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3" r:id="rId3"/>
    <p:sldId id="256" r:id="rId4"/>
    <p:sldId id="258" r:id="rId5"/>
    <p:sldId id="260" r:id="rId6"/>
    <p:sldId id="278" r:id="rId7"/>
    <p:sldId id="279" r:id="rId8"/>
    <p:sldId id="274" r:id="rId9"/>
    <p:sldId id="261" r:id="rId10"/>
    <p:sldId id="262" r:id="rId11"/>
    <p:sldId id="275" r:id="rId12"/>
    <p:sldId id="257" r:id="rId13"/>
    <p:sldId id="265" r:id="rId14"/>
    <p:sldId id="276" r:id="rId15"/>
    <p:sldId id="277" r:id="rId16"/>
    <p:sldId id="27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22" autoAdjust="0"/>
  </p:normalViewPr>
  <p:slideViewPr>
    <p:cSldViewPr>
      <p:cViewPr varScale="1">
        <p:scale>
          <a:sx n="55" d="100"/>
          <a:sy n="55" d="100"/>
        </p:scale>
        <p:origin x="25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svg"/><Relationship Id="rId7" Type="http://schemas.openxmlformats.org/officeDocument/2006/relationships/image" Target="../media/image4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5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95536" y="3916305"/>
            <a:ext cx="13496925" cy="2454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7200" b="1" spc="-249" dirty="0">
                <a:solidFill>
                  <a:srgbClr val="F57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7455357" y="-285750"/>
            <a:ext cx="3377286" cy="3094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7829">
            <a:off x="-4007792" y="4259824"/>
            <a:ext cx="6463028" cy="6422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88860">
            <a:off x="16533958" y="2749840"/>
            <a:ext cx="2938721" cy="3395581"/>
          </a:xfrm>
          <a:prstGeom prst="rect">
            <a:avLst/>
          </a:prstGeom>
        </p:spPr>
      </p:pic>
      <p:pic>
        <p:nvPicPr>
          <p:cNvPr id="10" name="Picture 47">
            <a:extLst>
              <a:ext uri="{FF2B5EF4-FFF2-40B4-BE49-F238E27FC236}">
                <a16:creationId xmlns:a16="http://schemas.microsoft.com/office/drawing/2014/main" id="{20C077E0-3BF2-4DB2-A52F-D369CE3BB2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10400" y="6692800"/>
            <a:ext cx="3362997" cy="31122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0388">
            <a:off x="14563027" y="-2136615"/>
            <a:ext cx="5925947" cy="58889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6254585" y="8624715"/>
            <a:ext cx="2269176" cy="2621947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A6A37B69-2325-40B3-8D2C-FE1FB7321AEF}"/>
              </a:ext>
            </a:extLst>
          </p:cNvPr>
          <p:cNvSpPr txBox="1"/>
          <p:nvPr/>
        </p:nvSpPr>
        <p:spPr>
          <a:xfrm>
            <a:off x="3353324" y="342900"/>
            <a:ext cx="11581352" cy="182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499"/>
              </a:lnSpc>
            </a:pPr>
            <a:r>
              <a:rPr lang="en-US" sz="6400" b="1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</a:p>
          <a:p>
            <a:pPr marL="0" lvl="0" indent="0">
              <a:lnSpc>
                <a:spcPts val="7499"/>
              </a:lnSpc>
            </a:pP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8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" name="Picture 10" descr="A picture containing electronics, calculator, different&#10;&#10;Description automatically generated">
            <a:extLst>
              <a:ext uri="{FF2B5EF4-FFF2-40B4-BE49-F238E27FC236}">
                <a16:creationId xmlns:a16="http://schemas.microsoft.com/office/drawing/2014/main" id="{81EC8A1F-15C8-494F-953F-9ABCD7BB2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2" y="2628900"/>
            <a:ext cx="11429476" cy="6705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D11BF7-92D6-45F7-8F1F-6850B52A028B}"/>
              </a:ext>
            </a:extLst>
          </p:cNvPr>
          <p:cNvSpPr/>
          <p:nvPr/>
        </p:nvSpPr>
        <p:spPr>
          <a:xfrm>
            <a:off x="4267200" y="52959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+ 6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0AB01-A52E-427A-8E8D-3244793DBD22}"/>
              </a:ext>
            </a:extLst>
          </p:cNvPr>
          <p:cNvSpPr/>
          <p:nvPr/>
        </p:nvSpPr>
        <p:spPr>
          <a:xfrm>
            <a:off x="5495322" y="52959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+ 9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B74897-2008-4568-83F7-3E7B2C56AF3E}"/>
              </a:ext>
            </a:extLst>
          </p:cNvPr>
          <p:cNvSpPr/>
          <p:nvPr/>
        </p:nvSpPr>
        <p:spPr>
          <a:xfrm>
            <a:off x="9372600" y="42291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AC27AE-71FC-45B7-8F83-FB983B9C06C1}"/>
              </a:ext>
            </a:extLst>
          </p:cNvPr>
          <p:cNvSpPr/>
          <p:nvPr/>
        </p:nvSpPr>
        <p:spPr>
          <a:xfrm>
            <a:off x="8024446" y="4771957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+ 5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5A8C39-B895-4DD3-B1FD-C34C929566F1}"/>
              </a:ext>
            </a:extLst>
          </p:cNvPr>
          <p:cNvSpPr/>
          <p:nvPr/>
        </p:nvSpPr>
        <p:spPr>
          <a:xfrm>
            <a:off x="8763000" y="52959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39FEE4-7E58-4DAC-ACDB-5C7C32356A88}"/>
              </a:ext>
            </a:extLst>
          </p:cNvPr>
          <p:cNvSpPr/>
          <p:nvPr/>
        </p:nvSpPr>
        <p:spPr>
          <a:xfrm>
            <a:off x="13106191" y="3688081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+ 9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C2CBAF-36D6-4FA3-A0A5-FA6267002C6C}"/>
              </a:ext>
            </a:extLst>
          </p:cNvPr>
          <p:cNvSpPr/>
          <p:nvPr/>
        </p:nvSpPr>
        <p:spPr>
          <a:xfrm>
            <a:off x="11773502" y="42291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+ 6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A8150-CE93-4DCE-859A-5F0BE1DE6AD1}"/>
              </a:ext>
            </a:extLst>
          </p:cNvPr>
          <p:cNvSpPr/>
          <p:nvPr/>
        </p:nvSpPr>
        <p:spPr>
          <a:xfrm>
            <a:off x="11773502" y="4691844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AE657A-F346-4293-99CC-5A1585B23203}"/>
              </a:ext>
            </a:extLst>
          </p:cNvPr>
          <p:cNvSpPr/>
          <p:nvPr/>
        </p:nvSpPr>
        <p:spPr>
          <a:xfrm>
            <a:off x="13106400" y="4747262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+ 8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03DF1A-2018-4EEB-9A04-78D0D3FC6B78}"/>
              </a:ext>
            </a:extLst>
          </p:cNvPr>
          <p:cNvSpPr/>
          <p:nvPr/>
        </p:nvSpPr>
        <p:spPr>
          <a:xfrm>
            <a:off x="5548808" y="72771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+ 9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71A7F-864E-4DDC-9041-AF21A0EBA8EB}"/>
              </a:ext>
            </a:extLst>
          </p:cNvPr>
          <p:cNvSpPr/>
          <p:nvPr/>
        </p:nvSpPr>
        <p:spPr>
          <a:xfrm>
            <a:off x="4267200" y="78105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+ 6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9F9E02-777B-4547-A68D-97FAB2660AEF}"/>
              </a:ext>
            </a:extLst>
          </p:cNvPr>
          <p:cNvSpPr/>
          <p:nvPr/>
        </p:nvSpPr>
        <p:spPr>
          <a:xfrm>
            <a:off x="5495322" y="7845669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+ 8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96AC05-B4B9-4E6E-9A4E-B3A1FB428D85}"/>
              </a:ext>
            </a:extLst>
          </p:cNvPr>
          <p:cNvSpPr/>
          <p:nvPr/>
        </p:nvSpPr>
        <p:spPr>
          <a:xfrm>
            <a:off x="4900376" y="8364415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1EA6F2-CCD0-4632-ABA1-B9CB4C7948FF}"/>
              </a:ext>
            </a:extLst>
          </p:cNvPr>
          <p:cNvSpPr/>
          <p:nvPr/>
        </p:nvSpPr>
        <p:spPr>
          <a:xfrm>
            <a:off x="9384453" y="7285892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5EC2C5-3A49-4221-8811-B436E230CE77}"/>
              </a:ext>
            </a:extLst>
          </p:cNvPr>
          <p:cNvSpPr/>
          <p:nvPr/>
        </p:nvSpPr>
        <p:spPr>
          <a:xfrm>
            <a:off x="8024446" y="7810500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144D4-A93E-4D87-9F13-6CAD01A9A535}"/>
              </a:ext>
            </a:extLst>
          </p:cNvPr>
          <p:cNvSpPr/>
          <p:nvPr/>
        </p:nvSpPr>
        <p:spPr>
          <a:xfrm>
            <a:off x="9384453" y="7845669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F47C8-5B97-4AC4-B37E-D7D5C8C031CA}"/>
              </a:ext>
            </a:extLst>
          </p:cNvPr>
          <p:cNvSpPr/>
          <p:nvPr/>
        </p:nvSpPr>
        <p:spPr>
          <a:xfrm>
            <a:off x="12534691" y="7845669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+ 8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FCBAA3-9D87-4320-9C99-49CD46390DE8}"/>
              </a:ext>
            </a:extLst>
          </p:cNvPr>
          <p:cNvSpPr/>
          <p:nvPr/>
        </p:nvSpPr>
        <p:spPr>
          <a:xfrm>
            <a:off x="11785355" y="7294685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+ 9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BC359DC-7457-4200-BF2A-8D383AE55C47}"/>
              </a:ext>
            </a:extLst>
          </p:cNvPr>
          <p:cNvSpPr/>
          <p:nvPr/>
        </p:nvSpPr>
        <p:spPr>
          <a:xfrm>
            <a:off x="13128040" y="7294685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+7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5000" y="4472996"/>
            <a:ext cx="6555083" cy="134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6400" b="1" dirty="0">
                <a:solidFill>
                  <a:srgbClr val="F5B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6157" y="6808799"/>
            <a:ext cx="4361710" cy="39969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-1934273" y="-2944455"/>
            <a:ext cx="5925947" cy="588891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16CBE5EC-DEF7-4278-9491-E73EE401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45151" y="495300"/>
            <a:ext cx="4076049" cy="253734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0223769-4725-43DC-AEFC-1F248AE36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0388" flipH="1">
            <a:off x="14296327" y="8026562"/>
            <a:ext cx="5925947" cy="58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0388" flipH="1">
            <a:off x="-1722481" y="-2754565"/>
            <a:ext cx="5925947" cy="58889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58401">
            <a:off x="16138268" y="-669090"/>
            <a:ext cx="2938721" cy="3395581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52D1B65F-D7A7-463F-AF64-06FE52CE5C0A}"/>
              </a:ext>
            </a:extLst>
          </p:cNvPr>
          <p:cNvSpPr txBox="1"/>
          <p:nvPr/>
        </p:nvSpPr>
        <p:spPr>
          <a:xfrm>
            <a:off x="3323305" y="69711"/>
            <a:ext cx="12496276" cy="3296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400" b="1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3</a:t>
            </a:r>
          </a:p>
          <a:p>
            <a:pPr marL="0" lvl="0" indent="0">
              <a:lnSpc>
                <a:spcPct val="150000"/>
              </a:lnSpc>
            </a:pP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sz="42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92D80BA-5899-4311-8769-8A727B811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05" y="3924300"/>
            <a:ext cx="12239540" cy="40555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AA7365-4AF0-40EB-9024-7E387C57B8B1}"/>
              </a:ext>
            </a:extLst>
          </p:cNvPr>
          <p:cNvSpPr txBox="1"/>
          <p:nvPr/>
        </p:nvSpPr>
        <p:spPr>
          <a:xfrm>
            <a:off x="3323305" y="8191500"/>
            <a:ext cx="12246368" cy="1738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                   =</a:t>
            </a:r>
          </a:p>
          <a:p>
            <a:pPr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EA7CD4-9C6C-4FC0-86F3-23A26C05B860}"/>
              </a:ext>
            </a:extLst>
          </p:cNvPr>
          <p:cNvSpPr/>
          <p:nvPr/>
        </p:nvSpPr>
        <p:spPr>
          <a:xfrm>
            <a:off x="6019800" y="8420100"/>
            <a:ext cx="609600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1B4C6B-EFB5-4B3A-8A1D-050D8CD6BBEA}"/>
              </a:ext>
            </a:extLst>
          </p:cNvPr>
          <p:cNvSpPr/>
          <p:nvPr/>
        </p:nvSpPr>
        <p:spPr>
          <a:xfrm>
            <a:off x="7645702" y="8429430"/>
            <a:ext cx="609600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14DD6B-2931-44EB-9917-AD40697EC794}"/>
              </a:ext>
            </a:extLst>
          </p:cNvPr>
          <p:cNvSpPr/>
          <p:nvPr/>
        </p:nvSpPr>
        <p:spPr>
          <a:xfrm>
            <a:off x="8961843" y="8420100"/>
            <a:ext cx="609600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4E9A09-A8D9-4F13-A72F-2E6B0F21A6E0}"/>
              </a:ext>
            </a:extLst>
          </p:cNvPr>
          <p:cNvSpPr/>
          <p:nvPr/>
        </p:nvSpPr>
        <p:spPr>
          <a:xfrm>
            <a:off x="10820400" y="9182100"/>
            <a:ext cx="609600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88B45C-2B24-4175-889C-EAEA8D3E99B1}"/>
              </a:ext>
            </a:extLst>
          </p:cNvPr>
          <p:cNvSpPr/>
          <p:nvPr/>
        </p:nvSpPr>
        <p:spPr>
          <a:xfrm>
            <a:off x="6852366" y="8420100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B4CB30-FFFB-42B7-B72D-503DA43E092F}"/>
              </a:ext>
            </a:extLst>
          </p:cNvPr>
          <p:cNvSpPr/>
          <p:nvPr/>
        </p:nvSpPr>
        <p:spPr>
          <a:xfrm>
            <a:off x="6019800" y="8429430"/>
            <a:ext cx="609600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3894D4-36D1-4B9A-84DD-C074303532BF}"/>
              </a:ext>
            </a:extLst>
          </p:cNvPr>
          <p:cNvSpPr/>
          <p:nvPr/>
        </p:nvSpPr>
        <p:spPr>
          <a:xfrm>
            <a:off x="7645702" y="8406334"/>
            <a:ext cx="609600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D073A-8022-411D-B68D-45A4E9B1C9B2}"/>
              </a:ext>
            </a:extLst>
          </p:cNvPr>
          <p:cNvSpPr/>
          <p:nvPr/>
        </p:nvSpPr>
        <p:spPr>
          <a:xfrm>
            <a:off x="8961842" y="8420100"/>
            <a:ext cx="791757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004701-766A-4833-B87F-496DD88942AD}"/>
              </a:ext>
            </a:extLst>
          </p:cNvPr>
          <p:cNvSpPr/>
          <p:nvPr/>
        </p:nvSpPr>
        <p:spPr>
          <a:xfrm>
            <a:off x="10729321" y="9182100"/>
            <a:ext cx="791757" cy="609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D0FBEEB-8AD9-4833-A6E4-2428EAAFF9BD}"/>
              </a:ext>
            </a:extLst>
          </p:cNvPr>
          <p:cNvSpPr/>
          <p:nvPr/>
        </p:nvSpPr>
        <p:spPr>
          <a:xfrm>
            <a:off x="6852365" y="8406334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7000" y="785460"/>
            <a:ext cx="4282611" cy="22113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3800" y="1228357"/>
            <a:ext cx="1414950" cy="14149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94702">
            <a:off x="-791273" y="-3279615"/>
            <a:ext cx="5925947" cy="5888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F156EF-36D1-4B95-8FA8-2B9B26165492}"/>
              </a:ext>
            </a:extLst>
          </p:cNvPr>
          <p:cNvSpPr txBox="1"/>
          <p:nvPr/>
        </p:nvSpPr>
        <p:spPr>
          <a:xfrm>
            <a:off x="7086600" y="764945"/>
            <a:ext cx="10347789" cy="261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vi 20.</a:t>
            </a:r>
            <a:endParaRPr lang="vi-VN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4">
            <a:extLst>
              <a:ext uri="{FF2B5EF4-FFF2-40B4-BE49-F238E27FC236}">
                <a16:creationId xmlns:a16="http://schemas.microsoft.com/office/drawing/2014/main" id="{BE609E89-CBDC-4F11-BB70-9EC982178D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83714" y="5909187"/>
            <a:ext cx="2544252" cy="3151664"/>
          </a:xfrm>
          <a:prstGeom prst="rect">
            <a:avLst/>
          </a:prstGeom>
        </p:spPr>
      </p:pic>
      <p:pic>
        <p:nvPicPr>
          <p:cNvPr id="15" name="Picture 43">
            <a:extLst>
              <a:ext uri="{FF2B5EF4-FFF2-40B4-BE49-F238E27FC236}">
                <a16:creationId xmlns:a16="http://schemas.microsoft.com/office/drawing/2014/main" id="{48319452-7B0B-4858-A49B-8CD7A6E921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564053" y="5524128"/>
            <a:ext cx="2700770" cy="35367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22BD21-0B21-42B3-937C-306AF6A15B1B}"/>
              </a:ext>
            </a:extLst>
          </p:cNvPr>
          <p:cNvSpPr txBox="1"/>
          <p:nvPr/>
        </p:nvSpPr>
        <p:spPr>
          <a:xfrm>
            <a:off x="1723188" y="3466888"/>
            <a:ext cx="1676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i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8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B0EE0F60-A9F5-4965-A3F7-AAD0EA0DF989}"/>
              </a:ext>
            </a:extLst>
          </p:cNvPr>
          <p:cNvSpPr/>
          <p:nvPr/>
        </p:nvSpPr>
        <p:spPr>
          <a:xfrm flipH="1">
            <a:off x="1408895" y="4657670"/>
            <a:ext cx="5497914" cy="3151664"/>
          </a:xfrm>
          <a:prstGeom prst="cloudCallou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242478C8-A3F8-48C5-8CC6-264F3F73C731}"/>
              </a:ext>
            </a:extLst>
          </p:cNvPr>
          <p:cNvSpPr/>
          <p:nvPr/>
        </p:nvSpPr>
        <p:spPr>
          <a:xfrm>
            <a:off x="12573000" y="4327307"/>
            <a:ext cx="3886200" cy="2895600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6975" y="4364516"/>
            <a:ext cx="11506200" cy="134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6400" b="1" dirty="0">
                <a:solidFill>
                  <a:srgbClr val="F5B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HƯỚNG DẪN VỀ NHÀ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6157" y="6808799"/>
            <a:ext cx="4361710" cy="39969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-1934273" y="-2944455"/>
            <a:ext cx="5925947" cy="588891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16CBE5EC-DEF7-4278-9491-E73EE401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45151" y="495300"/>
            <a:ext cx="4076049" cy="253734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0223769-4725-43DC-AEFC-1F248AE36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0388" flipH="1">
            <a:off x="14296327" y="8026562"/>
            <a:ext cx="5925947" cy="58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14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2349830" y="3192350"/>
            <a:ext cx="3886200" cy="5181600"/>
            <a:chOff x="0" y="0"/>
            <a:chExt cx="1314591" cy="1752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4591" cy="1752788"/>
            </a:xfrm>
            <a:custGeom>
              <a:avLst/>
              <a:gdLst/>
              <a:ahLst/>
              <a:cxnLst/>
              <a:rect l="l" t="t" r="r" b="b"/>
              <a:pathLst>
                <a:path w="1314591" h="1752788">
                  <a:moveTo>
                    <a:pt x="0" y="0"/>
                  </a:moveTo>
                  <a:lnTo>
                    <a:pt x="1314591" y="0"/>
                  </a:lnTo>
                  <a:lnTo>
                    <a:pt x="1314591" y="1752788"/>
                  </a:lnTo>
                  <a:lnTo>
                    <a:pt x="0" y="1752788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40513" y="3192350"/>
            <a:ext cx="3886200" cy="5181600"/>
            <a:chOff x="0" y="0"/>
            <a:chExt cx="1314591" cy="17527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4591" cy="1752788"/>
            </a:xfrm>
            <a:custGeom>
              <a:avLst/>
              <a:gdLst/>
              <a:ahLst/>
              <a:cxnLst/>
              <a:rect l="l" t="t" r="r" b="b"/>
              <a:pathLst>
                <a:path w="1314591" h="1752788">
                  <a:moveTo>
                    <a:pt x="0" y="0"/>
                  </a:moveTo>
                  <a:lnTo>
                    <a:pt x="1314591" y="0"/>
                  </a:lnTo>
                  <a:lnTo>
                    <a:pt x="1314591" y="1752788"/>
                  </a:lnTo>
                  <a:lnTo>
                    <a:pt x="0" y="1752788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" r="36228"/>
          <a:stretch>
            <a:fillRect/>
          </a:stretch>
        </p:blipFill>
        <p:spPr>
          <a:xfrm flipV="1">
            <a:off x="-3895547" y="-2318550"/>
            <a:ext cx="13336183" cy="475600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152236" y="1270635"/>
            <a:ext cx="832485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400" b="1" spc="-179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3324568-8079-4960-81BC-B2BEC5897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6199" y="3430899"/>
            <a:ext cx="934828" cy="8566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C0FC9B7-9B7C-4433-81D4-9152D89CE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25516" y="3386334"/>
            <a:ext cx="934828" cy="8566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77BA0E-4EC8-4E5B-A0AE-7517C46D2816}"/>
              </a:ext>
            </a:extLst>
          </p:cNvPr>
          <p:cNvSpPr txBox="1"/>
          <p:nvPr/>
        </p:nvSpPr>
        <p:spPr>
          <a:xfrm>
            <a:off x="8610600" y="4610100"/>
            <a:ext cx="3048000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E3A7CB-8107-4A0D-BFDF-A5FEDC653A9A}"/>
              </a:ext>
            </a:extLst>
          </p:cNvPr>
          <p:cNvSpPr txBox="1"/>
          <p:nvPr/>
        </p:nvSpPr>
        <p:spPr>
          <a:xfrm>
            <a:off x="12649200" y="4610100"/>
            <a:ext cx="3048000" cy="190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30">
            <a:extLst>
              <a:ext uri="{FF2B5EF4-FFF2-40B4-BE49-F238E27FC236}">
                <a16:creationId xmlns:a16="http://schemas.microsoft.com/office/drawing/2014/main" id="{4FED47E4-4AA7-4B4D-BF20-FC4BF9B93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8200" y="4685757"/>
            <a:ext cx="6489383" cy="56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76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95536" y="3916305"/>
            <a:ext cx="13496925" cy="2454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7200" b="1" spc="-249" dirty="0">
                <a:solidFill>
                  <a:srgbClr val="F57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7455357" y="-285750"/>
            <a:ext cx="3377286" cy="3094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7829">
            <a:off x="-4007792" y="4259824"/>
            <a:ext cx="6463028" cy="6422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88860">
            <a:off x="16533958" y="2749840"/>
            <a:ext cx="2938721" cy="3395581"/>
          </a:xfrm>
          <a:prstGeom prst="rect">
            <a:avLst/>
          </a:prstGeom>
        </p:spPr>
      </p:pic>
      <p:pic>
        <p:nvPicPr>
          <p:cNvPr id="8" name="Picture 47">
            <a:extLst>
              <a:ext uri="{FF2B5EF4-FFF2-40B4-BE49-F238E27FC236}">
                <a16:creationId xmlns:a16="http://schemas.microsoft.com/office/drawing/2014/main" id="{FA88CC70-1317-4727-91A7-E51F81857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010400" y="6692800"/>
            <a:ext cx="3362997" cy="311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19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90388" flipH="1">
            <a:off x="-1722481" y="-2754565"/>
            <a:ext cx="5925947" cy="5888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8" r="36228"/>
          <a:stretch>
            <a:fillRect/>
          </a:stretch>
        </p:blipFill>
        <p:spPr>
          <a:xfrm>
            <a:off x="0" y="8289545"/>
            <a:ext cx="13296900" cy="47419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19846" y="3042123"/>
            <a:ext cx="9648308" cy="4202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 = 3 + 7				5 + 7 = 13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+ 9 &gt; 6 + 6				8 + 9 = 17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+ 8 &lt; 8 + 3				4 + 8 = 13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01275" y="1395319"/>
            <a:ext cx="13485158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499"/>
              </a:lnSpc>
            </a:pPr>
            <a:r>
              <a:rPr lang="en-US" sz="6400" b="1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NÀO ĐÚNG, CÂU NÀO SAI?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8401">
            <a:off x="16138268" y="-669090"/>
            <a:ext cx="2938721" cy="3395581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CD46769D-6CD5-4F00-BF41-53A40CA4E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492730"/>
            <a:ext cx="4800600" cy="30423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E19AC3-1D76-4896-8CCD-E94A172BA476}"/>
              </a:ext>
            </a:extLst>
          </p:cNvPr>
          <p:cNvSpPr/>
          <p:nvPr/>
        </p:nvSpPr>
        <p:spPr>
          <a:xfrm>
            <a:off x="8229600" y="3451131"/>
            <a:ext cx="762000" cy="7017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1CFD5C-B7D9-4AB1-A923-CE7F6265F2EE}"/>
              </a:ext>
            </a:extLst>
          </p:cNvPr>
          <p:cNvSpPr/>
          <p:nvPr/>
        </p:nvSpPr>
        <p:spPr>
          <a:xfrm>
            <a:off x="8229600" y="4949715"/>
            <a:ext cx="762000" cy="7017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CA11F4-CC14-44D9-B88C-7C60998922F8}"/>
              </a:ext>
            </a:extLst>
          </p:cNvPr>
          <p:cNvSpPr/>
          <p:nvPr/>
        </p:nvSpPr>
        <p:spPr>
          <a:xfrm>
            <a:off x="8229600" y="6524499"/>
            <a:ext cx="762000" cy="7017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1D6BB5-DF19-4A84-9D4D-F6B592EF1F54}"/>
              </a:ext>
            </a:extLst>
          </p:cNvPr>
          <p:cNvSpPr/>
          <p:nvPr/>
        </p:nvSpPr>
        <p:spPr>
          <a:xfrm>
            <a:off x="13968154" y="3508281"/>
            <a:ext cx="762000" cy="7017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2A5EFA-AC17-4776-8651-72A125EA0D37}"/>
              </a:ext>
            </a:extLst>
          </p:cNvPr>
          <p:cNvSpPr/>
          <p:nvPr/>
        </p:nvSpPr>
        <p:spPr>
          <a:xfrm>
            <a:off x="13968154" y="4949715"/>
            <a:ext cx="762000" cy="7017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F5759B-8761-4B4D-BCFD-F4D684EBF2D0}"/>
              </a:ext>
            </a:extLst>
          </p:cNvPr>
          <p:cNvSpPr/>
          <p:nvPr/>
        </p:nvSpPr>
        <p:spPr>
          <a:xfrm>
            <a:off x="13968154" y="6472906"/>
            <a:ext cx="762000" cy="7017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8266" y="2023361"/>
            <a:ext cx="13471468" cy="6240278"/>
            <a:chOff x="0" y="0"/>
            <a:chExt cx="16627751" cy="77023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27751" cy="7702338"/>
            </a:xfrm>
            <a:custGeom>
              <a:avLst/>
              <a:gdLst/>
              <a:ahLst/>
              <a:cxnLst/>
              <a:rect l="l" t="t" r="r" b="b"/>
              <a:pathLst>
                <a:path w="16627751" h="7702338">
                  <a:moveTo>
                    <a:pt x="0" y="0"/>
                  </a:moveTo>
                  <a:lnTo>
                    <a:pt x="0" y="7702338"/>
                  </a:lnTo>
                  <a:lnTo>
                    <a:pt x="16627751" y="7702338"/>
                  </a:lnTo>
                  <a:lnTo>
                    <a:pt x="16627751" y="0"/>
                  </a:lnTo>
                  <a:lnTo>
                    <a:pt x="0" y="0"/>
                  </a:lnTo>
                  <a:close/>
                  <a:moveTo>
                    <a:pt x="16566790" y="7641378"/>
                  </a:moveTo>
                  <a:lnTo>
                    <a:pt x="59690" y="7641378"/>
                  </a:lnTo>
                  <a:lnTo>
                    <a:pt x="59690" y="59690"/>
                  </a:lnTo>
                  <a:lnTo>
                    <a:pt x="16566790" y="59690"/>
                  </a:lnTo>
                  <a:lnTo>
                    <a:pt x="16566790" y="7641378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38044" y="999849"/>
            <a:ext cx="2211912" cy="2047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35271" y="4195661"/>
            <a:ext cx="10617455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CỘNG (CÓ NHỚ) TRONG PHẠM VI 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5414" y="3692395"/>
            <a:ext cx="6357171" cy="5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6400" spc="374" dirty="0" err="1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400" spc="374" dirty="0">
                <a:solidFill>
                  <a:srgbClr val="FAFD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-1934273" y="-2452005"/>
            <a:ext cx="5925947" cy="58889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14296327" y="8026562"/>
            <a:ext cx="5925947" cy="5888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58401">
            <a:off x="7189091" y="8976026"/>
            <a:ext cx="2269176" cy="2621947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77B7CEA-2CDB-4D74-892F-9A7757A0AF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76584" y="1661783"/>
            <a:ext cx="934828" cy="8566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1833" y="2880617"/>
            <a:ext cx="15540817" cy="5575166"/>
            <a:chOff x="0" y="0"/>
            <a:chExt cx="19181936" cy="6881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81936" cy="6881394"/>
            </a:xfrm>
            <a:custGeom>
              <a:avLst/>
              <a:gdLst/>
              <a:ahLst/>
              <a:cxnLst/>
              <a:rect l="l" t="t" r="r" b="b"/>
              <a:pathLst>
                <a:path w="19181936" h="6881394">
                  <a:moveTo>
                    <a:pt x="0" y="0"/>
                  </a:moveTo>
                  <a:lnTo>
                    <a:pt x="0" y="6881394"/>
                  </a:lnTo>
                  <a:lnTo>
                    <a:pt x="19181936" y="6881394"/>
                  </a:lnTo>
                  <a:lnTo>
                    <a:pt x="19181936" y="0"/>
                  </a:lnTo>
                  <a:lnTo>
                    <a:pt x="0" y="0"/>
                  </a:lnTo>
                  <a:close/>
                  <a:moveTo>
                    <a:pt x="19120976" y="6820434"/>
                  </a:moveTo>
                  <a:lnTo>
                    <a:pt x="59690" y="6820434"/>
                  </a:lnTo>
                  <a:lnTo>
                    <a:pt x="59690" y="59690"/>
                  </a:lnTo>
                  <a:lnTo>
                    <a:pt x="19120976" y="59690"/>
                  </a:lnTo>
                  <a:lnTo>
                    <a:pt x="19120976" y="6820434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42043" y="8058603"/>
            <a:ext cx="3377286" cy="30948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-1934273" y="-2944455"/>
            <a:ext cx="5925947" cy="588891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44264" y="1155700"/>
            <a:ext cx="14399472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00"/>
              </a:lnSpc>
            </a:pPr>
            <a:r>
              <a:rPr lang="en-US" sz="6500" b="1" spc="-162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19281" y="4346533"/>
            <a:ext cx="2838478" cy="264333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985207" y="3693589"/>
            <a:ext cx="8554067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BẢNG CỘNG (CÓ NHỚ) PHẠM VI 20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3AA0277-4C32-4615-A115-BACC44C77797}"/>
              </a:ext>
            </a:extLst>
          </p:cNvPr>
          <p:cNvSpPr txBox="1"/>
          <p:nvPr/>
        </p:nvSpPr>
        <p:spPr>
          <a:xfrm>
            <a:off x="4985207" y="4867783"/>
            <a:ext cx="348901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063DE495-5FFF-404F-B13B-CE8A86DC9332}"/>
              </a:ext>
            </a:extLst>
          </p:cNvPr>
          <p:cNvSpPr txBox="1"/>
          <p:nvPr/>
        </p:nvSpPr>
        <p:spPr>
          <a:xfrm>
            <a:off x="4985207" y="6074686"/>
            <a:ext cx="348901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F5167DE-4ADE-4B86-8DC1-E6D41FAE8904}"/>
              </a:ext>
            </a:extLst>
          </p:cNvPr>
          <p:cNvSpPr txBox="1"/>
          <p:nvPr/>
        </p:nvSpPr>
        <p:spPr>
          <a:xfrm>
            <a:off x="4876800" y="7265234"/>
            <a:ext cx="6042943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HƯỚNG DẪN VỀ NHÀ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9800" y="4000500"/>
            <a:ext cx="15011400" cy="134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6400" b="1" dirty="0">
                <a:solidFill>
                  <a:srgbClr val="F5B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BẢNG CỘNG (CÓ NHỚ) PHẠM VI 20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6157" y="6808799"/>
            <a:ext cx="4361710" cy="39969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-1934273" y="-2944455"/>
            <a:ext cx="5925947" cy="588891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16CBE5EC-DEF7-4278-9491-E73EE401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45151" y="495300"/>
            <a:ext cx="4076049" cy="253734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0223769-4725-43DC-AEFC-1F248AE36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0388" flipH="1">
            <a:off x="14296327" y="8026562"/>
            <a:ext cx="5925947" cy="58889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744199" y="2597130"/>
            <a:ext cx="7162799" cy="6278642"/>
            <a:chOff x="0" y="0"/>
            <a:chExt cx="1314591" cy="1752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4591" cy="1752788"/>
            </a:xfrm>
            <a:custGeom>
              <a:avLst/>
              <a:gdLst/>
              <a:ahLst/>
              <a:cxnLst/>
              <a:rect l="l" t="t" r="r" b="b"/>
              <a:pathLst>
                <a:path w="1314591" h="1752788">
                  <a:moveTo>
                    <a:pt x="0" y="0"/>
                  </a:moveTo>
                  <a:lnTo>
                    <a:pt x="1314591" y="0"/>
                  </a:lnTo>
                  <a:lnTo>
                    <a:pt x="1314591" y="1752788"/>
                  </a:lnTo>
                  <a:lnTo>
                    <a:pt x="0" y="1752788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" r="36228"/>
          <a:stretch>
            <a:fillRect/>
          </a:stretch>
        </p:blipFill>
        <p:spPr>
          <a:xfrm flipV="1">
            <a:off x="-3944042" y="-2058699"/>
            <a:ext cx="11545483" cy="41173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9600" y="1392178"/>
            <a:ext cx="9904450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4800" b="1" spc="-179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CỘNG (CÓ NHỚ) PHẠM VI 20</a:t>
            </a:r>
          </a:p>
        </p:txBody>
      </p:sp>
      <p:pic>
        <p:nvPicPr>
          <p:cNvPr id="16" name="Picture 15" descr="A picture containing text, toy, seat, doll&#10;&#10;Description automatically generated">
            <a:extLst>
              <a:ext uri="{FF2B5EF4-FFF2-40B4-BE49-F238E27FC236}">
                <a16:creationId xmlns:a16="http://schemas.microsoft.com/office/drawing/2014/main" id="{9B87D965-2AE1-46F3-BC22-0EEAA53D2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96085"/>
            <a:ext cx="6936905" cy="3715695"/>
          </a:xfrm>
          <a:prstGeom prst="rect">
            <a:avLst/>
          </a:prstGeom>
        </p:spPr>
      </p:pic>
      <p:pic>
        <p:nvPicPr>
          <p:cNvPr id="18" name="Picture 17" descr="A picture containing text, keyboard, electronics, calculator&#10;&#10;Description automatically generated">
            <a:extLst>
              <a:ext uri="{FF2B5EF4-FFF2-40B4-BE49-F238E27FC236}">
                <a16:creationId xmlns:a16="http://schemas.microsoft.com/office/drawing/2014/main" id="{FFFA513C-A36B-475C-9120-8A407F764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38700"/>
            <a:ext cx="8546773" cy="5181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C3896F-6ABD-497A-BC5C-FF1AA06E67B3}"/>
              </a:ext>
            </a:extLst>
          </p:cNvPr>
          <p:cNvSpPr txBox="1"/>
          <p:nvPr/>
        </p:nvSpPr>
        <p:spPr>
          <a:xfrm>
            <a:off x="11187479" y="2636758"/>
            <a:ext cx="627623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hai trong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14175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0744199" y="2597130"/>
            <a:ext cx="7162799" cy="6278642"/>
            <a:chOff x="0" y="0"/>
            <a:chExt cx="1314591" cy="1752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4591" cy="1752788"/>
            </a:xfrm>
            <a:custGeom>
              <a:avLst/>
              <a:gdLst/>
              <a:ahLst/>
              <a:cxnLst/>
              <a:rect l="l" t="t" r="r" b="b"/>
              <a:pathLst>
                <a:path w="1314591" h="1752788">
                  <a:moveTo>
                    <a:pt x="0" y="0"/>
                  </a:moveTo>
                  <a:lnTo>
                    <a:pt x="1314591" y="0"/>
                  </a:lnTo>
                  <a:lnTo>
                    <a:pt x="1314591" y="1752788"/>
                  </a:lnTo>
                  <a:lnTo>
                    <a:pt x="0" y="1752788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8" r="36228"/>
          <a:stretch>
            <a:fillRect/>
          </a:stretch>
        </p:blipFill>
        <p:spPr>
          <a:xfrm flipV="1">
            <a:off x="-3944042" y="-2058699"/>
            <a:ext cx="11545483" cy="41173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9600" y="1392178"/>
            <a:ext cx="9904450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4800" b="1" spc="-179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CỘNG (CÓ NHỚ) PHẠM VI 20</a:t>
            </a:r>
          </a:p>
        </p:txBody>
      </p:sp>
      <p:pic>
        <p:nvPicPr>
          <p:cNvPr id="16" name="Picture 15" descr="A picture containing text, toy, seat, doll&#10;&#10;Description automatically generated">
            <a:extLst>
              <a:ext uri="{FF2B5EF4-FFF2-40B4-BE49-F238E27FC236}">
                <a16:creationId xmlns:a16="http://schemas.microsoft.com/office/drawing/2014/main" id="{9B87D965-2AE1-46F3-BC22-0EEAA53D2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96085"/>
            <a:ext cx="6936905" cy="3715695"/>
          </a:xfrm>
          <a:prstGeom prst="rect">
            <a:avLst/>
          </a:prstGeom>
        </p:spPr>
      </p:pic>
      <p:pic>
        <p:nvPicPr>
          <p:cNvPr id="18" name="Picture 17" descr="A picture containing text, keyboard, electronics, calculator&#10;&#10;Description automatically generated">
            <a:extLst>
              <a:ext uri="{FF2B5EF4-FFF2-40B4-BE49-F238E27FC236}">
                <a16:creationId xmlns:a16="http://schemas.microsoft.com/office/drawing/2014/main" id="{FFFA513C-A36B-475C-9120-8A407F764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38700"/>
            <a:ext cx="8546773" cy="5181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C3896F-6ABD-497A-BC5C-FF1AA06E67B3}"/>
              </a:ext>
            </a:extLst>
          </p:cNvPr>
          <p:cNvSpPr txBox="1"/>
          <p:nvPr/>
        </p:nvSpPr>
        <p:spPr>
          <a:xfrm>
            <a:off x="11187479" y="3335794"/>
            <a:ext cx="62762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nhau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tăng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1 đơn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tăng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1 đơn </a:t>
            </a:r>
            <a:r>
              <a:rPr 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0363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15000" y="4472996"/>
            <a:ext cx="6555083" cy="134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6400" b="1" dirty="0">
                <a:solidFill>
                  <a:srgbClr val="F5BE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6157" y="6808799"/>
            <a:ext cx="4361710" cy="39969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90388" flipH="1">
            <a:off x="-1934273" y="-2944455"/>
            <a:ext cx="5925947" cy="5888910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16CBE5EC-DEF7-4278-9491-E73EE401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45151" y="495300"/>
            <a:ext cx="4076049" cy="253734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0223769-4725-43DC-AEFC-1F248AE361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0388" flipH="1">
            <a:off x="14296327" y="8026562"/>
            <a:ext cx="5925947" cy="58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8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200" y="683098"/>
            <a:ext cx="4955687" cy="2558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6667" y="-1287127"/>
            <a:ext cx="5828602" cy="3009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63450" y="-812085"/>
            <a:ext cx="7129799" cy="36815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29025" y="1646616"/>
            <a:ext cx="11029950" cy="1846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9"/>
              </a:lnSpc>
            </a:pPr>
            <a:r>
              <a:rPr lang="en-US" sz="6400" b="1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</a:p>
          <a:p>
            <a:pPr marL="0" lvl="0" indent="0">
              <a:lnSpc>
                <a:spcPts val="7499"/>
              </a:lnSpc>
            </a:pPr>
            <a:r>
              <a:rPr lang="en-US" sz="56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6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spc="-187" dirty="0" err="1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5600" spc="-187" dirty="0">
                <a:solidFill>
                  <a:srgbClr val="2641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2708" y="7431654"/>
            <a:ext cx="20894336" cy="3532300"/>
          </a:xfrm>
          <a:prstGeom prst="rect">
            <a:avLst/>
          </a:prstGeom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A03CF58E-BE98-49B7-A502-54A31D7545D2}"/>
              </a:ext>
            </a:extLst>
          </p:cNvPr>
          <p:cNvGrpSpPr/>
          <p:nvPr/>
        </p:nvGrpSpPr>
        <p:grpSpPr>
          <a:xfrm>
            <a:off x="1752600" y="3833002"/>
            <a:ext cx="14782800" cy="5544484"/>
            <a:chOff x="0" y="0"/>
            <a:chExt cx="2951386" cy="612187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F58E9DF-1F13-46C3-B5F2-FFED586BAB27}"/>
                </a:ext>
              </a:extLst>
            </p:cNvPr>
            <p:cNvSpPr/>
            <p:nvPr/>
          </p:nvSpPr>
          <p:spPr>
            <a:xfrm>
              <a:off x="0" y="0"/>
              <a:ext cx="2951386" cy="612187"/>
            </a:xfrm>
            <a:custGeom>
              <a:avLst/>
              <a:gdLst/>
              <a:ahLst/>
              <a:cxnLst/>
              <a:rect l="l" t="t" r="r" b="b"/>
              <a:pathLst>
                <a:path w="2951386" h="612187">
                  <a:moveTo>
                    <a:pt x="0" y="0"/>
                  </a:moveTo>
                  <a:lnTo>
                    <a:pt x="2951386" y="0"/>
                  </a:lnTo>
                  <a:lnTo>
                    <a:pt x="2951386" y="612187"/>
                  </a:lnTo>
                  <a:lnTo>
                    <a:pt x="0" y="612187"/>
                  </a:lnTo>
                  <a:close/>
                </a:path>
              </a:pathLst>
            </a:custGeom>
            <a:solidFill>
              <a:srgbClr val="FAFDFF"/>
            </a:solid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B467811-8A7E-4124-BD07-282F976A2D83}"/>
              </a:ext>
            </a:extLst>
          </p:cNvPr>
          <p:cNvSpPr txBox="1"/>
          <p:nvPr/>
        </p:nvSpPr>
        <p:spPr>
          <a:xfrm>
            <a:off x="2819400" y="4181252"/>
            <a:ext cx="13335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a. 6 + 5 =				9 + 4 =			7 + 9 =	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8 + 8 =				7 + 7 = 			6 + 9 =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b. 8 + 3 =				7 + 6 =			9 + 5 =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   3 + 8 =				6 + 7 =			5 + 9 =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vi-V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E7876-D98B-45CE-AF98-8088E505E873}"/>
              </a:ext>
            </a:extLst>
          </p:cNvPr>
          <p:cNvSpPr/>
          <p:nvPr/>
        </p:nvSpPr>
        <p:spPr>
          <a:xfrm>
            <a:off x="5715000" y="4456730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C60B0B-8718-4D3D-B2E1-61B9AD937D6C}"/>
              </a:ext>
            </a:extLst>
          </p:cNvPr>
          <p:cNvSpPr/>
          <p:nvPr/>
        </p:nvSpPr>
        <p:spPr>
          <a:xfrm>
            <a:off x="5715000" y="5585317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5FDDA-2161-4AB9-AE96-45DB1224556B}"/>
              </a:ext>
            </a:extLst>
          </p:cNvPr>
          <p:cNvSpPr/>
          <p:nvPr/>
        </p:nvSpPr>
        <p:spPr>
          <a:xfrm>
            <a:off x="10507069" y="4486798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EF0BF1-189E-43EC-9342-84E8345B6E64}"/>
              </a:ext>
            </a:extLst>
          </p:cNvPr>
          <p:cNvSpPr/>
          <p:nvPr/>
        </p:nvSpPr>
        <p:spPr>
          <a:xfrm>
            <a:off x="10507069" y="5585317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3156F0-D0F2-4EDD-A7E4-509BC473EB52}"/>
              </a:ext>
            </a:extLst>
          </p:cNvPr>
          <p:cNvSpPr/>
          <p:nvPr/>
        </p:nvSpPr>
        <p:spPr>
          <a:xfrm>
            <a:off x="15166349" y="4486798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EB2E7B-8D33-43E9-9BEE-DF3B22F874FF}"/>
              </a:ext>
            </a:extLst>
          </p:cNvPr>
          <p:cNvSpPr/>
          <p:nvPr/>
        </p:nvSpPr>
        <p:spPr>
          <a:xfrm>
            <a:off x="15166349" y="5558235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75FCEB-BB3D-4ACD-9100-ABE72BDBA710}"/>
              </a:ext>
            </a:extLst>
          </p:cNvPr>
          <p:cNvSpPr/>
          <p:nvPr/>
        </p:nvSpPr>
        <p:spPr>
          <a:xfrm>
            <a:off x="5729785" y="6710480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DF8A98-7B65-4C4E-8B2E-30FC532DD465}"/>
              </a:ext>
            </a:extLst>
          </p:cNvPr>
          <p:cNvSpPr/>
          <p:nvPr/>
        </p:nvSpPr>
        <p:spPr>
          <a:xfrm>
            <a:off x="5729785" y="7748140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C8EA38-6E4C-4676-8DC8-1C6609AF93BD}"/>
              </a:ext>
            </a:extLst>
          </p:cNvPr>
          <p:cNvSpPr/>
          <p:nvPr/>
        </p:nvSpPr>
        <p:spPr>
          <a:xfrm>
            <a:off x="10524845" y="6685556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17F356-8DC5-4B41-ABB9-E78094D683E8}"/>
              </a:ext>
            </a:extLst>
          </p:cNvPr>
          <p:cNvSpPr/>
          <p:nvPr/>
        </p:nvSpPr>
        <p:spPr>
          <a:xfrm>
            <a:off x="10524845" y="7799779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44F7BB-96FA-479E-9C88-E2A6BC0E6D70}"/>
              </a:ext>
            </a:extLst>
          </p:cNvPr>
          <p:cNvSpPr/>
          <p:nvPr/>
        </p:nvSpPr>
        <p:spPr>
          <a:xfrm>
            <a:off x="15166349" y="6643384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460CC5-277B-4CCF-9746-8730E4847408}"/>
              </a:ext>
            </a:extLst>
          </p:cNvPr>
          <p:cNvSpPr/>
          <p:nvPr/>
        </p:nvSpPr>
        <p:spPr>
          <a:xfrm>
            <a:off x="15166349" y="7678404"/>
            <a:ext cx="76200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9ECBEE-2471-476F-AE49-9D4E1DA6951E}"/>
              </a:ext>
            </a:extLst>
          </p:cNvPr>
          <p:cNvSpPr/>
          <p:nvPr/>
        </p:nvSpPr>
        <p:spPr>
          <a:xfrm>
            <a:off x="5710735" y="4437242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869FF3-E7A7-4FEC-A016-062C5577A039}"/>
              </a:ext>
            </a:extLst>
          </p:cNvPr>
          <p:cNvSpPr/>
          <p:nvPr/>
        </p:nvSpPr>
        <p:spPr>
          <a:xfrm>
            <a:off x="5695950" y="5600807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E94BF0-58DC-4C54-85E0-3A688B200FDD}"/>
              </a:ext>
            </a:extLst>
          </p:cNvPr>
          <p:cNvSpPr/>
          <p:nvPr/>
        </p:nvSpPr>
        <p:spPr>
          <a:xfrm>
            <a:off x="10488019" y="4485078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680B21-6C83-4390-AE4C-AAF408B71ACF}"/>
              </a:ext>
            </a:extLst>
          </p:cNvPr>
          <p:cNvSpPr/>
          <p:nvPr/>
        </p:nvSpPr>
        <p:spPr>
          <a:xfrm>
            <a:off x="10511055" y="5583597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04B18F-AA09-43A5-B78D-2423EFFFE0D6}"/>
              </a:ext>
            </a:extLst>
          </p:cNvPr>
          <p:cNvSpPr/>
          <p:nvPr/>
        </p:nvSpPr>
        <p:spPr>
          <a:xfrm>
            <a:off x="15158261" y="4497038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DFA2E5E-9885-47A8-BC93-1E34DC8BD4CE}"/>
              </a:ext>
            </a:extLst>
          </p:cNvPr>
          <p:cNvSpPr/>
          <p:nvPr/>
        </p:nvSpPr>
        <p:spPr>
          <a:xfrm>
            <a:off x="15173325" y="5562179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277339-24FA-410C-BB11-B67DC4BA5A04}"/>
              </a:ext>
            </a:extLst>
          </p:cNvPr>
          <p:cNvSpPr/>
          <p:nvPr/>
        </p:nvSpPr>
        <p:spPr>
          <a:xfrm>
            <a:off x="5710735" y="6704576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5CE343-0850-415F-96D9-93F90C9FDA98}"/>
              </a:ext>
            </a:extLst>
          </p:cNvPr>
          <p:cNvSpPr/>
          <p:nvPr/>
        </p:nvSpPr>
        <p:spPr>
          <a:xfrm>
            <a:off x="5735045" y="7731136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A7C313-433F-42E0-A37A-FFD69B7621E7}"/>
              </a:ext>
            </a:extLst>
          </p:cNvPr>
          <p:cNvSpPr/>
          <p:nvPr/>
        </p:nvSpPr>
        <p:spPr>
          <a:xfrm>
            <a:off x="10488019" y="6685496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AB67EE-45C6-4A6A-B65A-B382DD62219A}"/>
              </a:ext>
            </a:extLst>
          </p:cNvPr>
          <p:cNvSpPr/>
          <p:nvPr/>
        </p:nvSpPr>
        <p:spPr>
          <a:xfrm>
            <a:off x="10488019" y="7805468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1CAC8D-D34E-4925-AC69-98209E696920}"/>
              </a:ext>
            </a:extLst>
          </p:cNvPr>
          <p:cNvSpPr/>
          <p:nvPr/>
        </p:nvSpPr>
        <p:spPr>
          <a:xfrm>
            <a:off x="15158261" y="6666530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C7D35F-071E-49AA-A4AD-313D47BAE943}"/>
              </a:ext>
            </a:extLst>
          </p:cNvPr>
          <p:cNvSpPr/>
          <p:nvPr/>
        </p:nvSpPr>
        <p:spPr>
          <a:xfrm>
            <a:off x="15158261" y="7695982"/>
            <a:ext cx="781050" cy="6867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vi-VN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579</Words>
  <Application>Microsoft Office PowerPoint</Application>
  <PresentationFormat>Custom</PresentationFormat>
  <Paragraphs>104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Hà</dc:creator>
  <cp:lastModifiedBy>Hà Nguyễn</cp:lastModifiedBy>
  <cp:revision>6</cp:revision>
  <dcterms:created xsi:type="dcterms:W3CDTF">2006-08-16T00:00:00Z</dcterms:created>
  <dcterms:modified xsi:type="dcterms:W3CDTF">2021-08-28T05:17:07Z</dcterms:modified>
  <dc:identifier>DAEoNn5vFYM</dc:identifier>
</cp:coreProperties>
</file>