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57" r:id="rId3"/>
    <p:sldId id="256" r:id="rId4"/>
    <p:sldId id="258" r:id="rId5"/>
    <p:sldId id="260" r:id="rId6"/>
    <p:sldId id="262" r:id="rId7"/>
    <p:sldId id="276" r:id="rId8"/>
    <p:sldId id="277" r:id="rId9"/>
    <p:sldId id="264" r:id="rId10"/>
    <p:sldId id="279" r:id="rId11"/>
    <p:sldId id="275" r:id="rId12"/>
    <p:sldId id="273" r:id="rId13"/>
    <p:sldId id="261" r:id="rId14"/>
    <p:sldId id="280" r:id="rId15"/>
    <p:sldId id="281" r:id="rId16"/>
    <p:sldId id="274" r:id="rId17"/>
    <p:sldId id="268" r:id="rId18"/>
    <p:sldId id="271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51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8.svg"/><Relationship Id="rId7" Type="http://schemas.openxmlformats.org/officeDocument/2006/relationships/image" Target="../media/image74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10.svg"/><Relationship Id="rId5" Type="http://schemas.openxmlformats.org/officeDocument/2006/relationships/image" Target="../media/image72.svg"/><Relationship Id="rId10" Type="http://schemas.openxmlformats.org/officeDocument/2006/relationships/image" Target="../media/image9.png"/><Relationship Id="rId4" Type="http://schemas.openxmlformats.org/officeDocument/2006/relationships/image" Target="../media/image71.png"/><Relationship Id="rId9" Type="http://schemas.openxmlformats.org/officeDocument/2006/relationships/image" Target="../media/image5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8.svg"/><Relationship Id="rId7" Type="http://schemas.openxmlformats.org/officeDocument/2006/relationships/image" Target="../media/image74.svg"/><Relationship Id="rId12" Type="http://schemas.openxmlformats.org/officeDocument/2006/relationships/image" Target="../media/image8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81.png"/><Relationship Id="rId5" Type="http://schemas.openxmlformats.org/officeDocument/2006/relationships/image" Target="../media/image77.svg"/><Relationship Id="rId10" Type="http://schemas.openxmlformats.org/officeDocument/2006/relationships/image" Target="../media/image80.svg"/><Relationship Id="rId4" Type="http://schemas.openxmlformats.org/officeDocument/2006/relationships/image" Target="../media/image76.png"/><Relationship Id="rId9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38.svg"/><Relationship Id="rId7" Type="http://schemas.openxmlformats.org/officeDocument/2006/relationships/image" Target="../media/image74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7.sv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38.svg"/><Relationship Id="rId7" Type="http://schemas.openxmlformats.org/officeDocument/2006/relationships/image" Target="../media/image74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7.svg"/><Relationship Id="rId4" Type="http://schemas.openxmlformats.org/officeDocument/2006/relationships/image" Target="../media/image76.png"/><Relationship Id="rId9" Type="http://schemas.openxmlformats.org/officeDocument/2006/relationships/image" Target="../media/image8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7.svg"/><Relationship Id="rId7" Type="http://schemas.openxmlformats.org/officeDocument/2006/relationships/image" Target="../media/image36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8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6.sv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2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0.svg"/><Relationship Id="rId5" Type="http://schemas.openxmlformats.org/officeDocument/2006/relationships/image" Target="../media/image24.svg"/><Relationship Id="rId15" Type="http://schemas.openxmlformats.org/officeDocument/2006/relationships/image" Target="../media/image32.svg"/><Relationship Id="rId10" Type="http://schemas.openxmlformats.org/officeDocument/2006/relationships/image" Target="../media/image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.svg"/><Relationship Id="rId7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.svg"/><Relationship Id="rId7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8.svg"/><Relationship Id="rId7" Type="http://schemas.openxmlformats.org/officeDocument/2006/relationships/image" Target="../media/image74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10.svg"/><Relationship Id="rId5" Type="http://schemas.openxmlformats.org/officeDocument/2006/relationships/image" Target="../media/image72.svg"/><Relationship Id="rId10" Type="http://schemas.openxmlformats.org/officeDocument/2006/relationships/image" Target="../media/image9.png"/><Relationship Id="rId4" Type="http://schemas.openxmlformats.org/officeDocument/2006/relationships/image" Target="../media/image71.png"/><Relationship Id="rId9" Type="http://schemas.openxmlformats.org/officeDocument/2006/relationships/image" Target="../media/image5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551422" y="1393220"/>
            <a:ext cx="11650546" cy="71281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92080" y="1652993"/>
            <a:ext cx="2227055" cy="17788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46277" y="7967143"/>
            <a:ext cx="5518923" cy="78644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18615" y="3697563"/>
            <a:ext cx="13573984" cy="3127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00"/>
              </a:lnSpc>
            </a:pPr>
            <a:r>
              <a:rPr lang="en-US" sz="72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-16697982" y="1862227"/>
            <a:ext cx="26067251" cy="119257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63366" y="2864433"/>
            <a:ext cx="297270" cy="3135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030016" y="8636583"/>
            <a:ext cx="297270" cy="3135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733366" y="7741233"/>
            <a:ext cx="297270" cy="3135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257116" y="1607133"/>
            <a:ext cx="297270" cy="3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6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4461"/>
          <a:stretch>
            <a:fillRect/>
          </a:stretch>
        </p:blipFill>
        <p:spPr>
          <a:xfrm>
            <a:off x="2606329" y="3295102"/>
            <a:ext cx="13942549" cy="38102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-7337028" y="1579423"/>
            <a:ext cx="11650546" cy="71281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17545" y="8599578"/>
            <a:ext cx="2947462" cy="23542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219903">
            <a:off x="15629847" y="-2708514"/>
            <a:ext cx="2995592" cy="56520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87316" y="5143500"/>
            <a:ext cx="477002" cy="5030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685616" y="1543050"/>
            <a:ext cx="477002" cy="503068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28CFC2B1-AF02-4982-AF41-512674040C9F}"/>
              </a:ext>
            </a:extLst>
          </p:cNvPr>
          <p:cNvSpPr txBox="1"/>
          <p:nvPr/>
        </p:nvSpPr>
        <p:spPr>
          <a:xfrm>
            <a:off x="2685616" y="1101218"/>
            <a:ext cx="14916584" cy="759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4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</a:t>
            </a:r>
          </a:p>
          <a:p>
            <a:pPr marL="914400" indent="-914400">
              <a:lnSpc>
                <a:spcPts val="7500"/>
              </a:lnSpc>
              <a:buAutoNum type="alphaLcPeriod"/>
            </a:pP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914400" indent="-914400">
              <a:lnSpc>
                <a:spcPts val="7500"/>
              </a:lnSpc>
              <a:buAutoNum type="alphaLcPeriod"/>
            </a:pPr>
            <a:endParaRPr lang="en-US" sz="48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lnSpc>
                <a:spcPts val="7500"/>
              </a:lnSpc>
              <a:buAutoNum type="alphaLcPeriod"/>
            </a:pPr>
            <a:endParaRPr lang="en-US" sz="48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lnSpc>
                <a:spcPts val="7500"/>
              </a:lnSpc>
              <a:buAutoNum type="alphaLcPeriod"/>
            </a:pPr>
            <a:endParaRPr lang="en-US" sz="48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lnSpc>
                <a:spcPts val="7500"/>
              </a:lnSpc>
              <a:buAutoNum type="alphaLcPeriod"/>
            </a:pPr>
            <a:endParaRPr lang="en-US" sz="48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lnSpc>
                <a:spcPts val="7500"/>
              </a:lnSpc>
              <a:buAutoNum type="alphaLcPeriod"/>
            </a:pPr>
            <a:endParaRPr lang="en-US" sz="48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lnSpc>
                <a:spcPts val="7500"/>
              </a:lnSpc>
              <a:buAutoNum type="alphaLcPeriod"/>
            </a:pP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endParaRPr lang="en-US" sz="4800" b="1" dirty="0">
              <a:solidFill>
                <a:srgbClr val="2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6492DC-3F20-4BB6-A1F9-EEF651E151EE}"/>
              </a:ext>
            </a:extLst>
          </p:cNvPr>
          <p:cNvSpPr txBox="1"/>
          <p:nvPr/>
        </p:nvSpPr>
        <p:spPr>
          <a:xfrm>
            <a:off x="3162618" y="3366306"/>
            <a:ext cx="12878118" cy="3253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9 + 2 =				8 + 4 =				7 + 4 =</a:t>
            </a:r>
          </a:p>
          <a:p>
            <a:pPr>
              <a:lnSpc>
                <a:spcPct val="250000"/>
              </a:lnSpc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2 + 9 =				4 + 8 =				4 + 7 =</a:t>
            </a:r>
            <a:endParaRPr lang="vi-VN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D080EA-BAF9-4ECF-856C-D8B7803DCE70}"/>
              </a:ext>
            </a:extLst>
          </p:cNvPr>
          <p:cNvSpPr/>
          <p:nvPr/>
        </p:nvSpPr>
        <p:spPr>
          <a:xfrm>
            <a:off x="5175755" y="4173458"/>
            <a:ext cx="762000" cy="65546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84F8A7-CDEF-4E5A-9B9F-B9546B6509C3}"/>
              </a:ext>
            </a:extLst>
          </p:cNvPr>
          <p:cNvSpPr/>
          <p:nvPr/>
        </p:nvSpPr>
        <p:spPr>
          <a:xfrm>
            <a:off x="5152389" y="5859632"/>
            <a:ext cx="762000" cy="65546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9360BC-3358-4C71-836E-F4E2A8C2FECD}"/>
              </a:ext>
            </a:extLst>
          </p:cNvPr>
          <p:cNvSpPr/>
          <p:nvPr/>
        </p:nvSpPr>
        <p:spPr>
          <a:xfrm>
            <a:off x="9784726" y="4136995"/>
            <a:ext cx="762000" cy="65546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58655F-3FEA-4CDA-A7DA-747F86A26599}"/>
              </a:ext>
            </a:extLst>
          </p:cNvPr>
          <p:cNvSpPr/>
          <p:nvPr/>
        </p:nvSpPr>
        <p:spPr>
          <a:xfrm>
            <a:off x="9784726" y="5879295"/>
            <a:ext cx="762000" cy="65546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21828A-3C94-433C-AF6D-825887B9FD2C}"/>
              </a:ext>
            </a:extLst>
          </p:cNvPr>
          <p:cNvSpPr/>
          <p:nvPr/>
        </p:nvSpPr>
        <p:spPr>
          <a:xfrm>
            <a:off x="14418575" y="4163720"/>
            <a:ext cx="762000" cy="65546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2F76BC-4585-4D75-96C3-7935D7F77AA6}"/>
              </a:ext>
            </a:extLst>
          </p:cNvPr>
          <p:cNvSpPr/>
          <p:nvPr/>
        </p:nvSpPr>
        <p:spPr>
          <a:xfrm>
            <a:off x="14418575" y="5789394"/>
            <a:ext cx="762000" cy="65546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7E5F92-A9D0-4903-92EE-C9EBA8D24D26}"/>
              </a:ext>
            </a:extLst>
          </p:cNvPr>
          <p:cNvSpPr/>
          <p:nvPr/>
        </p:nvSpPr>
        <p:spPr>
          <a:xfrm>
            <a:off x="5152389" y="5843002"/>
            <a:ext cx="762000" cy="65546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28187A-D5B1-4CD9-B2D5-68A9F92D1A00}"/>
              </a:ext>
            </a:extLst>
          </p:cNvPr>
          <p:cNvSpPr/>
          <p:nvPr/>
        </p:nvSpPr>
        <p:spPr>
          <a:xfrm>
            <a:off x="9784726" y="4107032"/>
            <a:ext cx="762000" cy="65546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2DB94D-D943-44E5-A34C-E626CC269607}"/>
              </a:ext>
            </a:extLst>
          </p:cNvPr>
          <p:cNvSpPr/>
          <p:nvPr/>
        </p:nvSpPr>
        <p:spPr>
          <a:xfrm>
            <a:off x="14410986" y="4175220"/>
            <a:ext cx="762000" cy="65546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37ACD8-D195-46D0-9E58-8DCA8B0D6829}"/>
              </a:ext>
            </a:extLst>
          </p:cNvPr>
          <p:cNvSpPr/>
          <p:nvPr/>
        </p:nvSpPr>
        <p:spPr>
          <a:xfrm>
            <a:off x="5175755" y="4181496"/>
            <a:ext cx="762000" cy="65546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8D6784-3AAC-4632-8FFE-A85488C1412B}"/>
              </a:ext>
            </a:extLst>
          </p:cNvPr>
          <p:cNvSpPr/>
          <p:nvPr/>
        </p:nvSpPr>
        <p:spPr>
          <a:xfrm>
            <a:off x="9784726" y="5879295"/>
            <a:ext cx="762000" cy="65546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24F98C-37FF-4A68-ABA9-66BEFB94DDF5}"/>
              </a:ext>
            </a:extLst>
          </p:cNvPr>
          <p:cNvSpPr/>
          <p:nvPr/>
        </p:nvSpPr>
        <p:spPr>
          <a:xfrm>
            <a:off x="14418575" y="5772242"/>
            <a:ext cx="762000" cy="65546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8DF260C-B0E9-4F48-9D0D-F0ABD3E4BE0A}"/>
              </a:ext>
            </a:extLst>
          </p:cNvPr>
          <p:cNvSpPr/>
          <p:nvPr/>
        </p:nvSpPr>
        <p:spPr>
          <a:xfrm>
            <a:off x="4800600" y="9029700"/>
            <a:ext cx="990600" cy="67966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7399C-318E-4DC4-9B93-CD332F4C24A7}"/>
              </a:ext>
            </a:extLst>
          </p:cNvPr>
          <p:cNvSpPr txBox="1"/>
          <p:nvPr/>
        </p:nvSpPr>
        <p:spPr>
          <a:xfrm>
            <a:off x="5898950" y="8970697"/>
            <a:ext cx="9288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hoán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0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7816972" y="1579423"/>
            <a:ext cx="11650546" cy="71281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551422" y="1393220"/>
            <a:ext cx="11650546" cy="7128153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8C33F127-9595-427C-98D9-A03CDC297225}"/>
              </a:ext>
            </a:extLst>
          </p:cNvPr>
          <p:cNvSpPr txBox="1"/>
          <p:nvPr/>
        </p:nvSpPr>
        <p:spPr>
          <a:xfrm>
            <a:off x="2261731" y="266700"/>
            <a:ext cx="13764538" cy="2755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4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4</a:t>
            </a:r>
          </a:p>
          <a:p>
            <a:pPr algn="just">
              <a:lnSpc>
                <a:spcPts val="7500"/>
              </a:lnSpc>
            </a:pPr>
            <a:r>
              <a:rPr lang="en-US" sz="38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8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Duyên</a:t>
            </a:r>
            <a:r>
              <a:rPr lang="en-US" sz="38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8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con </a:t>
            </a:r>
            <a:r>
              <a:rPr lang="en-US" sz="38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8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8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con </a:t>
            </a:r>
            <a:r>
              <a:rPr lang="en-US" sz="38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8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38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8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8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Duyên</a:t>
            </a:r>
            <a:r>
              <a:rPr lang="en-US" sz="38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8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8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8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8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8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8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Picture 1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91D85E1-351E-49CC-B37B-3DEBA0150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22" y="3314700"/>
            <a:ext cx="13794355" cy="472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794CA4-8E29-49EA-AFB0-B53E90392891}"/>
              </a:ext>
            </a:extLst>
          </p:cNvPr>
          <p:cNvSpPr txBox="1"/>
          <p:nvPr/>
        </p:nvSpPr>
        <p:spPr>
          <a:xfrm>
            <a:off x="2057400" y="8039100"/>
            <a:ext cx="11253371" cy="173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:                        =</a:t>
            </a:r>
          </a:p>
          <a:p>
            <a:pPr>
              <a:lnSpc>
                <a:spcPct val="150000"/>
              </a:lnSpc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Duyên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       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F4A245-B2CE-4B3C-8EBA-DDD1620D8955}"/>
              </a:ext>
            </a:extLst>
          </p:cNvPr>
          <p:cNvSpPr/>
          <p:nvPr/>
        </p:nvSpPr>
        <p:spPr>
          <a:xfrm>
            <a:off x="4769425" y="8284308"/>
            <a:ext cx="609600" cy="622283"/>
          </a:xfrm>
          <a:prstGeom prst="rect">
            <a:avLst/>
          </a:prstGeom>
          <a:solidFill>
            <a:schemeClr val="accent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50BEA5-89E5-42E0-9175-A97797BE700A}"/>
              </a:ext>
            </a:extLst>
          </p:cNvPr>
          <p:cNvSpPr/>
          <p:nvPr/>
        </p:nvSpPr>
        <p:spPr>
          <a:xfrm>
            <a:off x="6779003" y="8305415"/>
            <a:ext cx="609600" cy="622283"/>
          </a:xfrm>
          <a:prstGeom prst="rect">
            <a:avLst/>
          </a:prstGeom>
          <a:solidFill>
            <a:schemeClr val="accent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F6CCFC-5AD5-40DD-AC20-09B61F3EACA0}"/>
              </a:ext>
            </a:extLst>
          </p:cNvPr>
          <p:cNvSpPr/>
          <p:nvPr/>
        </p:nvSpPr>
        <p:spPr>
          <a:xfrm>
            <a:off x="8311774" y="8277167"/>
            <a:ext cx="609600" cy="622283"/>
          </a:xfrm>
          <a:prstGeom prst="rect">
            <a:avLst/>
          </a:prstGeom>
          <a:solidFill>
            <a:schemeClr val="accent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6C9EF5-EE3D-44E4-8EC3-188CD886D333}"/>
              </a:ext>
            </a:extLst>
          </p:cNvPr>
          <p:cNvSpPr/>
          <p:nvPr/>
        </p:nvSpPr>
        <p:spPr>
          <a:xfrm>
            <a:off x="9928391" y="9137518"/>
            <a:ext cx="609600" cy="622283"/>
          </a:xfrm>
          <a:prstGeom prst="rect">
            <a:avLst/>
          </a:prstGeom>
          <a:solidFill>
            <a:schemeClr val="accent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F245A10-76AB-403C-A36A-1D0F389425B0}"/>
              </a:ext>
            </a:extLst>
          </p:cNvPr>
          <p:cNvSpPr/>
          <p:nvPr/>
        </p:nvSpPr>
        <p:spPr>
          <a:xfrm>
            <a:off x="5771048" y="8305415"/>
            <a:ext cx="622283" cy="62228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7C3403-7003-43E6-8E82-B358CBC0901B}"/>
              </a:ext>
            </a:extLst>
          </p:cNvPr>
          <p:cNvSpPr/>
          <p:nvPr/>
        </p:nvSpPr>
        <p:spPr>
          <a:xfrm>
            <a:off x="4765179" y="8305415"/>
            <a:ext cx="609600" cy="622283"/>
          </a:xfrm>
          <a:prstGeom prst="rect">
            <a:avLst/>
          </a:prstGeom>
          <a:solidFill>
            <a:schemeClr val="accent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A49A9B-A0CD-4070-B388-E3AC47B03646}"/>
              </a:ext>
            </a:extLst>
          </p:cNvPr>
          <p:cNvSpPr/>
          <p:nvPr/>
        </p:nvSpPr>
        <p:spPr>
          <a:xfrm>
            <a:off x="6793957" y="8305414"/>
            <a:ext cx="609600" cy="622283"/>
          </a:xfrm>
          <a:prstGeom prst="rect">
            <a:avLst/>
          </a:prstGeom>
          <a:solidFill>
            <a:schemeClr val="accent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85BD6C-D116-4A9A-B077-8547C809908F}"/>
              </a:ext>
            </a:extLst>
          </p:cNvPr>
          <p:cNvSpPr/>
          <p:nvPr/>
        </p:nvSpPr>
        <p:spPr>
          <a:xfrm>
            <a:off x="8302536" y="8277167"/>
            <a:ext cx="841464" cy="622283"/>
          </a:xfrm>
          <a:prstGeom prst="rect">
            <a:avLst/>
          </a:prstGeom>
          <a:solidFill>
            <a:schemeClr val="accent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9FC1AE-5D4C-4F4B-B2CA-270C707AD20C}"/>
              </a:ext>
            </a:extLst>
          </p:cNvPr>
          <p:cNvSpPr/>
          <p:nvPr/>
        </p:nvSpPr>
        <p:spPr>
          <a:xfrm>
            <a:off x="9812459" y="9133319"/>
            <a:ext cx="841464" cy="622283"/>
          </a:xfrm>
          <a:prstGeom prst="rect">
            <a:avLst/>
          </a:prstGeom>
          <a:solidFill>
            <a:schemeClr val="accent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49550CF-2932-43D3-ACA1-67F53E2A6E6E}"/>
              </a:ext>
            </a:extLst>
          </p:cNvPr>
          <p:cNvSpPr/>
          <p:nvPr/>
        </p:nvSpPr>
        <p:spPr>
          <a:xfrm>
            <a:off x="5783741" y="8308630"/>
            <a:ext cx="622283" cy="62228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89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410192" y="-11081562"/>
            <a:ext cx="21108383" cy="12914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9695">
            <a:off x="-469096" y="3854772"/>
            <a:ext cx="2995592" cy="565206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188600" y="3833550"/>
            <a:ext cx="9910797" cy="144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99"/>
              </a:lnSpc>
            </a:pPr>
            <a:r>
              <a:rPr lang="en-US" sz="96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VẬN DỤNG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35883">
            <a:off x="15433262" y="4643398"/>
            <a:ext cx="4732349" cy="23247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410192" y="8331650"/>
            <a:ext cx="21108383" cy="1291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5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663986" y="-8602137"/>
            <a:ext cx="26067251" cy="119257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921776">
            <a:off x="-3810214" y="4798412"/>
            <a:ext cx="6484677" cy="83673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791039">
            <a:off x="16695904" y="6298903"/>
            <a:ext cx="2574591" cy="2056454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0B3F5ADB-C0C3-49E8-8B69-1B061024E993}"/>
              </a:ext>
            </a:extLst>
          </p:cNvPr>
          <p:cNvSpPr txBox="1"/>
          <p:nvPr/>
        </p:nvSpPr>
        <p:spPr>
          <a:xfrm>
            <a:off x="1143000" y="584545"/>
            <a:ext cx="16840200" cy="1805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4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5</a:t>
            </a:r>
          </a:p>
          <a:p>
            <a:pPr>
              <a:lnSpc>
                <a:spcPts val="7500"/>
              </a:lnSpc>
            </a:pP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1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94048C1-5DEB-4178-937C-A1C69E29CA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32" y="3323630"/>
            <a:ext cx="13801698" cy="6498922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51D5CB4A-20F8-4092-BA8A-A4DE25CBBF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43046">
            <a:off x="15922095" y="4034659"/>
            <a:ext cx="1293762" cy="1283034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A6B0A470-174C-4F48-AE22-E5936D8092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11578">
            <a:off x="1539026" y="3782093"/>
            <a:ext cx="1905401" cy="14515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657600" y="-10246782"/>
            <a:ext cx="26067251" cy="119257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921776">
            <a:off x="-3810214" y="4798412"/>
            <a:ext cx="6484677" cy="83673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791039">
            <a:off x="16695904" y="6298903"/>
            <a:ext cx="2574591" cy="20564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AD6F7F-0695-45E7-A4C5-55F5B4257F34}"/>
              </a:ext>
            </a:extLst>
          </p:cNvPr>
          <p:cNvSpPr txBox="1"/>
          <p:nvPr/>
        </p:nvSpPr>
        <p:spPr>
          <a:xfrm>
            <a:off x="2743200" y="1678985"/>
            <a:ext cx="7172325" cy="7719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 TÍNH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3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3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</a:t>
            </a:r>
            <a:endParaRPr lang="vi-VN" sz="3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8 + 7 = 8 + 2 + 5</a:t>
            </a:r>
            <a:endParaRPr lang="vi-VN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		  = 10 + 5</a:t>
            </a:r>
            <a:endParaRPr lang="vi-VN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		  = 15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3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3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Đếm</a:t>
            </a:r>
            <a:r>
              <a:rPr lang="en-US" sz="3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endParaRPr lang="vi-VN" sz="3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8-9-10-11-12-13-14-15</a:t>
            </a:r>
            <a:endParaRPr lang="vi-VN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sz="3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3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 + 7 = 15</a:t>
            </a:r>
            <a:endParaRPr lang="vi-VN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oy, doll, indoor, vector graphics&#10;&#10;Description automatically generated">
            <a:extLst>
              <a:ext uri="{FF2B5EF4-FFF2-40B4-BE49-F238E27FC236}">
                <a16:creationId xmlns:a16="http://schemas.microsoft.com/office/drawing/2014/main" id="{CC07BA7F-A28E-4B4C-BE9B-3EBBD76043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458" y="2400300"/>
            <a:ext cx="5036130" cy="74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63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657600" y="-10246782"/>
            <a:ext cx="26067251" cy="119257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921776">
            <a:off x="-3810214" y="4798412"/>
            <a:ext cx="6484677" cy="83673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791039">
            <a:off x="16695904" y="6298903"/>
            <a:ext cx="2574591" cy="20564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AD6F7F-0695-45E7-A4C5-55F5B4257F34}"/>
              </a:ext>
            </a:extLst>
          </p:cNvPr>
          <p:cNvSpPr txBox="1"/>
          <p:nvPr/>
        </p:nvSpPr>
        <p:spPr>
          <a:xfrm>
            <a:off x="1600200" y="1678985"/>
            <a:ext cx="11734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 CHƠI: AI GIẢI ĐÁP NHANH HƠN?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70B08A1F-253B-4A50-8ED5-4FBAE302E52B}"/>
              </a:ext>
            </a:extLst>
          </p:cNvPr>
          <p:cNvSpPr txBox="1"/>
          <p:nvPr/>
        </p:nvSpPr>
        <p:spPr>
          <a:xfrm>
            <a:off x="1727814" y="2826541"/>
            <a:ext cx="13969386" cy="349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  <a:p>
            <a:pPr algn="just"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vi 20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pPr algn="just"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	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vi-VN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0225BF2E-15E5-4F71-A9CD-4B2478DBD5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257800" y="6775327"/>
            <a:ext cx="6811854" cy="349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19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410192" y="-11081562"/>
            <a:ext cx="21108383" cy="12914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9695">
            <a:off x="-469096" y="3854772"/>
            <a:ext cx="2995592" cy="565206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188600" y="3833550"/>
            <a:ext cx="9910797" cy="2995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99"/>
              </a:lnSpc>
            </a:pPr>
            <a:r>
              <a:rPr lang="en-US" sz="96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HƯỚNG DẪN VỀ NHÀ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35883">
            <a:off x="15433262" y="4643398"/>
            <a:ext cx="4732349" cy="23247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410192" y="8331650"/>
            <a:ext cx="21108383" cy="1291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42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16935" y="-10263703"/>
            <a:ext cx="19921870" cy="1218879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51177" y="2319337"/>
            <a:ext cx="10179223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4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4461"/>
          <a:stretch>
            <a:fillRect/>
          </a:stretch>
        </p:blipFill>
        <p:spPr>
          <a:xfrm>
            <a:off x="2667000" y="3610244"/>
            <a:ext cx="13106400" cy="223613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13077" y="4506875"/>
            <a:ext cx="9979333" cy="478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54461"/>
          <a:stretch>
            <a:fillRect/>
          </a:stretch>
        </p:blipFill>
        <p:spPr>
          <a:xfrm>
            <a:off x="2737855" y="6500845"/>
            <a:ext cx="13054595" cy="22361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980690" y="6392270"/>
            <a:ext cx="7085079" cy="71417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56789">
            <a:off x="15954908" y="5234820"/>
            <a:ext cx="3747437" cy="3365880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C9C9E573-B847-439F-AE66-273BA170AE00}"/>
              </a:ext>
            </a:extLst>
          </p:cNvPr>
          <p:cNvSpPr txBox="1"/>
          <p:nvPr/>
        </p:nvSpPr>
        <p:spPr>
          <a:xfrm>
            <a:off x="3748410" y="7194050"/>
            <a:ext cx="11308666" cy="849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200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20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551422" y="1393220"/>
            <a:ext cx="11650546" cy="71281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292211" y="1533411"/>
            <a:ext cx="2227055" cy="17788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46277" y="7967143"/>
            <a:ext cx="5518923" cy="78644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18616" y="3847079"/>
            <a:ext cx="12090745" cy="3127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00"/>
              </a:lnSpc>
            </a:pPr>
            <a:r>
              <a:rPr lang="en-US" sz="72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-16697982" y="1862227"/>
            <a:ext cx="26067251" cy="119257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63366" y="2864433"/>
            <a:ext cx="297270" cy="3135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030016" y="8636583"/>
            <a:ext cx="297270" cy="3135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733366" y="7741233"/>
            <a:ext cx="297270" cy="3135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257116" y="1607133"/>
            <a:ext cx="297270" cy="3135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7299" y="1952963"/>
            <a:ext cx="8871295" cy="74577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387627" y="8257489"/>
            <a:ext cx="9599866" cy="136798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948096" y="1208195"/>
            <a:ext cx="8871295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4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“ĐỐ BẠN”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08048" y="3227361"/>
            <a:ext cx="7769796" cy="4456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3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Hoạt động theo cặp:</a:t>
            </a:r>
          </a:p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3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 bạn</a:t>
            </a:r>
            <a:r>
              <a:rPr lang="nl-NL" sz="3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viết một phép cộng (có nhớ) trong phạm vi 20 ra bảng con đố bạn còn lại tìm kết quả và nói cách tính. Đổi vai cùng thực hiện.</a:t>
            </a:r>
            <a:endParaRPr lang="vi-VN" sz="3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60811" y="3035129"/>
            <a:ext cx="1687760" cy="14999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12708">
            <a:off x="-259928" y="7838904"/>
            <a:ext cx="2920155" cy="28959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569572" y="-790277"/>
            <a:ext cx="3754524" cy="3383764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DCF0239C-205F-4869-A747-B13521EAFB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970454" y="2817298"/>
            <a:ext cx="5165268" cy="46524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33031">
            <a:off x="13569154" y="7506673"/>
            <a:ext cx="6186762" cy="35032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03276" y="-1990263"/>
            <a:ext cx="4707870" cy="60746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32840">
            <a:off x="-9374" y="7335699"/>
            <a:ext cx="2557277" cy="48250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77653" y="2919810"/>
            <a:ext cx="2716263" cy="11645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215709" y="1047072"/>
            <a:ext cx="696955" cy="7350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919530" y="5306533"/>
            <a:ext cx="576145" cy="607629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3337236" y="3714235"/>
            <a:ext cx="11537328" cy="2518993"/>
            <a:chOff x="0" y="-1880287"/>
            <a:chExt cx="15383104" cy="335865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42875"/>
              <a:ext cx="15383104" cy="13354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00"/>
                </a:lnSpc>
              </a:pPr>
              <a:r>
                <a:rPr lang="en-US" sz="9600" b="1" dirty="0">
                  <a:solidFill>
                    <a:srgbClr val="2A2A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895717" y="-1880287"/>
              <a:ext cx="9285599" cy="762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6400" dirty="0" err="1">
                  <a:solidFill>
                    <a:srgbClr val="2A2A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6400" dirty="0">
                  <a:solidFill>
                    <a:srgbClr val="2A2A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11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280802" y="725113"/>
            <a:ext cx="1726395" cy="1378958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D498EC4-8174-446E-BB48-528E9011112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383846" y="5610347"/>
            <a:ext cx="2360680" cy="50250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69756" y="2472165"/>
            <a:ext cx="8548486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4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9807" y="5206038"/>
            <a:ext cx="4961719" cy="304065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57573" y="6247685"/>
            <a:ext cx="3538455" cy="468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42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LUYỆN TẬP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0" y="5442434"/>
            <a:ext cx="4961720" cy="30406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399693" y="5594134"/>
            <a:ext cx="4961719" cy="30406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597391" y="-1396362"/>
            <a:ext cx="3936619" cy="3968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009503">
            <a:off x="-547876" y="8604060"/>
            <a:ext cx="3747437" cy="33658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46490" y="612045"/>
            <a:ext cx="3359358" cy="115477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696220">
            <a:off x="11041562" y="9474860"/>
            <a:ext cx="2716263" cy="1164598"/>
          </a:xfrm>
          <a:prstGeom prst="rect">
            <a:avLst/>
          </a:prstGeom>
        </p:spPr>
      </p:pic>
      <p:pic>
        <p:nvPicPr>
          <p:cNvPr id="17" name="Picture 16" descr="A picture containing doll, clipart&#10;&#10;Description automatically generated">
            <a:extLst>
              <a:ext uri="{FF2B5EF4-FFF2-40B4-BE49-F238E27FC236}">
                <a16:creationId xmlns:a16="http://schemas.microsoft.com/office/drawing/2014/main" id="{E2FE834F-369D-463B-9B97-434D99C819A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61" y="-1309346"/>
            <a:ext cx="13856676" cy="7291574"/>
          </a:xfrm>
          <a:prstGeom prst="rect">
            <a:avLst/>
          </a:prstGeom>
        </p:spPr>
      </p:pic>
      <p:sp>
        <p:nvSpPr>
          <p:cNvPr id="18" name="TextBox 5">
            <a:extLst>
              <a:ext uri="{FF2B5EF4-FFF2-40B4-BE49-F238E27FC236}">
                <a16:creationId xmlns:a16="http://schemas.microsoft.com/office/drawing/2014/main" id="{E73D54F4-28FE-45F2-BA8A-2921D1FE0BF0}"/>
              </a:ext>
            </a:extLst>
          </p:cNvPr>
          <p:cNvSpPr txBox="1"/>
          <p:nvPr/>
        </p:nvSpPr>
        <p:spPr>
          <a:xfrm>
            <a:off x="7569632" y="6429210"/>
            <a:ext cx="3538455" cy="468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42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VẬN DỤNG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8C24445F-2F18-49AE-8787-E6281B0F61F5}"/>
              </a:ext>
            </a:extLst>
          </p:cNvPr>
          <p:cNvSpPr txBox="1"/>
          <p:nvPr/>
        </p:nvSpPr>
        <p:spPr>
          <a:xfrm>
            <a:off x="12623611" y="6076853"/>
            <a:ext cx="4737801" cy="1819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HƯỚNG DẪN VỀ NHÀ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410192" y="-11081562"/>
            <a:ext cx="21108383" cy="12914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9695">
            <a:off x="-469096" y="3854772"/>
            <a:ext cx="2995592" cy="565206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188600" y="3833550"/>
            <a:ext cx="9910797" cy="144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99"/>
              </a:lnSpc>
            </a:pPr>
            <a:r>
              <a:rPr lang="en-US" sz="96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LUYỆN TẬP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35883">
            <a:off x="15433262" y="4643398"/>
            <a:ext cx="4732349" cy="23247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410192" y="8331650"/>
            <a:ext cx="21108383" cy="129147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7816972" y="1579423"/>
            <a:ext cx="11650546" cy="71281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551422" y="1393220"/>
            <a:ext cx="11650546" cy="71281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61731" y="519112"/>
            <a:ext cx="13764538" cy="1823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4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</a:t>
            </a:r>
          </a:p>
          <a:p>
            <a:pPr algn="ctr">
              <a:lnSpc>
                <a:spcPts val="7500"/>
              </a:lnSpc>
            </a:pP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16" name="Picture 15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04FF61F6-A7E2-4D0B-B6EB-A7F93B4BD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340" y="2628900"/>
            <a:ext cx="12235319" cy="69865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7816972" y="1579423"/>
            <a:ext cx="11650546" cy="71281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551422" y="1393220"/>
            <a:ext cx="11650546" cy="71281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61731" y="519112"/>
            <a:ext cx="13764538" cy="1823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4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</a:t>
            </a:r>
          </a:p>
          <a:p>
            <a:pPr algn="ctr">
              <a:lnSpc>
                <a:spcPts val="7500"/>
              </a:lnSpc>
            </a:pP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06DC47D-6996-4ED4-9B2B-DFAABF8AF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2994202"/>
            <a:ext cx="3124200" cy="2576095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47DA64-CCD8-4596-B7D3-7CB36DAA1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511" y="3187441"/>
            <a:ext cx="2617004" cy="2357161"/>
          </a:xfrm>
          <a:prstGeom prst="rect">
            <a:avLst/>
          </a:prstGeom>
        </p:spPr>
      </p:pic>
      <p:pic>
        <p:nvPicPr>
          <p:cNvPr id="10" name="Picture 9" descr="A dog wearing headphones&#10;&#10;Description automatically generated with low confidence">
            <a:extLst>
              <a:ext uri="{FF2B5EF4-FFF2-40B4-BE49-F238E27FC236}">
                <a16:creationId xmlns:a16="http://schemas.microsoft.com/office/drawing/2014/main" id="{59E4BE52-7EC1-4160-8875-7922B81871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26" y="3258190"/>
            <a:ext cx="3124200" cy="2425621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776B76-E828-498A-A41F-99AEFDFD0A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191" y="2987375"/>
            <a:ext cx="2900008" cy="2729420"/>
          </a:xfrm>
          <a:prstGeom prst="rect">
            <a:avLst/>
          </a:prstGeom>
        </p:spPr>
      </p:pic>
      <p:pic>
        <p:nvPicPr>
          <p:cNvPr id="14" name="Picture 13" descr="A picture containing text, weapon, knife&#10;&#10;Description automatically generated">
            <a:extLst>
              <a:ext uri="{FF2B5EF4-FFF2-40B4-BE49-F238E27FC236}">
                <a16:creationId xmlns:a16="http://schemas.microsoft.com/office/drawing/2014/main" id="{93887D09-A5FE-483E-A526-42DA3B90FC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74" y="6591300"/>
            <a:ext cx="2843941" cy="2729420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337A8A29-7997-4E1C-B390-9E193DF8B9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96" y="6591300"/>
            <a:ext cx="2725825" cy="2608163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059D91E5-77CA-48BF-846D-A72D64B1BE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381" y="6591300"/>
            <a:ext cx="2650874" cy="2729420"/>
          </a:xfrm>
          <a:prstGeom prst="rect">
            <a:avLst/>
          </a:prstGeom>
        </p:spPr>
      </p:pic>
      <p:pic>
        <p:nvPicPr>
          <p:cNvPr id="21" name="Picture 20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642F2ABB-CD8B-42E6-9BC5-3423116576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7" y="6466523"/>
            <a:ext cx="3030458" cy="2729419"/>
          </a:xfrm>
          <a:prstGeom prst="rect">
            <a:avLst/>
          </a:prstGeom>
        </p:spPr>
      </p:pic>
      <p:sp>
        <p:nvSpPr>
          <p:cNvPr id="22" name="Arrow: Down 21">
            <a:extLst>
              <a:ext uri="{FF2B5EF4-FFF2-40B4-BE49-F238E27FC236}">
                <a16:creationId xmlns:a16="http://schemas.microsoft.com/office/drawing/2014/main" id="{01985005-9773-4B88-BF14-5762F6FA2E88}"/>
              </a:ext>
            </a:extLst>
          </p:cNvPr>
          <p:cNvSpPr/>
          <p:nvPr/>
        </p:nvSpPr>
        <p:spPr>
          <a:xfrm>
            <a:off x="3908933" y="5716795"/>
            <a:ext cx="487936" cy="67752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95FE4618-8692-4DB2-8F12-CCC493E7D000}"/>
              </a:ext>
            </a:extLst>
          </p:cNvPr>
          <p:cNvSpPr/>
          <p:nvPr/>
        </p:nvSpPr>
        <p:spPr>
          <a:xfrm>
            <a:off x="7382045" y="5700006"/>
            <a:ext cx="487936" cy="67752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E1559E51-5409-4241-8C36-3B37071A1D61}"/>
              </a:ext>
            </a:extLst>
          </p:cNvPr>
          <p:cNvSpPr/>
          <p:nvPr/>
        </p:nvSpPr>
        <p:spPr>
          <a:xfrm>
            <a:off x="10868716" y="5700006"/>
            <a:ext cx="487936" cy="67752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172D731F-F0E2-4F02-A1CC-349BE9A1DF3A}"/>
              </a:ext>
            </a:extLst>
          </p:cNvPr>
          <p:cNvSpPr/>
          <p:nvPr/>
        </p:nvSpPr>
        <p:spPr>
          <a:xfrm>
            <a:off x="14101765" y="5700006"/>
            <a:ext cx="487936" cy="67752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57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7816972" y="1579423"/>
            <a:ext cx="11650546" cy="71281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551422" y="1393220"/>
            <a:ext cx="11650546" cy="71281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261731" y="519112"/>
            <a:ext cx="13764538" cy="1823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4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</a:t>
            </a:r>
          </a:p>
          <a:p>
            <a:pPr algn="ctr">
              <a:lnSpc>
                <a:spcPts val="7500"/>
              </a:lnSpc>
            </a:pP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01985005-9773-4B88-BF14-5762F6FA2E88}"/>
              </a:ext>
            </a:extLst>
          </p:cNvPr>
          <p:cNvSpPr/>
          <p:nvPr/>
        </p:nvSpPr>
        <p:spPr>
          <a:xfrm>
            <a:off x="3908933" y="5716795"/>
            <a:ext cx="487936" cy="67752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95FE4618-8692-4DB2-8F12-CCC493E7D000}"/>
              </a:ext>
            </a:extLst>
          </p:cNvPr>
          <p:cNvSpPr/>
          <p:nvPr/>
        </p:nvSpPr>
        <p:spPr>
          <a:xfrm>
            <a:off x="7382045" y="5700006"/>
            <a:ext cx="487936" cy="67752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E1559E51-5409-4241-8C36-3B37071A1D61}"/>
              </a:ext>
            </a:extLst>
          </p:cNvPr>
          <p:cNvSpPr/>
          <p:nvPr/>
        </p:nvSpPr>
        <p:spPr>
          <a:xfrm>
            <a:off x="10868716" y="5700006"/>
            <a:ext cx="487936" cy="67752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172D731F-F0E2-4F02-A1CC-349BE9A1DF3A}"/>
              </a:ext>
            </a:extLst>
          </p:cNvPr>
          <p:cNvSpPr/>
          <p:nvPr/>
        </p:nvSpPr>
        <p:spPr>
          <a:xfrm>
            <a:off x="14101765" y="5700006"/>
            <a:ext cx="487936" cy="67752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4E4B495-523F-4BF6-8CD5-BE8A4683A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27" y="2715284"/>
            <a:ext cx="3682306" cy="2733833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48AB66F-341B-49E2-AD5F-06E6C2D7EC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84" y="2933700"/>
            <a:ext cx="3801394" cy="2427622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6D67A9E-33A8-48CE-A6D6-0A480369E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944478"/>
            <a:ext cx="3594388" cy="2427622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8884722-F09A-4E9E-B119-A04029FE4A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785" y="2944477"/>
            <a:ext cx="3135178" cy="2504639"/>
          </a:xfrm>
          <a:prstGeom prst="rect">
            <a:avLst/>
          </a:prstGeom>
        </p:spPr>
      </p:pic>
      <p:pic>
        <p:nvPicPr>
          <p:cNvPr id="26" name="Picture 25" descr="A picture containing text, colorful, accessory&#10;&#10;Description automatically generated">
            <a:extLst>
              <a:ext uri="{FF2B5EF4-FFF2-40B4-BE49-F238E27FC236}">
                <a16:creationId xmlns:a16="http://schemas.microsoft.com/office/drawing/2014/main" id="{E3091907-C270-4C1B-B7F2-23D08220BA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934" y="6896099"/>
            <a:ext cx="2629355" cy="2733833"/>
          </a:xfrm>
          <a:prstGeom prst="rect">
            <a:avLst/>
          </a:prstGeom>
        </p:spPr>
      </p:pic>
      <p:pic>
        <p:nvPicPr>
          <p:cNvPr id="28" name="Picture 27" descr="A picture containing text, accessory&#10;&#10;Description automatically generated">
            <a:extLst>
              <a:ext uri="{FF2B5EF4-FFF2-40B4-BE49-F238E27FC236}">
                <a16:creationId xmlns:a16="http://schemas.microsoft.com/office/drawing/2014/main" id="{065BD1BF-2A6B-4A63-B25E-0EC18F724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227" y="6781502"/>
            <a:ext cx="2447942" cy="2733833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B7154CCE-DB6F-4BA4-92D2-2E29312C72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774" y="6672965"/>
            <a:ext cx="2803544" cy="2601848"/>
          </a:xfrm>
          <a:prstGeom prst="rect">
            <a:avLst/>
          </a:prstGeom>
        </p:spPr>
      </p:pic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04A7EE96-3695-4378-8AF6-7910A52508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427" y="6967068"/>
            <a:ext cx="2524757" cy="26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3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4461"/>
          <a:stretch>
            <a:fillRect/>
          </a:stretch>
        </p:blipFill>
        <p:spPr>
          <a:xfrm>
            <a:off x="2606329" y="3295101"/>
            <a:ext cx="13942549" cy="57413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-7337028" y="1579423"/>
            <a:ext cx="11650546" cy="71281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25365" y="8264327"/>
            <a:ext cx="2947462" cy="23542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219903">
            <a:off x="15629847" y="-2708514"/>
            <a:ext cx="2995592" cy="56520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87316" y="5143500"/>
            <a:ext cx="477002" cy="5030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685616" y="1543050"/>
            <a:ext cx="477002" cy="503068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28CFC2B1-AF02-4982-AF41-512674040C9F}"/>
              </a:ext>
            </a:extLst>
          </p:cNvPr>
          <p:cNvSpPr txBox="1"/>
          <p:nvPr/>
        </p:nvSpPr>
        <p:spPr>
          <a:xfrm>
            <a:off x="2685616" y="1101218"/>
            <a:ext cx="13764538" cy="1823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4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</a:p>
          <a:p>
            <a:pPr>
              <a:lnSpc>
                <a:spcPts val="7500"/>
              </a:lnSpc>
            </a:pP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48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6492DC-3F20-4BB6-A1F9-EEF651E151EE}"/>
              </a:ext>
            </a:extLst>
          </p:cNvPr>
          <p:cNvSpPr txBox="1"/>
          <p:nvPr/>
        </p:nvSpPr>
        <p:spPr>
          <a:xfrm>
            <a:off x="3132195" y="4203230"/>
            <a:ext cx="12878118" cy="3253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9 + 1 + 7 =		8 + 2 + 4 =		6 + 4 + 5 =</a:t>
            </a:r>
          </a:p>
          <a:p>
            <a:pPr>
              <a:lnSpc>
                <a:spcPct val="250000"/>
              </a:lnSpc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9 + 8 =				8 + 6 =				6 + 9 =</a:t>
            </a:r>
            <a:endParaRPr lang="vi-VN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D080EA-BAF9-4ECF-856C-D8B7803DCE70}"/>
              </a:ext>
            </a:extLst>
          </p:cNvPr>
          <p:cNvSpPr/>
          <p:nvPr/>
        </p:nvSpPr>
        <p:spPr>
          <a:xfrm>
            <a:off x="6145696" y="4959626"/>
            <a:ext cx="762000" cy="65546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84F8A7-CDEF-4E5A-9B9F-B9546B6509C3}"/>
              </a:ext>
            </a:extLst>
          </p:cNvPr>
          <p:cNvSpPr/>
          <p:nvPr/>
        </p:nvSpPr>
        <p:spPr>
          <a:xfrm>
            <a:off x="5181600" y="6724729"/>
            <a:ext cx="762000" cy="65546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9360BC-3358-4C71-836E-F4E2A8C2FECD}"/>
              </a:ext>
            </a:extLst>
          </p:cNvPr>
          <p:cNvSpPr/>
          <p:nvPr/>
        </p:nvSpPr>
        <p:spPr>
          <a:xfrm>
            <a:off x="10618306" y="4991100"/>
            <a:ext cx="762000" cy="65546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58655F-3FEA-4CDA-A7DA-747F86A26599}"/>
              </a:ext>
            </a:extLst>
          </p:cNvPr>
          <p:cNvSpPr/>
          <p:nvPr/>
        </p:nvSpPr>
        <p:spPr>
          <a:xfrm>
            <a:off x="9829033" y="6724729"/>
            <a:ext cx="762000" cy="65546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21828A-3C94-433C-AF6D-825887B9FD2C}"/>
              </a:ext>
            </a:extLst>
          </p:cNvPr>
          <p:cNvSpPr/>
          <p:nvPr/>
        </p:nvSpPr>
        <p:spPr>
          <a:xfrm>
            <a:off x="15248313" y="4991100"/>
            <a:ext cx="762000" cy="65546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2F76BC-4585-4D75-96C3-7935D7F77AA6}"/>
              </a:ext>
            </a:extLst>
          </p:cNvPr>
          <p:cNvSpPr/>
          <p:nvPr/>
        </p:nvSpPr>
        <p:spPr>
          <a:xfrm>
            <a:off x="14360029" y="6724729"/>
            <a:ext cx="762000" cy="65546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7E5F92-A9D0-4903-92EE-C9EBA8D24D26}"/>
              </a:ext>
            </a:extLst>
          </p:cNvPr>
          <p:cNvSpPr/>
          <p:nvPr/>
        </p:nvSpPr>
        <p:spPr>
          <a:xfrm>
            <a:off x="6145696" y="4959626"/>
            <a:ext cx="762000" cy="65546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28187A-D5B1-4CD9-B2D5-68A9F92D1A00}"/>
              </a:ext>
            </a:extLst>
          </p:cNvPr>
          <p:cNvSpPr/>
          <p:nvPr/>
        </p:nvSpPr>
        <p:spPr>
          <a:xfrm>
            <a:off x="10618306" y="4959626"/>
            <a:ext cx="762000" cy="65546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2DB94D-D943-44E5-A34C-E626CC269607}"/>
              </a:ext>
            </a:extLst>
          </p:cNvPr>
          <p:cNvSpPr/>
          <p:nvPr/>
        </p:nvSpPr>
        <p:spPr>
          <a:xfrm>
            <a:off x="15240000" y="4991100"/>
            <a:ext cx="762000" cy="65546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37ACD8-D195-46D0-9E58-8DCA8B0D6829}"/>
              </a:ext>
            </a:extLst>
          </p:cNvPr>
          <p:cNvSpPr/>
          <p:nvPr/>
        </p:nvSpPr>
        <p:spPr>
          <a:xfrm>
            <a:off x="5175755" y="6724729"/>
            <a:ext cx="762000" cy="65546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8D6784-3AAC-4632-8FFE-A85488C1412B}"/>
              </a:ext>
            </a:extLst>
          </p:cNvPr>
          <p:cNvSpPr/>
          <p:nvPr/>
        </p:nvSpPr>
        <p:spPr>
          <a:xfrm>
            <a:off x="9823188" y="6724729"/>
            <a:ext cx="762000" cy="65546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24F98C-37FF-4A68-ABA9-66BEFB94DDF5}"/>
              </a:ext>
            </a:extLst>
          </p:cNvPr>
          <p:cNvSpPr/>
          <p:nvPr/>
        </p:nvSpPr>
        <p:spPr>
          <a:xfrm>
            <a:off x="14354184" y="6724729"/>
            <a:ext cx="762000" cy="65546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483</Words>
  <Application>Microsoft Office PowerPoint</Application>
  <PresentationFormat>Custom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Hà Nguyễn</cp:lastModifiedBy>
  <cp:revision>5</cp:revision>
  <dcterms:created xsi:type="dcterms:W3CDTF">2006-08-16T00:00:00Z</dcterms:created>
  <dcterms:modified xsi:type="dcterms:W3CDTF">2021-08-27T14:04:46Z</dcterms:modified>
  <dc:identifier>DAEoNn5vFYM</dc:identifier>
</cp:coreProperties>
</file>