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72" r:id="rId2"/>
    <p:sldId id="257" r:id="rId3"/>
    <p:sldId id="256" r:id="rId4"/>
    <p:sldId id="258" r:id="rId5"/>
    <p:sldId id="260" r:id="rId6"/>
    <p:sldId id="261" r:id="rId7"/>
    <p:sldId id="262" r:id="rId8"/>
    <p:sldId id="274" r:id="rId9"/>
    <p:sldId id="277" r:id="rId10"/>
    <p:sldId id="278" r:id="rId11"/>
    <p:sldId id="279" r:id="rId12"/>
    <p:sldId id="275" r:id="rId13"/>
    <p:sldId id="267" r:id="rId14"/>
    <p:sldId id="265" r:id="rId15"/>
    <p:sldId id="263" r:id="rId16"/>
    <p:sldId id="280" r:id="rId17"/>
    <p:sldId id="281" r:id="rId18"/>
    <p:sldId id="276" r:id="rId19"/>
    <p:sldId id="266" r:id="rId20"/>
    <p:sldId id="271" r:id="rId21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Fredoka One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47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AF547-3A07-4A49-914E-4B2713C2C324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9C10F-0F30-4424-BB24-43FA2D470E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9764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9C10F-0F30-4424-BB24-43FA2D470E59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7630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9C10F-0F30-4424-BB24-43FA2D470E59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065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6.svg"/><Relationship Id="rId7" Type="http://schemas.openxmlformats.org/officeDocument/2006/relationships/image" Target="../media/image1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6.svg"/><Relationship Id="rId7" Type="http://schemas.openxmlformats.org/officeDocument/2006/relationships/image" Target="../media/image1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svg"/><Relationship Id="rId7" Type="http://schemas.openxmlformats.org/officeDocument/2006/relationships/image" Target="../media/image1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12.sv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6.svg"/><Relationship Id="rId7" Type="http://schemas.openxmlformats.org/officeDocument/2006/relationships/image" Target="../media/image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32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audio" Target="../media/audio2.wav"/><Relationship Id="rId7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audio" Target="../media/audio2.wav"/><Relationship Id="rId7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audio" Target="../media/audio2.wav"/><Relationship Id="rId7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svg"/><Relationship Id="rId7" Type="http://schemas.openxmlformats.org/officeDocument/2006/relationships/image" Target="../media/image1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12.sv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svg"/><Relationship Id="rId7" Type="http://schemas.openxmlformats.org/officeDocument/2006/relationships/image" Target="../media/image1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12.sv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6.sv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svg"/><Relationship Id="rId7" Type="http://schemas.openxmlformats.org/officeDocument/2006/relationships/image" Target="../media/image1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12.sv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6.svg"/><Relationship Id="rId7" Type="http://schemas.openxmlformats.org/officeDocument/2006/relationships/image" Target="../media/image1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9211186" y="1026028"/>
            <a:ext cx="13926572" cy="85206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3572614" y="740278"/>
            <a:ext cx="13926572" cy="852069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318242" y="3900922"/>
            <a:ext cx="13651515" cy="2454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7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06782" y="6368210"/>
            <a:ext cx="6122665" cy="31615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032632" y="729410"/>
            <a:ext cx="6122665" cy="31615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908600" y="1387576"/>
            <a:ext cx="846672" cy="8935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97658" y="8543824"/>
            <a:ext cx="554799" cy="58553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675057" y="1552474"/>
            <a:ext cx="289867" cy="2818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874707" y="5973435"/>
            <a:ext cx="289867" cy="2818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63666" y="8695646"/>
            <a:ext cx="289867" cy="28189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06782" y="5145427"/>
            <a:ext cx="289867" cy="28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17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04237" y="421331"/>
            <a:ext cx="11351133" cy="2448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2</a:t>
            </a:r>
          </a:p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83583" y="8678598"/>
            <a:ext cx="18726775" cy="17322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343018" y="4006010"/>
            <a:ext cx="6122665" cy="31615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03323" y="2649036"/>
            <a:ext cx="1655977" cy="15776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72017" y="6493573"/>
            <a:ext cx="289867" cy="2818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28695" y="8378058"/>
            <a:ext cx="289867" cy="2818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07458" y="1726935"/>
            <a:ext cx="289867" cy="281896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21917E9C-1988-45E5-B423-B9DC03DB17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28" y="3242291"/>
            <a:ext cx="11327942" cy="494920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4982E21-9F2F-48C1-AD00-A8A887C3555D}"/>
              </a:ext>
            </a:extLst>
          </p:cNvPr>
          <p:cNvSpPr/>
          <p:nvPr/>
        </p:nvSpPr>
        <p:spPr>
          <a:xfrm>
            <a:off x="6019800" y="4556064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vi-V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D704FF-20E9-4E74-B2DA-C9DC3E388063}"/>
              </a:ext>
            </a:extLst>
          </p:cNvPr>
          <p:cNvSpPr/>
          <p:nvPr/>
        </p:nvSpPr>
        <p:spPr>
          <a:xfrm>
            <a:off x="11479698" y="4556064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vi-V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E24430-24A5-4D4A-8F35-DC4F2AE3560E}"/>
              </a:ext>
            </a:extLst>
          </p:cNvPr>
          <p:cNvSpPr/>
          <p:nvPr/>
        </p:nvSpPr>
        <p:spPr>
          <a:xfrm>
            <a:off x="6019800" y="6998424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vi-V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13BB13-89C2-4D55-8B7A-4E87381889EA}"/>
              </a:ext>
            </a:extLst>
          </p:cNvPr>
          <p:cNvSpPr/>
          <p:nvPr/>
        </p:nvSpPr>
        <p:spPr>
          <a:xfrm>
            <a:off x="11479698" y="6972300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vi-V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21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04237" y="421331"/>
            <a:ext cx="11351133" cy="2448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3</a:t>
            </a:r>
          </a:p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83583" y="8678598"/>
            <a:ext cx="18726775" cy="17322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343018" y="4006010"/>
            <a:ext cx="6122665" cy="31615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03323" y="2649036"/>
            <a:ext cx="1655977" cy="15776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72017" y="6493573"/>
            <a:ext cx="289867" cy="2818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28695" y="8378058"/>
            <a:ext cx="289867" cy="2818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07458" y="1726935"/>
            <a:ext cx="289867" cy="281896"/>
          </a:xfrm>
          <a:prstGeom prst="rect">
            <a:avLst/>
          </a:prstGeom>
        </p:spPr>
      </p:pic>
      <p:grpSp>
        <p:nvGrpSpPr>
          <p:cNvPr id="20" name="Group 4">
            <a:extLst>
              <a:ext uri="{FF2B5EF4-FFF2-40B4-BE49-F238E27FC236}">
                <a16:creationId xmlns:a16="http://schemas.microsoft.com/office/drawing/2014/main" id="{37748B8C-26BD-4C4A-8B24-D944515E6B12}"/>
              </a:ext>
            </a:extLst>
          </p:cNvPr>
          <p:cNvGrpSpPr/>
          <p:nvPr/>
        </p:nvGrpSpPr>
        <p:grpSpPr>
          <a:xfrm>
            <a:off x="3486987" y="3291143"/>
            <a:ext cx="11351134" cy="4595557"/>
            <a:chOff x="0" y="0"/>
            <a:chExt cx="4371974" cy="574928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A234AF70-AB78-4D52-B923-67EBB08DB6F2}"/>
                </a:ext>
              </a:extLst>
            </p:cNvPr>
            <p:cNvSpPr/>
            <p:nvPr/>
          </p:nvSpPr>
          <p:spPr>
            <a:xfrm>
              <a:off x="0" y="0"/>
              <a:ext cx="4371973" cy="574928"/>
            </a:xfrm>
            <a:custGeom>
              <a:avLst/>
              <a:gdLst/>
              <a:ahLst/>
              <a:cxnLst/>
              <a:rect l="l" t="t" r="r" b="b"/>
              <a:pathLst>
                <a:path w="4371973" h="574928">
                  <a:moveTo>
                    <a:pt x="0" y="0"/>
                  </a:moveTo>
                  <a:lnTo>
                    <a:pt x="4371973" y="0"/>
                  </a:lnTo>
                  <a:lnTo>
                    <a:pt x="4371973" y="574928"/>
                  </a:lnTo>
                  <a:lnTo>
                    <a:pt x="0" y="574928"/>
                  </a:lnTo>
                  <a:close/>
                </a:path>
              </a:pathLst>
            </a:custGeom>
            <a:solidFill>
              <a:srgbClr val="F1D6C0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724A70D-920D-40E4-9507-51D13B662A3C}"/>
              </a:ext>
            </a:extLst>
          </p:cNvPr>
          <p:cNvSpPr txBox="1"/>
          <p:nvPr/>
        </p:nvSpPr>
        <p:spPr>
          <a:xfrm>
            <a:off x="4191000" y="3732841"/>
            <a:ext cx="10647118" cy="304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7 + 5 = 			8 + 6 =			6 + 5 =</a:t>
            </a:r>
          </a:p>
          <a:p>
            <a:pPr>
              <a:lnSpc>
                <a:spcPct val="2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7 + 6 = 			9 + 6 =			6 + 6 = 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411C4F-92DF-44EE-9E07-1BCDFBA8F8C7}"/>
              </a:ext>
            </a:extLst>
          </p:cNvPr>
          <p:cNvSpPr/>
          <p:nvPr/>
        </p:nvSpPr>
        <p:spPr>
          <a:xfrm>
            <a:off x="6172200" y="4312672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60313E-BDA9-4834-AF86-CAB9E015D068}"/>
              </a:ext>
            </a:extLst>
          </p:cNvPr>
          <p:cNvSpPr/>
          <p:nvPr/>
        </p:nvSpPr>
        <p:spPr>
          <a:xfrm>
            <a:off x="9743159" y="4344704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6C1886-1C70-4885-8567-AD5EF2CA6021}"/>
              </a:ext>
            </a:extLst>
          </p:cNvPr>
          <p:cNvSpPr/>
          <p:nvPr/>
        </p:nvSpPr>
        <p:spPr>
          <a:xfrm>
            <a:off x="13335000" y="4346323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2B7212-15E9-48AE-9623-C126F83612B1}"/>
              </a:ext>
            </a:extLst>
          </p:cNvPr>
          <p:cNvSpPr/>
          <p:nvPr/>
        </p:nvSpPr>
        <p:spPr>
          <a:xfrm>
            <a:off x="6172200" y="5886281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F9D60A-8352-4229-92AA-A1410A2E9BE3}"/>
              </a:ext>
            </a:extLst>
          </p:cNvPr>
          <p:cNvSpPr/>
          <p:nvPr/>
        </p:nvSpPr>
        <p:spPr>
          <a:xfrm>
            <a:off x="9743159" y="5982037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85101C-7101-4294-B6F9-586FDF3CA88E}"/>
              </a:ext>
            </a:extLst>
          </p:cNvPr>
          <p:cNvSpPr/>
          <p:nvPr/>
        </p:nvSpPr>
        <p:spPr>
          <a:xfrm>
            <a:off x="13335000" y="5972715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9B93DB2-40FA-45EC-8237-A0E417A91CA7}"/>
              </a:ext>
            </a:extLst>
          </p:cNvPr>
          <p:cNvSpPr/>
          <p:nvPr/>
        </p:nvSpPr>
        <p:spPr>
          <a:xfrm>
            <a:off x="6172200" y="4321994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8C1CA9-6DEF-4563-8BE2-7159047A00C4}"/>
              </a:ext>
            </a:extLst>
          </p:cNvPr>
          <p:cNvSpPr/>
          <p:nvPr/>
        </p:nvSpPr>
        <p:spPr>
          <a:xfrm>
            <a:off x="9764041" y="4344704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5F8063-A1B4-4079-971B-4003426DB610}"/>
              </a:ext>
            </a:extLst>
          </p:cNvPr>
          <p:cNvSpPr/>
          <p:nvPr/>
        </p:nvSpPr>
        <p:spPr>
          <a:xfrm>
            <a:off x="13335000" y="4337001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972D001-447A-49AD-88E5-D7A8366276B8}"/>
              </a:ext>
            </a:extLst>
          </p:cNvPr>
          <p:cNvSpPr/>
          <p:nvPr/>
        </p:nvSpPr>
        <p:spPr>
          <a:xfrm>
            <a:off x="6172200" y="5855424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03EDB90-25A1-490B-BF4B-EE027432032F}"/>
              </a:ext>
            </a:extLst>
          </p:cNvPr>
          <p:cNvSpPr/>
          <p:nvPr/>
        </p:nvSpPr>
        <p:spPr>
          <a:xfrm>
            <a:off x="9732718" y="5968054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8C2BC9-9A87-416B-A41B-14E3570ED771}"/>
              </a:ext>
            </a:extLst>
          </p:cNvPr>
          <p:cNvSpPr/>
          <p:nvPr/>
        </p:nvSpPr>
        <p:spPr>
          <a:xfrm>
            <a:off x="13335000" y="5991359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4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05361" y="3990096"/>
            <a:ext cx="11277278" cy="1104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49"/>
              </a:lnSpc>
            </a:pPr>
            <a:r>
              <a:rPr lang="en-US" sz="7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VẬN DỤNG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97096" y="7952003"/>
            <a:ext cx="2092871" cy="11824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8612" y="3753580"/>
            <a:ext cx="1655977" cy="15776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57825" y="6185811"/>
            <a:ext cx="8084829" cy="53056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782639" y="5331274"/>
            <a:ext cx="1241229" cy="13100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82639" y="-552061"/>
            <a:ext cx="6122665" cy="316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65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35151" y="0"/>
            <a:ext cx="1973580" cy="2095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1641" y="4076700"/>
            <a:ext cx="1600948" cy="152526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609894" y="7947581"/>
            <a:ext cx="15068210" cy="1819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     =</a:t>
            </a:r>
          </a:p>
          <a:p>
            <a:pPr>
              <a:lnSpc>
                <a:spcPct val="150000"/>
              </a:lnSpc>
            </a:pPr>
            <a:r>
              <a:rPr lang="en-US" sz="4200" b="1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toa.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38833" y="1560296"/>
            <a:ext cx="289867" cy="2818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59300" y="7665685"/>
            <a:ext cx="289867" cy="2818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83767" y="8919131"/>
            <a:ext cx="289867" cy="281896"/>
          </a:xfrm>
          <a:prstGeom prst="rect">
            <a:avLst/>
          </a:prstGeom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E210EA88-86EC-4490-8D20-3D5F4BB8FA9D}"/>
              </a:ext>
            </a:extLst>
          </p:cNvPr>
          <p:cNvSpPr txBox="1"/>
          <p:nvPr/>
        </p:nvSpPr>
        <p:spPr>
          <a:xfrm>
            <a:off x="1371601" y="41154"/>
            <a:ext cx="15068210" cy="3296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4</a:t>
            </a:r>
          </a:p>
          <a:p>
            <a:pPr algn="just">
              <a:lnSpc>
                <a:spcPct val="150000"/>
              </a:lnSpc>
            </a:pP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tầu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toa.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dịp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toa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toa?</a:t>
            </a:r>
          </a:p>
        </p:txBody>
      </p:sp>
      <p:pic>
        <p:nvPicPr>
          <p:cNvPr id="13" name="Picture 12" descr="A group of people standing next to a train&#10;&#10;Description automatically generated with medium confidence">
            <a:extLst>
              <a:ext uri="{FF2B5EF4-FFF2-40B4-BE49-F238E27FC236}">
                <a16:creationId xmlns:a16="http://schemas.microsoft.com/office/drawing/2014/main" id="{2CCBBE19-1A87-47E5-8BB6-CBF48915A5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33" y="3709082"/>
            <a:ext cx="12005733" cy="40975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010A61E-C793-404F-861A-09330A4D84CA}"/>
              </a:ext>
            </a:extLst>
          </p:cNvPr>
          <p:cNvSpPr/>
          <p:nvPr/>
        </p:nvSpPr>
        <p:spPr>
          <a:xfrm>
            <a:off x="4495800" y="8088529"/>
            <a:ext cx="762000" cy="754566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A38E8D4-4605-4B7B-9557-51CB84C3092C}"/>
              </a:ext>
            </a:extLst>
          </p:cNvPr>
          <p:cNvSpPr/>
          <p:nvPr/>
        </p:nvSpPr>
        <p:spPr>
          <a:xfrm>
            <a:off x="5482642" y="8095255"/>
            <a:ext cx="823876" cy="82387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9A40BD-8DF7-4EF9-9C68-CD2B2A67A97C}"/>
              </a:ext>
            </a:extLst>
          </p:cNvPr>
          <p:cNvSpPr/>
          <p:nvPr/>
        </p:nvSpPr>
        <p:spPr>
          <a:xfrm>
            <a:off x="6742556" y="8102623"/>
            <a:ext cx="762000" cy="754566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7CEBD8-1495-43A7-9E0C-2066E2995C62}"/>
              </a:ext>
            </a:extLst>
          </p:cNvPr>
          <p:cNvSpPr/>
          <p:nvPr/>
        </p:nvSpPr>
        <p:spPr>
          <a:xfrm>
            <a:off x="8701574" y="8102623"/>
            <a:ext cx="762000" cy="754566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112B7E-EE98-4B98-8338-E072DA2819A8}"/>
              </a:ext>
            </a:extLst>
          </p:cNvPr>
          <p:cNvSpPr/>
          <p:nvPr/>
        </p:nvSpPr>
        <p:spPr>
          <a:xfrm>
            <a:off x="11734800" y="9026893"/>
            <a:ext cx="762000" cy="754566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DBFB8B-2195-4C88-B25B-AE5CFB90DC30}"/>
              </a:ext>
            </a:extLst>
          </p:cNvPr>
          <p:cNvSpPr/>
          <p:nvPr/>
        </p:nvSpPr>
        <p:spPr>
          <a:xfrm>
            <a:off x="4503133" y="8082238"/>
            <a:ext cx="762000" cy="754566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A111AAD-F049-4DC7-85C9-767CD99E4C9F}"/>
              </a:ext>
            </a:extLst>
          </p:cNvPr>
          <p:cNvSpPr/>
          <p:nvPr/>
        </p:nvSpPr>
        <p:spPr>
          <a:xfrm>
            <a:off x="5489975" y="8088529"/>
            <a:ext cx="823876" cy="82387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9C8C92C-BD54-428B-9DAD-7433DCA5926F}"/>
              </a:ext>
            </a:extLst>
          </p:cNvPr>
          <p:cNvSpPr/>
          <p:nvPr/>
        </p:nvSpPr>
        <p:spPr>
          <a:xfrm>
            <a:off x="6759738" y="8095255"/>
            <a:ext cx="762000" cy="754566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D2EBC7D-BF77-4DE9-9A24-1DDD668F43BB}"/>
              </a:ext>
            </a:extLst>
          </p:cNvPr>
          <p:cNvSpPr/>
          <p:nvPr/>
        </p:nvSpPr>
        <p:spPr>
          <a:xfrm>
            <a:off x="8692629" y="8109954"/>
            <a:ext cx="762000" cy="754566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C0ADEF-48E4-4DA3-A466-6D602A0DD7E3}"/>
              </a:ext>
            </a:extLst>
          </p:cNvPr>
          <p:cNvSpPr/>
          <p:nvPr/>
        </p:nvSpPr>
        <p:spPr>
          <a:xfrm>
            <a:off x="11734800" y="9026893"/>
            <a:ext cx="762000" cy="754566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957467" y="3783295"/>
            <a:ext cx="8558889" cy="2409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40"/>
              </a:lnSpc>
            </a:pPr>
            <a:r>
              <a:rPr lang="en-US" sz="7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  <a:p>
            <a:pPr algn="ctr">
              <a:lnSpc>
                <a:spcPts val="9840"/>
              </a:lnSpc>
            </a:pPr>
            <a:r>
              <a:rPr lang="en-US" sz="7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ONG TÌM MẬT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7007" y="8456652"/>
            <a:ext cx="18462014" cy="50539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81000" y="142104"/>
            <a:ext cx="4462753" cy="23044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97200" y="3064750"/>
            <a:ext cx="4523022" cy="2335524"/>
          </a:xfrm>
          <a:prstGeom prst="rect">
            <a:avLst/>
          </a:prstGeom>
        </p:spPr>
      </p:pic>
      <p:pic>
        <p:nvPicPr>
          <p:cNvPr id="12" name="Picture 11" descr="A picture containing text, chain&#10;&#10;Description automatically generated">
            <a:extLst>
              <a:ext uri="{FF2B5EF4-FFF2-40B4-BE49-F238E27FC236}">
                <a16:creationId xmlns:a16="http://schemas.microsoft.com/office/drawing/2014/main" id="{94A3C221-C7B7-4DE0-80BE-40CAC47F42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0376" y="2585646"/>
            <a:ext cx="5485483" cy="50539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F6A0C4-D0A4-433F-91F0-90713A0EF8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904" y="4632537"/>
            <a:ext cx="6313003" cy="63130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429000" y="690838"/>
            <a:ext cx="12924447" cy="3534772"/>
            <a:chOff x="0" y="0"/>
            <a:chExt cx="4371974" cy="5749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71973" cy="574928"/>
            </a:xfrm>
            <a:custGeom>
              <a:avLst/>
              <a:gdLst/>
              <a:ahLst/>
              <a:cxnLst/>
              <a:rect l="l" t="t" r="r" b="b"/>
              <a:pathLst>
                <a:path w="4371973" h="574928">
                  <a:moveTo>
                    <a:pt x="0" y="0"/>
                  </a:moveTo>
                  <a:lnTo>
                    <a:pt x="4371973" y="0"/>
                  </a:lnTo>
                  <a:lnTo>
                    <a:pt x="4371973" y="574928"/>
                  </a:lnTo>
                  <a:lnTo>
                    <a:pt x="0" y="574928"/>
                  </a:lnTo>
                  <a:close/>
                </a:path>
              </a:pathLst>
            </a:custGeom>
            <a:solidFill>
              <a:srgbClr val="F1D6C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8936" y="190500"/>
            <a:ext cx="2432840" cy="2583131"/>
          </a:xfrm>
          <a:prstGeom prst="rect">
            <a:avLst/>
          </a:prstGeom>
        </p:spPr>
      </p:pic>
      <p:pic>
        <p:nvPicPr>
          <p:cNvPr id="19" name="Picture 18" descr="A picture containing text, leaf, night sky&#10;&#10;Description automatically generated">
            <a:extLst>
              <a:ext uri="{FF2B5EF4-FFF2-40B4-BE49-F238E27FC236}">
                <a16:creationId xmlns:a16="http://schemas.microsoft.com/office/drawing/2014/main" id="{71803BAD-5881-4035-8ADB-7D32C8DDAA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6667500"/>
            <a:ext cx="18288000" cy="36153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BA0A9F-A3E9-4A0F-9C73-58178D32FF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35" y="5122460"/>
            <a:ext cx="5108475" cy="51084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041C18-C05F-47AB-B104-91C3FBE786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91" y="5109272"/>
            <a:ext cx="5108475" cy="51084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C035F0-C1C7-492F-B77C-98C578BDB9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696" y="5044124"/>
            <a:ext cx="5108475" cy="51084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A33BFCF-263F-46F6-8BDE-6E931654B4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29" y="5038970"/>
            <a:ext cx="5108475" cy="5108475"/>
          </a:xfrm>
          <a:prstGeom prst="rect">
            <a:avLst/>
          </a:prstGeom>
        </p:spPr>
      </p:pic>
      <p:sp>
        <p:nvSpPr>
          <p:cNvPr id="26" name="A">
            <a:extLst>
              <a:ext uri="{FF2B5EF4-FFF2-40B4-BE49-F238E27FC236}">
                <a16:creationId xmlns:a16="http://schemas.microsoft.com/office/drawing/2014/main" id="{BCF4B13A-674A-4E05-BB4F-5480847F9BA5}"/>
              </a:ext>
            </a:extLst>
          </p:cNvPr>
          <p:cNvSpPr/>
          <p:nvPr/>
        </p:nvSpPr>
        <p:spPr>
          <a:xfrm>
            <a:off x="2293967" y="4821172"/>
            <a:ext cx="975394" cy="97539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vi-VN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B">
            <a:extLst>
              <a:ext uri="{FF2B5EF4-FFF2-40B4-BE49-F238E27FC236}">
                <a16:creationId xmlns:a16="http://schemas.microsoft.com/office/drawing/2014/main" id="{E722498C-D580-4C39-8D00-FEF194475EB1}"/>
              </a:ext>
            </a:extLst>
          </p:cNvPr>
          <p:cNvSpPr/>
          <p:nvPr/>
        </p:nvSpPr>
        <p:spPr>
          <a:xfrm>
            <a:off x="6459621" y="4919586"/>
            <a:ext cx="975394" cy="97539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vi-VN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">
            <a:extLst>
              <a:ext uri="{FF2B5EF4-FFF2-40B4-BE49-F238E27FC236}">
                <a16:creationId xmlns:a16="http://schemas.microsoft.com/office/drawing/2014/main" id="{00D87429-9DD5-4CA5-BC3B-1CB596A0C89B}"/>
              </a:ext>
            </a:extLst>
          </p:cNvPr>
          <p:cNvSpPr/>
          <p:nvPr/>
        </p:nvSpPr>
        <p:spPr>
          <a:xfrm>
            <a:off x="10950331" y="4821418"/>
            <a:ext cx="975394" cy="97539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vi-VN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D">
            <a:extLst>
              <a:ext uri="{FF2B5EF4-FFF2-40B4-BE49-F238E27FC236}">
                <a16:creationId xmlns:a16="http://schemas.microsoft.com/office/drawing/2014/main" id="{E3A5145A-2F58-4A96-B3EC-1A8881D2F088}"/>
              </a:ext>
            </a:extLst>
          </p:cNvPr>
          <p:cNvSpPr/>
          <p:nvPr/>
        </p:nvSpPr>
        <p:spPr>
          <a:xfrm>
            <a:off x="15548543" y="4821418"/>
            <a:ext cx="975394" cy="97539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vi-VN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NHÂN B">
            <a:extLst>
              <a:ext uri="{FF2B5EF4-FFF2-40B4-BE49-F238E27FC236}">
                <a16:creationId xmlns:a16="http://schemas.microsoft.com/office/drawing/2014/main" id="{8E4E74B2-4349-4496-9B37-0CF964954A2A}"/>
              </a:ext>
            </a:extLst>
          </p:cNvPr>
          <p:cNvSpPr/>
          <p:nvPr/>
        </p:nvSpPr>
        <p:spPr>
          <a:xfrm>
            <a:off x="5836664" y="6372612"/>
            <a:ext cx="2291141" cy="258179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NHÂN A">
            <a:extLst>
              <a:ext uri="{FF2B5EF4-FFF2-40B4-BE49-F238E27FC236}">
                <a16:creationId xmlns:a16="http://schemas.microsoft.com/office/drawing/2014/main" id="{0D57FB2C-45F0-4401-913F-B6E788C07853}"/>
              </a:ext>
            </a:extLst>
          </p:cNvPr>
          <p:cNvSpPr/>
          <p:nvPr/>
        </p:nvSpPr>
        <p:spPr>
          <a:xfrm>
            <a:off x="1465356" y="6302310"/>
            <a:ext cx="2291141" cy="258179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NHÂN D">
            <a:extLst>
              <a:ext uri="{FF2B5EF4-FFF2-40B4-BE49-F238E27FC236}">
                <a16:creationId xmlns:a16="http://schemas.microsoft.com/office/drawing/2014/main" id="{6BC34F50-EC26-4A7E-AAA9-B5E2DB9F2ACE}"/>
              </a:ext>
            </a:extLst>
          </p:cNvPr>
          <p:cNvSpPr/>
          <p:nvPr/>
        </p:nvSpPr>
        <p:spPr>
          <a:xfrm>
            <a:off x="15121526" y="6392620"/>
            <a:ext cx="2291141" cy="258179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474AC1-6EEB-440A-ADEA-7B9765B1C0A7}"/>
              </a:ext>
            </a:extLst>
          </p:cNvPr>
          <p:cNvSpPr txBox="1"/>
          <p:nvPr/>
        </p:nvSpPr>
        <p:spPr>
          <a:xfrm>
            <a:off x="4648200" y="905564"/>
            <a:ext cx="97924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CÂU 1: 9 + 9 = ?</a:t>
            </a:r>
          </a:p>
          <a:p>
            <a:pPr marL="800100" lvl="1" indent="-342900">
              <a:buAutoNum type="alphaUcPeriod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marL="800100" lvl="1" indent="-342900">
              <a:buAutoNum type="alphaUcPeriod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  <a:p>
            <a:pPr marL="800100" lvl="1" indent="-342900">
              <a:buAutoNum type="alphaUcPeriod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  <a:p>
            <a:pPr marL="800100" lvl="1" indent="-342900">
              <a:buAutoNum type="alphaUcPeriod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vi-VN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 descr="A picture containing clipart&#10;&#10;Description automatically generated">
            <a:extLst>
              <a:ext uri="{FF2B5EF4-FFF2-40B4-BE49-F238E27FC236}">
                <a16:creationId xmlns:a16="http://schemas.microsoft.com/office/drawing/2014/main" id="{F05C18D1-D486-4FD2-A6E0-0CBE770B88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129" y="596692"/>
            <a:ext cx="2725742" cy="3388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C 0.00148 -0.01173 0.0072 -0.02331 0.00929 -0.02331 C 0.02179 -0.02331 0.03472 0.15972 0.03472 0.3429 C 0.03472 0.25061 0.04123 0.15972 0.04731 0.15972 C 0.05373 0.15972 0.05981 0.252 0.05981 0.3429 C 0.05981 0.29753 0.06311 0.25061 0.06632 0.25061 C 0.06953 0.25061 0.07274 0.29614 0.07274 0.3429 C 0.07274 0.31944 0.07439 0.29753 0.07604 0.29753 C 0.0776 0.29753 0.07925 0.32098 0.07925 0.3429 C 0.07925 0.33117 0.08003 0.31944 0.08082 0.31944 C 0.08125 0.31944 0.08247 0.33117 0.08247 0.3429 C 0.08247 0.33703 0.0829 0.33117 0.08333 0.33117 C 0.08333 0.3324 0.08411 0.33703 0.08411 0.3429 C 0.08411 0.33996 0.08411 0.33703 0.08455 0.33703 C 0.08455 0.33842 0.08498 0.33996 0.08498 0.3429 C 0.08498 0.34151 0.08498 0.33996 0.08498 0.33858 C 0.08542 0.33858 0.08542 0.33996 0.08542 0.34151 C 0.08585 0.34151 0.08585 0.34012 0.08585 0.33858 C 0.08628 0.33858 0.08628 0.33996 0.08628 0.34151 " pathEditMode="relative" rAng="0" ptsTypes="AAAAAAAAAAAAAAAAA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4" y="1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429000" y="690838"/>
            <a:ext cx="12924447" cy="3534772"/>
            <a:chOff x="0" y="0"/>
            <a:chExt cx="4371974" cy="5749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71973" cy="574928"/>
            </a:xfrm>
            <a:custGeom>
              <a:avLst/>
              <a:gdLst/>
              <a:ahLst/>
              <a:cxnLst/>
              <a:rect l="l" t="t" r="r" b="b"/>
              <a:pathLst>
                <a:path w="4371973" h="574928">
                  <a:moveTo>
                    <a:pt x="0" y="0"/>
                  </a:moveTo>
                  <a:lnTo>
                    <a:pt x="4371973" y="0"/>
                  </a:lnTo>
                  <a:lnTo>
                    <a:pt x="4371973" y="574928"/>
                  </a:lnTo>
                  <a:lnTo>
                    <a:pt x="0" y="574928"/>
                  </a:lnTo>
                  <a:close/>
                </a:path>
              </a:pathLst>
            </a:custGeom>
            <a:solidFill>
              <a:srgbClr val="F1D6C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8936" y="190500"/>
            <a:ext cx="2432840" cy="2583131"/>
          </a:xfrm>
          <a:prstGeom prst="rect">
            <a:avLst/>
          </a:prstGeom>
        </p:spPr>
      </p:pic>
      <p:pic>
        <p:nvPicPr>
          <p:cNvPr id="19" name="Picture 18" descr="A picture containing text, leaf, night sky&#10;&#10;Description automatically generated">
            <a:extLst>
              <a:ext uri="{FF2B5EF4-FFF2-40B4-BE49-F238E27FC236}">
                <a16:creationId xmlns:a16="http://schemas.microsoft.com/office/drawing/2014/main" id="{71803BAD-5881-4035-8ADB-7D32C8DDAA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6667500"/>
            <a:ext cx="18288000" cy="36153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BA0A9F-A3E9-4A0F-9C73-58178D32FF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35" y="5122460"/>
            <a:ext cx="5108475" cy="51084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041C18-C05F-47AB-B104-91C3FBE786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91" y="5109272"/>
            <a:ext cx="5108475" cy="51084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C035F0-C1C7-492F-B77C-98C578BDB9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696" y="5044124"/>
            <a:ext cx="5108475" cy="51084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A33BFCF-263F-46F6-8BDE-6E931654B4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29" y="5038970"/>
            <a:ext cx="5108475" cy="5108475"/>
          </a:xfrm>
          <a:prstGeom prst="rect">
            <a:avLst/>
          </a:prstGeom>
        </p:spPr>
      </p:pic>
      <p:sp>
        <p:nvSpPr>
          <p:cNvPr id="26" name="A">
            <a:extLst>
              <a:ext uri="{FF2B5EF4-FFF2-40B4-BE49-F238E27FC236}">
                <a16:creationId xmlns:a16="http://schemas.microsoft.com/office/drawing/2014/main" id="{BCF4B13A-674A-4E05-BB4F-5480847F9BA5}"/>
              </a:ext>
            </a:extLst>
          </p:cNvPr>
          <p:cNvSpPr/>
          <p:nvPr/>
        </p:nvSpPr>
        <p:spPr>
          <a:xfrm>
            <a:off x="2293967" y="4821172"/>
            <a:ext cx="975394" cy="97539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vi-VN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B">
            <a:extLst>
              <a:ext uri="{FF2B5EF4-FFF2-40B4-BE49-F238E27FC236}">
                <a16:creationId xmlns:a16="http://schemas.microsoft.com/office/drawing/2014/main" id="{E722498C-D580-4C39-8D00-FEF194475EB1}"/>
              </a:ext>
            </a:extLst>
          </p:cNvPr>
          <p:cNvSpPr/>
          <p:nvPr/>
        </p:nvSpPr>
        <p:spPr>
          <a:xfrm>
            <a:off x="6459621" y="4919586"/>
            <a:ext cx="975394" cy="97539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vi-VN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">
            <a:extLst>
              <a:ext uri="{FF2B5EF4-FFF2-40B4-BE49-F238E27FC236}">
                <a16:creationId xmlns:a16="http://schemas.microsoft.com/office/drawing/2014/main" id="{00D87429-9DD5-4CA5-BC3B-1CB596A0C89B}"/>
              </a:ext>
            </a:extLst>
          </p:cNvPr>
          <p:cNvSpPr/>
          <p:nvPr/>
        </p:nvSpPr>
        <p:spPr>
          <a:xfrm>
            <a:off x="10950331" y="4821418"/>
            <a:ext cx="975394" cy="97539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vi-VN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D">
            <a:extLst>
              <a:ext uri="{FF2B5EF4-FFF2-40B4-BE49-F238E27FC236}">
                <a16:creationId xmlns:a16="http://schemas.microsoft.com/office/drawing/2014/main" id="{E3A5145A-2F58-4A96-B3EC-1A8881D2F088}"/>
              </a:ext>
            </a:extLst>
          </p:cNvPr>
          <p:cNvSpPr/>
          <p:nvPr/>
        </p:nvSpPr>
        <p:spPr>
          <a:xfrm>
            <a:off x="15548543" y="4821418"/>
            <a:ext cx="975394" cy="97539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vi-VN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NHÂN B">
            <a:extLst>
              <a:ext uri="{FF2B5EF4-FFF2-40B4-BE49-F238E27FC236}">
                <a16:creationId xmlns:a16="http://schemas.microsoft.com/office/drawing/2014/main" id="{8E4E74B2-4349-4496-9B37-0CF964954A2A}"/>
              </a:ext>
            </a:extLst>
          </p:cNvPr>
          <p:cNvSpPr/>
          <p:nvPr/>
        </p:nvSpPr>
        <p:spPr>
          <a:xfrm>
            <a:off x="10443330" y="6193175"/>
            <a:ext cx="2291141" cy="258179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NHÂN A">
            <a:extLst>
              <a:ext uri="{FF2B5EF4-FFF2-40B4-BE49-F238E27FC236}">
                <a16:creationId xmlns:a16="http://schemas.microsoft.com/office/drawing/2014/main" id="{0D57FB2C-45F0-4401-913F-B6E788C07853}"/>
              </a:ext>
            </a:extLst>
          </p:cNvPr>
          <p:cNvSpPr/>
          <p:nvPr/>
        </p:nvSpPr>
        <p:spPr>
          <a:xfrm>
            <a:off x="1465356" y="6302310"/>
            <a:ext cx="2291141" cy="258179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NHÂN D">
            <a:extLst>
              <a:ext uri="{FF2B5EF4-FFF2-40B4-BE49-F238E27FC236}">
                <a16:creationId xmlns:a16="http://schemas.microsoft.com/office/drawing/2014/main" id="{6BC34F50-EC26-4A7E-AAA9-B5E2DB9F2ACE}"/>
              </a:ext>
            </a:extLst>
          </p:cNvPr>
          <p:cNvSpPr/>
          <p:nvPr/>
        </p:nvSpPr>
        <p:spPr>
          <a:xfrm>
            <a:off x="15121526" y="6392620"/>
            <a:ext cx="2291141" cy="258179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474AC1-6EEB-440A-ADEA-7B9765B1C0A7}"/>
              </a:ext>
            </a:extLst>
          </p:cNvPr>
          <p:cNvSpPr txBox="1"/>
          <p:nvPr/>
        </p:nvSpPr>
        <p:spPr>
          <a:xfrm>
            <a:off x="4648200" y="905564"/>
            <a:ext cx="97924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CÂU 2: 6 + 8 = ?</a:t>
            </a:r>
          </a:p>
          <a:p>
            <a:pPr marL="800100" lvl="1" indent="-342900">
              <a:buAutoNum type="alphaUcPeriod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pPr marL="800100" lvl="1" indent="-342900">
              <a:buAutoNum type="alphaUcPeriod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pPr marL="800100" lvl="1" indent="-342900">
              <a:buAutoNum type="alphaUcPeriod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pPr marL="800100" lvl="1" indent="-342900">
              <a:buAutoNum type="alphaUcPeriod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vi-VN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 descr="A picture containing clipart&#10;&#10;Description automatically generated">
            <a:extLst>
              <a:ext uri="{FF2B5EF4-FFF2-40B4-BE49-F238E27FC236}">
                <a16:creationId xmlns:a16="http://schemas.microsoft.com/office/drawing/2014/main" id="{F05C18D1-D486-4FD2-A6E0-0CBE770B88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129" y="596692"/>
            <a:ext cx="2725742" cy="33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3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C -0.00312 -0.01173 -0.0151 -0.02331 -0.01953 -0.02331 C -0.04566 -0.02331 -0.07283 0.15972 -0.07283 0.3429 C -0.07283 0.25061 -0.08646 0.15972 -0.09922 0.15972 C -0.11267 0.15972 -0.12535 0.252 -0.12535 0.3429 C -0.12535 0.29753 -0.13229 0.25061 -0.13906 0.25061 C -0.14575 0.25061 -0.15252 0.29614 -0.15252 0.3429 C -0.15252 0.31944 -0.1559 0.29753 -0.15937 0.29753 C -0.16267 0.29753 -0.16615 0.32098 -0.16615 0.3429 C -0.16615 0.33117 -0.1678 0.31944 -0.16936 0.31944 C -0.17031 0.31944 -0.17283 0.33117 -0.17283 0.3429 C -0.17283 0.33703 -0.17378 0.33117 -0.17465 0.33117 C -0.17465 0.3324 -0.1763 0.33703 -0.1763 0.3429 C -0.1763 0.33996 -0.1763 0.33703 -0.17726 0.33703 C -0.17726 0.33842 -0.17812 0.33996 -0.17812 0.3429 C -0.17812 0.34151 -0.17812 0.33996 -0.17812 0.33858 C -0.17908 0.33858 -0.17908 0.33996 -0.17908 0.34151 C -0.17995 0.34151 -0.17995 0.34012 -0.17995 0.33858 C -0.18082 0.33858 -0.18082 0.33996 -0.18082 0.34151 " pathEditMode="relative" rAng="0" ptsTypes="AAAAAAAAAAAAAAAAAAA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1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429000" y="690838"/>
            <a:ext cx="12924447" cy="3534772"/>
            <a:chOff x="0" y="0"/>
            <a:chExt cx="4371974" cy="5749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71973" cy="574928"/>
            </a:xfrm>
            <a:custGeom>
              <a:avLst/>
              <a:gdLst/>
              <a:ahLst/>
              <a:cxnLst/>
              <a:rect l="l" t="t" r="r" b="b"/>
              <a:pathLst>
                <a:path w="4371973" h="574928">
                  <a:moveTo>
                    <a:pt x="0" y="0"/>
                  </a:moveTo>
                  <a:lnTo>
                    <a:pt x="4371973" y="0"/>
                  </a:lnTo>
                  <a:lnTo>
                    <a:pt x="4371973" y="574928"/>
                  </a:lnTo>
                  <a:lnTo>
                    <a:pt x="0" y="574928"/>
                  </a:lnTo>
                  <a:close/>
                </a:path>
              </a:pathLst>
            </a:custGeom>
            <a:solidFill>
              <a:srgbClr val="F1D6C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8936" y="190500"/>
            <a:ext cx="2432840" cy="2583131"/>
          </a:xfrm>
          <a:prstGeom prst="rect">
            <a:avLst/>
          </a:prstGeom>
        </p:spPr>
      </p:pic>
      <p:pic>
        <p:nvPicPr>
          <p:cNvPr id="19" name="Picture 18" descr="A picture containing text, leaf, night sky&#10;&#10;Description automatically generated">
            <a:extLst>
              <a:ext uri="{FF2B5EF4-FFF2-40B4-BE49-F238E27FC236}">
                <a16:creationId xmlns:a16="http://schemas.microsoft.com/office/drawing/2014/main" id="{71803BAD-5881-4035-8ADB-7D32C8DDAA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6667500"/>
            <a:ext cx="18288000" cy="36153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BA0A9F-A3E9-4A0F-9C73-58178D32FF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35" y="5122460"/>
            <a:ext cx="5108475" cy="51084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041C18-C05F-47AB-B104-91C3FBE786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91" y="5109272"/>
            <a:ext cx="5108475" cy="51084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C035F0-C1C7-492F-B77C-98C578BDB9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696" y="5044124"/>
            <a:ext cx="5108475" cy="51084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A33BFCF-263F-46F6-8BDE-6E931654B4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29" y="5038970"/>
            <a:ext cx="5108475" cy="5108475"/>
          </a:xfrm>
          <a:prstGeom prst="rect">
            <a:avLst/>
          </a:prstGeom>
        </p:spPr>
      </p:pic>
      <p:sp>
        <p:nvSpPr>
          <p:cNvPr id="26" name="A">
            <a:extLst>
              <a:ext uri="{FF2B5EF4-FFF2-40B4-BE49-F238E27FC236}">
                <a16:creationId xmlns:a16="http://schemas.microsoft.com/office/drawing/2014/main" id="{BCF4B13A-674A-4E05-BB4F-5480847F9BA5}"/>
              </a:ext>
            </a:extLst>
          </p:cNvPr>
          <p:cNvSpPr/>
          <p:nvPr/>
        </p:nvSpPr>
        <p:spPr>
          <a:xfrm>
            <a:off x="2293967" y="4821172"/>
            <a:ext cx="975394" cy="97539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vi-VN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B">
            <a:extLst>
              <a:ext uri="{FF2B5EF4-FFF2-40B4-BE49-F238E27FC236}">
                <a16:creationId xmlns:a16="http://schemas.microsoft.com/office/drawing/2014/main" id="{E722498C-D580-4C39-8D00-FEF194475EB1}"/>
              </a:ext>
            </a:extLst>
          </p:cNvPr>
          <p:cNvSpPr/>
          <p:nvPr/>
        </p:nvSpPr>
        <p:spPr>
          <a:xfrm>
            <a:off x="6459621" y="4919586"/>
            <a:ext cx="975394" cy="97539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vi-VN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">
            <a:extLst>
              <a:ext uri="{FF2B5EF4-FFF2-40B4-BE49-F238E27FC236}">
                <a16:creationId xmlns:a16="http://schemas.microsoft.com/office/drawing/2014/main" id="{00D87429-9DD5-4CA5-BC3B-1CB596A0C89B}"/>
              </a:ext>
            </a:extLst>
          </p:cNvPr>
          <p:cNvSpPr/>
          <p:nvPr/>
        </p:nvSpPr>
        <p:spPr>
          <a:xfrm>
            <a:off x="10950331" y="4821418"/>
            <a:ext cx="975394" cy="97539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vi-VN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D">
            <a:extLst>
              <a:ext uri="{FF2B5EF4-FFF2-40B4-BE49-F238E27FC236}">
                <a16:creationId xmlns:a16="http://schemas.microsoft.com/office/drawing/2014/main" id="{E3A5145A-2F58-4A96-B3EC-1A8881D2F088}"/>
              </a:ext>
            </a:extLst>
          </p:cNvPr>
          <p:cNvSpPr/>
          <p:nvPr/>
        </p:nvSpPr>
        <p:spPr>
          <a:xfrm>
            <a:off x="15548543" y="4821418"/>
            <a:ext cx="975394" cy="97539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vi-VN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NHÂN B">
            <a:extLst>
              <a:ext uri="{FF2B5EF4-FFF2-40B4-BE49-F238E27FC236}">
                <a16:creationId xmlns:a16="http://schemas.microsoft.com/office/drawing/2014/main" id="{8E4E74B2-4349-4496-9B37-0CF964954A2A}"/>
              </a:ext>
            </a:extLst>
          </p:cNvPr>
          <p:cNvSpPr/>
          <p:nvPr/>
        </p:nvSpPr>
        <p:spPr>
          <a:xfrm>
            <a:off x="10443330" y="6193175"/>
            <a:ext cx="2291141" cy="258179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NHÂN A">
            <a:extLst>
              <a:ext uri="{FF2B5EF4-FFF2-40B4-BE49-F238E27FC236}">
                <a16:creationId xmlns:a16="http://schemas.microsoft.com/office/drawing/2014/main" id="{0D57FB2C-45F0-4401-913F-B6E788C07853}"/>
              </a:ext>
            </a:extLst>
          </p:cNvPr>
          <p:cNvSpPr/>
          <p:nvPr/>
        </p:nvSpPr>
        <p:spPr>
          <a:xfrm>
            <a:off x="1465356" y="6302310"/>
            <a:ext cx="2291141" cy="258179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NHÂN D">
            <a:extLst>
              <a:ext uri="{FF2B5EF4-FFF2-40B4-BE49-F238E27FC236}">
                <a16:creationId xmlns:a16="http://schemas.microsoft.com/office/drawing/2014/main" id="{6BC34F50-EC26-4A7E-AAA9-B5E2DB9F2ACE}"/>
              </a:ext>
            </a:extLst>
          </p:cNvPr>
          <p:cNvSpPr/>
          <p:nvPr/>
        </p:nvSpPr>
        <p:spPr>
          <a:xfrm>
            <a:off x="15121526" y="6392620"/>
            <a:ext cx="2291141" cy="258179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474AC1-6EEB-440A-ADEA-7B9765B1C0A7}"/>
              </a:ext>
            </a:extLst>
          </p:cNvPr>
          <p:cNvSpPr txBox="1"/>
          <p:nvPr/>
        </p:nvSpPr>
        <p:spPr>
          <a:xfrm>
            <a:off x="4648200" y="905564"/>
            <a:ext cx="97924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CÂU 3: 7 + 9 = ?</a:t>
            </a:r>
          </a:p>
          <a:p>
            <a:pPr marL="800100" lvl="1" indent="-342900">
              <a:buAutoNum type="alphaUcPeriod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pPr marL="800100" lvl="1" indent="-342900">
              <a:buAutoNum type="alphaUcPeriod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marL="800100" lvl="1" indent="-342900">
              <a:buAutoNum type="alphaUcPeriod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  <a:p>
            <a:pPr marL="800100" lvl="1" indent="-342900">
              <a:buAutoNum type="alphaUcPeriod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vi-VN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 descr="A picture containing clipart&#10;&#10;Description automatically generated">
            <a:extLst>
              <a:ext uri="{FF2B5EF4-FFF2-40B4-BE49-F238E27FC236}">
                <a16:creationId xmlns:a16="http://schemas.microsoft.com/office/drawing/2014/main" id="{F05C18D1-D486-4FD2-A6E0-0CBE770B88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129" y="596692"/>
            <a:ext cx="2725742" cy="33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0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C -0.00312 -0.01173 -0.0151 -0.02331 -0.01953 -0.02331 C -0.04566 -0.02331 -0.07283 0.15972 -0.07283 0.3429 C -0.07283 0.25061 -0.08646 0.15972 -0.09922 0.15972 C -0.11267 0.15972 -0.12535 0.252 -0.12535 0.3429 C -0.12535 0.29753 -0.13229 0.25061 -0.13906 0.25061 C -0.14575 0.25061 -0.15252 0.29614 -0.15252 0.3429 C -0.15252 0.31944 -0.1559 0.29753 -0.15937 0.29753 C -0.16267 0.29753 -0.16615 0.32098 -0.16615 0.3429 C -0.16615 0.33117 -0.1678 0.31944 -0.16936 0.31944 C -0.17031 0.31944 -0.17283 0.33117 -0.17283 0.3429 C -0.17283 0.33703 -0.17378 0.33117 -0.17465 0.33117 C -0.17465 0.3324 -0.1763 0.33703 -0.1763 0.3429 C -0.1763 0.33996 -0.1763 0.33703 -0.17726 0.33703 C -0.17726 0.33842 -0.17812 0.33996 -0.17812 0.3429 C -0.17812 0.34151 -0.17812 0.33996 -0.17812 0.33858 C -0.17908 0.33858 -0.17908 0.33996 -0.17908 0.34151 C -0.17995 0.34151 -0.17995 0.34012 -0.17995 0.33858 C -0.18082 0.33858 -0.18082 0.33996 -0.18082 0.34151 " pathEditMode="relative" rAng="0" ptsTypes="AAAAAAAAAAAAAAAAAAA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1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05361" y="3990096"/>
            <a:ext cx="11277278" cy="1104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49"/>
              </a:lnSpc>
            </a:pPr>
            <a:r>
              <a:rPr lang="en-US" sz="7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HƯỚNG DẪN VỀ  NHÀ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97096" y="7952003"/>
            <a:ext cx="2092871" cy="11824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8612" y="3753580"/>
            <a:ext cx="1655977" cy="15776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57825" y="6185811"/>
            <a:ext cx="8084829" cy="53056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782639" y="5331274"/>
            <a:ext cx="1241229" cy="13100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82639" y="-552061"/>
            <a:ext cx="6122665" cy="316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54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391731" y="1420047"/>
            <a:ext cx="9504538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4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209800" y="3011955"/>
            <a:ext cx="14728139" cy="6039114"/>
            <a:chOff x="0" y="0"/>
            <a:chExt cx="1476920" cy="20428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76919" cy="2042861"/>
            </a:xfrm>
            <a:custGeom>
              <a:avLst/>
              <a:gdLst/>
              <a:ahLst/>
              <a:cxnLst/>
              <a:rect l="l" t="t" r="r" b="b"/>
              <a:pathLst>
                <a:path w="1476919" h="2042861">
                  <a:moveTo>
                    <a:pt x="0" y="0"/>
                  </a:moveTo>
                  <a:lnTo>
                    <a:pt x="1476919" y="0"/>
                  </a:lnTo>
                  <a:lnTo>
                    <a:pt x="1476919" y="2042861"/>
                  </a:lnTo>
                  <a:lnTo>
                    <a:pt x="0" y="2042861"/>
                  </a:lnTo>
                  <a:close/>
                </a:path>
              </a:pathLst>
            </a:custGeom>
            <a:solidFill>
              <a:srgbClr val="F1D6C0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8350" y="14004"/>
            <a:ext cx="3325892" cy="187912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26489" y="-481962"/>
            <a:ext cx="4523022" cy="233552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85211" y="-729612"/>
            <a:ext cx="4523022" cy="23355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D82ECA5-2EF5-46AC-B185-C04F70C926D5}"/>
              </a:ext>
            </a:extLst>
          </p:cNvPr>
          <p:cNvSpPr txBox="1"/>
          <p:nvPr/>
        </p:nvSpPr>
        <p:spPr>
          <a:xfrm>
            <a:off x="4645024" y="3600171"/>
            <a:ext cx="1089059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vi 20</a:t>
            </a:r>
          </a:p>
          <a:p>
            <a:endParaRPr lang="vi-VN" dirty="0"/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A306117C-AD73-4F0F-BE3D-0EDCCD4BDB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27704" y="4154057"/>
            <a:ext cx="1241229" cy="1310005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A9C70122-0A2A-42E6-9A9E-B019771EB6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3795" y="6043259"/>
            <a:ext cx="1241229" cy="13100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309514" y="2232446"/>
            <a:ext cx="8534400" cy="6068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64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  <a:p>
            <a:pPr algn="ctr">
              <a:lnSpc>
                <a:spcPct val="200000"/>
              </a:lnSpc>
            </a:pPr>
            <a:r>
              <a:rPr lang="en-US" sz="5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5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5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5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5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vang </a:t>
            </a:r>
            <a:r>
              <a:rPr lang="en-US" sz="5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5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i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200" b="1" i="1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5200" b="1" i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i="1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5200" b="1" i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i="1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5200" b="1" i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r">
              <a:lnSpc>
                <a:spcPts val="6999"/>
              </a:lnSpc>
            </a:pPr>
            <a:endParaRPr lang="en-US" sz="7000" dirty="0">
              <a:solidFill>
                <a:srgbClr val="3B2F57"/>
              </a:solidFill>
              <a:latin typeface="Fredoka One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76897" y="6721670"/>
            <a:ext cx="5763247" cy="37821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09514" y="7173014"/>
            <a:ext cx="2009105" cy="19141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940647" y="-545234"/>
            <a:ext cx="6759152" cy="34901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519966" y="0"/>
            <a:ext cx="2432840" cy="2583131"/>
          </a:xfrm>
          <a:prstGeom prst="rect">
            <a:avLst/>
          </a:prstGeom>
        </p:spPr>
      </p:pic>
      <p:pic>
        <p:nvPicPr>
          <p:cNvPr id="12" name="Picture 11" descr="A picture containing toy, doll, indoor, vector graphics&#10;&#10;Description automatically generated">
            <a:extLst>
              <a:ext uri="{FF2B5EF4-FFF2-40B4-BE49-F238E27FC236}">
                <a16:creationId xmlns:a16="http://schemas.microsoft.com/office/drawing/2014/main" id="{3B500A5A-1060-45B3-8B16-47B7AE6405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152" y="775165"/>
            <a:ext cx="6336321" cy="87366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9211186" y="1026028"/>
            <a:ext cx="13926572" cy="85206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3572614" y="740278"/>
            <a:ext cx="13926572" cy="852069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429893" y="3800941"/>
            <a:ext cx="11821822" cy="2454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7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06782" y="6368210"/>
            <a:ext cx="6122665" cy="31615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032632" y="729410"/>
            <a:ext cx="6122665" cy="31615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908600" y="1387576"/>
            <a:ext cx="846672" cy="8935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97658" y="8543824"/>
            <a:ext cx="554799" cy="58553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675057" y="1552474"/>
            <a:ext cx="289867" cy="2818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874707" y="5973435"/>
            <a:ext cx="289867" cy="2818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63666" y="8695646"/>
            <a:ext cx="289867" cy="28189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06782" y="5145427"/>
            <a:ext cx="289867" cy="2818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97632" y="2317817"/>
            <a:ext cx="6292735" cy="5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6400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4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27969" y="3003914"/>
            <a:ext cx="1244063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CỘNG CÓ NHỚ TRONG PHẠM VI 20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146188" y="-10935952"/>
            <a:ext cx="20580377" cy="125916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20000" y="6499007"/>
            <a:ext cx="3582663" cy="2024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146188" y="8263950"/>
            <a:ext cx="20580377" cy="125916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300145" y="7156863"/>
            <a:ext cx="245059" cy="2383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56498" y="5204521"/>
            <a:ext cx="290370" cy="2823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57921" y="3038640"/>
            <a:ext cx="242367" cy="23570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1727" y="7511110"/>
            <a:ext cx="270180" cy="2627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96017" y="5386568"/>
            <a:ext cx="248290" cy="24146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814167" y="2775890"/>
            <a:ext cx="270180" cy="262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7007" y="8456652"/>
            <a:ext cx="18462014" cy="50539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620227">
            <a:off x="-1672317" y="-465884"/>
            <a:ext cx="5290563" cy="298916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25206" y="3843506"/>
            <a:ext cx="3730797" cy="2954650"/>
            <a:chOff x="0" y="0"/>
            <a:chExt cx="1619879" cy="12063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19879" cy="1206327"/>
            </a:xfrm>
            <a:custGeom>
              <a:avLst/>
              <a:gdLst/>
              <a:ahLst/>
              <a:cxnLst/>
              <a:rect l="l" t="t" r="r" b="b"/>
              <a:pathLst>
                <a:path w="1619879" h="1206327">
                  <a:moveTo>
                    <a:pt x="0" y="0"/>
                  </a:moveTo>
                  <a:lnTo>
                    <a:pt x="1619879" y="0"/>
                  </a:lnTo>
                  <a:lnTo>
                    <a:pt x="1619879" y="1206327"/>
                  </a:lnTo>
                  <a:lnTo>
                    <a:pt x="0" y="1206327"/>
                  </a:lnTo>
                  <a:close/>
                </a:path>
              </a:pathLst>
            </a:custGeom>
            <a:solidFill>
              <a:srgbClr val="F1D6C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769074" y="1518364"/>
            <a:ext cx="8749851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4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82779" y="3150660"/>
            <a:ext cx="1559152" cy="9678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518926" y="-566460"/>
            <a:ext cx="5405596" cy="279125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293568" y="4278348"/>
            <a:ext cx="3662435" cy="2124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PHÉP CỘNG CÓ NHỚ TRONG PHẠM VI 20</a:t>
            </a:r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BCA0306C-E5D8-49F3-B8A1-52037E0509CE}"/>
              </a:ext>
            </a:extLst>
          </p:cNvPr>
          <p:cNvGrpSpPr/>
          <p:nvPr/>
        </p:nvGrpSpPr>
        <p:grpSpPr>
          <a:xfrm>
            <a:off x="5345051" y="3828055"/>
            <a:ext cx="3730797" cy="2954650"/>
            <a:chOff x="0" y="0"/>
            <a:chExt cx="1619879" cy="120632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886FC387-D8CC-48E0-8FF9-9772C55BA0B1}"/>
                </a:ext>
              </a:extLst>
            </p:cNvPr>
            <p:cNvSpPr/>
            <p:nvPr/>
          </p:nvSpPr>
          <p:spPr>
            <a:xfrm>
              <a:off x="0" y="0"/>
              <a:ext cx="1619879" cy="1206327"/>
            </a:xfrm>
            <a:custGeom>
              <a:avLst/>
              <a:gdLst/>
              <a:ahLst/>
              <a:cxnLst/>
              <a:rect l="l" t="t" r="r" b="b"/>
              <a:pathLst>
                <a:path w="1619879" h="1206327">
                  <a:moveTo>
                    <a:pt x="0" y="0"/>
                  </a:moveTo>
                  <a:lnTo>
                    <a:pt x="1619879" y="0"/>
                  </a:lnTo>
                  <a:lnTo>
                    <a:pt x="1619879" y="1206327"/>
                  </a:lnTo>
                  <a:lnTo>
                    <a:pt x="0" y="1206327"/>
                  </a:lnTo>
                  <a:close/>
                </a:path>
              </a:pathLst>
            </a:custGeom>
            <a:solidFill>
              <a:srgbClr val="F1D6C0"/>
            </a:solidFill>
          </p:spPr>
        </p:sp>
      </p:grpSp>
      <p:grpSp>
        <p:nvGrpSpPr>
          <p:cNvPr id="20" name="Group 4">
            <a:extLst>
              <a:ext uri="{FF2B5EF4-FFF2-40B4-BE49-F238E27FC236}">
                <a16:creationId xmlns:a16="http://schemas.microsoft.com/office/drawing/2014/main" id="{42D6C31B-BD7E-40EC-856E-870560E1D40D}"/>
              </a:ext>
            </a:extLst>
          </p:cNvPr>
          <p:cNvGrpSpPr/>
          <p:nvPr/>
        </p:nvGrpSpPr>
        <p:grpSpPr>
          <a:xfrm>
            <a:off x="9436011" y="3843506"/>
            <a:ext cx="3730797" cy="2954650"/>
            <a:chOff x="0" y="0"/>
            <a:chExt cx="1619879" cy="1206327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1569623D-DDA8-490F-9BAE-03C931CB7A99}"/>
                </a:ext>
              </a:extLst>
            </p:cNvPr>
            <p:cNvSpPr/>
            <p:nvPr/>
          </p:nvSpPr>
          <p:spPr>
            <a:xfrm>
              <a:off x="0" y="0"/>
              <a:ext cx="1619879" cy="1206327"/>
            </a:xfrm>
            <a:custGeom>
              <a:avLst/>
              <a:gdLst/>
              <a:ahLst/>
              <a:cxnLst/>
              <a:rect l="l" t="t" r="r" b="b"/>
              <a:pathLst>
                <a:path w="1619879" h="1206327">
                  <a:moveTo>
                    <a:pt x="0" y="0"/>
                  </a:moveTo>
                  <a:lnTo>
                    <a:pt x="1619879" y="0"/>
                  </a:lnTo>
                  <a:lnTo>
                    <a:pt x="1619879" y="1206327"/>
                  </a:lnTo>
                  <a:lnTo>
                    <a:pt x="0" y="1206327"/>
                  </a:lnTo>
                  <a:close/>
                </a:path>
              </a:pathLst>
            </a:custGeom>
            <a:solidFill>
              <a:srgbClr val="F1D6C0"/>
            </a:solidFill>
          </p:spPr>
        </p:sp>
      </p:grpSp>
      <p:grpSp>
        <p:nvGrpSpPr>
          <p:cNvPr id="22" name="Group 4">
            <a:extLst>
              <a:ext uri="{FF2B5EF4-FFF2-40B4-BE49-F238E27FC236}">
                <a16:creationId xmlns:a16="http://schemas.microsoft.com/office/drawing/2014/main" id="{1A05FD1F-FAB2-40EF-97D9-C81865EFA3AD}"/>
              </a:ext>
            </a:extLst>
          </p:cNvPr>
          <p:cNvGrpSpPr/>
          <p:nvPr/>
        </p:nvGrpSpPr>
        <p:grpSpPr>
          <a:xfrm>
            <a:off x="13555856" y="3769704"/>
            <a:ext cx="3730797" cy="2954650"/>
            <a:chOff x="0" y="0"/>
            <a:chExt cx="1619879" cy="1206327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A3184896-9CF5-4932-9225-6EFA5AC42398}"/>
                </a:ext>
              </a:extLst>
            </p:cNvPr>
            <p:cNvSpPr/>
            <p:nvPr/>
          </p:nvSpPr>
          <p:spPr>
            <a:xfrm>
              <a:off x="0" y="0"/>
              <a:ext cx="1619879" cy="1206327"/>
            </a:xfrm>
            <a:custGeom>
              <a:avLst/>
              <a:gdLst/>
              <a:ahLst/>
              <a:cxnLst/>
              <a:rect l="l" t="t" r="r" b="b"/>
              <a:pathLst>
                <a:path w="1619879" h="1206327">
                  <a:moveTo>
                    <a:pt x="0" y="0"/>
                  </a:moveTo>
                  <a:lnTo>
                    <a:pt x="1619879" y="0"/>
                  </a:lnTo>
                  <a:lnTo>
                    <a:pt x="1619879" y="1206327"/>
                  </a:lnTo>
                  <a:lnTo>
                    <a:pt x="0" y="1206327"/>
                  </a:lnTo>
                  <a:close/>
                </a:path>
              </a:pathLst>
            </a:custGeom>
            <a:solidFill>
              <a:srgbClr val="F1D6C0"/>
            </a:solidFill>
          </p:spPr>
        </p:sp>
      </p:grpSp>
      <p:pic>
        <p:nvPicPr>
          <p:cNvPr id="24" name="Picture 12">
            <a:extLst>
              <a:ext uri="{FF2B5EF4-FFF2-40B4-BE49-F238E27FC236}">
                <a16:creationId xmlns:a16="http://schemas.microsoft.com/office/drawing/2014/main" id="{8E2770DE-58A0-4C7B-A492-7E5A2E48B7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34171" y="3139320"/>
            <a:ext cx="1559152" cy="967815"/>
          </a:xfrm>
          <a:prstGeom prst="rect">
            <a:avLst/>
          </a:prstGeom>
        </p:spPr>
      </p:pic>
      <p:pic>
        <p:nvPicPr>
          <p:cNvPr id="25" name="Picture 12">
            <a:extLst>
              <a:ext uri="{FF2B5EF4-FFF2-40B4-BE49-F238E27FC236}">
                <a16:creationId xmlns:a16="http://schemas.microsoft.com/office/drawing/2014/main" id="{BF418642-B9CF-4455-9310-F5DADDAB1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478968" y="3064176"/>
            <a:ext cx="1559152" cy="967815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6E786A01-44EE-4FFD-901A-E5B175CC88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85741" y="3064176"/>
            <a:ext cx="1559152" cy="967815"/>
          </a:xfrm>
          <a:prstGeom prst="rect">
            <a:avLst/>
          </a:prstGeom>
        </p:spPr>
      </p:pic>
      <p:sp>
        <p:nvSpPr>
          <p:cNvPr id="27" name="TextBox 15">
            <a:extLst>
              <a:ext uri="{FF2B5EF4-FFF2-40B4-BE49-F238E27FC236}">
                <a16:creationId xmlns:a16="http://schemas.microsoft.com/office/drawing/2014/main" id="{ED7DA0DC-EAC7-4780-B504-B478C6F5ED1B}"/>
              </a:ext>
            </a:extLst>
          </p:cNvPr>
          <p:cNvSpPr txBox="1"/>
          <p:nvPr/>
        </p:nvSpPr>
        <p:spPr>
          <a:xfrm>
            <a:off x="5384528" y="4278348"/>
            <a:ext cx="3662435" cy="647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LUYỆN TẬP</a:t>
            </a: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D9C0BADE-B24C-477D-B0E7-752F95486710}"/>
              </a:ext>
            </a:extLst>
          </p:cNvPr>
          <p:cNvSpPr txBox="1"/>
          <p:nvPr/>
        </p:nvSpPr>
        <p:spPr>
          <a:xfrm>
            <a:off x="9231204" y="4278348"/>
            <a:ext cx="3662435" cy="647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VẬN DỤNG</a:t>
            </a: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C6D17D8E-04D2-4A99-A10D-6B99F8EF7E73}"/>
              </a:ext>
            </a:extLst>
          </p:cNvPr>
          <p:cNvSpPr txBox="1"/>
          <p:nvPr/>
        </p:nvSpPr>
        <p:spPr>
          <a:xfrm>
            <a:off x="13590036" y="4325597"/>
            <a:ext cx="3662435" cy="1386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HƯỚNG DẪN VỀ NHÀ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05361" y="3712320"/>
            <a:ext cx="11277278" cy="2297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49"/>
              </a:lnSpc>
            </a:pPr>
            <a:r>
              <a:rPr lang="en-US" sz="7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PHÉP CỘNG CÓ NHỚ TRONG PHẠM VI 20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97096" y="7952003"/>
            <a:ext cx="2092871" cy="11824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8612" y="3753580"/>
            <a:ext cx="1655977" cy="15776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57825" y="6185811"/>
            <a:ext cx="8084829" cy="53056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782639" y="5331274"/>
            <a:ext cx="1241229" cy="13100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82639" y="-552061"/>
            <a:ext cx="6122665" cy="31615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146188" y="-10489372"/>
            <a:ext cx="20580377" cy="1259169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488798" y="-1706568"/>
            <a:ext cx="12232998" cy="13979030"/>
            <a:chOff x="0" y="0"/>
            <a:chExt cx="1811986" cy="2294019"/>
          </a:xfrm>
        </p:grpSpPr>
        <p:sp>
          <p:nvSpPr>
            <p:cNvPr id="4" name="Freeform 4"/>
            <p:cNvSpPr/>
            <p:nvPr/>
          </p:nvSpPr>
          <p:spPr>
            <a:xfrm>
              <a:off x="-9098" y="-6509"/>
              <a:ext cx="1826317" cy="2326072"/>
            </a:xfrm>
            <a:custGeom>
              <a:avLst/>
              <a:gdLst/>
              <a:ahLst/>
              <a:cxnLst/>
              <a:rect l="l" t="t" r="r" b="b"/>
              <a:pathLst>
                <a:path w="1826317" h="2326072">
                  <a:moveTo>
                    <a:pt x="63030" y="1732519"/>
                  </a:moveTo>
                  <a:cubicBezTo>
                    <a:pt x="63030" y="1732519"/>
                    <a:pt x="0" y="148595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933244" y="6965"/>
                  </a:cubicBezTo>
                  <a:lnTo>
                    <a:pt x="933245" y="6965"/>
                  </a:lnTo>
                  <a:cubicBezTo>
                    <a:pt x="1149992" y="16819"/>
                    <a:pt x="1354307" y="36481"/>
                    <a:pt x="1488496" y="101690"/>
                  </a:cubicBezTo>
                  <a:cubicBezTo>
                    <a:pt x="1744541" y="226120"/>
                    <a:pt x="1826317" y="459160"/>
                    <a:pt x="1820829" y="704684"/>
                  </a:cubicBezTo>
                  <a:cubicBezTo>
                    <a:pt x="1820829" y="704684"/>
                    <a:pt x="1777541" y="1013073"/>
                    <a:pt x="1784974" y="1248607"/>
                  </a:cubicBezTo>
                  <a:cubicBezTo>
                    <a:pt x="1792098" y="1474320"/>
                    <a:pt x="1799254" y="1669923"/>
                    <a:pt x="1799254" y="1669923"/>
                  </a:cubicBezTo>
                  <a:cubicBezTo>
                    <a:pt x="1782573" y="1885656"/>
                    <a:pt x="1667929" y="2096267"/>
                    <a:pt x="1471060" y="2207891"/>
                  </a:cubicBezTo>
                  <a:cubicBezTo>
                    <a:pt x="1320708" y="2293140"/>
                    <a:pt x="1122677" y="2308238"/>
                    <a:pt x="882050" y="2297496"/>
                  </a:cubicBezTo>
                  <a:lnTo>
                    <a:pt x="882049" y="2297496"/>
                  </a:lnTo>
                  <a:cubicBezTo>
                    <a:pt x="645952" y="2292219"/>
                    <a:pt x="384604" y="2326073"/>
                    <a:pt x="254278" y="2216915"/>
                  </a:cubicBezTo>
                  <a:cubicBezTo>
                    <a:pt x="145767" y="2126030"/>
                    <a:pt x="81795" y="1932718"/>
                    <a:pt x="63030" y="1732519"/>
                  </a:cubicBezTo>
                  <a:close/>
                </a:path>
              </a:pathLst>
            </a:custGeom>
            <a:solidFill>
              <a:srgbClr val="FFE6E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59319" y="-379777"/>
            <a:ext cx="2432840" cy="25831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16000" y="8039100"/>
            <a:ext cx="2161354" cy="12211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31192" y="911788"/>
            <a:ext cx="7641331" cy="20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TRANH &amp;  TRẢ LỜI CÂU HỎI: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357884" y="2476500"/>
            <a:ext cx="6315423" cy="5712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 err="1">
                <a:solidFill>
                  <a:srgbClr val="3B2F57"/>
                </a:solidFill>
              </a:rPr>
              <a:t>Có</a:t>
            </a:r>
            <a:r>
              <a:rPr lang="vi-VN" sz="4200" dirty="0">
                <a:solidFill>
                  <a:srgbClr val="3B2F57"/>
                </a:solidFill>
              </a:rPr>
              <a:t> 8 </a:t>
            </a:r>
            <a:r>
              <a:rPr lang="vi-VN" sz="4200" dirty="0" err="1">
                <a:solidFill>
                  <a:srgbClr val="3B2F57"/>
                </a:solidFill>
              </a:rPr>
              <a:t>bạn</a:t>
            </a:r>
            <a:r>
              <a:rPr lang="vi-VN" sz="4200" dirty="0">
                <a:solidFill>
                  <a:srgbClr val="3B2F57"/>
                </a:solidFill>
              </a:rPr>
              <a:t> đang chơi </a:t>
            </a:r>
            <a:r>
              <a:rPr lang="vi-VN" sz="4200" dirty="0" err="1">
                <a:solidFill>
                  <a:srgbClr val="3B2F57"/>
                </a:solidFill>
              </a:rPr>
              <a:t>nhảy</a:t>
            </a:r>
            <a:r>
              <a:rPr lang="vi-VN" sz="4200" dirty="0">
                <a:solidFill>
                  <a:srgbClr val="3B2F57"/>
                </a:solidFill>
              </a:rPr>
              <a:t> dây. Sau </a:t>
            </a:r>
            <a:r>
              <a:rPr lang="vi-VN" sz="4200" dirty="0" err="1">
                <a:solidFill>
                  <a:srgbClr val="3B2F57"/>
                </a:solidFill>
              </a:rPr>
              <a:t>đó</a:t>
            </a:r>
            <a:r>
              <a:rPr lang="vi-VN" sz="4200" dirty="0">
                <a:solidFill>
                  <a:srgbClr val="3B2F57"/>
                </a:solidFill>
              </a:rPr>
              <a:t> </a:t>
            </a:r>
            <a:r>
              <a:rPr lang="vi-VN" sz="4200" dirty="0" err="1">
                <a:solidFill>
                  <a:srgbClr val="3B2F57"/>
                </a:solidFill>
              </a:rPr>
              <a:t>có</a:t>
            </a:r>
            <a:r>
              <a:rPr lang="vi-VN" sz="4200" dirty="0">
                <a:solidFill>
                  <a:srgbClr val="3B2F57"/>
                </a:solidFill>
              </a:rPr>
              <a:t> thêm 3 </a:t>
            </a:r>
            <a:r>
              <a:rPr lang="vi-VN" sz="4200" dirty="0" err="1">
                <a:solidFill>
                  <a:srgbClr val="3B2F57"/>
                </a:solidFill>
              </a:rPr>
              <a:t>bạn</a:t>
            </a:r>
            <a:r>
              <a:rPr lang="vi-VN" sz="4200" dirty="0">
                <a:solidFill>
                  <a:srgbClr val="3B2F57"/>
                </a:solidFill>
              </a:rPr>
              <a:t> </a:t>
            </a:r>
            <a:r>
              <a:rPr lang="vi-VN" sz="4200" dirty="0" err="1">
                <a:solidFill>
                  <a:srgbClr val="3B2F57"/>
                </a:solidFill>
              </a:rPr>
              <a:t>nữa</a:t>
            </a:r>
            <a:r>
              <a:rPr lang="vi-VN" sz="4200" dirty="0">
                <a:solidFill>
                  <a:srgbClr val="3B2F57"/>
                </a:solidFill>
              </a:rPr>
              <a:t> </a:t>
            </a:r>
            <a:r>
              <a:rPr lang="vi-VN" sz="4200" dirty="0" err="1">
                <a:solidFill>
                  <a:srgbClr val="3B2F57"/>
                </a:solidFill>
              </a:rPr>
              <a:t>muốn</a:t>
            </a:r>
            <a:r>
              <a:rPr lang="vi-VN" sz="4200" dirty="0">
                <a:solidFill>
                  <a:srgbClr val="3B2F57"/>
                </a:solidFill>
              </a:rPr>
              <a:t> </a:t>
            </a:r>
            <a:r>
              <a:rPr lang="vi-VN" sz="4200" dirty="0" err="1">
                <a:solidFill>
                  <a:srgbClr val="3B2F57"/>
                </a:solidFill>
              </a:rPr>
              <a:t>đến</a:t>
            </a:r>
            <a:r>
              <a:rPr lang="vi-VN" sz="4200" dirty="0">
                <a:solidFill>
                  <a:srgbClr val="3B2F57"/>
                </a:solidFill>
              </a:rPr>
              <a:t> xin chơi. </a:t>
            </a:r>
            <a:r>
              <a:rPr lang="vi-VN" sz="4200" dirty="0" err="1">
                <a:solidFill>
                  <a:srgbClr val="3B2F57"/>
                </a:solidFill>
              </a:rPr>
              <a:t>Hỏi</a:t>
            </a:r>
            <a:r>
              <a:rPr lang="vi-VN" sz="4200" dirty="0">
                <a:solidFill>
                  <a:srgbClr val="3B2F57"/>
                </a:solidFill>
              </a:rPr>
              <a:t> </a:t>
            </a:r>
            <a:r>
              <a:rPr lang="vi-VN" sz="4200" dirty="0" err="1">
                <a:solidFill>
                  <a:srgbClr val="3B2F57"/>
                </a:solidFill>
              </a:rPr>
              <a:t>có</a:t>
            </a:r>
            <a:r>
              <a:rPr lang="vi-VN" sz="4200" dirty="0">
                <a:solidFill>
                  <a:srgbClr val="3B2F57"/>
                </a:solidFill>
              </a:rPr>
              <a:t> </a:t>
            </a:r>
            <a:r>
              <a:rPr lang="vi-VN" sz="4200" dirty="0" err="1">
                <a:solidFill>
                  <a:srgbClr val="3B2F57"/>
                </a:solidFill>
              </a:rPr>
              <a:t>tất</a:t>
            </a:r>
            <a:r>
              <a:rPr lang="vi-VN" sz="4200" dirty="0">
                <a:solidFill>
                  <a:srgbClr val="3B2F57"/>
                </a:solidFill>
              </a:rPr>
              <a:t> </a:t>
            </a:r>
            <a:r>
              <a:rPr lang="vi-VN" sz="4200" dirty="0" err="1">
                <a:solidFill>
                  <a:srgbClr val="3B2F57"/>
                </a:solidFill>
              </a:rPr>
              <a:t>cả</a:t>
            </a:r>
            <a:r>
              <a:rPr lang="vi-VN" sz="4200" dirty="0">
                <a:solidFill>
                  <a:srgbClr val="3B2F57"/>
                </a:solidFill>
              </a:rPr>
              <a:t> bao nhiêu </a:t>
            </a:r>
            <a:r>
              <a:rPr lang="vi-VN" sz="4200" dirty="0" err="1">
                <a:solidFill>
                  <a:srgbClr val="3B2F57"/>
                </a:solidFill>
              </a:rPr>
              <a:t>bạn</a:t>
            </a:r>
            <a:r>
              <a:rPr lang="vi-VN" sz="4200" dirty="0">
                <a:solidFill>
                  <a:srgbClr val="3B2F57"/>
                </a:solidFill>
              </a:rPr>
              <a:t> tham gia chơi </a:t>
            </a:r>
            <a:r>
              <a:rPr lang="vi-VN" sz="4200" dirty="0" err="1">
                <a:solidFill>
                  <a:srgbClr val="3B2F57"/>
                </a:solidFill>
              </a:rPr>
              <a:t>nhảy</a:t>
            </a:r>
            <a:r>
              <a:rPr lang="vi-VN" sz="4200" dirty="0">
                <a:solidFill>
                  <a:srgbClr val="3B2F57"/>
                </a:solidFill>
              </a:rPr>
              <a:t> dây?</a:t>
            </a:r>
            <a:endParaRPr lang="en-US" sz="4200" dirty="0">
              <a:solidFill>
                <a:srgbClr val="3B2F57"/>
              </a:solidFill>
            </a:endParaRPr>
          </a:p>
        </p:txBody>
      </p:sp>
      <p:pic>
        <p:nvPicPr>
          <p:cNvPr id="12" name="Picture 11" descr="A group of children in a field&#10;&#10;Description automatically generated with low confidence">
            <a:extLst>
              <a:ext uri="{FF2B5EF4-FFF2-40B4-BE49-F238E27FC236}">
                <a16:creationId xmlns:a16="http://schemas.microsoft.com/office/drawing/2014/main" id="{97A6AD61-43CB-4237-AE3C-DBF36E9B73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1" y="3626012"/>
            <a:ext cx="8674331" cy="52448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83583" y="8678598"/>
            <a:ext cx="18726775" cy="17322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133600" y="2331199"/>
            <a:ext cx="6122665" cy="31615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888961" y="649904"/>
            <a:ext cx="1655977" cy="15776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572017" y="6493573"/>
            <a:ext cx="289867" cy="2818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828695" y="8378058"/>
            <a:ext cx="289867" cy="2818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07458" y="1726935"/>
            <a:ext cx="289867" cy="281896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8CDFEF4-93E2-48CC-807F-AC3169B98C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38" y="985419"/>
            <a:ext cx="12783923" cy="4920081"/>
          </a:xfrm>
          <a:prstGeom prst="rect">
            <a:avLst/>
          </a:prstGeom>
        </p:spPr>
      </p:pic>
      <p:grpSp>
        <p:nvGrpSpPr>
          <p:cNvPr id="16" name="Group 4">
            <a:extLst>
              <a:ext uri="{FF2B5EF4-FFF2-40B4-BE49-F238E27FC236}">
                <a16:creationId xmlns:a16="http://schemas.microsoft.com/office/drawing/2014/main" id="{0D034BA2-85A1-488D-AB6D-53776E1522E0}"/>
              </a:ext>
            </a:extLst>
          </p:cNvPr>
          <p:cNvGrpSpPr/>
          <p:nvPr/>
        </p:nvGrpSpPr>
        <p:grpSpPr>
          <a:xfrm>
            <a:off x="2761182" y="6524240"/>
            <a:ext cx="12783923" cy="2135713"/>
            <a:chOff x="0" y="0"/>
            <a:chExt cx="3996554" cy="516362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AA7EA2F-6298-4EF0-A2EA-393FAC119E46}"/>
                </a:ext>
              </a:extLst>
            </p:cNvPr>
            <p:cNvSpPr/>
            <p:nvPr/>
          </p:nvSpPr>
          <p:spPr>
            <a:xfrm>
              <a:off x="0" y="0"/>
              <a:ext cx="3996553" cy="516362"/>
            </a:xfrm>
            <a:custGeom>
              <a:avLst/>
              <a:gdLst/>
              <a:ahLst/>
              <a:cxnLst/>
              <a:rect l="l" t="t" r="r" b="b"/>
              <a:pathLst>
                <a:path w="3996553" h="516362">
                  <a:moveTo>
                    <a:pt x="0" y="0"/>
                  </a:moveTo>
                  <a:lnTo>
                    <a:pt x="3996553" y="0"/>
                  </a:lnTo>
                  <a:lnTo>
                    <a:pt x="3996553" y="516362"/>
                  </a:lnTo>
                  <a:lnTo>
                    <a:pt x="0" y="516362"/>
                  </a:lnTo>
                  <a:close/>
                </a:path>
              </a:pathLst>
            </a:custGeom>
            <a:solidFill>
              <a:srgbClr val="FFDBDC"/>
            </a:solidFill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BD47FF7-AE02-4C64-8BB8-4EE138D4B2B3}"/>
              </a:ext>
            </a:extLst>
          </p:cNvPr>
          <p:cNvSpPr txBox="1"/>
          <p:nvPr/>
        </p:nvSpPr>
        <p:spPr>
          <a:xfrm>
            <a:off x="3137728" y="6539058"/>
            <a:ext cx="12407374" cy="173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THỰC HÀNH TÍNH: 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9 + 4 = 				7 + 5 = 		 	6 + 5 = 		</a:t>
            </a:r>
            <a:endParaRPr lang="vi-VN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D430A1-3384-4E8B-AB9D-DB6DBA120CD3}"/>
              </a:ext>
            </a:extLst>
          </p:cNvPr>
          <p:cNvSpPr/>
          <p:nvPr/>
        </p:nvSpPr>
        <p:spPr>
          <a:xfrm>
            <a:off x="4936177" y="7654073"/>
            <a:ext cx="778824" cy="54305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756789-909E-4803-9BF7-60ECAADFDB7F}"/>
              </a:ext>
            </a:extLst>
          </p:cNvPr>
          <p:cNvSpPr/>
          <p:nvPr/>
        </p:nvSpPr>
        <p:spPr>
          <a:xfrm>
            <a:off x="4936177" y="7654073"/>
            <a:ext cx="778824" cy="54305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F63D9A7-EBD0-4A4F-B0F7-73F20BC96911}"/>
              </a:ext>
            </a:extLst>
          </p:cNvPr>
          <p:cNvSpPr/>
          <p:nvPr/>
        </p:nvSpPr>
        <p:spPr>
          <a:xfrm>
            <a:off x="9435719" y="7592096"/>
            <a:ext cx="778824" cy="54305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CAA52B-D37A-4E7C-B175-C2023800FBE5}"/>
              </a:ext>
            </a:extLst>
          </p:cNvPr>
          <p:cNvSpPr/>
          <p:nvPr/>
        </p:nvSpPr>
        <p:spPr>
          <a:xfrm>
            <a:off x="13106400" y="7654073"/>
            <a:ext cx="778824" cy="54305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81F880-E35B-415B-8F42-4DB1422DCBAF}"/>
              </a:ext>
            </a:extLst>
          </p:cNvPr>
          <p:cNvSpPr/>
          <p:nvPr/>
        </p:nvSpPr>
        <p:spPr>
          <a:xfrm>
            <a:off x="9435719" y="7573451"/>
            <a:ext cx="778824" cy="54305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3512DC-1AE6-4B5C-9331-F7AA8C5ED612}"/>
              </a:ext>
            </a:extLst>
          </p:cNvPr>
          <p:cNvSpPr/>
          <p:nvPr/>
        </p:nvSpPr>
        <p:spPr>
          <a:xfrm>
            <a:off x="13106400" y="7644551"/>
            <a:ext cx="778824" cy="54305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05361" y="3990096"/>
            <a:ext cx="11277278" cy="1104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49"/>
              </a:lnSpc>
            </a:pPr>
            <a:r>
              <a:rPr lang="en-US" sz="7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LUYỆN TẬP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97096" y="7952003"/>
            <a:ext cx="2092871" cy="11824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8612" y="3753580"/>
            <a:ext cx="1655977" cy="15776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57825" y="6185811"/>
            <a:ext cx="8084829" cy="53056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782639" y="5331274"/>
            <a:ext cx="1241229" cy="13100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82639" y="-552061"/>
            <a:ext cx="6122665" cy="316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6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04237" y="421331"/>
            <a:ext cx="11351133" cy="2448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</a:t>
            </a:r>
          </a:p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83583" y="8678598"/>
            <a:ext cx="18726775" cy="17322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343018" y="4006010"/>
            <a:ext cx="6122665" cy="31615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03323" y="2649036"/>
            <a:ext cx="1655977" cy="15776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72017" y="6493573"/>
            <a:ext cx="289867" cy="2818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28695" y="8378058"/>
            <a:ext cx="289867" cy="2818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07458" y="1726935"/>
            <a:ext cx="289867" cy="281896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A835CE4-7C80-403C-900A-D422DD889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33" y="3327840"/>
            <a:ext cx="11351133" cy="50502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3A3C6DA-5005-4128-98A3-681766377E25}"/>
              </a:ext>
            </a:extLst>
          </p:cNvPr>
          <p:cNvSpPr/>
          <p:nvPr/>
        </p:nvSpPr>
        <p:spPr>
          <a:xfrm>
            <a:off x="5638800" y="4560024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2A4B83-2BD1-4000-9C47-344EF7FF1AD8}"/>
              </a:ext>
            </a:extLst>
          </p:cNvPr>
          <p:cNvSpPr/>
          <p:nvPr/>
        </p:nvSpPr>
        <p:spPr>
          <a:xfrm>
            <a:off x="5638800" y="6998424"/>
            <a:ext cx="762000" cy="81207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2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384</Words>
  <Application>Microsoft Office PowerPoint</Application>
  <PresentationFormat>Custom</PresentationFormat>
  <Paragraphs>99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Fredoka One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Hà Nguyễn</cp:lastModifiedBy>
  <cp:revision>6</cp:revision>
  <dcterms:created xsi:type="dcterms:W3CDTF">2006-08-16T00:00:00Z</dcterms:created>
  <dcterms:modified xsi:type="dcterms:W3CDTF">2021-08-27T15:26:43Z</dcterms:modified>
  <dc:identifier>DAEoNn5vFYM</dc:identifier>
</cp:coreProperties>
</file>