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30"/>
  </p:notesMasterIdLst>
  <p:sldIdLst>
    <p:sldId id="256" r:id="rId3"/>
    <p:sldId id="257" r:id="rId4"/>
    <p:sldId id="259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262" r:id="rId13"/>
    <p:sldId id="314" r:id="rId14"/>
    <p:sldId id="336" r:id="rId15"/>
    <p:sldId id="339" r:id="rId16"/>
    <p:sldId id="337" r:id="rId17"/>
    <p:sldId id="267" r:id="rId18"/>
    <p:sldId id="340" r:id="rId19"/>
    <p:sldId id="341" r:id="rId20"/>
    <p:sldId id="264" r:id="rId21"/>
    <p:sldId id="344" r:id="rId22"/>
    <p:sldId id="258" r:id="rId23"/>
    <p:sldId id="346" r:id="rId24"/>
    <p:sldId id="347" r:id="rId25"/>
    <p:sldId id="348" r:id="rId26"/>
    <p:sldId id="349" r:id="rId27"/>
    <p:sldId id="281" r:id="rId28"/>
    <p:sldId id="304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8722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3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30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4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4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-ZKRBfpf6Y?feature=oembed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notesSlide" Target="../notesSlides/notesSlide5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XPmUabQvmQ?feature=oembed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DhnjH8_PLqs?feature=oembed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-ZKRBfpf6Y?feature=oembed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24.png"/><Relationship Id="rId3" Type="http://schemas.openxmlformats.org/officeDocument/2006/relationships/slide" Target="slide22.xml"/><Relationship Id="rId7" Type="http://schemas.openxmlformats.org/officeDocument/2006/relationships/image" Target="../media/image53.png"/><Relationship Id="rId12" Type="http://schemas.openxmlformats.org/officeDocument/2006/relationships/slide" Target="slide2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6" Type="http://schemas.openxmlformats.org/officeDocument/2006/relationships/slide" Target="slide21.xml"/><Relationship Id="rId11" Type="http://schemas.openxmlformats.org/officeDocument/2006/relationships/slide" Target="slide25.xml"/><Relationship Id="rId5" Type="http://schemas.openxmlformats.org/officeDocument/2006/relationships/image" Target="../media/image52.jpeg"/><Relationship Id="rId10" Type="http://schemas.openxmlformats.org/officeDocument/2006/relationships/slide" Target="slide23.xml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slide" Target="slide20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slide" Target="slide20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slide" Target="slide20.xml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" Target="slide20.xml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" Target="slide20.xml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microsoft.com/office/2007/relationships/hdphoto" Target="../media/hdphoto5.wdp"/><Relationship Id="rId4" Type="http://schemas.openxmlformats.org/officeDocument/2006/relationships/image" Target="../media/image3.jpg"/><Relationship Id="rId9" Type="http://schemas.openxmlformats.org/officeDocument/2006/relationships/image" Target="../media/image7.gif"/><Relationship Id="rId14" Type="http://schemas.openxmlformats.org/officeDocument/2006/relationships/image" Target="../media/image11.png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microsoft.com/office/2007/relationships/hdphoto" Target="../media/hdphoto1.wdp"/><Relationship Id="rId12" Type="http://schemas.microsoft.com/office/2007/relationships/hdphoto" Target="../media/hdphoto6.wdp"/><Relationship Id="rId17" Type="http://schemas.openxmlformats.org/officeDocument/2006/relationships/slide" Target="slide10.xml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image" Target="../media/image3.jpg"/><Relationship Id="rId15" Type="http://schemas.openxmlformats.org/officeDocument/2006/relationships/image" Target="../media/image9.gif"/><Relationship Id="rId23" Type="http://schemas.openxmlformats.org/officeDocument/2006/relationships/slide" Target="slide8.xml"/><Relationship Id="rId28" Type="http://schemas.openxmlformats.org/officeDocument/2006/relationships/image" Target="../media/image25.png"/><Relationship Id="rId10" Type="http://schemas.openxmlformats.org/officeDocument/2006/relationships/image" Target="../media/image7.gif"/><Relationship Id="rId19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6.jpg"/><Relationship Id="rId14" Type="http://schemas.microsoft.com/office/2007/relationships/hdphoto" Target="../media/hdphoto7.wdp"/><Relationship Id="rId22" Type="http://schemas.openxmlformats.org/officeDocument/2006/relationships/image" Target="../media/image22.png"/><Relationship Id="rId27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5" Type="http://schemas.microsoft.com/office/2007/relationships/hdphoto" Target="../media/hdphoto8.wdp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9424208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iệu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09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744089" y="370926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Tổng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2" y="1092346"/>
            <a:ext cx="5304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60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20 = 40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=""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613810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trừ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587461" y="491730"/>
            <a:ext cx="10370443" cy="739365"/>
            <a:chOff x="1217853" y="586126"/>
            <a:chExt cx="5047533" cy="51530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627819"/>
              <a:ext cx="4805025" cy="45111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diều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gắn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17853" y="586126"/>
              <a:ext cx="344671" cy="5153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2591C5-E125-4984-97AE-77CC2F060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67"/>
          <a:stretch/>
        </p:blipFill>
        <p:spPr>
          <a:xfrm>
            <a:off x="1159900" y="1764145"/>
            <a:ext cx="9723809" cy="2612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CAF79A6-6FA3-46CD-9CC3-9B39C34471DA}"/>
              </a:ext>
            </a:extLst>
          </p:cNvPr>
          <p:cNvGrpSpPr/>
          <p:nvPr/>
        </p:nvGrpSpPr>
        <p:grpSpPr>
          <a:xfrm>
            <a:off x="2583286" y="2097739"/>
            <a:ext cx="613186" cy="505612"/>
            <a:chOff x="3434250" y="2151527"/>
            <a:chExt cx="613186" cy="50561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E991ABDC-BEE4-4100-803E-1032434729FC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FC80502-DDEC-42A4-88AF-0D8BB7B8429D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10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1BC0396-0F3B-486E-B1DC-063DEF628D93}"/>
              </a:ext>
            </a:extLst>
          </p:cNvPr>
          <p:cNvGrpSpPr/>
          <p:nvPr/>
        </p:nvGrpSpPr>
        <p:grpSpPr>
          <a:xfrm>
            <a:off x="5600039" y="2095020"/>
            <a:ext cx="613186" cy="505612"/>
            <a:chOff x="3434250" y="2151527"/>
            <a:chExt cx="613186" cy="505612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6A2375-CE3C-41ED-A2F5-643B4A4C81F2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49D0F6C-D829-497C-B8EF-EEBF2AE3C920}"/>
                </a:ext>
              </a:extLst>
            </p:cNvPr>
            <p:cNvSpPr txBox="1"/>
            <p:nvPr/>
          </p:nvSpPr>
          <p:spPr>
            <a:xfrm>
              <a:off x="3434250" y="2151527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45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FB4A462-5801-4CB9-914D-CB96D471A3AA}"/>
              </a:ext>
            </a:extLst>
          </p:cNvPr>
          <p:cNvGrpSpPr/>
          <p:nvPr/>
        </p:nvGrpSpPr>
        <p:grpSpPr>
          <a:xfrm>
            <a:off x="7716031" y="2095020"/>
            <a:ext cx="695338" cy="505612"/>
            <a:chOff x="3434250" y="2151527"/>
            <a:chExt cx="695338" cy="505612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D0659E5-B122-4797-A809-90579414EB75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C87A83E-A85D-4424-ABA7-24639AF34380}"/>
                </a:ext>
              </a:extLst>
            </p:cNvPr>
            <p:cNvSpPr txBox="1"/>
            <p:nvPr/>
          </p:nvSpPr>
          <p:spPr>
            <a:xfrm>
              <a:off x="3434250" y="2151527"/>
              <a:ext cx="695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75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F813118-C891-40C8-82D1-7DEA57CF2AC2}"/>
              </a:ext>
            </a:extLst>
          </p:cNvPr>
          <p:cNvGrpSpPr/>
          <p:nvPr/>
        </p:nvGrpSpPr>
        <p:grpSpPr>
          <a:xfrm>
            <a:off x="10061646" y="2104865"/>
            <a:ext cx="613186" cy="505610"/>
            <a:chOff x="3455766" y="2151529"/>
            <a:chExt cx="613186" cy="505610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D434AF0C-2BC2-47CB-8DBB-4DD33A426980}"/>
                </a:ext>
              </a:extLst>
            </p:cNvPr>
            <p:cNvSpPr/>
            <p:nvPr/>
          </p:nvSpPr>
          <p:spPr>
            <a:xfrm>
              <a:off x="3455766" y="2151529"/>
              <a:ext cx="503048" cy="5056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14C6ED6-57F7-48AC-8D46-B9C49955297F}"/>
                </a:ext>
              </a:extLst>
            </p:cNvPr>
            <p:cNvSpPr txBox="1"/>
            <p:nvPr/>
          </p:nvSpPr>
          <p:spPr>
            <a:xfrm>
              <a:off x="3455766" y="2162285"/>
              <a:ext cx="61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97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0000" l="0" r="99197">
                        <a14:foregroundMark x1="58635" y1="73571" x2="58635" y2="73571"/>
                        <a14:foregroundMark x1="39357" y1="76071" x2="39357" y2="76071"/>
                        <a14:foregroundMark x1="39357" y1="76071" x2="39357" y2="76071"/>
                        <a14:foregroundMark x1="39357" y1="67143" x2="39357" y2="67143"/>
                        <a14:foregroundMark x1="47791" y1="68214" x2="47791" y2="68214"/>
                        <a14:foregroundMark x1="32530" y1="69286" x2="32530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83" y="4850246"/>
            <a:ext cx="1619013" cy="1820577"/>
          </a:xfrm>
          <a:prstGeom prst="rect">
            <a:avLst/>
          </a:prstGeom>
        </p:spPr>
      </p:pic>
      <p:pic>
        <p:nvPicPr>
          <p:cNvPr id="10" name="Online Media 9" title="Đồng hồ đếm ngược 60 giây">
            <a:hlinkClick r:id="" action="ppaction://media"/>
            <a:extLst>
              <a:ext uri="{FF2B5EF4-FFF2-40B4-BE49-F238E27FC236}">
                <a16:creationId xmlns="" xmlns:a16="http://schemas.microsoft.com/office/drawing/2014/main" id="{CDAA1076-3B23-495C-B532-B24338C911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0883709" y="5760535"/>
            <a:ext cx="1143340" cy="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1546856" y="1838495"/>
            <a:ext cx="4339219" cy="1906557"/>
            <a:chOff x="1959427" y="1485290"/>
            <a:chExt cx="3962670" cy="1906557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53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 flipH="1">
            <a:off x="6003641" y="2135111"/>
            <a:ext cx="406801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>
            <a:off x="2175828" y="1871709"/>
            <a:ext cx="2555284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39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 flipH="1">
            <a:off x="5772309" y="1904923"/>
            <a:ext cx="4467738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1970797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40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>
            <a:off x="1372483" y="1838494"/>
            <a:ext cx="3962670" cy="1906557"/>
            <a:chOff x="1959427" y="1485290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6405338" y="2059833"/>
            <a:ext cx="3766614" cy="1528507"/>
            <a:chOff x="6976869" y="1850087"/>
            <a:chExt cx="3214201" cy="1528507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976869" y="1850087"/>
              <a:ext cx="3214201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7462671" y="2227259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0 ?</a:t>
              </a:r>
            </a:p>
          </p:txBody>
        </p:sp>
      </p:grpSp>
      <p:pic>
        <p:nvPicPr>
          <p:cNvPr id="52" name="Online Media 8" title="Đồng hồ đếm ngược 2 phút - 2 Minutes countdown">
            <a:hlinkClick r:id="" action="ppaction://media"/>
            <a:extLst>
              <a:ext uri="{FF2B5EF4-FFF2-40B4-BE49-F238E27FC236}">
                <a16:creationId xmlns="" xmlns:a16="http://schemas.microsoft.com/office/drawing/2014/main" id="{29915506-9215-4791-A9A7-8EA9A668546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815328" y="4753523"/>
            <a:ext cx="1911473" cy="1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1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CF763E7E-05FF-42A2-B64F-470CE12B3C39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1190999A-66FF-4678-A742-6C7283901AA0}"/>
              </a:ext>
            </a:extLst>
          </p:cNvPr>
          <p:cNvSpPr/>
          <p:nvPr/>
        </p:nvSpPr>
        <p:spPr>
          <a:xfrm>
            <a:off x="831613" y="734115"/>
            <a:ext cx="789518" cy="73936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4C9E193-C76B-41A3-AC29-F54F68AA15B5}"/>
              </a:ext>
            </a:extLst>
          </p:cNvPr>
          <p:cNvSpPr txBox="1"/>
          <p:nvPr/>
        </p:nvSpPr>
        <p:spPr>
          <a:xfrm>
            <a:off x="1322178" y="761664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53, 40, 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ACB8A79-68C4-4EE8-8C69-3B1357E72A05}"/>
              </a:ext>
            </a:extLst>
          </p:cNvPr>
          <p:cNvSpPr txBox="1"/>
          <p:nvPr/>
        </p:nvSpPr>
        <p:spPr>
          <a:xfrm>
            <a:off x="1322177" y="1381703"/>
            <a:ext cx="869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 19, 73, 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5B5E837-6A42-40DE-AE6C-F70991D9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/>
          <a:stretch/>
        </p:blipFill>
        <p:spPr>
          <a:xfrm>
            <a:off x="3771430" y="2135111"/>
            <a:ext cx="4649139" cy="401826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A0959E5-70C4-44C8-8C99-23ED0AF1C8B7}"/>
              </a:ext>
            </a:extLst>
          </p:cNvPr>
          <p:cNvGrpSpPr/>
          <p:nvPr/>
        </p:nvGrpSpPr>
        <p:grpSpPr>
          <a:xfrm>
            <a:off x="6575264" y="1831261"/>
            <a:ext cx="3995882" cy="1906557"/>
            <a:chOff x="1959428" y="1442066"/>
            <a:chExt cx="3649127" cy="1906557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513C4A5F-145D-4103-AD80-B472CC1BD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>
              <a:off x="2033352" y="1442066"/>
              <a:ext cx="3366483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9D6531B-BA6A-450C-B8EF-10E18E176551}"/>
                </a:ext>
              </a:extLst>
            </p:cNvPr>
            <p:cNvSpPr txBox="1"/>
            <p:nvPr/>
          </p:nvSpPr>
          <p:spPr>
            <a:xfrm>
              <a:off x="1959428" y="1840899"/>
              <a:ext cx="364912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F3EE8C5C-6AA8-46C5-B8A9-575F1DA04BC0}"/>
              </a:ext>
            </a:extLst>
          </p:cNvPr>
          <p:cNvGrpSpPr/>
          <p:nvPr/>
        </p:nvGrpSpPr>
        <p:grpSpPr>
          <a:xfrm>
            <a:off x="2163908" y="2146574"/>
            <a:ext cx="3155440" cy="1377953"/>
            <a:chOff x="6181891" y="1472037"/>
            <a:chExt cx="3471394" cy="1906557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5914B06B-4CA9-416D-8B33-E14BC2421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4FB7FB1-A7C0-4D5F-8C42-78B0B40C7E32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72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20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FFFFF8D-E480-48D3-9F35-6AA9EC080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21" y="2552086"/>
            <a:ext cx="512479" cy="89179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5B8E5BD-B6D9-4334-AF4E-CC2A46E8D88C}"/>
              </a:ext>
            </a:extLst>
          </p:cNvPr>
          <p:cNvGrpSpPr/>
          <p:nvPr/>
        </p:nvGrpSpPr>
        <p:grpSpPr>
          <a:xfrm flipH="1">
            <a:off x="6982265" y="1797013"/>
            <a:ext cx="2731035" cy="1906557"/>
            <a:chOff x="1959428" y="1485290"/>
            <a:chExt cx="2555284" cy="1906557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F319D2C-71A3-42E7-95CA-A121C7385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8CB9060E-D561-4D94-93F8-BC2431FCA53E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ED751E4-9B4F-43A1-8701-24CAB3701C53}"/>
              </a:ext>
            </a:extLst>
          </p:cNvPr>
          <p:cNvGrpSpPr/>
          <p:nvPr/>
        </p:nvGrpSpPr>
        <p:grpSpPr>
          <a:xfrm>
            <a:off x="1368270" y="2013076"/>
            <a:ext cx="4488295" cy="1644947"/>
            <a:chOff x="6181890" y="1733647"/>
            <a:chExt cx="3812498" cy="1644947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1437396E-1E37-49A5-BE31-27C5EEE21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733647"/>
              <a:ext cx="3812498" cy="16449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6D1AAE2-C589-42E8-BF3E-253D0FA1677B}"/>
                </a:ext>
              </a:extLst>
            </p:cNvPr>
            <p:cNvSpPr txBox="1"/>
            <p:nvPr/>
          </p:nvSpPr>
          <p:spPr>
            <a:xfrm>
              <a:off x="6470087" y="2024587"/>
              <a:ext cx="309680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73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9DCC579-EC1D-4707-B11E-D18FFE16B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53" y="2552086"/>
            <a:ext cx="512479" cy="89179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565B4583-4D3A-41BE-91E3-FF8E50F6492F}"/>
              </a:ext>
            </a:extLst>
          </p:cNvPr>
          <p:cNvGrpSpPr/>
          <p:nvPr/>
        </p:nvGrpSpPr>
        <p:grpSpPr>
          <a:xfrm flipH="1">
            <a:off x="6538383" y="1751466"/>
            <a:ext cx="4241745" cy="1906557"/>
            <a:chOff x="1543396" y="1504328"/>
            <a:chExt cx="3962670" cy="1906557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B350E159-320F-44F2-A385-15336125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543396" y="1504328"/>
              <a:ext cx="3962670" cy="190655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CCD9402F-4B32-4185-B159-F05EF055FD48}"/>
                </a:ext>
              </a:extLst>
            </p:cNvPr>
            <p:cNvSpPr txBox="1"/>
            <p:nvPr/>
          </p:nvSpPr>
          <p:spPr>
            <a:xfrm>
              <a:off x="1543396" y="1822421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11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0A4A8233-E482-4B37-B863-839C6331B56C}"/>
              </a:ext>
            </a:extLst>
          </p:cNvPr>
          <p:cNvGrpSpPr/>
          <p:nvPr/>
        </p:nvGrpSpPr>
        <p:grpSpPr>
          <a:xfrm flipH="1">
            <a:off x="2449669" y="2071295"/>
            <a:ext cx="2731034" cy="1528507"/>
            <a:chOff x="10435645" y="1896016"/>
            <a:chExt cx="2330500" cy="1528507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00CA5678-4B55-4A33-9275-FBA7D21B2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>
              <a:off x="10496413" y="1896016"/>
              <a:ext cx="2212594" cy="15285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B1966CE6-A96B-4928-9BEC-58B7D0BFA40D}"/>
                </a:ext>
              </a:extLst>
            </p:cNvPr>
            <p:cNvSpPr txBox="1"/>
            <p:nvPr/>
          </p:nvSpPr>
          <p:spPr>
            <a:xfrm>
              <a:off x="10435645" y="2282193"/>
              <a:ext cx="233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23664A9-9E1C-4BCF-A5C0-759E501A5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16" y="2623014"/>
            <a:ext cx="512479" cy="89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E28990-2200-453E-8495-BEEFB29BEB70}"/>
              </a:ext>
            </a:extLst>
          </p:cNvPr>
          <p:cNvSpPr/>
          <p:nvPr/>
        </p:nvSpPr>
        <p:spPr>
          <a:xfrm>
            <a:off x="1226372" y="742278"/>
            <a:ext cx="9703397" cy="5314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15A980B-EB9D-4142-AAEC-B681B50CF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0"/>
          <a:stretch/>
        </p:blipFill>
        <p:spPr>
          <a:xfrm>
            <a:off x="1323047" y="1203426"/>
            <a:ext cx="9402327" cy="3952381"/>
          </a:xfrm>
          <a:prstGeom prst="rect">
            <a:avLst/>
          </a:prstGeom>
        </p:spPr>
      </p:pic>
      <p:pic>
        <p:nvPicPr>
          <p:cNvPr id="3" name="Online Media 2" title="Đồng hồ đếm ngược 3 phút gây sốc  3 Minutes">
            <a:hlinkClick r:id="" action="ppaction://media"/>
            <a:extLst>
              <a:ext uri="{FF2B5EF4-FFF2-40B4-BE49-F238E27FC236}">
                <a16:creationId xmlns="" xmlns:a16="http://schemas.microsoft.com/office/drawing/2014/main" id="{D8B8E3EF-8FF9-48F5-A690-D4DAF78E3F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956937" y="4897275"/>
            <a:ext cx="1639345" cy="9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6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2009025" y="769908"/>
            <a:ext cx="7708169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1417350" y="3758968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 +  13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6199185" y="3748270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+  15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4211907" y="3758968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9065930" y="3735571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39285C7-7D5D-4AE2-8EEE-77721597E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5611" r="40782">
                        <a14:foregroundMark x1="19339" y1="58273" x2="19339" y2="58273"/>
                        <a14:foregroundMark x1="19339" y1="53237" x2="19339" y2="53237"/>
                        <a14:foregroundMark x1="24850" y1="58273" x2="24850" y2="58273"/>
                        <a14:foregroundMark x1="38377" y1="36691" x2="38377" y2="36691"/>
                        <a14:foregroundMark x1="40180" y1="36691" x2="40180" y2="36691"/>
                        <a14:foregroundMark x1="40782" y1="36691" x2="40782" y2="36691"/>
                        <a14:foregroundMark x1="5611" y1="59712" x2="5611" y2="59712"/>
                      </a14:backgroundRemoval>
                    </a14:imgEffect>
                  </a14:imgLayer>
                </a14:imgProps>
              </a:ext>
            </a:extLst>
          </a:blip>
          <a:srcRect l="2317" t="9602" r="58495" b="8651"/>
          <a:stretch/>
        </p:blipFill>
        <p:spPr>
          <a:xfrm>
            <a:off x="641208" y="2158684"/>
            <a:ext cx="5010612" cy="1455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344D30-E6F1-4C3B-84DE-934C0DE100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47" b="82734" l="62926" r="97194">
                        <a14:foregroundMark x1="80561" y1="52518" x2="80561" y2="52518"/>
                        <a14:foregroundMark x1="85671" y1="58273" x2="85671" y2="58273"/>
                        <a14:foregroundMark x1="74950" y1="52518" x2="74950" y2="52518"/>
                        <a14:foregroundMark x1="62926" y1="59712" x2="62926" y2="59712"/>
                        <a14:foregroundMark x1="94890" y1="34532" x2="94890" y2="34532"/>
                        <a14:foregroundMark x1="96393" y1="35252" x2="96393" y2="35252"/>
                        <a14:foregroundMark x1="96894" y1="36691" x2="96894" y2="36691"/>
                        <a14:foregroundMark x1="79659" y1="56115" x2="79659" y2="56115"/>
                        <a14:foregroundMark x1="80461" y1="56115" x2="80461" y2="56115"/>
                        <a14:foregroundMark x1="97194" y1="35971" x2="97194" y2="35971"/>
                      </a14:backgroundRemoval>
                    </a14:imgEffect>
                  </a14:imgLayer>
                </a14:imgProps>
              </a:ext>
            </a:extLst>
          </a:blip>
          <a:srcRect l="63286" t="9602" r="1479" b="8651"/>
          <a:stretch/>
        </p:blipFill>
        <p:spPr>
          <a:xfrm>
            <a:off x="5914079" y="2053448"/>
            <a:ext cx="4257002" cy="13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771057" y="750933"/>
            <a:ext cx="8286043" cy="890335"/>
            <a:chOff x="1145582" y="356727"/>
            <a:chExt cx="763892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2F7EBE-3268-40F7-80B2-BD97469E2CA6}"/>
              </a:ext>
            </a:extLst>
          </p:cNvPr>
          <p:cNvSpPr txBox="1"/>
          <p:nvPr/>
        </p:nvSpPr>
        <p:spPr>
          <a:xfrm>
            <a:off x="3117058" y="294415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 –  24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22F31F9-C969-4132-A1E9-A8AF951C2B26}"/>
              </a:ext>
            </a:extLst>
          </p:cNvPr>
          <p:cNvSpPr txBox="1"/>
          <p:nvPr/>
        </p:nvSpPr>
        <p:spPr>
          <a:xfrm>
            <a:off x="2993072" y="4501305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 –   3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0D5FCE-81C1-49F8-AE3A-4EAC2188D6E8}"/>
              </a:ext>
            </a:extLst>
          </p:cNvPr>
          <p:cNvSpPr txBox="1"/>
          <p:nvPr/>
        </p:nvSpPr>
        <p:spPr>
          <a:xfrm>
            <a:off x="5911615" y="2944155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8B50B9-F3CD-4518-BECD-4688C612DA75}"/>
              </a:ext>
            </a:extLst>
          </p:cNvPr>
          <p:cNvSpPr txBox="1"/>
          <p:nvPr/>
        </p:nvSpPr>
        <p:spPr>
          <a:xfrm>
            <a:off x="5859817" y="448860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DC8B078-7CAF-4D73-AA80-474A5347C928}"/>
              </a:ext>
            </a:extLst>
          </p:cNvPr>
          <p:cNvSpPr txBox="1"/>
          <p:nvPr/>
        </p:nvSpPr>
        <p:spPr>
          <a:xfrm>
            <a:off x="1071810" y="2154519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B913019-0A4F-4798-8EE8-E6A103DF29AD}"/>
              </a:ext>
            </a:extLst>
          </p:cNvPr>
          <p:cNvSpPr txBox="1"/>
          <p:nvPr/>
        </p:nvSpPr>
        <p:spPr>
          <a:xfrm>
            <a:off x="1071809" y="3691631"/>
            <a:ext cx="590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38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529558C-4719-4CDE-930A-0AFD635B7C8C}"/>
              </a:ext>
            </a:extLst>
          </p:cNvPr>
          <p:cNvGrpSpPr/>
          <p:nvPr/>
        </p:nvGrpSpPr>
        <p:grpSpPr>
          <a:xfrm>
            <a:off x="1846361" y="761691"/>
            <a:ext cx="8210739" cy="1048261"/>
            <a:chOff x="1215005" y="364256"/>
            <a:chExt cx="7569497" cy="733625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9274EE6E-055E-4364-8C09-CC2147BDB628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dm,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dm.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8409430-0C8D-473B-83DD-BAADEB9FA83F}"/>
                </a:ext>
              </a:extLst>
            </p:cNvPr>
            <p:cNvSpPr/>
            <p:nvPr/>
          </p:nvSpPr>
          <p:spPr>
            <a:xfrm>
              <a:off x="1215005" y="364256"/>
              <a:ext cx="707788" cy="520954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52E51-E2D4-4C61-A5F7-997983CFA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629" r="29789"/>
          <a:stretch/>
        </p:blipFill>
        <p:spPr>
          <a:xfrm>
            <a:off x="2133127" y="2409712"/>
            <a:ext cx="7925746" cy="210850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="" xmlns:a16="http://schemas.microsoft.com/office/drawing/2014/main" id="{222BFAC1-00AB-467B-A6F4-ACF2AC7E21F7}"/>
              </a:ext>
            </a:extLst>
          </p:cNvPr>
          <p:cNvSpPr/>
          <p:nvPr/>
        </p:nvSpPr>
        <p:spPr>
          <a:xfrm>
            <a:off x="4845990" y="2651925"/>
            <a:ext cx="668121" cy="661429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48DCD3F-EF41-46B0-B095-1FEB889A5C4F}"/>
              </a:ext>
            </a:extLst>
          </p:cNvPr>
          <p:cNvSpPr/>
          <p:nvPr/>
        </p:nvSpPr>
        <p:spPr>
          <a:xfrm>
            <a:off x="5650288" y="2651925"/>
            <a:ext cx="665019" cy="6614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Black" panose="020B7200000000000000" pitchFamily="34" charset="0"/>
              </a:rPr>
              <a:t>-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D356B508-DF62-4002-BA46-A91F00084182}"/>
              </a:ext>
            </a:extLst>
          </p:cNvPr>
          <p:cNvSpPr/>
          <p:nvPr/>
        </p:nvSpPr>
        <p:spPr>
          <a:xfrm>
            <a:off x="6440726" y="2631344"/>
            <a:ext cx="665019" cy="682010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18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="" xmlns:a16="http://schemas.microsoft.com/office/drawing/2014/main" id="{2B259ED8-44AD-4A88-829F-B18F4DD68148}"/>
              </a:ext>
            </a:extLst>
          </p:cNvPr>
          <p:cNvSpPr/>
          <p:nvPr/>
        </p:nvSpPr>
        <p:spPr>
          <a:xfrm>
            <a:off x="7595857" y="2651925"/>
            <a:ext cx="665019" cy="661428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="" xmlns:a16="http://schemas.microsoft.com/office/drawing/2014/main" id="{5D9276A1-A77A-4AD2-B72B-AEB3F2E00D11}"/>
              </a:ext>
            </a:extLst>
          </p:cNvPr>
          <p:cNvSpPr/>
          <p:nvPr/>
        </p:nvSpPr>
        <p:spPr>
          <a:xfrm>
            <a:off x="7188221" y="3499905"/>
            <a:ext cx="665018" cy="661427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10</a:t>
            </a:r>
          </a:p>
        </p:txBody>
      </p:sp>
      <p:pic>
        <p:nvPicPr>
          <p:cNvPr id="39" name="Online Media 9" title="Đồng hồ đếm ngược 60 giây">
            <a:hlinkClick r:id="" action="ppaction://media"/>
            <a:extLst>
              <a:ext uri="{FF2B5EF4-FFF2-40B4-BE49-F238E27FC236}">
                <a16:creationId xmlns="" xmlns:a16="http://schemas.microsoft.com/office/drawing/2014/main" id="{93265CE4-B150-44E4-821C-EAA5A500BE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883709" y="5760535"/>
            <a:ext cx="1143340" cy="8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9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=""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=""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=""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=""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=""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=""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=""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=""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=""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=""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=""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=""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=""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=""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=""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=""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=""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=""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1000</a:t>
            </a: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26E0516-A134-4FCC-B62D-66653528E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0831604" y="5671386"/>
            <a:ext cx="1080323" cy="1047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38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=""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48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110688" y="0"/>
            <a:ext cx="7201714" cy="2839567"/>
            <a:chOff x="4823361" y="-286037"/>
            <a:chExt cx="7201714" cy="2839567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823361" y="1310186"/>
              <a:ext cx="6291034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23 </a:t>
              </a:r>
              <a:r>
                <a:rPr lang="en-US" sz="4000" b="1" dirty="0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72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83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73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=""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92249" y="-198614"/>
            <a:ext cx="7233986" cy="3019674"/>
            <a:chOff x="4791089" y="-286037"/>
            <a:chExt cx="7233986" cy="3019674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791089" y="1490293"/>
              <a:ext cx="6344928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78 </a:t>
              </a:r>
              <a:r>
                <a:rPr lang="en-US" sz="4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4500419" y="342865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98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1809656" y="3397477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97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7311374" y="33974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957020" y="-198614"/>
            <a:ext cx="7616413" cy="2938874"/>
            <a:chOff x="4532664" y="-286037"/>
            <a:chExt cx="7616413" cy="2938874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4532664" y="1409493"/>
              <a:ext cx="7616413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99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sz="36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=""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40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=""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60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ounded Rectangle 26">
            <a:extLst>
              <a:ext uri="{FF2B5EF4-FFF2-40B4-BE49-F238E27FC236}">
                <a16:creationId xmlns=""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09187" y="4996325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55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=""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68910" y="3606868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50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717795" y="-328881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=""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4148244" y="428625"/>
              <a:ext cx="1642956" cy="1506172"/>
              <a:chOff x="4145972" y="380342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145972" y="380342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4966283" y="1442906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=""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5781386" y="538513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75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=""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54159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72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ounded Rectangle 26">
            <a:extLst>
              <a:ext uri="{FF2B5EF4-FFF2-40B4-BE49-F238E27FC236}">
                <a16:creationId xmlns=""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81386" y="3969077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73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=""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2848701" y="40108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70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7D2E33D-B6CD-4CC2-A61A-A3A25CFDE94E}"/>
              </a:ext>
            </a:extLst>
          </p:cNvPr>
          <p:cNvGrpSpPr/>
          <p:nvPr/>
        </p:nvGrpSpPr>
        <p:grpSpPr>
          <a:xfrm>
            <a:off x="1449107" y="-157696"/>
            <a:ext cx="8520159" cy="3796005"/>
            <a:chOff x="1698745" y="-496334"/>
            <a:chExt cx="8520159" cy="379600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1698745" y="-496334"/>
              <a:ext cx="8520159" cy="3796005"/>
              <a:chOff x="3504916" y="-286037"/>
              <a:chExt cx="8520159" cy="3796005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=""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608426"/>
                <a:ext cx="7375119" cy="2901542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 dirty="0" err="1">
                    <a:solidFill>
                      <a:srgbClr val="002060"/>
                    </a:solidFill>
                  </a:rPr>
                  <a:t>Cánh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diều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ứng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vạch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chỉ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nào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trên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tia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</a:rPr>
                  <a:t>?</a:t>
                </a:r>
                <a:endParaRPr sz="24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2DA4E73-CE1F-4FFC-9631-FFD03C46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3096" y="1806350"/>
              <a:ext cx="6927064" cy="61100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625F301B-4B20-410B-9083-7DFC0C16112E}"/>
                </a:ext>
              </a:extLst>
            </p:cNvPr>
            <p:cNvGrpSpPr/>
            <p:nvPr/>
          </p:nvGrpSpPr>
          <p:grpSpPr>
            <a:xfrm>
              <a:off x="5307064" y="431337"/>
              <a:ext cx="1642956" cy="1506172"/>
              <a:chOff x="5334150" y="383408"/>
              <a:chExt cx="1684578" cy="1702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5EF80D39-1E26-441C-B81E-8B7395DE7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2917" l="8421" r="89895">
                            <a14:foregroundMark x1="8842" y1="44792" x2="8842" y2="44792"/>
                            <a14:foregroundMark x1="46316" y1="66667" x2="46316" y2="66667"/>
                            <a14:foregroundMark x1="57263" y1="42917" x2="57263" y2="42917"/>
                            <a14:foregroundMark x1="63158" y1="31250" x2="63158" y2="31250"/>
                            <a14:foregroundMark x1="49895" y1="21667" x2="49895" y2="21667"/>
                            <a14:foregroundMark x1="48421" y1="24167" x2="48421" y2="24167"/>
                            <a14:foregroundMark x1="48000" y1="23333" x2="48000" y2="23333"/>
                            <a14:foregroundMark x1="50316" y1="64583" x2="55789" y2="74792"/>
                            <a14:foregroundMark x1="55789" y1="74792" x2="81474" y2="92917"/>
                            <a14:foregroundMark x1="13474" y1="57292" x2="13474" y2="57292"/>
                            <a14:foregroundMark x1="11579" y1="54375" x2="11579" y2="54375"/>
                            <a14:foregroundMark x1="11368" y1="50625" x2="11368" y2="50625"/>
                            <a14:foregroundMark x1="8421" y1="43333" x2="8421" y2="43333"/>
                            <a14:foregroundMark x1="18737" y1="64583" x2="18737" y2="64583"/>
                            <a14:foregroundMark x1="15579" y1="60000" x2="15579" y2="60000"/>
                            <a14:foregroundMark x1="11368" y1="58125" x2="11368" y2="58125"/>
                            <a14:foregroundMark x1="11158" y1="53542" x2="11158" y2="53542"/>
                            <a14:foregroundMark x1="9895" y1="51042" x2="9895" y2="51042"/>
                            <a14:foregroundMark x1="8842" y1="47500" x2="8842" y2="47500"/>
                            <a14:foregroundMark x1="64421" y1="32500" x2="64421" y2="32500"/>
                            <a14:foregroundMark x1="58737" y1="30208" x2="58737" y2="30208"/>
                            <a14:foregroundMark x1="53474" y1="25833" x2="53474" y2="25833"/>
                            <a14:foregroundMark x1="48421" y1="25417" x2="57684" y2="43750"/>
                            <a14:foregroundMark x1="48211" y1="20417" x2="64421" y2="31667"/>
                            <a14:foregroundMark x1="67158" y1="35625" x2="67158" y2="35625"/>
                            <a14:foregroundMark x1="64632" y1="32500" x2="64632" y2="31875"/>
                            <a14:foregroundMark x1="53684" y1="25625" x2="67368" y2="35208"/>
                            <a14:foregroundMark x1="53684" y1="63333" x2="53684" y2="63333"/>
                            <a14:foregroundMark x1="52000" y1="61042" x2="52000" y2="61042"/>
                            <a14:foregroundMark x1="52000" y1="59375" x2="50526" y2="62917"/>
                            <a14:foregroundMark x1="50737" y1="62083" x2="51579" y2="608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34150" y="383408"/>
                <a:ext cx="1684578" cy="1702311"/>
              </a:xfrm>
              <a:prstGeom prst="rect">
                <a:avLst/>
              </a:prstGeom>
            </p:spPr>
          </p:pic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0101CE84-EB3A-4E40-8C18-0DF889018590}"/>
                  </a:ext>
                </a:extLst>
              </p:cNvPr>
              <p:cNvSpPr/>
              <p:nvPr/>
            </p:nvSpPr>
            <p:spPr>
              <a:xfrm>
                <a:off x="6154462" y="1445970"/>
                <a:ext cx="654341" cy="578841"/>
              </a:xfrm>
              <a:custGeom>
                <a:avLst/>
                <a:gdLst>
                  <a:gd name="connsiteX0" fmla="*/ 0 w 654341"/>
                  <a:gd name="connsiteY0" fmla="*/ 0 h 578841"/>
                  <a:gd name="connsiteX1" fmla="*/ 58723 w 654341"/>
                  <a:gd name="connsiteY1" fmla="*/ 92279 h 578841"/>
                  <a:gd name="connsiteX2" fmla="*/ 109056 w 654341"/>
                  <a:gd name="connsiteY2" fmla="*/ 167780 h 578841"/>
                  <a:gd name="connsiteX3" fmla="*/ 125834 w 654341"/>
                  <a:gd name="connsiteY3" fmla="*/ 209725 h 578841"/>
                  <a:gd name="connsiteX4" fmla="*/ 226502 w 654341"/>
                  <a:gd name="connsiteY4" fmla="*/ 276837 h 578841"/>
                  <a:gd name="connsiteX5" fmla="*/ 318781 w 654341"/>
                  <a:gd name="connsiteY5" fmla="*/ 360727 h 578841"/>
                  <a:gd name="connsiteX6" fmla="*/ 352337 w 654341"/>
                  <a:gd name="connsiteY6" fmla="*/ 377505 h 578841"/>
                  <a:gd name="connsiteX7" fmla="*/ 419449 w 654341"/>
                  <a:gd name="connsiteY7" fmla="*/ 411061 h 578841"/>
                  <a:gd name="connsiteX8" fmla="*/ 461394 w 654341"/>
                  <a:gd name="connsiteY8" fmla="*/ 436228 h 578841"/>
                  <a:gd name="connsiteX9" fmla="*/ 486561 w 654341"/>
                  <a:gd name="connsiteY9" fmla="*/ 461395 h 578841"/>
                  <a:gd name="connsiteX10" fmla="*/ 520117 w 654341"/>
                  <a:gd name="connsiteY10" fmla="*/ 469784 h 578841"/>
                  <a:gd name="connsiteX11" fmla="*/ 562062 w 654341"/>
                  <a:gd name="connsiteY11" fmla="*/ 503340 h 578841"/>
                  <a:gd name="connsiteX12" fmla="*/ 620785 w 654341"/>
                  <a:gd name="connsiteY12" fmla="*/ 562063 h 578841"/>
                  <a:gd name="connsiteX13" fmla="*/ 654341 w 654341"/>
                  <a:gd name="connsiteY13" fmla="*/ 578841 h 57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54341" h="578841">
                    <a:moveTo>
                      <a:pt x="0" y="0"/>
                    </a:moveTo>
                    <a:cubicBezTo>
                      <a:pt x="70604" y="88255"/>
                      <a:pt x="-988" y="-7240"/>
                      <a:pt x="58723" y="92279"/>
                    </a:cubicBezTo>
                    <a:cubicBezTo>
                      <a:pt x="74285" y="118215"/>
                      <a:pt x="94050" y="141518"/>
                      <a:pt x="109056" y="167780"/>
                    </a:cubicBezTo>
                    <a:cubicBezTo>
                      <a:pt x="116527" y="180855"/>
                      <a:pt x="115658" y="198624"/>
                      <a:pt x="125834" y="209725"/>
                    </a:cubicBezTo>
                    <a:cubicBezTo>
                      <a:pt x="174223" y="262513"/>
                      <a:pt x="180543" y="261517"/>
                      <a:pt x="226502" y="276837"/>
                    </a:cubicBezTo>
                    <a:cubicBezTo>
                      <a:pt x="264839" y="315174"/>
                      <a:pt x="278733" y="337842"/>
                      <a:pt x="318781" y="360727"/>
                    </a:cubicBezTo>
                    <a:cubicBezTo>
                      <a:pt x="329639" y="366932"/>
                      <a:pt x="341732" y="370877"/>
                      <a:pt x="352337" y="377505"/>
                    </a:cubicBezTo>
                    <a:cubicBezTo>
                      <a:pt x="409377" y="413155"/>
                      <a:pt x="360570" y="396341"/>
                      <a:pt x="419449" y="411061"/>
                    </a:cubicBezTo>
                    <a:cubicBezTo>
                      <a:pt x="433431" y="419450"/>
                      <a:pt x="448350" y="426445"/>
                      <a:pt x="461394" y="436228"/>
                    </a:cubicBezTo>
                    <a:cubicBezTo>
                      <a:pt x="470885" y="443346"/>
                      <a:pt x="476260" y="455509"/>
                      <a:pt x="486561" y="461395"/>
                    </a:cubicBezTo>
                    <a:cubicBezTo>
                      <a:pt x="496571" y="467115"/>
                      <a:pt x="508932" y="466988"/>
                      <a:pt x="520117" y="469784"/>
                    </a:cubicBezTo>
                    <a:cubicBezTo>
                      <a:pt x="534099" y="480969"/>
                      <a:pt x="548863" y="491241"/>
                      <a:pt x="562062" y="503340"/>
                    </a:cubicBezTo>
                    <a:cubicBezTo>
                      <a:pt x="582468" y="522046"/>
                      <a:pt x="599360" y="544534"/>
                      <a:pt x="620785" y="562063"/>
                    </a:cubicBezTo>
                    <a:cubicBezTo>
                      <a:pt x="630464" y="569982"/>
                      <a:pt x="654341" y="578841"/>
                      <a:pt x="654341" y="57884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20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9921" y="1521529"/>
            <a:ext cx="3636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53">
            <a:extLst>
              <a:ext uri="{FF2B5EF4-FFF2-40B4-BE49-F238E27FC236}">
                <a16:creationId xmlns=""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-35594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=""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=""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=""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=""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2598" y="2881089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=""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=""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0550" y="3006359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=""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666336" y="5849397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20" name="Hình chữ nhật 19">
            <a:extLst>
              <a:ext uri="{FF2B5EF4-FFF2-40B4-BE49-F238E27FC236}">
                <a16:creationId xmlns=""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1377456" y="5961417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HÃY BẢO VỆ ĐỘNG VẬT HOANG DÃ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432840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84972" y="2311106"/>
            <a:ext cx="77929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53">
            <a:extLst>
              <a:ext uri="{FF2B5EF4-FFF2-40B4-BE49-F238E27FC236}">
                <a16:creationId xmlns=""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=""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=""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GIẢI CỨU RÙA BIỂN</a:t>
            </a:r>
            <a:endParaRPr lang="vi-VN" sz="46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=""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=""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=""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=""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=""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=""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=""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1" action="ppaction://hlinksldjump"/>
            <a:extLst>
              <a:ext uri="{FF2B5EF4-FFF2-40B4-BE49-F238E27FC236}">
                <a16:creationId xmlns=""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=""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=""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5" action="ppaction://hlinksldjump"/>
            <a:extLst>
              <a:ext uri="{FF2B5EF4-FFF2-40B4-BE49-F238E27FC236}">
                <a16:creationId xmlns=""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7" action="ppaction://hlinksldjump"/>
            <a:extLst>
              <a:ext uri="{FF2B5EF4-FFF2-40B4-BE49-F238E27FC236}">
                <a16:creationId xmlns=""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30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607794" y="3691592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29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6961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31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830544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28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=""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32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1695635" y="931767"/>
            <a:ext cx="6669740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34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32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33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=""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35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6497540-0575-48BB-B2D3-C85124BACA3B}"/>
              </a:ext>
            </a:extLst>
          </p:cNvPr>
          <p:cNvGrpSpPr/>
          <p:nvPr/>
        </p:nvGrpSpPr>
        <p:grpSpPr>
          <a:xfrm>
            <a:off x="1695635" y="1018312"/>
            <a:ext cx="6669740" cy="1446692"/>
            <a:chOff x="3549278" y="1053528"/>
            <a:chExt cx="6669740" cy="1446692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4C5A1CD7-C265-473E-8BA4-15CCD3BB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3549278" y="1637476"/>
              <a:ext cx="6669740" cy="339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144B42B4-5608-4556-AEE3-E5ACCCC2F783}"/>
                </a:ext>
              </a:extLst>
            </p:cNvPr>
            <p:cNvGrpSpPr/>
            <p:nvPr/>
          </p:nvGrpSpPr>
          <p:grpSpPr>
            <a:xfrm>
              <a:off x="7349417" y="1997300"/>
              <a:ext cx="689369" cy="502920"/>
              <a:chOff x="2610007" y="5015984"/>
              <a:chExt cx="661443" cy="464260"/>
            </a:xfrm>
            <a:noFill/>
          </p:grpSpPr>
          <p:sp>
            <p:nvSpPr>
              <p:cNvPr id="26" name="Rounded Rectangle 20">
                <a:extLst>
                  <a:ext uri="{FF2B5EF4-FFF2-40B4-BE49-F238E27FC236}">
                    <a16:creationId xmlns="" xmlns:a16="http://schemas.microsoft.com/office/drawing/2014/main" id="{D7D95305-4488-4BD7-80AC-EE71B0D66D4D}"/>
                  </a:ext>
                </a:extLst>
              </p:cNvPr>
              <p:cNvSpPr/>
              <p:nvPr/>
            </p:nvSpPr>
            <p:spPr>
              <a:xfrm>
                <a:off x="2610007" y="5015984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01F42B01-798B-43BF-A7D5-B228A485C174}"/>
                  </a:ext>
                </a:extLst>
              </p:cNvPr>
              <p:cNvSpPr txBox="1"/>
              <p:nvPr/>
            </p:nvSpPr>
            <p:spPr>
              <a:xfrm>
                <a:off x="2683621" y="5018580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53431D7-79E8-4BA3-8615-1F8C9EC6F637}"/>
                </a:ext>
              </a:extLst>
            </p:cNvPr>
            <p:cNvSpPr txBox="1"/>
            <p:nvPr/>
          </p:nvSpPr>
          <p:spPr>
            <a:xfrm>
              <a:off x="4211365" y="1971531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30     31                                         36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BE172DD5-CC60-49B5-B33D-EFBF4D78DB66}"/>
                </a:ext>
              </a:extLst>
            </p:cNvPr>
            <p:cNvSpPr/>
            <p:nvPr/>
          </p:nvSpPr>
          <p:spPr>
            <a:xfrm>
              <a:off x="3966480" y="1053528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&lt;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460028" y="3677908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=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627260" y="370187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&gt;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828347" y="1759341"/>
            <a:ext cx="3159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69      78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CAD6841-FAFF-475D-96EE-3A8C33AFC89F}"/>
              </a:ext>
            </a:extLst>
          </p:cNvPr>
          <p:cNvGrpSpPr/>
          <p:nvPr/>
        </p:nvGrpSpPr>
        <p:grpSpPr>
          <a:xfrm>
            <a:off x="5165070" y="1861824"/>
            <a:ext cx="552858" cy="502920"/>
            <a:chOff x="5506829" y="2260746"/>
            <a:chExt cx="552858" cy="502920"/>
          </a:xfrm>
        </p:grpSpPr>
        <p:sp>
          <p:nvSpPr>
            <p:cNvPr id="20" name="Rounded Rectangle 20">
              <a:extLst>
                <a:ext uri="{FF2B5EF4-FFF2-40B4-BE49-F238E27FC236}">
                  <a16:creationId xmlns="" xmlns:a16="http://schemas.microsoft.com/office/drawing/2014/main" id="{630F6E31-CCFD-4F71-BE62-188B7F55422D}"/>
                </a:ext>
              </a:extLst>
            </p:cNvPr>
            <p:cNvSpPr/>
            <p:nvPr/>
          </p:nvSpPr>
          <p:spPr>
            <a:xfrm>
              <a:off x="5506829" y="2260746"/>
              <a:ext cx="517345" cy="50292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E94F08B-9884-4390-BCEE-C5684E4613A1}"/>
                </a:ext>
              </a:extLst>
            </p:cNvPr>
            <p:cNvSpPr txBox="1"/>
            <p:nvPr/>
          </p:nvSpPr>
          <p:spPr>
            <a:xfrm>
              <a:off x="5574993" y="2302001"/>
              <a:ext cx="484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3570528" y="1149804"/>
            <a:ext cx="3706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=""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=""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3647252" y="369762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879149" y="3697624"/>
            <a:ext cx="252346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=""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439404" y="3664749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DAADF-6ECF-475A-8790-871B4292F5BF}"/>
              </a:ext>
            </a:extLst>
          </p:cNvPr>
          <p:cNvSpPr txBox="1"/>
          <p:nvPr/>
        </p:nvSpPr>
        <p:spPr>
          <a:xfrm>
            <a:off x="3402614" y="1732175"/>
            <a:ext cx="3886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551863" y="1092346"/>
            <a:ext cx="5031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: 30 +15 = 45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=""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9397469" y="366475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=""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605</Words>
  <Application>Microsoft Office PowerPoint</Application>
  <PresentationFormat>Custom</PresentationFormat>
  <Paragraphs>136</Paragraphs>
  <Slides>27</Slides>
  <Notes>7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236</cp:revision>
  <dcterms:created xsi:type="dcterms:W3CDTF">2021-02-20T02:56:00Z</dcterms:created>
  <dcterms:modified xsi:type="dcterms:W3CDTF">2024-09-22T09:51:58Z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