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mp3" ContentType="audio/unknown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9"/>
  </p:notesMasterIdLst>
  <p:sldIdLst>
    <p:sldId id="256" r:id="rId3"/>
    <p:sldId id="304" r:id="rId4"/>
    <p:sldId id="257" r:id="rId5"/>
    <p:sldId id="261" r:id="rId6"/>
    <p:sldId id="262" r:id="rId7"/>
    <p:sldId id="312" r:id="rId8"/>
    <p:sldId id="316" r:id="rId9"/>
    <p:sldId id="317" r:id="rId10"/>
    <p:sldId id="337" r:id="rId11"/>
    <p:sldId id="278" r:id="rId12"/>
    <p:sldId id="336" r:id="rId13"/>
    <p:sldId id="340" r:id="rId14"/>
    <p:sldId id="339" r:id="rId15"/>
    <p:sldId id="341" r:id="rId16"/>
    <p:sldId id="338" r:id="rId17"/>
    <p:sldId id="281" r:id="rId18"/>
  </p:sldIdLst>
  <p:sldSz cx="12192000" cy="6858000"/>
  <p:notesSz cx="6858000" cy="9144000"/>
  <p:custDataLst>
    <p:tags r:id="rId2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CB0F"/>
    <a:srgbClr val="3B3A3C"/>
    <a:srgbClr val="51B416"/>
    <a:srgbClr val="FF00FF"/>
    <a:srgbClr val="FF0000"/>
    <a:srgbClr val="00FF99"/>
    <a:srgbClr val="00FF00"/>
    <a:srgbClr val="FEFEFD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59497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527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2831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8106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10" r:id="rId2"/>
    <p:sldLayoutId id="2147483695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microsoft.com/office/2007/relationships/media" Target="../media/media2.mp3"/><Relationship Id="rId7" Type="http://schemas.openxmlformats.org/officeDocument/2006/relationships/image" Target="../media/image3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27.png"/><Relationship Id="rId5" Type="http://schemas.openxmlformats.org/officeDocument/2006/relationships/audio" Target="../media/audio1.wav"/><Relationship Id="rId10" Type="http://schemas.openxmlformats.org/officeDocument/2006/relationships/image" Target="../media/image26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2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microsoft.com/office/2007/relationships/media" Target="../media/media2.mp3"/><Relationship Id="rId7" Type="http://schemas.openxmlformats.org/officeDocument/2006/relationships/image" Target="../media/image3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27.png"/><Relationship Id="rId5" Type="http://schemas.openxmlformats.org/officeDocument/2006/relationships/audio" Target="../media/audio1.wav"/><Relationship Id="rId10" Type="http://schemas.openxmlformats.org/officeDocument/2006/relationships/image" Target="../media/image26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2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microsoft.com/office/2007/relationships/media" Target="../media/media2.mp3"/><Relationship Id="rId7" Type="http://schemas.openxmlformats.org/officeDocument/2006/relationships/image" Target="../media/image3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27.png"/><Relationship Id="rId5" Type="http://schemas.openxmlformats.org/officeDocument/2006/relationships/audio" Target="../media/audio1.wav"/><Relationship Id="rId10" Type="http://schemas.openxmlformats.org/officeDocument/2006/relationships/image" Target="../media/image26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2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microsoft.com/office/2007/relationships/media" Target="../media/media2.mp3"/><Relationship Id="rId7" Type="http://schemas.openxmlformats.org/officeDocument/2006/relationships/image" Target="../media/image3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27.png"/><Relationship Id="rId5" Type="http://schemas.openxmlformats.org/officeDocument/2006/relationships/audio" Target="../media/audio1.wav"/><Relationship Id="rId10" Type="http://schemas.openxmlformats.org/officeDocument/2006/relationships/image" Target="../media/image26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2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microsoft.com/office/2007/relationships/media" Target="../media/media2.mp3"/><Relationship Id="rId7" Type="http://schemas.openxmlformats.org/officeDocument/2006/relationships/image" Target="../media/image3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37.gif"/><Relationship Id="rId5" Type="http://schemas.openxmlformats.org/officeDocument/2006/relationships/audio" Target="../media/audio1.wav"/><Relationship Id="rId10" Type="http://schemas.openxmlformats.org/officeDocument/2006/relationships/image" Target="../media/image27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7.wmf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16.png"/><Relationship Id="rId2" Type="http://schemas.openxmlformats.org/officeDocument/2006/relationships/control" Target="../activeX/activeX1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15.png"/><Relationship Id="rId5" Type="http://schemas.openxmlformats.org/officeDocument/2006/relationships/control" Target="../activeX/activeX4.xml"/><Relationship Id="rId15" Type="http://schemas.openxmlformats.org/officeDocument/2006/relationships/image" Target="../media/image19.wmf"/><Relationship Id="rId10" Type="http://schemas.openxmlformats.org/officeDocument/2006/relationships/image" Target="../media/image14.png"/><Relationship Id="rId4" Type="http://schemas.openxmlformats.org/officeDocument/2006/relationships/control" Target="../activeX/activeX3.xml"/><Relationship Id="rId9" Type="http://schemas.openxmlformats.org/officeDocument/2006/relationships/image" Target="../media/image13.jpg"/><Relationship Id="rId1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3.gif"/><Relationship Id="rId3" Type="http://schemas.openxmlformats.org/officeDocument/2006/relationships/control" Target="../activeX/activeX8.xml"/><Relationship Id="rId7" Type="http://schemas.openxmlformats.org/officeDocument/2006/relationships/control" Target="../activeX/activeX12.xml"/><Relationship Id="rId12" Type="http://schemas.openxmlformats.org/officeDocument/2006/relationships/image" Target="../media/image16.png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11.xml"/><Relationship Id="rId11" Type="http://schemas.openxmlformats.org/officeDocument/2006/relationships/image" Target="../media/image15.png"/><Relationship Id="rId5" Type="http://schemas.openxmlformats.org/officeDocument/2006/relationships/control" Target="../activeX/activeX10.xml"/><Relationship Id="rId10" Type="http://schemas.openxmlformats.org/officeDocument/2006/relationships/image" Target="../media/image14.png"/><Relationship Id="rId4" Type="http://schemas.openxmlformats.org/officeDocument/2006/relationships/control" Target="../activeX/activeX9.xml"/><Relationship Id="rId9" Type="http://schemas.openxmlformats.org/officeDocument/2006/relationships/image" Target="../media/image22.jpg"/><Relationship Id="rId14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3122725" y="1380551"/>
            <a:ext cx="702327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endParaRPr lang="en-US" sz="3200" b="1" i="0" u="none" strike="noStrike" dirty="0">
              <a:ln w="22225">
                <a:noFill/>
                <a:prstDash val="solid"/>
              </a:ln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defRPr/>
            </a:pPr>
            <a:r>
              <a:rPr lang="en-US" sz="32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69E4E6D-11CA-44A7-ABA9-F355B838BC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70" t="13514"/>
          <a:stretch/>
        </p:blipFill>
        <p:spPr>
          <a:xfrm>
            <a:off x="1892595" y="478464"/>
            <a:ext cx="8912686" cy="62200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10113" y="1910196"/>
            <a:ext cx="63717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du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lịch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khắp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ngắm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tuyệt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.</a:t>
            </a:r>
            <a:b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</a:b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ghé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thăm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3200" dirty="0">
              <a:solidFill>
                <a:srgbClr val="0000FF"/>
              </a:solidFill>
              <a:latin typeface="UTM Swiss Condensed" panose="020005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Sẵn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sàng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chuyến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7B1D8D1-C1B9-49AE-8EAC-7F6DDD61FD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245" y="428506"/>
            <a:ext cx="2317178" cy="14167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1FD7E76-9B3B-4141-AFAE-1E2EDAF38B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0216" y="668286"/>
            <a:ext cx="2454127" cy="15005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DACDF8F-179F-4448-A2C1-2731285AC8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4492" y="19655"/>
            <a:ext cx="1793691" cy="18256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077F0F6-5D29-4428-9D60-144A28A57C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4258" y="0"/>
            <a:ext cx="2454127" cy="150052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7C00A20-4C5A-41B6-BA1D-F1567FD01B8D}"/>
              </a:ext>
            </a:extLst>
          </p:cNvPr>
          <p:cNvGrpSpPr/>
          <p:nvPr/>
        </p:nvGrpSpPr>
        <p:grpSpPr>
          <a:xfrm>
            <a:off x="2553550" y="2652114"/>
            <a:ext cx="7179577" cy="3029781"/>
            <a:chOff x="3438380" y="2539095"/>
            <a:chExt cx="7179577" cy="302978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87D2C799-A748-4D93-893A-5B86BC5C78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39829" b="12930"/>
            <a:stretch/>
          </p:blipFill>
          <p:spPr>
            <a:xfrm>
              <a:off x="3438380" y="2994014"/>
              <a:ext cx="7179577" cy="2574862"/>
            </a:xfrm>
            <a:prstGeom prst="rect">
              <a:avLst/>
            </a:prstGeom>
          </p:spPr>
        </p:pic>
        <p:sp>
          <p:nvSpPr>
            <p:cNvPr id="13" name="Rounded Rectangle 75">
              <a:extLst>
                <a:ext uri="{FF2B5EF4-FFF2-40B4-BE49-F238E27FC236}">
                  <a16:creationId xmlns:a16="http://schemas.microsoft.com/office/drawing/2014/main" xmlns="" id="{83BF3329-E62C-4AB9-BC1C-D0C4977EA265}"/>
                </a:ext>
              </a:extLst>
            </p:cNvPr>
            <p:cNvSpPr/>
            <p:nvPr/>
          </p:nvSpPr>
          <p:spPr>
            <a:xfrm>
              <a:off x="5817387" y="2539095"/>
              <a:ext cx="1403797" cy="112488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16" name="Rounded Rectangle 76">
              <a:extLst>
                <a:ext uri="{FF2B5EF4-FFF2-40B4-BE49-F238E27FC236}">
                  <a16:creationId xmlns:a16="http://schemas.microsoft.com/office/drawing/2014/main" xmlns="" id="{41A129B5-941C-4D50-AF6E-E0041871F531}"/>
                </a:ext>
              </a:extLst>
            </p:cNvPr>
            <p:cNvSpPr/>
            <p:nvPr/>
          </p:nvSpPr>
          <p:spPr>
            <a:xfrm>
              <a:off x="7311336" y="2760075"/>
              <a:ext cx="1403797" cy="89835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17" name="Rounded Rectangle 77">
              <a:extLst>
                <a:ext uri="{FF2B5EF4-FFF2-40B4-BE49-F238E27FC236}">
                  <a16:creationId xmlns:a16="http://schemas.microsoft.com/office/drawing/2014/main" xmlns="" id="{6A70FDF8-9ED2-4F4C-A80D-7F1663064DD5}"/>
                </a:ext>
              </a:extLst>
            </p:cNvPr>
            <p:cNvSpPr/>
            <p:nvPr/>
          </p:nvSpPr>
          <p:spPr>
            <a:xfrm>
              <a:off x="8831043" y="2539095"/>
              <a:ext cx="1403797" cy="110090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385A19F-610D-4CCE-AF3F-4D2E42E56A27}"/>
              </a:ext>
            </a:extLst>
          </p:cNvPr>
          <p:cNvSpPr/>
          <p:nvPr/>
        </p:nvSpPr>
        <p:spPr>
          <a:xfrm>
            <a:off x="8438963" y="994743"/>
            <a:ext cx="2482358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C.16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2CC465C-3091-4A57-8140-18A37F59182F}"/>
              </a:ext>
            </a:extLst>
          </p:cNvPr>
          <p:cNvSpPr/>
          <p:nvPr/>
        </p:nvSpPr>
        <p:spPr>
          <a:xfrm>
            <a:off x="5703593" y="994743"/>
            <a:ext cx="1863685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B.15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625DC11-6CB2-4AF5-8E73-340D133F2E63}"/>
              </a:ext>
            </a:extLst>
          </p:cNvPr>
          <p:cNvSpPr/>
          <p:nvPr/>
        </p:nvSpPr>
        <p:spPr>
          <a:xfrm>
            <a:off x="2887769" y="969008"/>
            <a:ext cx="2134992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A.14</a:t>
            </a:r>
            <a:endParaRPr lang="en-US" sz="5400" b="1" dirty="0">
              <a:solidFill>
                <a:schemeClr val="tx1"/>
              </a:solidFill>
            </a:endParaRPr>
          </a:p>
        </p:txBody>
      </p:sp>
      <p:pic>
        <p:nvPicPr>
          <p:cNvPr id="21" name="Tieng-coi-tau-hoa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DD46588F-80A6-4450-8A17-D08AD2F689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01871" y="5072295"/>
            <a:ext cx="609600" cy="609600"/>
          </a:xfrm>
          <a:prstGeom prst="rect">
            <a:avLst/>
          </a:prstGeom>
        </p:spPr>
      </p:pic>
      <p:pic>
        <p:nvPicPr>
          <p:cNvPr id="22" name="Tieng-tau-hoa-chay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A5BB83B1-DB1E-4AFC-A70E-CBEB2532422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01871" y="57059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7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-0.80651 0.00949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26" y="46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57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8" grpId="0" bldLvl="0" animBg="1"/>
      <p:bldP spid="18" grpId="1" bldLvl="0" animBg="1"/>
      <p:bldP spid="19" grpId="0" bldLvl="0" animBg="1"/>
      <p:bldP spid="19" grpId="1" bldLvl="0" animBg="1"/>
      <p:bldP spid="2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23DE10C-8C04-4FBA-97C0-FD0802AB6D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083835A-FA63-49D4-A184-4334B60ACB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2475" y="98544"/>
            <a:ext cx="1363210" cy="8335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F6ADD85-64F4-42FF-A0DA-450CEF69EC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0007" y="-45437"/>
            <a:ext cx="1666080" cy="10186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B81EAE3-307E-4935-A93D-6791720E60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0969" y="-235075"/>
            <a:ext cx="1545285" cy="15728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6F2F746-4A6F-4634-B49E-3F0DEC4AB4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14555" y="42882"/>
            <a:ext cx="1545284" cy="94483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33691CC-C8F2-4235-AC33-F1E31E9EC20D}"/>
              </a:ext>
            </a:extLst>
          </p:cNvPr>
          <p:cNvGrpSpPr/>
          <p:nvPr/>
        </p:nvGrpSpPr>
        <p:grpSpPr>
          <a:xfrm>
            <a:off x="2521466" y="3130387"/>
            <a:ext cx="7179577" cy="3029781"/>
            <a:chOff x="3438380" y="2539095"/>
            <a:chExt cx="7179577" cy="302978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87D79AC9-AFA3-44DC-9295-7F5B705E44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39829" b="12930"/>
            <a:stretch/>
          </p:blipFill>
          <p:spPr>
            <a:xfrm>
              <a:off x="3438380" y="2994014"/>
              <a:ext cx="7179577" cy="2574862"/>
            </a:xfrm>
            <a:prstGeom prst="rect">
              <a:avLst/>
            </a:prstGeom>
          </p:spPr>
        </p:pic>
        <p:sp>
          <p:nvSpPr>
            <p:cNvPr id="10" name="Rounded Rectangle 75">
              <a:extLst>
                <a:ext uri="{FF2B5EF4-FFF2-40B4-BE49-F238E27FC236}">
                  <a16:creationId xmlns:a16="http://schemas.microsoft.com/office/drawing/2014/main" xmlns="" id="{C29CFA4C-A427-40E5-B95C-C47B629B8FD5}"/>
                </a:ext>
              </a:extLst>
            </p:cNvPr>
            <p:cNvSpPr/>
            <p:nvPr/>
          </p:nvSpPr>
          <p:spPr>
            <a:xfrm>
              <a:off x="5817387" y="2539095"/>
              <a:ext cx="1403797" cy="112488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1" name="Rounded Rectangle 76">
              <a:extLst>
                <a:ext uri="{FF2B5EF4-FFF2-40B4-BE49-F238E27FC236}">
                  <a16:creationId xmlns:a16="http://schemas.microsoft.com/office/drawing/2014/main" xmlns="" id="{7F34EC5B-B14B-4B9E-A79F-5832FD4E749C}"/>
                </a:ext>
              </a:extLst>
            </p:cNvPr>
            <p:cNvSpPr/>
            <p:nvPr/>
          </p:nvSpPr>
          <p:spPr>
            <a:xfrm>
              <a:off x="7311336" y="2760075"/>
              <a:ext cx="1403797" cy="89835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12" name="Rounded Rectangle 77">
              <a:extLst>
                <a:ext uri="{FF2B5EF4-FFF2-40B4-BE49-F238E27FC236}">
                  <a16:creationId xmlns:a16="http://schemas.microsoft.com/office/drawing/2014/main" xmlns="" id="{CDF77789-C04E-4C9C-98F6-E2ACF140A95C}"/>
                </a:ext>
              </a:extLst>
            </p:cNvPr>
            <p:cNvSpPr/>
            <p:nvPr/>
          </p:nvSpPr>
          <p:spPr>
            <a:xfrm>
              <a:off x="8831043" y="2539095"/>
              <a:ext cx="1403797" cy="110090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BD90E5B-FAF3-4FDC-957A-B062D836FF55}"/>
              </a:ext>
            </a:extLst>
          </p:cNvPr>
          <p:cNvSpPr/>
          <p:nvPr/>
        </p:nvSpPr>
        <p:spPr>
          <a:xfrm>
            <a:off x="5883869" y="1489732"/>
            <a:ext cx="1914350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B.13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199A197-C92C-4E28-875E-84B539B27799}"/>
              </a:ext>
            </a:extLst>
          </p:cNvPr>
          <p:cNvSpPr/>
          <p:nvPr/>
        </p:nvSpPr>
        <p:spPr>
          <a:xfrm>
            <a:off x="8928401" y="1432398"/>
            <a:ext cx="1851216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C.14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9CCA00D-A7D9-4C42-96EB-EBAB3C352F3C}"/>
              </a:ext>
            </a:extLst>
          </p:cNvPr>
          <p:cNvSpPr/>
          <p:nvPr/>
        </p:nvSpPr>
        <p:spPr>
          <a:xfrm>
            <a:off x="2855685" y="1447281"/>
            <a:ext cx="2044788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A.12</a:t>
            </a:r>
            <a:endParaRPr lang="en-US" sz="5400" b="1" dirty="0">
              <a:solidFill>
                <a:schemeClr val="tx1"/>
              </a:solidFill>
            </a:endParaRPr>
          </a:p>
        </p:txBody>
      </p:sp>
      <p:pic>
        <p:nvPicPr>
          <p:cNvPr id="16" name="Tieng-coi-tau-hoa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8D7C6A49-3F6D-4314-840F-D93E9F48D5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69787" y="5550568"/>
            <a:ext cx="609600" cy="609600"/>
          </a:xfrm>
          <a:prstGeom prst="rect">
            <a:avLst/>
          </a:prstGeom>
        </p:spPr>
      </p:pic>
      <p:pic>
        <p:nvPicPr>
          <p:cNvPr id="17" name="Tieng-tau-hoa-chay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D9690505-770A-4575-A0F9-696A39E4892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69787" y="61842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3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7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80651 0.0095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26" y="46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57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3" grpId="0" bldLvl="0" animBg="1"/>
      <p:bldP spid="13" grpId="1" bldLvl="0" animBg="1"/>
      <p:bldP spid="14" grpId="0" bldLvl="0" animBg="1"/>
      <p:bldP spid="14" grpId="1" bldLvl="0" animBg="1"/>
      <p:bldP spid="1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C09789C-2010-4ED1-98D3-22D19A53F56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97A1466E-53C4-4854-BECC-0719A0957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12192000" cy="640165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49496685-A0BC-42B4-A7F6-8AA3AAD758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96910" b="576"/>
            <a:stretch/>
          </p:blipFill>
          <p:spPr>
            <a:xfrm>
              <a:off x="0" y="6160169"/>
              <a:ext cx="12192000" cy="697831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851420A-FEDB-46C0-B55C-2BCE6A678C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245" y="428506"/>
            <a:ext cx="2317178" cy="14167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FC433B3-5E92-4BDB-80A1-2085078927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2928" y="629304"/>
            <a:ext cx="2454127" cy="15005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751B571-313B-495A-8276-DE6EEE42C1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0284" y="-46442"/>
            <a:ext cx="1793691" cy="1825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61A1AC0-D39B-46DE-AD81-F2F80D11A5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4258" y="0"/>
            <a:ext cx="2454127" cy="150052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9C81CA4-2691-4BDC-A5BE-BC61B78EDE41}"/>
              </a:ext>
            </a:extLst>
          </p:cNvPr>
          <p:cNvGrpSpPr/>
          <p:nvPr/>
        </p:nvGrpSpPr>
        <p:grpSpPr>
          <a:xfrm>
            <a:off x="2514681" y="2246797"/>
            <a:ext cx="7179577" cy="3029781"/>
            <a:chOff x="3438380" y="2539095"/>
            <a:chExt cx="7179577" cy="302978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41AA50A-C1C2-40C2-A496-8FF07685DB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39829" b="12930"/>
            <a:stretch/>
          </p:blipFill>
          <p:spPr>
            <a:xfrm>
              <a:off x="3438380" y="2994014"/>
              <a:ext cx="7179577" cy="2574862"/>
            </a:xfrm>
            <a:prstGeom prst="rect">
              <a:avLst/>
            </a:prstGeom>
          </p:spPr>
        </p:pic>
        <p:sp>
          <p:nvSpPr>
            <p:cNvPr id="14" name="Rounded Rectangle 75">
              <a:extLst>
                <a:ext uri="{FF2B5EF4-FFF2-40B4-BE49-F238E27FC236}">
                  <a16:creationId xmlns:a16="http://schemas.microsoft.com/office/drawing/2014/main" xmlns="" id="{CE56B1E3-F2F6-43B2-BF7D-C16FFC2B3617}"/>
                </a:ext>
              </a:extLst>
            </p:cNvPr>
            <p:cNvSpPr/>
            <p:nvPr/>
          </p:nvSpPr>
          <p:spPr>
            <a:xfrm>
              <a:off x="5817387" y="2539095"/>
              <a:ext cx="1403797" cy="112488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5" name="Rounded Rectangle 76">
              <a:extLst>
                <a:ext uri="{FF2B5EF4-FFF2-40B4-BE49-F238E27FC236}">
                  <a16:creationId xmlns:a16="http://schemas.microsoft.com/office/drawing/2014/main" xmlns="" id="{6B561E0A-13FF-4F87-979D-EE0222C61816}"/>
                </a:ext>
              </a:extLst>
            </p:cNvPr>
            <p:cNvSpPr/>
            <p:nvPr/>
          </p:nvSpPr>
          <p:spPr>
            <a:xfrm>
              <a:off x="7311336" y="2760075"/>
              <a:ext cx="1403797" cy="89835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16" name="Rounded Rectangle 77">
              <a:extLst>
                <a:ext uri="{FF2B5EF4-FFF2-40B4-BE49-F238E27FC236}">
                  <a16:creationId xmlns:a16="http://schemas.microsoft.com/office/drawing/2014/main" xmlns="" id="{74DCB6E1-0813-4B01-B4C3-3322211897FF}"/>
                </a:ext>
              </a:extLst>
            </p:cNvPr>
            <p:cNvSpPr/>
            <p:nvPr/>
          </p:nvSpPr>
          <p:spPr>
            <a:xfrm>
              <a:off x="8831043" y="2539095"/>
              <a:ext cx="1403797" cy="110090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3D280EA-F8EF-415A-A109-13D7EC4E60F5}"/>
              </a:ext>
            </a:extLst>
          </p:cNvPr>
          <p:cNvSpPr/>
          <p:nvPr/>
        </p:nvSpPr>
        <p:spPr>
          <a:xfrm>
            <a:off x="2415969" y="1056798"/>
            <a:ext cx="1917492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A.14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0D39B1D-7C72-451B-B84E-A906F8CA7E3A}"/>
              </a:ext>
            </a:extLst>
          </p:cNvPr>
          <p:cNvSpPr/>
          <p:nvPr/>
        </p:nvSpPr>
        <p:spPr>
          <a:xfrm>
            <a:off x="5524842" y="994743"/>
            <a:ext cx="2081905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B.15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C47EB67-8468-43B7-9EE6-6D559E7AF1DD}"/>
              </a:ext>
            </a:extLst>
          </p:cNvPr>
          <p:cNvSpPr/>
          <p:nvPr/>
        </p:nvSpPr>
        <p:spPr>
          <a:xfrm>
            <a:off x="8448897" y="1070133"/>
            <a:ext cx="2152842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C.16</a:t>
            </a:r>
            <a:endParaRPr lang="en-US" sz="5400" b="1" dirty="0">
              <a:solidFill>
                <a:schemeClr val="tx1"/>
              </a:solidFill>
            </a:endParaRPr>
          </a:p>
        </p:txBody>
      </p:sp>
      <p:pic>
        <p:nvPicPr>
          <p:cNvPr id="20" name="Tieng-coi-tau-hoa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E76BE61F-52DE-448B-B3BF-722B6F1E6BB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825249" y="4971778"/>
            <a:ext cx="609600" cy="609600"/>
          </a:xfrm>
          <a:prstGeom prst="rect">
            <a:avLst/>
          </a:prstGeom>
        </p:spPr>
      </p:pic>
      <p:pic>
        <p:nvPicPr>
          <p:cNvPr id="21" name="Tieng-tau-hoa-chay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18AAD607-F2FD-4CDF-93DA-4D9F8CAA4A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825249" y="63055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3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7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-0.80651 0.00949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26" y="46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57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7" grpId="0" bldLvl="0" animBg="1"/>
      <p:bldP spid="17" grpId="1" bldLvl="0" animBg="1"/>
      <p:bldP spid="18" grpId="0" bldLvl="0" animBg="1"/>
      <p:bldP spid="18" grpId="1" bldLvl="0" animBg="1"/>
      <p:bldP spid="19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BB808C2-292F-4EC7-B043-D6B8554BEDA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5485"/>
          <a:stretch/>
        </p:blipFill>
        <p:spPr>
          <a:xfrm>
            <a:off x="0" y="-26120"/>
            <a:ext cx="12192000" cy="68841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964902-7A82-4792-891B-DCC18161D7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245" y="428506"/>
            <a:ext cx="2317178" cy="14167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D9477B-DF6C-4209-838A-8565FD1405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0216" y="668286"/>
            <a:ext cx="2454127" cy="15005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D8BF264-4565-4939-9678-CCD898D500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4492" y="19655"/>
            <a:ext cx="1793691" cy="18256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5B2645C-1189-4968-9A04-63C56303B6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4258" y="0"/>
            <a:ext cx="2454127" cy="150052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55564C9-72D0-4DC2-9765-66CDE35A58BC}"/>
              </a:ext>
            </a:extLst>
          </p:cNvPr>
          <p:cNvGrpSpPr/>
          <p:nvPr/>
        </p:nvGrpSpPr>
        <p:grpSpPr>
          <a:xfrm>
            <a:off x="2553550" y="2652114"/>
            <a:ext cx="7179577" cy="3029781"/>
            <a:chOff x="3438380" y="2539095"/>
            <a:chExt cx="7179577" cy="302978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7B861581-2075-425E-9435-E2F4E5C768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39829" b="12930"/>
            <a:stretch/>
          </p:blipFill>
          <p:spPr>
            <a:xfrm>
              <a:off x="3438380" y="2994014"/>
              <a:ext cx="7179577" cy="2574862"/>
            </a:xfrm>
            <a:prstGeom prst="rect">
              <a:avLst/>
            </a:prstGeom>
          </p:spPr>
        </p:pic>
        <p:sp>
          <p:nvSpPr>
            <p:cNvPr id="10" name="Rounded Rectangle 75">
              <a:extLst>
                <a:ext uri="{FF2B5EF4-FFF2-40B4-BE49-F238E27FC236}">
                  <a16:creationId xmlns:a16="http://schemas.microsoft.com/office/drawing/2014/main" xmlns="" id="{22652FDE-B393-4B04-A2A4-80F68C45F714}"/>
                </a:ext>
              </a:extLst>
            </p:cNvPr>
            <p:cNvSpPr/>
            <p:nvPr/>
          </p:nvSpPr>
          <p:spPr>
            <a:xfrm>
              <a:off x="5817387" y="2539095"/>
              <a:ext cx="1403797" cy="112488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11" name="Rounded Rectangle 76">
              <a:extLst>
                <a:ext uri="{FF2B5EF4-FFF2-40B4-BE49-F238E27FC236}">
                  <a16:creationId xmlns:a16="http://schemas.microsoft.com/office/drawing/2014/main" xmlns="" id="{F2F61CF8-C431-415E-9EED-ACBBF66A2A77}"/>
                </a:ext>
              </a:extLst>
            </p:cNvPr>
            <p:cNvSpPr/>
            <p:nvPr/>
          </p:nvSpPr>
          <p:spPr>
            <a:xfrm>
              <a:off x="7311336" y="2760075"/>
              <a:ext cx="1403797" cy="89835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12" name="Rounded Rectangle 77">
              <a:extLst>
                <a:ext uri="{FF2B5EF4-FFF2-40B4-BE49-F238E27FC236}">
                  <a16:creationId xmlns:a16="http://schemas.microsoft.com/office/drawing/2014/main" xmlns="" id="{5F739E7D-F442-4CCA-A722-0A8EF29CE679}"/>
                </a:ext>
              </a:extLst>
            </p:cNvPr>
            <p:cNvSpPr/>
            <p:nvPr/>
          </p:nvSpPr>
          <p:spPr>
            <a:xfrm>
              <a:off x="8831043" y="2539095"/>
              <a:ext cx="1403797" cy="110090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3D9B6D0-0CB8-4F47-8AF6-15124BBF7DF2}"/>
              </a:ext>
            </a:extLst>
          </p:cNvPr>
          <p:cNvSpPr/>
          <p:nvPr/>
        </p:nvSpPr>
        <p:spPr>
          <a:xfrm>
            <a:off x="8438962" y="994743"/>
            <a:ext cx="1851257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C.12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E2F1D7D-C9E5-40C0-A424-3FB7A287A484}"/>
              </a:ext>
            </a:extLst>
          </p:cNvPr>
          <p:cNvSpPr/>
          <p:nvPr/>
        </p:nvSpPr>
        <p:spPr>
          <a:xfrm>
            <a:off x="5703593" y="994743"/>
            <a:ext cx="2126709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B.14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6F3FD25-5991-4550-AA6E-35191A20D4AC}"/>
              </a:ext>
            </a:extLst>
          </p:cNvPr>
          <p:cNvSpPr/>
          <p:nvPr/>
        </p:nvSpPr>
        <p:spPr>
          <a:xfrm>
            <a:off x="2887769" y="969008"/>
            <a:ext cx="2044788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A.13</a:t>
            </a:r>
            <a:endParaRPr lang="en-US" sz="5400" b="1" dirty="0">
              <a:solidFill>
                <a:schemeClr val="tx1"/>
              </a:solidFill>
            </a:endParaRPr>
          </a:p>
        </p:txBody>
      </p:sp>
      <p:pic>
        <p:nvPicPr>
          <p:cNvPr id="16" name="Tieng-coi-tau-hoa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C32A6E08-569E-425C-AB07-41A3BBEC3FF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01871" y="5072295"/>
            <a:ext cx="609600" cy="609600"/>
          </a:xfrm>
          <a:prstGeom prst="rect">
            <a:avLst/>
          </a:prstGeom>
        </p:spPr>
      </p:pic>
      <p:pic>
        <p:nvPicPr>
          <p:cNvPr id="17" name="Tieng-tau-hoa-chay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2D06CCD4-0D1D-4DA6-B45F-B0958B6E09B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01871" y="57059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7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-0.80651 0.00949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26" y="46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57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3" grpId="0" bldLvl="0" animBg="1"/>
      <p:bldP spid="13" grpId="1" bldLvl="0" animBg="1"/>
      <p:bldP spid="14" grpId="0" bldLvl="0" animBg="1"/>
      <p:bldP spid="14" grpId="1" bldLvl="0" animBg="1"/>
      <p:bldP spid="1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909D53B-432E-4DB8-8F21-987CA012816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959" b="46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F910BF4-3DC5-48C4-BE00-F43BF69233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2475" y="98544"/>
            <a:ext cx="1363210" cy="8335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DFA94F8-26E5-4915-B3EB-4D16165AE1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7877" y="596555"/>
            <a:ext cx="1666080" cy="10186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496E9F8-7D85-4ECB-A2F8-755FFF923B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2670" y="-45436"/>
            <a:ext cx="2889329" cy="10331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0F7FAC2-D539-4AFC-976E-EC8B13B4D8E6}"/>
              </a:ext>
            </a:extLst>
          </p:cNvPr>
          <p:cNvGrpSpPr/>
          <p:nvPr/>
        </p:nvGrpSpPr>
        <p:grpSpPr>
          <a:xfrm>
            <a:off x="2506211" y="2765217"/>
            <a:ext cx="7179577" cy="3029781"/>
            <a:chOff x="3438380" y="2539095"/>
            <a:chExt cx="7179577" cy="302978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44508BAC-1BFC-4481-BEF3-33D6236040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39829" b="12930"/>
            <a:stretch/>
          </p:blipFill>
          <p:spPr>
            <a:xfrm>
              <a:off x="3438380" y="2994014"/>
              <a:ext cx="7179577" cy="2574862"/>
            </a:xfrm>
            <a:prstGeom prst="rect">
              <a:avLst/>
            </a:prstGeom>
          </p:spPr>
        </p:pic>
        <p:sp>
          <p:nvSpPr>
            <p:cNvPr id="11" name="Rounded Rectangle 75">
              <a:extLst>
                <a:ext uri="{FF2B5EF4-FFF2-40B4-BE49-F238E27FC236}">
                  <a16:creationId xmlns:a16="http://schemas.microsoft.com/office/drawing/2014/main" xmlns="" id="{5C5FE9F6-640F-4F5C-93F9-F3E96895AAF2}"/>
                </a:ext>
              </a:extLst>
            </p:cNvPr>
            <p:cNvSpPr/>
            <p:nvPr/>
          </p:nvSpPr>
          <p:spPr>
            <a:xfrm>
              <a:off x="5817387" y="2539095"/>
              <a:ext cx="1403797" cy="112488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" name="Rounded Rectangle 76">
              <a:extLst>
                <a:ext uri="{FF2B5EF4-FFF2-40B4-BE49-F238E27FC236}">
                  <a16:creationId xmlns:a16="http://schemas.microsoft.com/office/drawing/2014/main" xmlns="" id="{94F02638-C8BD-4B2A-B2DF-00CF5C505094}"/>
                </a:ext>
              </a:extLst>
            </p:cNvPr>
            <p:cNvSpPr/>
            <p:nvPr/>
          </p:nvSpPr>
          <p:spPr>
            <a:xfrm>
              <a:off x="7311336" y="2760075"/>
              <a:ext cx="1403797" cy="89835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13" name="Rounded Rectangle 77">
              <a:extLst>
                <a:ext uri="{FF2B5EF4-FFF2-40B4-BE49-F238E27FC236}">
                  <a16:creationId xmlns:a16="http://schemas.microsoft.com/office/drawing/2014/main" xmlns="" id="{C7350BF6-019C-4E51-A86A-D717C3877ED3}"/>
                </a:ext>
              </a:extLst>
            </p:cNvPr>
            <p:cNvSpPr/>
            <p:nvPr/>
          </p:nvSpPr>
          <p:spPr>
            <a:xfrm>
              <a:off x="8831043" y="2539095"/>
              <a:ext cx="1403797" cy="110090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37873C9-45FA-4EF3-81CD-E656C321A280}"/>
              </a:ext>
            </a:extLst>
          </p:cNvPr>
          <p:cNvSpPr/>
          <p:nvPr/>
        </p:nvSpPr>
        <p:spPr>
          <a:xfrm>
            <a:off x="5883868" y="1489732"/>
            <a:ext cx="2015005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B.11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2648D38-3128-43E7-98F4-EDFB26DD8E77}"/>
              </a:ext>
            </a:extLst>
          </p:cNvPr>
          <p:cNvSpPr/>
          <p:nvPr/>
        </p:nvSpPr>
        <p:spPr>
          <a:xfrm>
            <a:off x="8751344" y="1483038"/>
            <a:ext cx="2195697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C.12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1FC1CEB-8800-4C5E-B134-A7B08FB6B218}"/>
              </a:ext>
            </a:extLst>
          </p:cNvPr>
          <p:cNvSpPr/>
          <p:nvPr/>
        </p:nvSpPr>
        <p:spPr>
          <a:xfrm>
            <a:off x="2855685" y="1447281"/>
            <a:ext cx="2257228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A.10</a:t>
            </a:r>
            <a:endParaRPr lang="en-US" sz="5400" b="1" dirty="0">
              <a:solidFill>
                <a:schemeClr val="tx1"/>
              </a:solidFill>
            </a:endParaRPr>
          </a:p>
        </p:txBody>
      </p:sp>
      <p:pic>
        <p:nvPicPr>
          <p:cNvPr id="17" name="Tieng-coi-tau-hoa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16E84CBD-2ADC-4935-ADEE-0C44ABF6C66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469787" y="5550568"/>
            <a:ext cx="609600" cy="609600"/>
          </a:xfrm>
          <a:prstGeom prst="rect">
            <a:avLst/>
          </a:prstGeom>
        </p:spPr>
      </p:pic>
      <p:pic>
        <p:nvPicPr>
          <p:cNvPr id="18" name="Tieng-tau-hoa-chay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93AA54FA-734D-4CAA-A6A2-EF974DF2E6F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469787" y="6184231"/>
            <a:ext cx="609600" cy="609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90DCC9D-C8BA-4C8E-BD0E-CC26C63CE9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51958" y="6271"/>
            <a:ext cx="1409318" cy="129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4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7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80651 0.00949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26" y="46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57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4" grpId="0" bldLvl="0" animBg="1"/>
      <p:bldP spid="14" grpId="1" bldLvl="0" animBg="1"/>
      <p:bldP spid="15" grpId="0" bldLvl="0" animBg="1"/>
      <p:bldP spid="15" grpId="1" bldLvl="0" animBg="1"/>
      <p:bldP spid="1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9773" y="1827852"/>
            <a:ext cx="2916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DẶN DÒ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8CB09A1-54FC-4684-A204-0B9C7D8CB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2741">
            <a:off x="2252120" y="4845723"/>
            <a:ext cx="3337523" cy="24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25 C 0 -0.181 0.069 -0.25 0.125 -0.25 L 0.25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0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Thứ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sáu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ngày</a:t>
            </a:r>
            <a:r>
              <a:rPr lang="en-US" sz="2800" b="1" dirty="0">
                <a:latin typeface="HP001 4 hàng" panose="020B0603050302020204" pitchFamily="34" charset="0"/>
              </a:rPr>
              <a:t> 23 </a:t>
            </a:r>
            <a:r>
              <a:rPr lang="en-US" sz="2800" b="1" dirty="0" err="1">
                <a:latin typeface="HP001 4 hàng" panose="020B0603050302020204" pitchFamily="34" charset="0"/>
              </a:rPr>
              <a:t>tháng</a:t>
            </a:r>
            <a:r>
              <a:rPr lang="en-US" sz="2800" b="1" dirty="0">
                <a:latin typeface="HP001 4 hàng" panose="020B0603050302020204" pitchFamily="34" charset="0"/>
              </a:rPr>
              <a:t> 9 </a:t>
            </a:r>
            <a:r>
              <a:rPr lang="en-US" sz="2800" b="1" dirty="0" err="1"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62" y="1523983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err="1">
                <a:latin typeface="HP001 4 hàng" panose="020B0603050302020204" pitchFamily="34" charset="0"/>
              </a:rPr>
              <a:t>Luyện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tập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6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171578" y="2699447"/>
            <a:ext cx="356307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03E6A09-81DB-4DEF-8A47-72A8365B738D}"/>
              </a:ext>
            </a:extLst>
          </p:cNvPr>
          <p:cNvSpPr/>
          <p:nvPr/>
        </p:nvSpPr>
        <p:spPr>
          <a:xfrm>
            <a:off x="2268573" y="3579731"/>
            <a:ext cx="69669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TRÒ CHƠI TRUYỀN ĐIỆN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C3A191F-D67E-47BC-B2BC-8F3316A13648}"/>
              </a:ext>
            </a:extLst>
          </p:cNvPr>
          <p:cNvGrpSpPr/>
          <p:nvPr/>
        </p:nvGrpSpPr>
        <p:grpSpPr>
          <a:xfrm>
            <a:off x="2528327" y="497566"/>
            <a:ext cx="5988834" cy="5868177"/>
            <a:chOff x="2528327" y="497566"/>
            <a:chExt cx="5988834" cy="586817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896C9168-E8AB-48F5-A737-4CBE4AB69715}"/>
                </a:ext>
              </a:extLst>
            </p:cNvPr>
            <p:cNvGrpSpPr/>
            <p:nvPr/>
          </p:nvGrpSpPr>
          <p:grpSpPr>
            <a:xfrm>
              <a:off x="2528327" y="497566"/>
              <a:ext cx="5988834" cy="5868177"/>
              <a:chOff x="2528327" y="363342"/>
              <a:chExt cx="5988834" cy="5868177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xmlns="" id="{9EE4B67E-E060-4DD9-8426-9E965CFC7772}"/>
                  </a:ext>
                </a:extLst>
              </p:cNvPr>
              <p:cNvGrpSpPr/>
              <p:nvPr/>
            </p:nvGrpSpPr>
            <p:grpSpPr>
              <a:xfrm>
                <a:off x="2605069" y="363342"/>
                <a:ext cx="5912092" cy="5868177"/>
                <a:chOff x="2605069" y="363342"/>
                <a:chExt cx="5912092" cy="5868177"/>
              </a:xfrm>
            </p:grpSpPr>
            <p:grpSp>
              <p:nvGrpSpPr>
                <p:cNvPr id="1822" name="Group 1821">
                  <a:extLst>
                    <a:ext uri="{FF2B5EF4-FFF2-40B4-BE49-F238E27FC236}">
                      <a16:creationId xmlns:a16="http://schemas.microsoft.com/office/drawing/2014/main" xmlns="" id="{E26B0A82-A0A3-43AD-A3E6-797DCCF2954D}"/>
                    </a:ext>
                  </a:extLst>
                </p:cNvPr>
                <p:cNvGrpSpPr/>
                <p:nvPr/>
              </p:nvGrpSpPr>
              <p:grpSpPr>
                <a:xfrm>
                  <a:off x="2680944" y="389367"/>
                  <a:ext cx="5824423" cy="5829344"/>
                  <a:chOff x="2606513" y="421266"/>
                  <a:chExt cx="5824423" cy="5829344"/>
                </a:xfrm>
              </p:grpSpPr>
              <p:sp>
                <p:nvSpPr>
                  <p:cNvPr id="1801" name="Freeform: Shape 1800">
                    <a:extLst>
                      <a:ext uri="{FF2B5EF4-FFF2-40B4-BE49-F238E27FC236}">
                        <a16:creationId xmlns:a16="http://schemas.microsoft.com/office/drawing/2014/main" xmlns="" id="{89B293F3-5B34-48A7-85E0-BF970B6A6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885" y="3193228"/>
                    <a:ext cx="24928" cy="111590"/>
                  </a:xfrm>
                  <a:custGeom>
                    <a:avLst/>
                    <a:gdLst>
                      <a:gd name="connsiteX0" fmla="*/ 0 w 24928"/>
                      <a:gd name="connsiteY0" fmla="*/ 111590 h 111590"/>
                      <a:gd name="connsiteX1" fmla="*/ 0 w 24928"/>
                      <a:gd name="connsiteY1" fmla="*/ 33201 h 111590"/>
                      <a:gd name="connsiteX2" fmla="*/ 3897 w 24928"/>
                      <a:gd name="connsiteY2" fmla="*/ 25229 h 111590"/>
                      <a:gd name="connsiteX3" fmla="*/ 21386 w 24928"/>
                      <a:gd name="connsiteY3" fmla="*/ 0 h 111590"/>
                      <a:gd name="connsiteX4" fmla="*/ 24928 w 24928"/>
                      <a:gd name="connsiteY4" fmla="*/ 19090 h 111590"/>
                      <a:gd name="connsiteX5" fmla="*/ 20498 w 24928"/>
                      <a:gd name="connsiteY5" fmla="*/ 47895 h 111590"/>
                      <a:gd name="connsiteX6" fmla="*/ 0 w 24928"/>
                      <a:gd name="connsiteY6" fmla="*/ 111590 h 111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928" h="111590">
                        <a:moveTo>
                          <a:pt x="0" y="111590"/>
                        </a:moveTo>
                        <a:lnTo>
                          <a:pt x="0" y="33201"/>
                        </a:lnTo>
                        <a:lnTo>
                          <a:pt x="3897" y="25229"/>
                        </a:lnTo>
                        <a:lnTo>
                          <a:pt x="21386" y="0"/>
                        </a:lnTo>
                        <a:lnTo>
                          <a:pt x="24928" y="19090"/>
                        </a:lnTo>
                        <a:lnTo>
                          <a:pt x="20498" y="47895"/>
                        </a:lnTo>
                        <a:lnTo>
                          <a:pt x="0" y="111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00" name="Freeform: Shape 1799">
                    <a:extLst>
                      <a:ext uri="{FF2B5EF4-FFF2-40B4-BE49-F238E27FC236}">
                        <a16:creationId xmlns:a16="http://schemas.microsoft.com/office/drawing/2014/main" xmlns="" id="{033CBDE6-CA0F-41AB-9A31-7594DC6F2F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604" y="3233466"/>
                    <a:ext cx="70615" cy="35973"/>
                  </a:xfrm>
                  <a:custGeom>
                    <a:avLst/>
                    <a:gdLst>
                      <a:gd name="connsiteX0" fmla="*/ 0 w 70615"/>
                      <a:gd name="connsiteY0" fmla="*/ 35973 h 35973"/>
                      <a:gd name="connsiteX1" fmla="*/ 44779 w 70615"/>
                      <a:gd name="connsiteY1" fmla="*/ 3296 h 35973"/>
                      <a:gd name="connsiteX2" fmla="*/ 70615 w 70615"/>
                      <a:gd name="connsiteY2" fmla="*/ 0 h 35973"/>
                      <a:gd name="connsiteX3" fmla="*/ 57380 w 70615"/>
                      <a:gd name="connsiteY3" fmla="*/ 13611 h 35973"/>
                      <a:gd name="connsiteX4" fmla="*/ 30278 w 70615"/>
                      <a:gd name="connsiteY4" fmla="*/ 26851 h 35973"/>
                      <a:gd name="connsiteX5" fmla="*/ 0 w 70615"/>
                      <a:gd name="connsiteY5" fmla="*/ 35973 h 3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615" h="35973">
                        <a:moveTo>
                          <a:pt x="0" y="35973"/>
                        </a:moveTo>
                        <a:lnTo>
                          <a:pt x="44779" y="3296"/>
                        </a:lnTo>
                        <a:lnTo>
                          <a:pt x="70615" y="0"/>
                        </a:lnTo>
                        <a:lnTo>
                          <a:pt x="57380" y="13611"/>
                        </a:lnTo>
                        <a:lnTo>
                          <a:pt x="30278" y="26851"/>
                        </a:lnTo>
                        <a:lnTo>
                          <a:pt x="0" y="35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9" name="Freeform: Shape 1798">
                    <a:extLst>
                      <a:ext uri="{FF2B5EF4-FFF2-40B4-BE49-F238E27FC236}">
                        <a16:creationId xmlns:a16="http://schemas.microsoft.com/office/drawing/2014/main" xmlns="" id="{60E3A9CB-87A9-4394-AB32-1BAA726B64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856" y="3254283"/>
                    <a:ext cx="66066" cy="23236"/>
                  </a:xfrm>
                  <a:custGeom>
                    <a:avLst/>
                    <a:gdLst>
                      <a:gd name="connsiteX0" fmla="*/ 0 w 66066"/>
                      <a:gd name="connsiteY0" fmla="*/ 23236 h 23236"/>
                      <a:gd name="connsiteX1" fmla="*/ 18130 w 66066"/>
                      <a:gd name="connsiteY1" fmla="*/ 14379 h 23236"/>
                      <a:gd name="connsiteX2" fmla="*/ 65852 w 66066"/>
                      <a:gd name="connsiteY2" fmla="*/ 0 h 23236"/>
                      <a:gd name="connsiteX3" fmla="*/ 66066 w 66066"/>
                      <a:gd name="connsiteY3" fmla="*/ 1021 h 23236"/>
                      <a:gd name="connsiteX4" fmla="*/ 43171 w 66066"/>
                      <a:gd name="connsiteY4" fmla="*/ 17728 h 23236"/>
                      <a:gd name="connsiteX5" fmla="*/ 0 w 66066"/>
                      <a:gd name="connsiteY5" fmla="*/ 23236 h 2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066" h="23236">
                        <a:moveTo>
                          <a:pt x="0" y="23236"/>
                        </a:moveTo>
                        <a:lnTo>
                          <a:pt x="18130" y="14379"/>
                        </a:lnTo>
                        <a:lnTo>
                          <a:pt x="65852" y="0"/>
                        </a:lnTo>
                        <a:lnTo>
                          <a:pt x="66066" y="1021"/>
                        </a:lnTo>
                        <a:lnTo>
                          <a:pt x="43171" y="17728"/>
                        </a:lnTo>
                        <a:lnTo>
                          <a:pt x="0" y="232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8" name="Freeform: Shape 1797">
                    <a:extLst>
                      <a:ext uri="{FF2B5EF4-FFF2-40B4-BE49-F238E27FC236}">
                        <a16:creationId xmlns:a16="http://schemas.microsoft.com/office/drawing/2014/main" xmlns="" id="{FA7A1F9C-4EB4-4710-9CAD-1C2625A733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99" y="3239554"/>
                    <a:ext cx="31609" cy="46753"/>
                  </a:xfrm>
                  <a:custGeom>
                    <a:avLst/>
                    <a:gdLst>
                      <a:gd name="connsiteX0" fmla="*/ 0 w 31609"/>
                      <a:gd name="connsiteY0" fmla="*/ 46753 h 46753"/>
                      <a:gd name="connsiteX1" fmla="*/ 10594 w 31609"/>
                      <a:gd name="connsiteY1" fmla="*/ 25085 h 46753"/>
                      <a:gd name="connsiteX2" fmla="*/ 27867 w 31609"/>
                      <a:gd name="connsiteY2" fmla="*/ 165 h 46753"/>
                      <a:gd name="connsiteX3" fmla="*/ 28094 w 31609"/>
                      <a:gd name="connsiteY3" fmla="*/ 0 h 46753"/>
                      <a:gd name="connsiteX4" fmla="*/ 31609 w 31609"/>
                      <a:gd name="connsiteY4" fmla="*/ 2264 h 46753"/>
                      <a:gd name="connsiteX5" fmla="*/ 31609 w 31609"/>
                      <a:gd name="connsiteY5" fmla="*/ 6185 h 46753"/>
                      <a:gd name="connsiteX6" fmla="*/ 30136 w 31609"/>
                      <a:gd name="connsiteY6" fmla="*/ 15762 h 46753"/>
                      <a:gd name="connsiteX7" fmla="*/ 0 w 31609"/>
                      <a:gd name="connsiteY7" fmla="*/ 46753 h 46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609" h="46753">
                        <a:moveTo>
                          <a:pt x="0" y="46753"/>
                        </a:moveTo>
                        <a:lnTo>
                          <a:pt x="10594" y="25085"/>
                        </a:lnTo>
                        <a:lnTo>
                          <a:pt x="27867" y="165"/>
                        </a:lnTo>
                        <a:lnTo>
                          <a:pt x="28094" y="0"/>
                        </a:lnTo>
                        <a:lnTo>
                          <a:pt x="31609" y="2264"/>
                        </a:lnTo>
                        <a:lnTo>
                          <a:pt x="31609" y="6185"/>
                        </a:lnTo>
                        <a:lnTo>
                          <a:pt x="30136" y="15762"/>
                        </a:lnTo>
                        <a:lnTo>
                          <a:pt x="0" y="46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7" name="Freeform: Shape 1796">
                    <a:extLst>
                      <a:ext uri="{FF2B5EF4-FFF2-40B4-BE49-F238E27FC236}">
                        <a16:creationId xmlns:a16="http://schemas.microsoft.com/office/drawing/2014/main" xmlns="" id="{91FD8A4F-D1C0-4AD5-BCE2-582A838E1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01" y="3236608"/>
                    <a:ext cx="9309" cy="21392"/>
                  </a:xfrm>
                  <a:custGeom>
                    <a:avLst/>
                    <a:gdLst>
                      <a:gd name="connsiteX0" fmla="*/ 0 w 9309"/>
                      <a:gd name="connsiteY0" fmla="*/ 21392 h 21392"/>
                      <a:gd name="connsiteX1" fmla="*/ 1573 w 9309"/>
                      <a:gd name="connsiteY1" fmla="*/ 11160 h 21392"/>
                      <a:gd name="connsiteX2" fmla="*/ 9309 w 9309"/>
                      <a:gd name="connsiteY2" fmla="*/ 0 h 21392"/>
                      <a:gd name="connsiteX3" fmla="*/ 9309 w 9309"/>
                      <a:gd name="connsiteY3" fmla="*/ 2350 h 21392"/>
                      <a:gd name="connsiteX4" fmla="*/ 0 w 9309"/>
                      <a:gd name="connsiteY4" fmla="*/ 21392 h 2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09" h="21392">
                        <a:moveTo>
                          <a:pt x="0" y="21392"/>
                        </a:moveTo>
                        <a:lnTo>
                          <a:pt x="1573" y="11160"/>
                        </a:lnTo>
                        <a:lnTo>
                          <a:pt x="9309" y="0"/>
                        </a:lnTo>
                        <a:lnTo>
                          <a:pt x="9309" y="2350"/>
                        </a:lnTo>
                        <a:lnTo>
                          <a:pt x="0" y="21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6" name="Freeform: Shape 1795">
                    <a:extLst>
                      <a:ext uri="{FF2B5EF4-FFF2-40B4-BE49-F238E27FC236}">
                        <a16:creationId xmlns:a16="http://schemas.microsoft.com/office/drawing/2014/main" xmlns="" id="{2212ACC4-E567-4785-A34F-07A1FED1DA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52" y="3244376"/>
                    <a:ext cx="355" cy="1107"/>
                  </a:xfrm>
                  <a:custGeom>
                    <a:avLst/>
                    <a:gdLst>
                      <a:gd name="connsiteX0" fmla="*/ 0 w 355"/>
                      <a:gd name="connsiteY0" fmla="*/ 1107 h 1107"/>
                      <a:gd name="connsiteX1" fmla="*/ 355 w 355"/>
                      <a:gd name="connsiteY1" fmla="*/ 0 h 1107"/>
                      <a:gd name="connsiteX2" fmla="*/ 238 w 355"/>
                      <a:gd name="connsiteY2" fmla="*/ 762 h 1107"/>
                      <a:gd name="connsiteX3" fmla="*/ 0 w 355"/>
                      <a:gd name="connsiteY3" fmla="*/ 1107 h 1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5" h="1107">
                        <a:moveTo>
                          <a:pt x="0" y="1107"/>
                        </a:moveTo>
                        <a:lnTo>
                          <a:pt x="355" y="0"/>
                        </a:lnTo>
                        <a:lnTo>
                          <a:pt x="238" y="762"/>
                        </a:lnTo>
                        <a:lnTo>
                          <a:pt x="0" y="1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5" name="Freeform: Shape 1794">
                    <a:extLst>
                      <a:ext uri="{FF2B5EF4-FFF2-40B4-BE49-F238E27FC236}">
                        <a16:creationId xmlns:a16="http://schemas.microsoft.com/office/drawing/2014/main" xmlns="" id="{B03691F8-DF68-4AC7-9562-B04F84035B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802" y="3242236"/>
                    <a:ext cx="7619" cy="41471"/>
                  </a:xfrm>
                  <a:custGeom>
                    <a:avLst/>
                    <a:gdLst>
                      <a:gd name="connsiteX0" fmla="*/ 0 w 7619"/>
                      <a:gd name="connsiteY0" fmla="*/ 41471 h 41471"/>
                      <a:gd name="connsiteX1" fmla="*/ 6146 w 7619"/>
                      <a:gd name="connsiteY1" fmla="*/ 1515 h 41471"/>
                      <a:gd name="connsiteX2" fmla="*/ 7619 w 7619"/>
                      <a:gd name="connsiteY2" fmla="*/ 0 h 41471"/>
                      <a:gd name="connsiteX3" fmla="*/ 7619 w 7619"/>
                      <a:gd name="connsiteY3" fmla="*/ 17797 h 41471"/>
                      <a:gd name="connsiteX4" fmla="*/ 0 w 7619"/>
                      <a:gd name="connsiteY4" fmla="*/ 41471 h 41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19" h="41471">
                        <a:moveTo>
                          <a:pt x="0" y="41471"/>
                        </a:moveTo>
                        <a:lnTo>
                          <a:pt x="6146" y="1515"/>
                        </a:lnTo>
                        <a:lnTo>
                          <a:pt x="7619" y="0"/>
                        </a:lnTo>
                        <a:lnTo>
                          <a:pt x="7619" y="17797"/>
                        </a:lnTo>
                        <a:lnTo>
                          <a:pt x="0" y="414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4" name="Freeform: Shape 1793">
                    <a:extLst>
                      <a:ext uri="{FF2B5EF4-FFF2-40B4-BE49-F238E27FC236}">
                        <a16:creationId xmlns:a16="http://schemas.microsoft.com/office/drawing/2014/main" xmlns="" id="{A46E77FE-2A17-489F-8957-8FD974281D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308" y="3259177"/>
                    <a:ext cx="18163" cy="37943"/>
                  </a:xfrm>
                  <a:custGeom>
                    <a:avLst/>
                    <a:gdLst>
                      <a:gd name="connsiteX0" fmla="*/ 0 w 18163"/>
                      <a:gd name="connsiteY0" fmla="*/ 37943 h 37943"/>
                      <a:gd name="connsiteX1" fmla="*/ 0 w 18163"/>
                      <a:gd name="connsiteY1" fmla="*/ 24667 h 37943"/>
                      <a:gd name="connsiteX2" fmla="*/ 7938 w 18163"/>
                      <a:gd name="connsiteY2" fmla="*/ 0 h 37943"/>
                      <a:gd name="connsiteX3" fmla="*/ 10742 w 18163"/>
                      <a:gd name="connsiteY3" fmla="*/ 1805 h 37943"/>
                      <a:gd name="connsiteX4" fmla="*/ 18163 w 18163"/>
                      <a:gd name="connsiteY4" fmla="*/ 3141 h 37943"/>
                      <a:gd name="connsiteX5" fmla="*/ 3897 w 18163"/>
                      <a:gd name="connsiteY5" fmla="*/ 32321 h 37943"/>
                      <a:gd name="connsiteX6" fmla="*/ 0 w 18163"/>
                      <a:gd name="connsiteY6" fmla="*/ 37943 h 3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163" h="37943">
                        <a:moveTo>
                          <a:pt x="0" y="37943"/>
                        </a:moveTo>
                        <a:lnTo>
                          <a:pt x="0" y="24667"/>
                        </a:lnTo>
                        <a:lnTo>
                          <a:pt x="7938" y="0"/>
                        </a:lnTo>
                        <a:lnTo>
                          <a:pt x="10742" y="1805"/>
                        </a:lnTo>
                        <a:lnTo>
                          <a:pt x="18163" y="3141"/>
                        </a:lnTo>
                        <a:lnTo>
                          <a:pt x="3897" y="32321"/>
                        </a:lnTo>
                        <a:lnTo>
                          <a:pt x="0" y="379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3" name="Freeform: Shape 1792">
                    <a:extLst>
                      <a:ext uri="{FF2B5EF4-FFF2-40B4-BE49-F238E27FC236}">
                        <a16:creationId xmlns:a16="http://schemas.microsoft.com/office/drawing/2014/main" xmlns="" id="{45D20018-638A-416D-9295-42290F6490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755" y="3267432"/>
                    <a:ext cx="27998" cy="16219"/>
                  </a:xfrm>
                  <a:custGeom>
                    <a:avLst/>
                    <a:gdLst>
                      <a:gd name="connsiteX0" fmla="*/ 0 w 27998"/>
                      <a:gd name="connsiteY0" fmla="*/ 16219 h 16219"/>
                      <a:gd name="connsiteX1" fmla="*/ 6979 w 27998"/>
                      <a:gd name="connsiteY1" fmla="*/ 9042 h 16219"/>
                      <a:gd name="connsiteX2" fmla="*/ 25489 w 27998"/>
                      <a:gd name="connsiteY2" fmla="*/ 0 h 16219"/>
                      <a:gd name="connsiteX3" fmla="*/ 27998 w 27998"/>
                      <a:gd name="connsiteY3" fmla="*/ 3667 h 16219"/>
                      <a:gd name="connsiteX4" fmla="*/ 25638 w 27998"/>
                      <a:gd name="connsiteY4" fmla="*/ 8494 h 16219"/>
                      <a:gd name="connsiteX5" fmla="*/ 0 w 27998"/>
                      <a:gd name="connsiteY5" fmla="*/ 16219 h 16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98" h="16219">
                        <a:moveTo>
                          <a:pt x="0" y="16219"/>
                        </a:moveTo>
                        <a:lnTo>
                          <a:pt x="6979" y="9042"/>
                        </a:lnTo>
                        <a:lnTo>
                          <a:pt x="25489" y="0"/>
                        </a:lnTo>
                        <a:lnTo>
                          <a:pt x="27998" y="3667"/>
                        </a:lnTo>
                        <a:lnTo>
                          <a:pt x="25638" y="8494"/>
                        </a:lnTo>
                        <a:lnTo>
                          <a:pt x="0" y="16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2" name="Freeform: Shape 1791">
                    <a:extLst>
                      <a:ext uri="{FF2B5EF4-FFF2-40B4-BE49-F238E27FC236}">
                        <a16:creationId xmlns:a16="http://schemas.microsoft.com/office/drawing/2014/main" xmlns="" id="{6D8219E4-D321-4FD3-ABC4-25E07AAF88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721" y="3273271"/>
                    <a:ext cx="82432" cy="25369"/>
                  </a:xfrm>
                  <a:custGeom>
                    <a:avLst/>
                    <a:gdLst>
                      <a:gd name="connsiteX0" fmla="*/ 0 w 82432"/>
                      <a:gd name="connsiteY0" fmla="*/ 0 h 25369"/>
                      <a:gd name="connsiteX1" fmla="*/ 35079 w 82432"/>
                      <a:gd name="connsiteY1" fmla="*/ 485 h 25369"/>
                      <a:gd name="connsiteX2" fmla="*/ 82432 w 82432"/>
                      <a:gd name="connsiteY2" fmla="*/ 24452 h 25369"/>
                      <a:gd name="connsiteX3" fmla="*/ 75247 w 82432"/>
                      <a:gd name="connsiteY3" fmla="*/ 25369 h 25369"/>
                      <a:gd name="connsiteX4" fmla="*/ 0 w 82432"/>
                      <a:gd name="connsiteY4" fmla="*/ 0 h 25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432" h="25369">
                        <a:moveTo>
                          <a:pt x="0" y="0"/>
                        </a:moveTo>
                        <a:lnTo>
                          <a:pt x="35079" y="485"/>
                        </a:lnTo>
                        <a:lnTo>
                          <a:pt x="82432" y="24452"/>
                        </a:lnTo>
                        <a:lnTo>
                          <a:pt x="75247" y="2536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1" name="Freeform: Shape 1790">
                    <a:extLst>
                      <a:ext uri="{FF2B5EF4-FFF2-40B4-BE49-F238E27FC236}">
                        <a16:creationId xmlns:a16="http://schemas.microsoft.com/office/drawing/2014/main" xmlns="" id="{D935F43F-0044-47F2-9CE1-BADE578F1F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73" y="3280236"/>
                    <a:ext cx="8063" cy="6341"/>
                  </a:xfrm>
                  <a:custGeom>
                    <a:avLst/>
                    <a:gdLst>
                      <a:gd name="connsiteX0" fmla="*/ 0 w 8063"/>
                      <a:gd name="connsiteY0" fmla="*/ 6341 h 6341"/>
                      <a:gd name="connsiteX1" fmla="*/ 2337 w 8063"/>
                      <a:gd name="connsiteY1" fmla="*/ 1561 h 6341"/>
                      <a:gd name="connsiteX2" fmla="*/ 7519 w 8063"/>
                      <a:gd name="connsiteY2" fmla="*/ 0 h 6341"/>
                      <a:gd name="connsiteX3" fmla="*/ 8063 w 8063"/>
                      <a:gd name="connsiteY3" fmla="*/ 351 h 6341"/>
                      <a:gd name="connsiteX4" fmla="*/ 7914 w 8063"/>
                      <a:gd name="connsiteY4" fmla="*/ 566 h 6341"/>
                      <a:gd name="connsiteX5" fmla="*/ 0 w 8063"/>
                      <a:gd name="connsiteY5" fmla="*/ 6341 h 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063" h="6341">
                        <a:moveTo>
                          <a:pt x="0" y="6341"/>
                        </a:moveTo>
                        <a:lnTo>
                          <a:pt x="2337" y="1561"/>
                        </a:lnTo>
                        <a:lnTo>
                          <a:pt x="7519" y="0"/>
                        </a:lnTo>
                        <a:lnTo>
                          <a:pt x="8063" y="351"/>
                        </a:lnTo>
                        <a:lnTo>
                          <a:pt x="7914" y="566"/>
                        </a:lnTo>
                        <a:lnTo>
                          <a:pt x="0" y="6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0" name="Freeform: Shape 1789">
                    <a:extLst>
                      <a:ext uri="{FF2B5EF4-FFF2-40B4-BE49-F238E27FC236}">
                        <a16:creationId xmlns:a16="http://schemas.microsoft.com/office/drawing/2014/main" xmlns="" id="{BD357367-2641-46A2-BCCA-4D9642C0D3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755" y="3274183"/>
                    <a:ext cx="3872" cy="30772"/>
                  </a:xfrm>
                  <a:custGeom>
                    <a:avLst/>
                    <a:gdLst>
                      <a:gd name="connsiteX0" fmla="*/ 1770 w 3872"/>
                      <a:gd name="connsiteY0" fmla="*/ 30772 h 30772"/>
                      <a:gd name="connsiteX1" fmla="*/ 0 w 3872"/>
                      <a:gd name="connsiteY1" fmla="*/ 21234 h 30772"/>
                      <a:gd name="connsiteX2" fmla="*/ 3266 w 3872"/>
                      <a:gd name="connsiteY2" fmla="*/ 0 h 30772"/>
                      <a:gd name="connsiteX3" fmla="*/ 3813 w 3872"/>
                      <a:gd name="connsiteY3" fmla="*/ 98 h 30772"/>
                      <a:gd name="connsiteX4" fmla="*/ 3872 w 3872"/>
                      <a:gd name="connsiteY4" fmla="*/ 86 h 30772"/>
                      <a:gd name="connsiteX5" fmla="*/ 3872 w 3872"/>
                      <a:gd name="connsiteY5" fmla="*/ 24241 h 30772"/>
                      <a:gd name="connsiteX6" fmla="*/ 1770 w 3872"/>
                      <a:gd name="connsiteY6" fmla="*/ 30772 h 30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72" h="30772">
                        <a:moveTo>
                          <a:pt x="1770" y="30772"/>
                        </a:moveTo>
                        <a:lnTo>
                          <a:pt x="0" y="21234"/>
                        </a:lnTo>
                        <a:lnTo>
                          <a:pt x="3266" y="0"/>
                        </a:lnTo>
                        <a:lnTo>
                          <a:pt x="3813" y="98"/>
                        </a:lnTo>
                        <a:lnTo>
                          <a:pt x="3872" y="86"/>
                        </a:lnTo>
                        <a:lnTo>
                          <a:pt x="3872" y="24241"/>
                        </a:lnTo>
                        <a:lnTo>
                          <a:pt x="1770" y="307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9" name="Freeform: Shape 1788">
                    <a:extLst>
                      <a:ext uri="{FF2B5EF4-FFF2-40B4-BE49-F238E27FC236}">
                        <a16:creationId xmlns:a16="http://schemas.microsoft.com/office/drawing/2014/main" xmlns="" id="{EA89A0C5-1F3D-46E8-B772-5C19DA54F7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40" y="3281345"/>
                    <a:ext cx="7165" cy="11630"/>
                  </a:xfrm>
                  <a:custGeom>
                    <a:avLst/>
                    <a:gdLst>
                      <a:gd name="connsiteX0" fmla="*/ 0 w 7165"/>
                      <a:gd name="connsiteY0" fmla="*/ 11630 h 11630"/>
                      <a:gd name="connsiteX1" fmla="*/ 0 w 7165"/>
                      <a:gd name="connsiteY1" fmla="*/ 3568 h 11630"/>
                      <a:gd name="connsiteX2" fmla="*/ 549 w 7165"/>
                      <a:gd name="connsiteY2" fmla="*/ 0 h 11630"/>
                      <a:gd name="connsiteX3" fmla="*/ 7165 w 7165"/>
                      <a:gd name="connsiteY3" fmla="*/ 4262 h 11630"/>
                      <a:gd name="connsiteX4" fmla="*/ 0 w 7165"/>
                      <a:gd name="connsiteY4" fmla="*/ 11630 h 11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65" h="11630">
                        <a:moveTo>
                          <a:pt x="0" y="11630"/>
                        </a:moveTo>
                        <a:lnTo>
                          <a:pt x="0" y="3568"/>
                        </a:lnTo>
                        <a:lnTo>
                          <a:pt x="549" y="0"/>
                        </a:lnTo>
                        <a:lnTo>
                          <a:pt x="7165" y="4262"/>
                        </a:lnTo>
                        <a:lnTo>
                          <a:pt x="0" y="116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8" name="Freeform: Shape 1787">
                    <a:extLst>
                      <a:ext uri="{FF2B5EF4-FFF2-40B4-BE49-F238E27FC236}">
                        <a16:creationId xmlns:a16="http://schemas.microsoft.com/office/drawing/2014/main" xmlns="" id="{8A090F40-684C-4FE5-9251-A169E58C11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5013" y="3284369"/>
                    <a:ext cx="43157" cy="13986"/>
                  </a:xfrm>
                  <a:custGeom>
                    <a:avLst/>
                    <a:gdLst>
                      <a:gd name="connsiteX0" fmla="*/ 0 w 43157"/>
                      <a:gd name="connsiteY0" fmla="*/ 0 h 13986"/>
                      <a:gd name="connsiteX1" fmla="*/ 30816 w 43157"/>
                      <a:gd name="connsiteY1" fmla="*/ 5177 h 13986"/>
                      <a:gd name="connsiteX2" fmla="*/ 43157 w 43157"/>
                      <a:gd name="connsiteY2" fmla="*/ 13986 h 13986"/>
                      <a:gd name="connsiteX3" fmla="*/ 27196 w 43157"/>
                      <a:gd name="connsiteY3" fmla="*/ 13765 h 13986"/>
                      <a:gd name="connsiteX4" fmla="*/ 0 w 43157"/>
                      <a:gd name="connsiteY4" fmla="*/ 0 h 13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57" h="13986">
                        <a:moveTo>
                          <a:pt x="0" y="0"/>
                        </a:moveTo>
                        <a:lnTo>
                          <a:pt x="30816" y="5177"/>
                        </a:lnTo>
                        <a:lnTo>
                          <a:pt x="43157" y="13986"/>
                        </a:lnTo>
                        <a:lnTo>
                          <a:pt x="27196" y="137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7" name="Freeform: Shape 1786">
                    <a:extLst>
                      <a:ext uri="{FF2B5EF4-FFF2-40B4-BE49-F238E27FC236}">
                        <a16:creationId xmlns:a16="http://schemas.microsoft.com/office/drawing/2014/main" xmlns="" id="{5BDFEF4B-A94D-41AB-9C68-47F5624CF7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92" y="3286934"/>
                    <a:ext cx="6959" cy="11559"/>
                  </a:xfrm>
                  <a:custGeom>
                    <a:avLst/>
                    <a:gdLst>
                      <a:gd name="connsiteX0" fmla="*/ 1774 w 6959"/>
                      <a:gd name="connsiteY0" fmla="*/ 10884 h 11559"/>
                      <a:gd name="connsiteX1" fmla="*/ 0 w 6959"/>
                      <a:gd name="connsiteY1" fmla="*/ 8293 h 11559"/>
                      <a:gd name="connsiteX2" fmla="*/ 3142 w 6959"/>
                      <a:gd name="connsiteY2" fmla="*/ 1865 h 11559"/>
                      <a:gd name="connsiteX3" fmla="*/ 6959 w 6959"/>
                      <a:gd name="connsiteY3" fmla="*/ 0 h 11559"/>
                      <a:gd name="connsiteX4" fmla="*/ 6959 w 6959"/>
                      <a:gd name="connsiteY4" fmla="*/ 6726 h 11559"/>
                      <a:gd name="connsiteX5" fmla="*/ 3817 w 6959"/>
                      <a:gd name="connsiteY5" fmla="*/ 11259 h 11559"/>
                      <a:gd name="connsiteX6" fmla="*/ 2822 w 6959"/>
                      <a:gd name="connsiteY6" fmla="*/ 11559 h 11559"/>
                      <a:gd name="connsiteX7" fmla="*/ 1774 w 6959"/>
                      <a:gd name="connsiteY7" fmla="*/ 10884 h 11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959" h="11559">
                        <a:moveTo>
                          <a:pt x="1774" y="10884"/>
                        </a:moveTo>
                        <a:lnTo>
                          <a:pt x="0" y="8293"/>
                        </a:lnTo>
                        <a:lnTo>
                          <a:pt x="3142" y="1865"/>
                        </a:lnTo>
                        <a:lnTo>
                          <a:pt x="6959" y="0"/>
                        </a:lnTo>
                        <a:lnTo>
                          <a:pt x="6959" y="6726"/>
                        </a:lnTo>
                        <a:lnTo>
                          <a:pt x="3817" y="11259"/>
                        </a:lnTo>
                        <a:lnTo>
                          <a:pt x="2822" y="11559"/>
                        </a:lnTo>
                        <a:lnTo>
                          <a:pt x="1774" y="108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6" name="Freeform: Shape 1785">
                    <a:extLst>
                      <a:ext uri="{FF2B5EF4-FFF2-40B4-BE49-F238E27FC236}">
                        <a16:creationId xmlns:a16="http://schemas.microsoft.com/office/drawing/2014/main" xmlns="" id="{659D2252-B4C4-4A7E-B034-DB7D967D2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949" y="3288567"/>
                    <a:ext cx="1451" cy="1003"/>
                  </a:xfrm>
                  <a:custGeom>
                    <a:avLst/>
                    <a:gdLst>
                      <a:gd name="connsiteX0" fmla="*/ 0 w 1451"/>
                      <a:gd name="connsiteY0" fmla="*/ 953 h 1003"/>
                      <a:gd name="connsiteX1" fmla="*/ 451 w 1451"/>
                      <a:gd name="connsiteY1" fmla="*/ 302 h 1003"/>
                      <a:gd name="connsiteX2" fmla="*/ 1451 w 1451"/>
                      <a:gd name="connsiteY2" fmla="*/ 0 h 1003"/>
                      <a:gd name="connsiteX3" fmla="*/ 78 w 1451"/>
                      <a:gd name="connsiteY3" fmla="*/ 1003 h 1003"/>
                      <a:gd name="connsiteX4" fmla="*/ 0 w 1451"/>
                      <a:gd name="connsiteY4" fmla="*/ 953 h 1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1" h="1003">
                        <a:moveTo>
                          <a:pt x="0" y="953"/>
                        </a:moveTo>
                        <a:lnTo>
                          <a:pt x="451" y="302"/>
                        </a:lnTo>
                        <a:lnTo>
                          <a:pt x="1451" y="0"/>
                        </a:lnTo>
                        <a:lnTo>
                          <a:pt x="78" y="1003"/>
                        </a:lnTo>
                        <a:lnTo>
                          <a:pt x="0" y="9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5" name="Freeform: Shape 1784">
                    <a:extLst>
                      <a:ext uri="{FF2B5EF4-FFF2-40B4-BE49-F238E27FC236}">
                        <a16:creationId xmlns:a16="http://schemas.microsoft.com/office/drawing/2014/main" xmlns="" id="{030E16B6-1977-4BA6-80D3-D86CEDC7F8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94" y="3289469"/>
                    <a:ext cx="1975" cy="1296"/>
                  </a:xfrm>
                  <a:custGeom>
                    <a:avLst/>
                    <a:gdLst>
                      <a:gd name="connsiteX0" fmla="*/ 0 w 1975"/>
                      <a:gd name="connsiteY0" fmla="*/ 1296 h 1296"/>
                      <a:gd name="connsiteX1" fmla="*/ 1261 w 1975"/>
                      <a:gd name="connsiteY1" fmla="*/ 0 h 1296"/>
                      <a:gd name="connsiteX2" fmla="*/ 1975 w 1975"/>
                      <a:gd name="connsiteY2" fmla="*/ 1044 h 1296"/>
                      <a:gd name="connsiteX3" fmla="*/ 0 w 1975"/>
                      <a:gd name="connsiteY3" fmla="*/ 1296 h 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5" h="1296">
                        <a:moveTo>
                          <a:pt x="0" y="1296"/>
                        </a:moveTo>
                        <a:lnTo>
                          <a:pt x="1261" y="0"/>
                        </a:lnTo>
                        <a:lnTo>
                          <a:pt x="1975" y="1044"/>
                        </a:lnTo>
                        <a:lnTo>
                          <a:pt x="0" y="12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4" name="Freeform: Shape 1783">
                    <a:extLst>
                      <a:ext uri="{FF2B5EF4-FFF2-40B4-BE49-F238E27FC236}">
                        <a16:creationId xmlns:a16="http://schemas.microsoft.com/office/drawing/2014/main" xmlns="" id="{BD967957-69CD-4B7B-BFEA-D4D8E3B34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978" y="3288615"/>
                    <a:ext cx="1264" cy="4645"/>
                  </a:xfrm>
                  <a:custGeom>
                    <a:avLst/>
                    <a:gdLst>
                      <a:gd name="connsiteX0" fmla="*/ 0 w 1264"/>
                      <a:gd name="connsiteY0" fmla="*/ 4292 h 4645"/>
                      <a:gd name="connsiteX1" fmla="*/ 0 w 1264"/>
                      <a:gd name="connsiteY1" fmla="*/ 380 h 4645"/>
                      <a:gd name="connsiteX2" fmla="*/ 1264 w 1264"/>
                      <a:gd name="connsiteY2" fmla="*/ 0 h 4645"/>
                      <a:gd name="connsiteX3" fmla="*/ 549 w 1264"/>
                      <a:gd name="connsiteY3" fmla="*/ 4645 h 4645"/>
                      <a:gd name="connsiteX4" fmla="*/ 0 w 1264"/>
                      <a:gd name="connsiteY4" fmla="*/ 4292 h 4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4" h="4645">
                        <a:moveTo>
                          <a:pt x="0" y="4292"/>
                        </a:moveTo>
                        <a:lnTo>
                          <a:pt x="0" y="380"/>
                        </a:lnTo>
                        <a:lnTo>
                          <a:pt x="1264" y="0"/>
                        </a:lnTo>
                        <a:lnTo>
                          <a:pt x="549" y="4645"/>
                        </a:lnTo>
                        <a:lnTo>
                          <a:pt x="0" y="42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3" name="Freeform: Shape 1782">
                    <a:extLst>
                      <a:ext uri="{FF2B5EF4-FFF2-40B4-BE49-F238E27FC236}">
                        <a16:creationId xmlns:a16="http://schemas.microsoft.com/office/drawing/2014/main" xmlns="" id="{BF708B1C-5C7C-4B9F-B07D-9C75736566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572" y="3289892"/>
                    <a:ext cx="10621" cy="6176"/>
                  </a:xfrm>
                  <a:custGeom>
                    <a:avLst/>
                    <a:gdLst>
                      <a:gd name="connsiteX0" fmla="*/ 3300 w 10621"/>
                      <a:gd name="connsiteY0" fmla="*/ 6176 h 6176"/>
                      <a:gd name="connsiteX1" fmla="*/ 0 w 10621"/>
                      <a:gd name="connsiteY1" fmla="*/ 1355 h 6176"/>
                      <a:gd name="connsiteX2" fmla="*/ 10621 w 10621"/>
                      <a:gd name="connsiteY2" fmla="*/ 0 h 6176"/>
                      <a:gd name="connsiteX3" fmla="*/ 8951 w 10621"/>
                      <a:gd name="connsiteY3" fmla="*/ 3415 h 6176"/>
                      <a:gd name="connsiteX4" fmla="*/ 3300 w 10621"/>
                      <a:gd name="connsiteY4" fmla="*/ 6176 h 6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21" h="6176">
                        <a:moveTo>
                          <a:pt x="3300" y="6176"/>
                        </a:moveTo>
                        <a:lnTo>
                          <a:pt x="0" y="1355"/>
                        </a:lnTo>
                        <a:lnTo>
                          <a:pt x="10621" y="0"/>
                        </a:lnTo>
                        <a:lnTo>
                          <a:pt x="8951" y="3415"/>
                        </a:lnTo>
                        <a:lnTo>
                          <a:pt x="3300" y="6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2" name="Freeform: Shape 1781">
                    <a:extLst>
                      <a:ext uri="{FF2B5EF4-FFF2-40B4-BE49-F238E27FC236}">
                        <a16:creationId xmlns:a16="http://schemas.microsoft.com/office/drawing/2014/main" xmlns="" id="{B6991E4B-D020-44A5-B32A-EDA79FEB3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210" y="3290459"/>
                    <a:ext cx="2142" cy="1563"/>
                  </a:xfrm>
                  <a:custGeom>
                    <a:avLst/>
                    <a:gdLst>
                      <a:gd name="connsiteX0" fmla="*/ 0 w 2142"/>
                      <a:gd name="connsiteY0" fmla="*/ 1563 h 1563"/>
                      <a:gd name="connsiteX1" fmla="*/ 2142 w 2142"/>
                      <a:gd name="connsiteY1" fmla="*/ 0 h 1563"/>
                      <a:gd name="connsiteX2" fmla="*/ 2142 w 2142"/>
                      <a:gd name="connsiteY2" fmla="*/ 918 h 1563"/>
                      <a:gd name="connsiteX3" fmla="*/ 0 w 2142"/>
                      <a:gd name="connsiteY3" fmla="*/ 1563 h 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2" h="1563">
                        <a:moveTo>
                          <a:pt x="0" y="1563"/>
                        </a:moveTo>
                        <a:lnTo>
                          <a:pt x="2142" y="0"/>
                        </a:lnTo>
                        <a:lnTo>
                          <a:pt x="2142" y="918"/>
                        </a:lnTo>
                        <a:lnTo>
                          <a:pt x="0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1" name="Freeform: Shape 1780">
                    <a:extLst>
                      <a:ext uri="{FF2B5EF4-FFF2-40B4-BE49-F238E27FC236}">
                        <a16:creationId xmlns:a16="http://schemas.microsoft.com/office/drawing/2014/main" xmlns="" id="{7D147227-11E5-41C2-A28C-14F11FE722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64" y="3290627"/>
                    <a:ext cx="1396" cy="1933"/>
                  </a:xfrm>
                  <a:custGeom>
                    <a:avLst/>
                    <a:gdLst>
                      <a:gd name="connsiteX0" fmla="*/ 0 w 1396"/>
                      <a:gd name="connsiteY0" fmla="*/ 1435 h 1933"/>
                      <a:gd name="connsiteX1" fmla="*/ 1396 w 1396"/>
                      <a:gd name="connsiteY1" fmla="*/ 0 h 1933"/>
                      <a:gd name="connsiteX2" fmla="*/ 773 w 1396"/>
                      <a:gd name="connsiteY2" fmla="*/ 1933 h 1933"/>
                      <a:gd name="connsiteX3" fmla="*/ 0 w 1396"/>
                      <a:gd name="connsiteY3" fmla="*/ 1435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1933">
                        <a:moveTo>
                          <a:pt x="0" y="1435"/>
                        </a:moveTo>
                        <a:lnTo>
                          <a:pt x="1396" y="0"/>
                        </a:lnTo>
                        <a:lnTo>
                          <a:pt x="773" y="1933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0" name="Freeform: Shape 1779">
                    <a:extLst>
                      <a:ext uri="{FF2B5EF4-FFF2-40B4-BE49-F238E27FC236}">
                        <a16:creationId xmlns:a16="http://schemas.microsoft.com/office/drawing/2014/main" xmlns="" id="{A04DCFE6-D737-4179-A16E-69D0BB9977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039" y="3291541"/>
                    <a:ext cx="17684" cy="17418"/>
                  </a:xfrm>
                  <a:custGeom>
                    <a:avLst/>
                    <a:gdLst>
                      <a:gd name="connsiteX0" fmla="*/ 4202 w 17684"/>
                      <a:gd name="connsiteY0" fmla="*/ 17418 h 17418"/>
                      <a:gd name="connsiteX1" fmla="*/ 1799 w 17684"/>
                      <a:gd name="connsiteY1" fmla="*/ 13907 h 17418"/>
                      <a:gd name="connsiteX2" fmla="*/ 0 w 17684"/>
                      <a:gd name="connsiteY2" fmla="*/ 5303 h 17418"/>
                      <a:gd name="connsiteX3" fmla="*/ 2532 w 17684"/>
                      <a:gd name="connsiteY3" fmla="*/ 3455 h 17418"/>
                      <a:gd name="connsiteX4" fmla="*/ 14001 w 17684"/>
                      <a:gd name="connsiteY4" fmla="*/ 0 h 17418"/>
                      <a:gd name="connsiteX5" fmla="*/ 17684 w 17684"/>
                      <a:gd name="connsiteY5" fmla="*/ 2628 h 17418"/>
                      <a:gd name="connsiteX6" fmla="*/ 17684 w 17684"/>
                      <a:gd name="connsiteY6" fmla="*/ 3553 h 17418"/>
                      <a:gd name="connsiteX7" fmla="*/ 4202 w 17684"/>
                      <a:gd name="connsiteY7" fmla="*/ 17418 h 17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684" h="17418">
                        <a:moveTo>
                          <a:pt x="4202" y="17418"/>
                        </a:moveTo>
                        <a:lnTo>
                          <a:pt x="1799" y="13907"/>
                        </a:lnTo>
                        <a:lnTo>
                          <a:pt x="0" y="5303"/>
                        </a:lnTo>
                        <a:lnTo>
                          <a:pt x="2532" y="3455"/>
                        </a:lnTo>
                        <a:lnTo>
                          <a:pt x="14001" y="0"/>
                        </a:lnTo>
                        <a:lnTo>
                          <a:pt x="17684" y="2628"/>
                        </a:lnTo>
                        <a:lnTo>
                          <a:pt x="17684" y="3553"/>
                        </a:lnTo>
                        <a:lnTo>
                          <a:pt x="4202" y="174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9" name="Freeform: Shape 1778">
                    <a:extLst>
                      <a:ext uri="{FF2B5EF4-FFF2-40B4-BE49-F238E27FC236}">
                        <a16:creationId xmlns:a16="http://schemas.microsoft.com/office/drawing/2014/main" xmlns="" id="{29BC5E1F-5BE3-4F3E-BDA9-C50B7F089D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6896" y="3276446"/>
                    <a:ext cx="22480" cy="46610"/>
                  </a:xfrm>
                  <a:custGeom>
                    <a:avLst/>
                    <a:gdLst>
                      <a:gd name="connsiteX0" fmla="*/ 22480 w 22480"/>
                      <a:gd name="connsiteY0" fmla="*/ 46610 h 46610"/>
                      <a:gd name="connsiteX1" fmla="*/ 0 w 22480"/>
                      <a:gd name="connsiteY1" fmla="*/ 4068 h 46610"/>
                      <a:gd name="connsiteX2" fmla="*/ 1108 w 22480"/>
                      <a:gd name="connsiteY2" fmla="*/ 626 h 46610"/>
                      <a:gd name="connsiteX3" fmla="*/ 4103 w 22480"/>
                      <a:gd name="connsiteY3" fmla="*/ 0 h 46610"/>
                      <a:gd name="connsiteX4" fmla="*/ 16967 w 22480"/>
                      <a:gd name="connsiteY4" fmla="*/ 16906 h 46610"/>
                      <a:gd name="connsiteX5" fmla="*/ 22480 w 22480"/>
                      <a:gd name="connsiteY5" fmla="*/ 46610 h 46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480" h="46610">
                        <a:moveTo>
                          <a:pt x="22480" y="46610"/>
                        </a:moveTo>
                        <a:lnTo>
                          <a:pt x="0" y="4068"/>
                        </a:lnTo>
                        <a:lnTo>
                          <a:pt x="1108" y="626"/>
                        </a:lnTo>
                        <a:lnTo>
                          <a:pt x="4103" y="0"/>
                        </a:lnTo>
                        <a:lnTo>
                          <a:pt x="16967" y="16906"/>
                        </a:lnTo>
                        <a:lnTo>
                          <a:pt x="22480" y="46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8" name="Freeform: Shape 1777">
                    <a:extLst>
                      <a:ext uri="{FF2B5EF4-FFF2-40B4-BE49-F238E27FC236}">
                        <a16:creationId xmlns:a16="http://schemas.microsoft.com/office/drawing/2014/main" xmlns="" id="{54E7F4D9-0136-4779-A037-6D07BB0848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6" y="3292496"/>
                    <a:ext cx="2257" cy="5924"/>
                  </a:xfrm>
                  <a:custGeom>
                    <a:avLst/>
                    <a:gdLst>
                      <a:gd name="connsiteX0" fmla="*/ 0 w 2257"/>
                      <a:gd name="connsiteY0" fmla="*/ 5924 h 5924"/>
                      <a:gd name="connsiteX1" fmla="*/ 0 w 2257"/>
                      <a:gd name="connsiteY1" fmla="*/ 3256 h 5924"/>
                      <a:gd name="connsiteX2" fmla="*/ 2257 w 2257"/>
                      <a:gd name="connsiteY2" fmla="*/ 0 h 5924"/>
                      <a:gd name="connsiteX3" fmla="*/ 1516 w 2257"/>
                      <a:gd name="connsiteY3" fmla="*/ 4818 h 5924"/>
                      <a:gd name="connsiteX4" fmla="*/ 0 w 2257"/>
                      <a:gd name="connsiteY4" fmla="*/ 5924 h 5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7" h="5924">
                        <a:moveTo>
                          <a:pt x="0" y="5924"/>
                        </a:moveTo>
                        <a:lnTo>
                          <a:pt x="0" y="3256"/>
                        </a:lnTo>
                        <a:lnTo>
                          <a:pt x="2257" y="0"/>
                        </a:lnTo>
                        <a:lnTo>
                          <a:pt x="1516" y="4818"/>
                        </a:lnTo>
                        <a:lnTo>
                          <a:pt x="0" y="5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7" name="Freeform: Shape 1776">
                    <a:extLst>
                      <a:ext uri="{FF2B5EF4-FFF2-40B4-BE49-F238E27FC236}">
                        <a16:creationId xmlns:a16="http://schemas.microsoft.com/office/drawing/2014/main" xmlns="" id="{AFD5CDA9-5A10-4454-9927-76EB0EC54E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600" y="3294290"/>
                    <a:ext cx="9363" cy="12341"/>
                  </a:xfrm>
                  <a:custGeom>
                    <a:avLst/>
                    <a:gdLst>
                      <a:gd name="connsiteX0" fmla="*/ 0 w 9363"/>
                      <a:gd name="connsiteY0" fmla="*/ 12341 h 12341"/>
                      <a:gd name="connsiteX1" fmla="*/ 3446 w 9363"/>
                      <a:gd name="connsiteY1" fmla="*/ 1632 h 12341"/>
                      <a:gd name="connsiteX2" fmla="*/ 8860 w 9363"/>
                      <a:gd name="connsiteY2" fmla="*/ 0 h 12341"/>
                      <a:gd name="connsiteX3" fmla="*/ 9363 w 9363"/>
                      <a:gd name="connsiteY3" fmla="*/ 2712 h 12341"/>
                      <a:gd name="connsiteX4" fmla="*/ 0 w 9363"/>
                      <a:gd name="connsiteY4" fmla="*/ 12341 h 12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63" h="12341">
                        <a:moveTo>
                          <a:pt x="0" y="12341"/>
                        </a:moveTo>
                        <a:lnTo>
                          <a:pt x="3446" y="1632"/>
                        </a:lnTo>
                        <a:lnTo>
                          <a:pt x="8860" y="0"/>
                        </a:lnTo>
                        <a:lnTo>
                          <a:pt x="9363" y="2712"/>
                        </a:lnTo>
                        <a:lnTo>
                          <a:pt x="0" y="12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6" name="Freeform: Shape 1775">
                    <a:extLst>
                      <a:ext uri="{FF2B5EF4-FFF2-40B4-BE49-F238E27FC236}">
                        <a16:creationId xmlns:a16="http://schemas.microsoft.com/office/drawing/2014/main" xmlns="" id="{4C5BF92D-5287-457E-9B55-909CDD796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6" y="3296096"/>
                    <a:ext cx="13292" cy="11160"/>
                  </a:xfrm>
                  <a:custGeom>
                    <a:avLst/>
                    <a:gdLst>
                      <a:gd name="connsiteX0" fmla="*/ 0 w 13292"/>
                      <a:gd name="connsiteY0" fmla="*/ 11160 h 11160"/>
                      <a:gd name="connsiteX1" fmla="*/ 252 w 13292"/>
                      <a:gd name="connsiteY1" fmla="*/ 9516 h 11160"/>
                      <a:gd name="connsiteX2" fmla="*/ 13292 w 13292"/>
                      <a:gd name="connsiteY2" fmla="*/ 0 h 11160"/>
                      <a:gd name="connsiteX3" fmla="*/ 10743 w 13292"/>
                      <a:gd name="connsiteY3" fmla="*/ 7923 h 11160"/>
                      <a:gd name="connsiteX4" fmla="*/ 0 w 13292"/>
                      <a:gd name="connsiteY4" fmla="*/ 11160 h 11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2" h="11160">
                        <a:moveTo>
                          <a:pt x="0" y="11160"/>
                        </a:moveTo>
                        <a:lnTo>
                          <a:pt x="252" y="9516"/>
                        </a:lnTo>
                        <a:lnTo>
                          <a:pt x="13292" y="0"/>
                        </a:lnTo>
                        <a:lnTo>
                          <a:pt x="10743" y="7923"/>
                        </a:lnTo>
                        <a:lnTo>
                          <a:pt x="0" y="111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5" name="Freeform: Shape 1774">
                    <a:extLst>
                      <a:ext uri="{FF2B5EF4-FFF2-40B4-BE49-F238E27FC236}">
                        <a16:creationId xmlns:a16="http://schemas.microsoft.com/office/drawing/2014/main" xmlns="" id="{4B05035B-C5EC-4980-94CB-A7D324C154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7899" y="3293860"/>
                    <a:ext cx="52851" cy="22270"/>
                  </a:xfrm>
                  <a:custGeom>
                    <a:avLst/>
                    <a:gdLst>
                      <a:gd name="connsiteX0" fmla="*/ 0 w 52851"/>
                      <a:gd name="connsiteY0" fmla="*/ 0 h 22270"/>
                      <a:gd name="connsiteX1" fmla="*/ 45843 w 52851"/>
                      <a:gd name="connsiteY1" fmla="*/ 15455 h 22270"/>
                      <a:gd name="connsiteX2" fmla="*/ 52851 w 52851"/>
                      <a:gd name="connsiteY2" fmla="*/ 22270 h 22270"/>
                      <a:gd name="connsiteX3" fmla="*/ 24534 w 52851"/>
                      <a:gd name="connsiteY3" fmla="*/ 17513 h 22270"/>
                      <a:gd name="connsiteX4" fmla="*/ 0 w 52851"/>
                      <a:gd name="connsiteY4" fmla="*/ 0 h 22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51" h="22270">
                        <a:moveTo>
                          <a:pt x="0" y="0"/>
                        </a:moveTo>
                        <a:lnTo>
                          <a:pt x="45843" y="15455"/>
                        </a:lnTo>
                        <a:lnTo>
                          <a:pt x="52851" y="22270"/>
                        </a:lnTo>
                        <a:lnTo>
                          <a:pt x="24534" y="175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4" name="Freeform: Shape 1773">
                    <a:extLst>
                      <a:ext uri="{FF2B5EF4-FFF2-40B4-BE49-F238E27FC236}">
                        <a16:creationId xmlns:a16="http://schemas.microsoft.com/office/drawing/2014/main" xmlns="" id="{D027416B-CF0F-4C5B-9907-F57C407219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192" y="3295249"/>
                    <a:ext cx="2723" cy="3487"/>
                  </a:xfrm>
                  <a:custGeom>
                    <a:avLst/>
                    <a:gdLst>
                      <a:gd name="connsiteX0" fmla="*/ 647 w 2723"/>
                      <a:gd name="connsiteY0" fmla="*/ 3487 h 3487"/>
                      <a:gd name="connsiteX1" fmla="*/ 0 w 2723"/>
                      <a:gd name="connsiteY1" fmla="*/ 0 h 3487"/>
                      <a:gd name="connsiteX2" fmla="*/ 2723 w 2723"/>
                      <a:gd name="connsiteY2" fmla="*/ 491 h 3487"/>
                      <a:gd name="connsiteX3" fmla="*/ 647 w 2723"/>
                      <a:gd name="connsiteY3" fmla="*/ 3487 h 3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23" h="3487">
                        <a:moveTo>
                          <a:pt x="647" y="3487"/>
                        </a:moveTo>
                        <a:lnTo>
                          <a:pt x="0" y="0"/>
                        </a:lnTo>
                        <a:lnTo>
                          <a:pt x="2723" y="491"/>
                        </a:lnTo>
                        <a:lnTo>
                          <a:pt x="647" y="34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3" name="Freeform: Shape 1772">
                    <a:extLst>
                      <a:ext uri="{FF2B5EF4-FFF2-40B4-BE49-F238E27FC236}">
                        <a16:creationId xmlns:a16="http://schemas.microsoft.com/office/drawing/2014/main" xmlns="" id="{D27018C3-73BE-4DF9-81FD-023A0A3116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49" y="3298262"/>
                    <a:ext cx="13534" cy="3062"/>
                  </a:xfrm>
                  <a:custGeom>
                    <a:avLst/>
                    <a:gdLst>
                      <a:gd name="connsiteX0" fmla="*/ 0 w 13534"/>
                      <a:gd name="connsiteY0" fmla="*/ 808 h 3062"/>
                      <a:gd name="connsiteX1" fmla="*/ 6331 w 13534"/>
                      <a:gd name="connsiteY1" fmla="*/ 0 h 3062"/>
                      <a:gd name="connsiteX2" fmla="*/ 13534 w 13534"/>
                      <a:gd name="connsiteY2" fmla="*/ 2428 h 3062"/>
                      <a:gd name="connsiteX3" fmla="*/ 13420 w 13534"/>
                      <a:gd name="connsiteY3" fmla="*/ 3062 h 3062"/>
                      <a:gd name="connsiteX4" fmla="*/ 0 w 13534"/>
                      <a:gd name="connsiteY4" fmla="*/ 808 h 3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34" h="3062">
                        <a:moveTo>
                          <a:pt x="0" y="808"/>
                        </a:moveTo>
                        <a:lnTo>
                          <a:pt x="6331" y="0"/>
                        </a:lnTo>
                        <a:lnTo>
                          <a:pt x="13534" y="2428"/>
                        </a:lnTo>
                        <a:lnTo>
                          <a:pt x="13420" y="3062"/>
                        </a:lnTo>
                        <a:lnTo>
                          <a:pt x="0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2" name="Freeform: Shape 1771">
                    <a:extLst>
                      <a:ext uri="{FF2B5EF4-FFF2-40B4-BE49-F238E27FC236}">
                        <a16:creationId xmlns:a16="http://schemas.microsoft.com/office/drawing/2014/main" xmlns="" id="{28A999BA-61EF-41B2-BF0D-DD82802D50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28" y="3295807"/>
                    <a:ext cx="2576" cy="4155"/>
                  </a:xfrm>
                  <a:custGeom>
                    <a:avLst/>
                    <a:gdLst>
                      <a:gd name="connsiteX0" fmla="*/ 0 w 2576"/>
                      <a:gd name="connsiteY0" fmla="*/ 3691 h 4155"/>
                      <a:gd name="connsiteX1" fmla="*/ 1804 w 2576"/>
                      <a:gd name="connsiteY1" fmla="*/ 0 h 4155"/>
                      <a:gd name="connsiteX2" fmla="*/ 2576 w 2576"/>
                      <a:gd name="connsiteY2" fmla="*/ 4155 h 4155"/>
                      <a:gd name="connsiteX3" fmla="*/ 0 w 2576"/>
                      <a:gd name="connsiteY3" fmla="*/ 3691 h 4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6" h="4155">
                        <a:moveTo>
                          <a:pt x="0" y="3691"/>
                        </a:moveTo>
                        <a:lnTo>
                          <a:pt x="1804" y="0"/>
                        </a:lnTo>
                        <a:lnTo>
                          <a:pt x="2576" y="4155"/>
                        </a:lnTo>
                        <a:lnTo>
                          <a:pt x="0" y="3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1" name="Freeform: Shape 1770">
                    <a:extLst>
                      <a:ext uri="{FF2B5EF4-FFF2-40B4-BE49-F238E27FC236}">
                        <a16:creationId xmlns:a16="http://schemas.microsoft.com/office/drawing/2014/main" xmlns="" id="{DD67273F-8BB3-44B7-ACEF-37205C6825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01" y="3299045"/>
                    <a:ext cx="12405" cy="8534"/>
                  </a:xfrm>
                  <a:custGeom>
                    <a:avLst/>
                    <a:gdLst>
                      <a:gd name="connsiteX0" fmla="*/ 1695 w 12405"/>
                      <a:gd name="connsiteY0" fmla="*/ 8534 h 8534"/>
                      <a:gd name="connsiteX1" fmla="*/ 0 w 12405"/>
                      <a:gd name="connsiteY1" fmla="*/ 428 h 8534"/>
                      <a:gd name="connsiteX2" fmla="*/ 876 w 12405"/>
                      <a:gd name="connsiteY2" fmla="*/ 0 h 8534"/>
                      <a:gd name="connsiteX3" fmla="*/ 7035 w 12405"/>
                      <a:gd name="connsiteY3" fmla="*/ 85 h 8534"/>
                      <a:gd name="connsiteX4" fmla="*/ 12405 w 12405"/>
                      <a:gd name="connsiteY4" fmla="*/ 1896 h 8534"/>
                      <a:gd name="connsiteX5" fmla="*/ 4441 w 12405"/>
                      <a:gd name="connsiteY5" fmla="*/ 7707 h 8534"/>
                      <a:gd name="connsiteX6" fmla="*/ 1695 w 12405"/>
                      <a:gd name="connsiteY6" fmla="*/ 8534 h 8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05" h="8534">
                        <a:moveTo>
                          <a:pt x="1695" y="8534"/>
                        </a:moveTo>
                        <a:lnTo>
                          <a:pt x="0" y="428"/>
                        </a:lnTo>
                        <a:lnTo>
                          <a:pt x="876" y="0"/>
                        </a:lnTo>
                        <a:lnTo>
                          <a:pt x="7035" y="85"/>
                        </a:lnTo>
                        <a:lnTo>
                          <a:pt x="12405" y="1896"/>
                        </a:lnTo>
                        <a:lnTo>
                          <a:pt x="4441" y="7707"/>
                        </a:lnTo>
                        <a:lnTo>
                          <a:pt x="1695" y="85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0" name="Freeform: Shape 1769">
                    <a:extLst>
                      <a:ext uri="{FF2B5EF4-FFF2-40B4-BE49-F238E27FC236}">
                        <a16:creationId xmlns:a16="http://schemas.microsoft.com/office/drawing/2014/main" xmlns="" id="{650775E9-BA6C-4D69-8D2B-E31F8E7A50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0" y="3298981"/>
                    <a:ext cx="4245" cy="6123"/>
                  </a:xfrm>
                  <a:custGeom>
                    <a:avLst/>
                    <a:gdLst>
                      <a:gd name="connsiteX0" fmla="*/ 0 w 4245"/>
                      <a:gd name="connsiteY0" fmla="*/ 6123 h 6123"/>
                      <a:gd name="connsiteX1" fmla="*/ 760 w 4245"/>
                      <a:gd name="connsiteY1" fmla="*/ 1179 h 6123"/>
                      <a:gd name="connsiteX2" fmla="*/ 2796 w 4245"/>
                      <a:gd name="connsiteY2" fmla="*/ 185 h 6123"/>
                      <a:gd name="connsiteX3" fmla="*/ 4245 w 4245"/>
                      <a:gd name="connsiteY3" fmla="*/ 0 h 6123"/>
                      <a:gd name="connsiteX4" fmla="*/ 0 w 4245"/>
                      <a:gd name="connsiteY4" fmla="*/ 6123 h 6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5" h="6123">
                        <a:moveTo>
                          <a:pt x="0" y="6123"/>
                        </a:moveTo>
                        <a:lnTo>
                          <a:pt x="760" y="1179"/>
                        </a:lnTo>
                        <a:lnTo>
                          <a:pt x="2796" y="185"/>
                        </a:lnTo>
                        <a:lnTo>
                          <a:pt x="4245" y="0"/>
                        </a:lnTo>
                        <a:lnTo>
                          <a:pt x="0" y="6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9" name="Freeform: Shape 1768">
                    <a:extLst>
                      <a:ext uri="{FF2B5EF4-FFF2-40B4-BE49-F238E27FC236}">
                        <a16:creationId xmlns:a16="http://schemas.microsoft.com/office/drawing/2014/main" xmlns="" id="{B9E8C886-6463-429A-80B6-E9EFFEE310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817" y="3299056"/>
                    <a:ext cx="5338" cy="7296"/>
                  </a:xfrm>
                  <a:custGeom>
                    <a:avLst/>
                    <a:gdLst>
                      <a:gd name="connsiteX0" fmla="*/ 0 w 5338"/>
                      <a:gd name="connsiteY0" fmla="*/ 6444 h 7296"/>
                      <a:gd name="connsiteX1" fmla="*/ 4466 w 5338"/>
                      <a:gd name="connsiteY1" fmla="*/ 0 h 7296"/>
                      <a:gd name="connsiteX2" fmla="*/ 5338 w 5338"/>
                      <a:gd name="connsiteY2" fmla="*/ 2424 h 7296"/>
                      <a:gd name="connsiteX3" fmla="*/ 5338 w 5338"/>
                      <a:gd name="connsiteY3" fmla="*/ 3357 h 7296"/>
                      <a:gd name="connsiteX4" fmla="*/ 4732 w 5338"/>
                      <a:gd name="connsiteY4" fmla="*/ 7296 h 7296"/>
                      <a:gd name="connsiteX5" fmla="*/ 0 w 5338"/>
                      <a:gd name="connsiteY5" fmla="*/ 6444 h 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38" h="7296">
                        <a:moveTo>
                          <a:pt x="0" y="6444"/>
                        </a:moveTo>
                        <a:lnTo>
                          <a:pt x="4466" y="0"/>
                        </a:lnTo>
                        <a:lnTo>
                          <a:pt x="5338" y="2424"/>
                        </a:lnTo>
                        <a:lnTo>
                          <a:pt x="5338" y="3357"/>
                        </a:lnTo>
                        <a:lnTo>
                          <a:pt x="4732" y="7296"/>
                        </a:lnTo>
                        <a:lnTo>
                          <a:pt x="0" y="64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8" name="Freeform: Shape 1767">
                    <a:extLst>
                      <a:ext uri="{FF2B5EF4-FFF2-40B4-BE49-F238E27FC236}">
                        <a16:creationId xmlns:a16="http://schemas.microsoft.com/office/drawing/2014/main" xmlns="" id="{9F0DA5E0-5AEF-42CD-A173-568D4E8A12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915" y="3299024"/>
                    <a:ext cx="2147" cy="4392"/>
                  </a:xfrm>
                  <a:custGeom>
                    <a:avLst/>
                    <a:gdLst>
                      <a:gd name="connsiteX0" fmla="*/ 0 w 2147"/>
                      <a:gd name="connsiteY0" fmla="*/ 4392 h 4392"/>
                      <a:gd name="connsiteX1" fmla="*/ 2147 w 2147"/>
                      <a:gd name="connsiteY1" fmla="*/ 0 h 4392"/>
                      <a:gd name="connsiteX2" fmla="*/ 2147 w 2147"/>
                      <a:gd name="connsiteY2" fmla="*/ 4118 h 4392"/>
                      <a:gd name="connsiteX3" fmla="*/ 0 w 2147"/>
                      <a:gd name="connsiteY3" fmla="*/ 4392 h 4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7" h="4392">
                        <a:moveTo>
                          <a:pt x="0" y="4392"/>
                        </a:moveTo>
                        <a:lnTo>
                          <a:pt x="2147" y="0"/>
                        </a:lnTo>
                        <a:lnTo>
                          <a:pt x="2147" y="4118"/>
                        </a:lnTo>
                        <a:lnTo>
                          <a:pt x="0" y="4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7" name="Freeform: Shape 1766">
                    <a:extLst>
                      <a:ext uri="{FF2B5EF4-FFF2-40B4-BE49-F238E27FC236}">
                        <a16:creationId xmlns:a16="http://schemas.microsoft.com/office/drawing/2014/main" xmlns="" id="{9C27E3B4-A429-45FD-9F29-F35637761A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52" y="3297270"/>
                    <a:ext cx="5568" cy="9981"/>
                  </a:xfrm>
                  <a:custGeom>
                    <a:avLst/>
                    <a:gdLst>
                      <a:gd name="connsiteX0" fmla="*/ 3287 w 5568"/>
                      <a:gd name="connsiteY0" fmla="*/ 9981 h 9981"/>
                      <a:gd name="connsiteX1" fmla="*/ 0 w 5568"/>
                      <a:gd name="connsiteY1" fmla="*/ 844 h 9981"/>
                      <a:gd name="connsiteX2" fmla="*/ 4041 w 5568"/>
                      <a:gd name="connsiteY2" fmla="*/ 0 h 9981"/>
                      <a:gd name="connsiteX3" fmla="*/ 5568 w 5568"/>
                      <a:gd name="connsiteY3" fmla="*/ 2890 h 9981"/>
                      <a:gd name="connsiteX4" fmla="*/ 3287 w 5568"/>
                      <a:gd name="connsiteY4" fmla="*/ 9981 h 9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68" h="9981">
                        <a:moveTo>
                          <a:pt x="3287" y="9981"/>
                        </a:moveTo>
                        <a:lnTo>
                          <a:pt x="0" y="844"/>
                        </a:lnTo>
                        <a:lnTo>
                          <a:pt x="4041" y="0"/>
                        </a:lnTo>
                        <a:lnTo>
                          <a:pt x="5568" y="2890"/>
                        </a:lnTo>
                        <a:lnTo>
                          <a:pt x="3287" y="99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6" name="Freeform: Shape 1765">
                    <a:extLst>
                      <a:ext uri="{FF2B5EF4-FFF2-40B4-BE49-F238E27FC236}">
                        <a16:creationId xmlns:a16="http://schemas.microsoft.com/office/drawing/2014/main" xmlns="" id="{359B570E-560E-4CFD-A8B4-B23DC41DE4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92" y="3300060"/>
                    <a:ext cx="3133" cy="2223"/>
                  </a:xfrm>
                  <a:custGeom>
                    <a:avLst/>
                    <a:gdLst>
                      <a:gd name="connsiteX0" fmla="*/ 0 w 3133"/>
                      <a:gd name="connsiteY0" fmla="*/ 2223 h 2223"/>
                      <a:gd name="connsiteX1" fmla="*/ 0 w 3133"/>
                      <a:gd name="connsiteY1" fmla="*/ 399 h 2223"/>
                      <a:gd name="connsiteX2" fmla="*/ 3133 w 3133"/>
                      <a:gd name="connsiteY2" fmla="*/ 0 h 2223"/>
                      <a:gd name="connsiteX3" fmla="*/ 3017 w 3133"/>
                      <a:gd name="connsiteY3" fmla="*/ 749 h 2223"/>
                      <a:gd name="connsiteX4" fmla="*/ 0 w 3133"/>
                      <a:gd name="connsiteY4" fmla="*/ 2223 h 2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3" h="2223">
                        <a:moveTo>
                          <a:pt x="0" y="2223"/>
                        </a:moveTo>
                        <a:lnTo>
                          <a:pt x="0" y="399"/>
                        </a:lnTo>
                        <a:lnTo>
                          <a:pt x="3133" y="0"/>
                        </a:lnTo>
                        <a:lnTo>
                          <a:pt x="3017" y="749"/>
                        </a:lnTo>
                        <a:lnTo>
                          <a:pt x="0" y="2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5" name="Freeform: Shape 1764">
                    <a:extLst>
                      <a:ext uri="{FF2B5EF4-FFF2-40B4-BE49-F238E27FC236}">
                        <a16:creationId xmlns:a16="http://schemas.microsoft.com/office/drawing/2014/main" xmlns="" id="{EAABC8C1-AC94-47E0-99DB-F5AF007011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21" y="3298569"/>
                    <a:ext cx="7003" cy="15414"/>
                  </a:xfrm>
                  <a:custGeom>
                    <a:avLst/>
                    <a:gdLst>
                      <a:gd name="connsiteX0" fmla="*/ 2043 w 7003"/>
                      <a:gd name="connsiteY0" fmla="*/ 15414 h 15414"/>
                      <a:gd name="connsiteX1" fmla="*/ 0 w 7003"/>
                      <a:gd name="connsiteY1" fmla="*/ 4402 h 15414"/>
                      <a:gd name="connsiteX2" fmla="*/ 3937 w 7003"/>
                      <a:gd name="connsiteY2" fmla="*/ 352 h 15414"/>
                      <a:gd name="connsiteX3" fmla="*/ 5107 w 7003"/>
                      <a:gd name="connsiteY3" fmla="*/ 0 h 15414"/>
                      <a:gd name="connsiteX4" fmla="*/ 7003 w 7003"/>
                      <a:gd name="connsiteY4" fmla="*/ 5271 h 15414"/>
                      <a:gd name="connsiteX5" fmla="*/ 2043 w 7003"/>
                      <a:gd name="connsiteY5" fmla="*/ 15414 h 15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03" h="15414">
                        <a:moveTo>
                          <a:pt x="2043" y="15414"/>
                        </a:moveTo>
                        <a:lnTo>
                          <a:pt x="0" y="4402"/>
                        </a:lnTo>
                        <a:lnTo>
                          <a:pt x="3937" y="352"/>
                        </a:lnTo>
                        <a:lnTo>
                          <a:pt x="5107" y="0"/>
                        </a:lnTo>
                        <a:lnTo>
                          <a:pt x="7003" y="5271"/>
                        </a:lnTo>
                        <a:lnTo>
                          <a:pt x="2043" y="154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4" name="Freeform: Shape 1763">
                    <a:extLst>
                      <a:ext uri="{FF2B5EF4-FFF2-40B4-BE49-F238E27FC236}">
                        <a16:creationId xmlns:a16="http://schemas.microsoft.com/office/drawing/2014/main" xmlns="" id="{4FB79667-C050-40D3-B4B7-D682EDC9A6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57" y="3293498"/>
                    <a:ext cx="33883" cy="22953"/>
                  </a:xfrm>
                  <a:custGeom>
                    <a:avLst/>
                    <a:gdLst>
                      <a:gd name="connsiteX0" fmla="*/ 0 w 33883"/>
                      <a:gd name="connsiteY0" fmla="*/ 0 h 22953"/>
                      <a:gd name="connsiteX1" fmla="*/ 20434 w 33883"/>
                      <a:gd name="connsiteY1" fmla="*/ 282 h 22953"/>
                      <a:gd name="connsiteX2" fmla="*/ 33883 w 33883"/>
                      <a:gd name="connsiteY2" fmla="*/ 13360 h 22953"/>
                      <a:gd name="connsiteX3" fmla="*/ 32155 w 33883"/>
                      <a:gd name="connsiteY3" fmla="*/ 22953 h 22953"/>
                      <a:gd name="connsiteX4" fmla="*/ 0 w 33883"/>
                      <a:gd name="connsiteY4" fmla="*/ 0 h 22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883" h="22953">
                        <a:moveTo>
                          <a:pt x="0" y="0"/>
                        </a:moveTo>
                        <a:lnTo>
                          <a:pt x="20434" y="282"/>
                        </a:lnTo>
                        <a:lnTo>
                          <a:pt x="33883" y="13360"/>
                        </a:lnTo>
                        <a:lnTo>
                          <a:pt x="32155" y="229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3" name="Freeform: Shape 1762">
                    <a:extLst>
                      <a:ext uri="{FF2B5EF4-FFF2-40B4-BE49-F238E27FC236}">
                        <a16:creationId xmlns:a16="http://schemas.microsoft.com/office/drawing/2014/main" xmlns="" id="{A1CFFB91-646C-4F1B-A066-1E23903320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177" y="3301803"/>
                    <a:ext cx="1658" cy="4679"/>
                  </a:xfrm>
                  <a:custGeom>
                    <a:avLst/>
                    <a:gdLst>
                      <a:gd name="connsiteX0" fmla="*/ 0 w 1658"/>
                      <a:gd name="connsiteY0" fmla="*/ 4679 h 4679"/>
                      <a:gd name="connsiteX1" fmla="*/ 0 w 1658"/>
                      <a:gd name="connsiteY1" fmla="*/ 654 h 4679"/>
                      <a:gd name="connsiteX2" fmla="*/ 101 w 1658"/>
                      <a:gd name="connsiteY2" fmla="*/ 0 h 4679"/>
                      <a:gd name="connsiteX3" fmla="*/ 1658 w 1658"/>
                      <a:gd name="connsiteY3" fmla="*/ 4332 h 4679"/>
                      <a:gd name="connsiteX4" fmla="*/ 0 w 1658"/>
                      <a:gd name="connsiteY4" fmla="*/ 4679 h 4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58" h="4679">
                        <a:moveTo>
                          <a:pt x="0" y="4679"/>
                        </a:moveTo>
                        <a:lnTo>
                          <a:pt x="0" y="654"/>
                        </a:lnTo>
                        <a:lnTo>
                          <a:pt x="101" y="0"/>
                        </a:lnTo>
                        <a:lnTo>
                          <a:pt x="1658" y="4332"/>
                        </a:lnTo>
                        <a:lnTo>
                          <a:pt x="0" y="46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2" name="Freeform: Shape 1761">
                    <a:extLst>
                      <a:ext uri="{FF2B5EF4-FFF2-40B4-BE49-F238E27FC236}">
                        <a16:creationId xmlns:a16="http://schemas.microsoft.com/office/drawing/2014/main" xmlns="" id="{CDCA1589-72D4-4EFF-8836-404C3BEE2D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549" y="3302895"/>
                    <a:ext cx="3025" cy="1518"/>
                  </a:xfrm>
                  <a:custGeom>
                    <a:avLst/>
                    <a:gdLst>
                      <a:gd name="connsiteX0" fmla="*/ 0 w 3025"/>
                      <a:gd name="connsiteY0" fmla="*/ 1506 h 1518"/>
                      <a:gd name="connsiteX1" fmla="*/ 272 w 3025"/>
                      <a:gd name="connsiteY1" fmla="*/ 0 h 1518"/>
                      <a:gd name="connsiteX2" fmla="*/ 3025 w 3025"/>
                      <a:gd name="connsiteY2" fmla="*/ 463 h 1518"/>
                      <a:gd name="connsiteX3" fmla="*/ 864 w 3025"/>
                      <a:gd name="connsiteY3" fmla="*/ 1518 h 1518"/>
                      <a:gd name="connsiteX4" fmla="*/ 0 w 3025"/>
                      <a:gd name="connsiteY4" fmla="*/ 1506 h 1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25" h="1518">
                        <a:moveTo>
                          <a:pt x="0" y="1506"/>
                        </a:moveTo>
                        <a:lnTo>
                          <a:pt x="272" y="0"/>
                        </a:lnTo>
                        <a:lnTo>
                          <a:pt x="3025" y="463"/>
                        </a:lnTo>
                        <a:lnTo>
                          <a:pt x="864" y="1518"/>
                        </a:lnTo>
                        <a:lnTo>
                          <a:pt x="0" y="15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1" name="Freeform: Shape 1760">
                    <a:extLst>
                      <a:ext uri="{FF2B5EF4-FFF2-40B4-BE49-F238E27FC236}">
                        <a16:creationId xmlns:a16="http://schemas.microsoft.com/office/drawing/2014/main" xmlns="" id="{0549A8EF-1146-4EA2-855B-85A705F766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8873" y="3285995"/>
                    <a:ext cx="27699" cy="45541"/>
                  </a:xfrm>
                  <a:custGeom>
                    <a:avLst/>
                    <a:gdLst>
                      <a:gd name="connsiteX0" fmla="*/ 27699 w 27699"/>
                      <a:gd name="connsiteY0" fmla="*/ 45541 h 45541"/>
                      <a:gd name="connsiteX1" fmla="*/ 2243 w 27699"/>
                      <a:gd name="connsiteY1" fmla="*/ 12089 h 45541"/>
                      <a:gd name="connsiteX2" fmla="*/ 0 w 27699"/>
                      <a:gd name="connsiteY2" fmla="*/ 0 h 45541"/>
                      <a:gd name="connsiteX3" fmla="*/ 17408 w 27699"/>
                      <a:gd name="connsiteY3" fmla="*/ 16927 h 45541"/>
                      <a:gd name="connsiteX4" fmla="*/ 27699 w 27699"/>
                      <a:gd name="connsiteY4" fmla="*/ 45541 h 45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99" h="45541">
                        <a:moveTo>
                          <a:pt x="27699" y="45541"/>
                        </a:moveTo>
                        <a:lnTo>
                          <a:pt x="2243" y="12089"/>
                        </a:lnTo>
                        <a:lnTo>
                          <a:pt x="0" y="0"/>
                        </a:lnTo>
                        <a:lnTo>
                          <a:pt x="17408" y="16927"/>
                        </a:lnTo>
                        <a:lnTo>
                          <a:pt x="27699" y="455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0" name="Freeform: Shape 1759">
                    <a:extLst>
                      <a:ext uri="{FF2B5EF4-FFF2-40B4-BE49-F238E27FC236}">
                        <a16:creationId xmlns:a16="http://schemas.microsoft.com/office/drawing/2014/main" xmlns="" id="{2C39B0E3-6B3E-4C15-BEB4-A48BB3C7E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176" y="3304171"/>
                    <a:ext cx="7419" cy="10425"/>
                  </a:xfrm>
                  <a:custGeom>
                    <a:avLst/>
                    <a:gdLst>
                      <a:gd name="connsiteX0" fmla="*/ 0 w 7419"/>
                      <a:gd name="connsiteY0" fmla="*/ 10425 h 10425"/>
                      <a:gd name="connsiteX1" fmla="*/ 1603 w 7419"/>
                      <a:gd name="connsiteY1" fmla="*/ 0 h 10425"/>
                      <a:gd name="connsiteX2" fmla="*/ 7419 w 7419"/>
                      <a:gd name="connsiteY2" fmla="*/ 4152 h 10425"/>
                      <a:gd name="connsiteX3" fmla="*/ 3916 w 7419"/>
                      <a:gd name="connsiteY3" fmla="*/ 9204 h 10425"/>
                      <a:gd name="connsiteX4" fmla="*/ 1920 w 7419"/>
                      <a:gd name="connsiteY4" fmla="*/ 10180 h 10425"/>
                      <a:gd name="connsiteX5" fmla="*/ 0 w 7419"/>
                      <a:gd name="connsiteY5" fmla="*/ 10425 h 10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19" h="10425">
                        <a:moveTo>
                          <a:pt x="0" y="10425"/>
                        </a:moveTo>
                        <a:lnTo>
                          <a:pt x="1603" y="0"/>
                        </a:lnTo>
                        <a:lnTo>
                          <a:pt x="7419" y="4152"/>
                        </a:lnTo>
                        <a:lnTo>
                          <a:pt x="3916" y="9204"/>
                        </a:lnTo>
                        <a:lnTo>
                          <a:pt x="1920" y="10180"/>
                        </a:lnTo>
                        <a:lnTo>
                          <a:pt x="0" y="10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9" name="Freeform: Shape 1758">
                    <a:extLst>
                      <a:ext uri="{FF2B5EF4-FFF2-40B4-BE49-F238E27FC236}">
                        <a16:creationId xmlns:a16="http://schemas.microsoft.com/office/drawing/2014/main" xmlns="" id="{A2079C30-067A-47D0-BDFE-2B80712703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995" y="3303442"/>
                    <a:ext cx="3656" cy="9708"/>
                  </a:xfrm>
                  <a:custGeom>
                    <a:avLst/>
                    <a:gdLst>
                      <a:gd name="connsiteX0" fmla="*/ 0 w 3656"/>
                      <a:gd name="connsiteY0" fmla="*/ 9708 h 9708"/>
                      <a:gd name="connsiteX1" fmla="*/ 0 w 3656"/>
                      <a:gd name="connsiteY1" fmla="*/ 546 h 9708"/>
                      <a:gd name="connsiteX2" fmla="*/ 531 w 3656"/>
                      <a:gd name="connsiteY2" fmla="*/ 0 h 9708"/>
                      <a:gd name="connsiteX3" fmla="*/ 3656 w 3656"/>
                      <a:gd name="connsiteY3" fmla="*/ 2231 h 9708"/>
                      <a:gd name="connsiteX4" fmla="*/ 0 w 3656"/>
                      <a:gd name="connsiteY4" fmla="*/ 9708 h 9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6" h="9708">
                        <a:moveTo>
                          <a:pt x="0" y="9708"/>
                        </a:moveTo>
                        <a:lnTo>
                          <a:pt x="0" y="546"/>
                        </a:lnTo>
                        <a:lnTo>
                          <a:pt x="531" y="0"/>
                        </a:lnTo>
                        <a:lnTo>
                          <a:pt x="3656" y="2231"/>
                        </a:lnTo>
                        <a:lnTo>
                          <a:pt x="0" y="9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8" name="Freeform: Shape 1757">
                    <a:extLst>
                      <a:ext uri="{FF2B5EF4-FFF2-40B4-BE49-F238E27FC236}">
                        <a16:creationId xmlns:a16="http://schemas.microsoft.com/office/drawing/2014/main" xmlns="" id="{DCE17979-CEC0-4285-AF03-1BD6FEB765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27" y="3304604"/>
                    <a:ext cx="5753" cy="4031"/>
                  </a:xfrm>
                  <a:custGeom>
                    <a:avLst/>
                    <a:gdLst>
                      <a:gd name="connsiteX0" fmla="*/ 0 w 5753"/>
                      <a:gd name="connsiteY0" fmla="*/ 3057 h 4031"/>
                      <a:gd name="connsiteX1" fmla="*/ 551 w 5753"/>
                      <a:gd name="connsiteY1" fmla="*/ 0 h 4031"/>
                      <a:gd name="connsiteX2" fmla="*/ 5753 w 5753"/>
                      <a:gd name="connsiteY2" fmla="*/ 2633 h 4031"/>
                      <a:gd name="connsiteX3" fmla="*/ 2890 w 5753"/>
                      <a:gd name="connsiteY3" fmla="*/ 4031 h 4031"/>
                      <a:gd name="connsiteX4" fmla="*/ 0 w 5753"/>
                      <a:gd name="connsiteY4" fmla="*/ 3057 h 4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53" h="4031">
                        <a:moveTo>
                          <a:pt x="0" y="3057"/>
                        </a:moveTo>
                        <a:lnTo>
                          <a:pt x="551" y="0"/>
                        </a:lnTo>
                        <a:lnTo>
                          <a:pt x="5753" y="2633"/>
                        </a:lnTo>
                        <a:lnTo>
                          <a:pt x="2890" y="4031"/>
                        </a:lnTo>
                        <a:lnTo>
                          <a:pt x="0" y="30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7" name="Freeform: Shape 1756">
                    <a:extLst>
                      <a:ext uri="{FF2B5EF4-FFF2-40B4-BE49-F238E27FC236}">
                        <a16:creationId xmlns:a16="http://schemas.microsoft.com/office/drawing/2014/main" xmlns="" id="{E232A811-B319-4935-9BCF-F13E519B2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06" y="3305153"/>
                    <a:ext cx="1222" cy="328"/>
                  </a:xfrm>
                  <a:custGeom>
                    <a:avLst/>
                    <a:gdLst>
                      <a:gd name="connsiteX0" fmla="*/ 0 w 1222"/>
                      <a:gd name="connsiteY0" fmla="*/ 123 h 328"/>
                      <a:gd name="connsiteX1" fmla="*/ 251 w 1222"/>
                      <a:gd name="connsiteY1" fmla="*/ 0 h 328"/>
                      <a:gd name="connsiteX2" fmla="*/ 1222 w 1222"/>
                      <a:gd name="connsiteY2" fmla="*/ 328 h 328"/>
                      <a:gd name="connsiteX3" fmla="*/ 0 w 1222"/>
                      <a:gd name="connsiteY3" fmla="*/ 123 h 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28">
                        <a:moveTo>
                          <a:pt x="0" y="123"/>
                        </a:moveTo>
                        <a:lnTo>
                          <a:pt x="251" y="0"/>
                        </a:lnTo>
                        <a:lnTo>
                          <a:pt x="1222" y="328"/>
                        </a:lnTo>
                        <a:lnTo>
                          <a:pt x="0" y="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6" name="Freeform: Shape 1755">
                    <a:extLst>
                      <a:ext uri="{FF2B5EF4-FFF2-40B4-BE49-F238E27FC236}">
                        <a16:creationId xmlns:a16="http://schemas.microsoft.com/office/drawing/2014/main" xmlns="" id="{C8CEB9B5-966E-4898-B83D-BF42A2FB79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88" y="3304813"/>
                    <a:ext cx="912" cy="5276"/>
                  </a:xfrm>
                  <a:custGeom>
                    <a:avLst/>
                    <a:gdLst>
                      <a:gd name="connsiteX0" fmla="*/ 101 w 912"/>
                      <a:gd name="connsiteY0" fmla="*/ 5276 h 5276"/>
                      <a:gd name="connsiteX1" fmla="*/ 0 w 912"/>
                      <a:gd name="connsiteY1" fmla="*/ 4997 h 5276"/>
                      <a:gd name="connsiteX2" fmla="*/ 0 w 912"/>
                      <a:gd name="connsiteY2" fmla="*/ 1316 h 5276"/>
                      <a:gd name="connsiteX3" fmla="*/ 912 w 912"/>
                      <a:gd name="connsiteY3" fmla="*/ 0 h 5276"/>
                      <a:gd name="connsiteX4" fmla="*/ 101 w 912"/>
                      <a:gd name="connsiteY4" fmla="*/ 5276 h 5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5276">
                        <a:moveTo>
                          <a:pt x="101" y="5276"/>
                        </a:moveTo>
                        <a:lnTo>
                          <a:pt x="0" y="4997"/>
                        </a:lnTo>
                        <a:lnTo>
                          <a:pt x="0" y="1316"/>
                        </a:lnTo>
                        <a:lnTo>
                          <a:pt x="912" y="0"/>
                        </a:lnTo>
                        <a:lnTo>
                          <a:pt x="101" y="52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5" name="Freeform: Shape 1754">
                    <a:extLst>
                      <a:ext uri="{FF2B5EF4-FFF2-40B4-BE49-F238E27FC236}">
                        <a16:creationId xmlns:a16="http://schemas.microsoft.com/office/drawing/2014/main" xmlns="" id="{893D9254-0138-4347-A2C0-6947DF949D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26" y="3306815"/>
                    <a:ext cx="5821" cy="978"/>
                  </a:xfrm>
                  <a:custGeom>
                    <a:avLst/>
                    <a:gdLst>
                      <a:gd name="connsiteX0" fmla="*/ 0 w 5821"/>
                      <a:gd name="connsiteY0" fmla="*/ 0 h 978"/>
                      <a:gd name="connsiteX1" fmla="*/ 5821 w 5821"/>
                      <a:gd name="connsiteY1" fmla="*/ 978 h 978"/>
                      <a:gd name="connsiteX2" fmla="*/ 2776 w 5821"/>
                      <a:gd name="connsiteY2" fmla="*/ 935 h 978"/>
                      <a:gd name="connsiteX3" fmla="*/ 0 w 5821"/>
                      <a:gd name="connsiteY3" fmla="*/ 0 h 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21" h="978">
                        <a:moveTo>
                          <a:pt x="0" y="0"/>
                        </a:moveTo>
                        <a:lnTo>
                          <a:pt x="5821" y="978"/>
                        </a:lnTo>
                        <a:lnTo>
                          <a:pt x="2776" y="9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4" name="Freeform: Shape 1753">
                    <a:extLst>
                      <a:ext uri="{FF2B5EF4-FFF2-40B4-BE49-F238E27FC236}">
                        <a16:creationId xmlns:a16="http://schemas.microsoft.com/office/drawing/2014/main" xmlns="" id="{A5D3A3C7-904B-44ED-8EF9-D8DB0CB76B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03" y="3308353"/>
                    <a:ext cx="9130" cy="3859"/>
                  </a:xfrm>
                  <a:custGeom>
                    <a:avLst/>
                    <a:gdLst>
                      <a:gd name="connsiteX0" fmla="*/ 0 w 9130"/>
                      <a:gd name="connsiteY0" fmla="*/ 3859 h 3859"/>
                      <a:gd name="connsiteX1" fmla="*/ 547 w 9130"/>
                      <a:gd name="connsiteY1" fmla="*/ 3068 h 3859"/>
                      <a:gd name="connsiteX2" fmla="*/ 6829 w 9130"/>
                      <a:gd name="connsiteY2" fmla="*/ 0 h 3859"/>
                      <a:gd name="connsiteX3" fmla="*/ 9066 w 9130"/>
                      <a:gd name="connsiteY3" fmla="*/ 1596 h 3859"/>
                      <a:gd name="connsiteX4" fmla="*/ 9130 w 9130"/>
                      <a:gd name="connsiteY4" fmla="*/ 1940 h 3859"/>
                      <a:gd name="connsiteX5" fmla="*/ 8877 w 9130"/>
                      <a:gd name="connsiteY5" fmla="*/ 2726 h 3859"/>
                      <a:gd name="connsiteX6" fmla="*/ 0 w 9130"/>
                      <a:gd name="connsiteY6" fmla="*/ 3859 h 3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30" h="3859">
                        <a:moveTo>
                          <a:pt x="0" y="3859"/>
                        </a:moveTo>
                        <a:lnTo>
                          <a:pt x="547" y="3068"/>
                        </a:lnTo>
                        <a:lnTo>
                          <a:pt x="6829" y="0"/>
                        </a:lnTo>
                        <a:lnTo>
                          <a:pt x="9066" y="1596"/>
                        </a:lnTo>
                        <a:lnTo>
                          <a:pt x="9130" y="1940"/>
                        </a:lnTo>
                        <a:lnTo>
                          <a:pt x="8877" y="2726"/>
                        </a:lnTo>
                        <a:lnTo>
                          <a:pt x="0" y="3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3" name="Freeform: Shape 1752">
                    <a:extLst>
                      <a:ext uri="{FF2B5EF4-FFF2-40B4-BE49-F238E27FC236}">
                        <a16:creationId xmlns:a16="http://schemas.microsoft.com/office/drawing/2014/main" xmlns="" id="{25B2F8E3-C4DF-4193-A1CC-4BB032E347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567" y="3306216"/>
                    <a:ext cx="635" cy="369"/>
                  </a:xfrm>
                  <a:custGeom>
                    <a:avLst/>
                    <a:gdLst>
                      <a:gd name="connsiteX0" fmla="*/ 0 w 635"/>
                      <a:gd name="connsiteY0" fmla="*/ 81 h 369"/>
                      <a:gd name="connsiteX1" fmla="*/ 635 w 635"/>
                      <a:gd name="connsiteY1" fmla="*/ 0 h 369"/>
                      <a:gd name="connsiteX2" fmla="*/ 569 w 635"/>
                      <a:gd name="connsiteY2" fmla="*/ 369 h 369"/>
                      <a:gd name="connsiteX3" fmla="*/ 0 w 635"/>
                      <a:gd name="connsiteY3" fmla="*/ 81 h 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" h="369">
                        <a:moveTo>
                          <a:pt x="0" y="81"/>
                        </a:moveTo>
                        <a:lnTo>
                          <a:pt x="635" y="0"/>
                        </a:lnTo>
                        <a:lnTo>
                          <a:pt x="569" y="369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2" name="Freeform: Shape 1751">
                    <a:extLst>
                      <a:ext uri="{FF2B5EF4-FFF2-40B4-BE49-F238E27FC236}">
                        <a16:creationId xmlns:a16="http://schemas.microsoft.com/office/drawing/2014/main" xmlns="" id="{7BE32DCA-07EA-4BF3-B337-4298F58064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124" y="3304386"/>
                    <a:ext cx="3873" cy="10204"/>
                  </a:xfrm>
                  <a:custGeom>
                    <a:avLst/>
                    <a:gdLst>
                      <a:gd name="connsiteX0" fmla="*/ 3001 w 3873"/>
                      <a:gd name="connsiteY0" fmla="*/ 10204 h 10204"/>
                      <a:gd name="connsiteX1" fmla="*/ 0 w 3873"/>
                      <a:gd name="connsiteY1" fmla="*/ 1859 h 10204"/>
                      <a:gd name="connsiteX2" fmla="*/ 909 w 3873"/>
                      <a:gd name="connsiteY2" fmla="*/ 0 h 10204"/>
                      <a:gd name="connsiteX3" fmla="*/ 3873 w 3873"/>
                      <a:gd name="connsiteY3" fmla="*/ 5610 h 10204"/>
                      <a:gd name="connsiteX4" fmla="*/ 3873 w 3873"/>
                      <a:gd name="connsiteY4" fmla="*/ 8947 h 10204"/>
                      <a:gd name="connsiteX5" fmla="*/ 3001 w 3873"/>
                      <a:gd name="connsiteY5" fmla="*/ 10204 h 10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73" h="10204">
                        <a:moveTo>
                          <a:pt x="3001" y="10204"/>
                        </a:moveTo>
                        <a:lnTo>
                          <a:pt x="0" y="1859"/>
                        </a:lnTo>
                        <a:lnTo>
                          <a:pt x="909" y="0"/>
                        </a:lnTo>
                        <a:lnTo>
                          <a:pt x="3873" y="5610"/>
                        </a:lnTo>
                        <a:lnTo>
                          <a:pt x="3873" y="8947"/>
                        </a:lnTo>
                        <a:lnTo>
                          <a:pt x="3001" y="102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1" name="Freeform: Shape 1750">
                    <a:extLst>
                      <a:ext uri="{FF2B5EF4-FFF2-40B4-BE49-F238E27FC236}">
                        <a16:creationId xmlns:a16="http://schemas.microsoft.com/office/drawing/2014/main" xmlns="" id="{237C458D-5DC9-4B4D-9864-25210F73E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070" y="3304663"/>
                    <a:ext cx="8365" cy="11958"/>
                  </a:xfrm>
                  <a:custGeom>
                    <a:avLst/>
                    <a:gdLst>
                      <a:gd name="connsiteX0" fmla="*/ 4698 w 8365"/>
                      <a:gd name="connsiteY0" fmla="*/ 11958 h 11958"/>
                      <a:gd name="connsiteX1" fmla="*/ 0 w 8365"/>
                      <a:gd name="connsiteY1" fmla="*/ 3067 h 11958"/>
                      <a:gd name="connsiteX2" fmla="*/ 2125 w 8365"/>
                      <a:gd name="connsiteY2" fmla="*/ 0 h 11958"/>
                      <a:gd name="connsiteX3" fmla="*/ 8365 w 8365"/>
                      <a:gd name="connsiteY3" fmla="*/ 8200 h 11958"/>
                      <a:gd name="connsiteX4" fmla="*/ 7333 w 8365"/>
                      <a:gd name="connsiteY4" fmla="*/ 11406 h 11958"/>
                      <a:gd name="connsiteX5" fmla="*/ 4698 w 8365"/>
                      <a:gd name="connsiteY5" fmla="*/ 11958 h 11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65" h="11958">
                        <a:moveTo>
                          <a:pt x="4698" y="11958"/>
                        </a:moveTo>
                        <a:lnTo>
                          <a:pt x="0" y="3067"/>
                        </a:lnTo>
                        <a:lnTo>
                          <a:pt x="2125" y="0"/>
                        </a:lnTo>
                        <a:lnTo>
                          <a:pt x="8365" y="8200"/>
                        </a:lnTo>
                        <a:lnTo>
                          <a:pt x="7333" y="11406"/>
                        </a:lnTo>
                        <a:lnTo>
                          <a:pt x="4698" y="119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0" name="Freeform: Shape 1749">
                    <a:extLst>
                      <a:ext uri="{FF2B5EF4-FFF2-40B4-BE49-F238E27FC236}">
                        <a16:creationId xmlns:a16="http://schemas.microsoft.com/office/drawing/2014/main" xmlns="" id="{EC4A370B-B74E-4101-A97A-F516C985A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14" y="3306986"/>
                    <a:ext cx="955" cy="712"/>
                  </a:xfrm>
                  <a:custGeom>
                    <a:avLst/>
                    <a:gdLst>
                      <a:gd name="connsiteX0" fmla="*/ 0 w 955"/>
                      <a:gd name="connsiteY0" fmla="*/ 712 h 712"/>
                      <a:gd name="connsiteX1" fmla="*/ 128 w 955"/>
                      <a:gd name="connsiteY1" fmla="*/ 0 h 712"/>
                      <a:gd name="connsiteX2" fmla="*/ 955 w 955"/>
                      <a:gd name="connsiteY2" fmla="*/ 591 h 712"/>
                      <a:gd name="connsiteX3" fmla="*/ 0 w 955"/>
                      <a:gd name="connsiteY3" fmla="*/ 712 h 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5" h="712">
                        <a:moveTo>
                          <a:pt x="0" y="712"/>
                        </a:moveTo>
                        <a:lnTo>
                          <a:pt x="128" y="0"/>
                        </a:lnTo>
                        <a:lnTo>
                          <a:pt x="955" y="591"/>
                        </a:lnTo>
                        <a:lnTo>
                          <a:pt x="0" y="7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9" name="Freeform: Shape 1748">
                    <a:extLst>
                      <a:ext uri="{FF2B5EF4-FFF2-40B4-BE49-F238E27FC236}">
                        <a16:creationId xmlns:a16="http://schemas.microsoft.com/office/drawing/2014/main" xmlns="" id="{A6D578EE-F3D1-4A06-99A2-2A6ED96A8F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30" y="3308563"/>
                    <a:ext cx="11106" cy="4349"/>
                  </a:xfrm>
                  <a:custGeom>
                    <a:avLst/>
                    <a:gdLst>
                      <a:gd name="connsiteX0" fmla="*/ 0 w 11106"/>
                      <a:gd name="connsiteY0" fmla="*/ 1283 h 4349"/>
                      <a:gd name="connsiteX1" fmla="*/ 10054 w 11106"/>
                      <a:gd name="connsiteY1" fmla="*/ 0 h 4349"/>
                      <a:gd name="connsiteX2" fmla="*/ 11106 w 11106"/>
                      <a:gd name="connsiteY2" fmla="*/ 1023 h 4349"/>
                      <a:gd name="connsiteX3" fmla="*/ 4296 w 11106"/>
                      <a:gd name="connsiteY3" fmla="*/ 4349 h 4349"/>
                      <a:gd name="connsiteX4" fmla="*/ 0 w 11106"/>
                      <a:gd name="connsiteY4" fmla="*/ 1283 h 4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06" h="4349">
                        <a:moveTo>
                          <a:pt x="0" y="1283"/>
                        </a:moveTo>
                        <a:lnTo>
                          <a:pt x="10054" y="0"/>
                        </a:lnTo>
                        <a:lnTo>
                          <a:pt x="11106" y="1023"/>
                        </a:lnTo>
                        <a:lnTo>
                          <a:pt x="4296" y="4349"/>
                        </a:lnTo>
                        <a:lnTo>
                          <a:pt x="0" y="12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8" name="Freeform: Shape 1747">
                    <a:extLst>
                      <a:ext uri="{FF2B5EF4-FFF2-40B4-BE49-F238E27FC236}">
                        <a16:creationId xmlns:a16="http://schemas.microsoft.com/office/drawing/2014/main" xmlns="" id="{73ECC9BF-E284-43AC-AEC2-B4C64AC660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40" y="3307991"/>
                    <a:ext cx="6758" cy="8520"/>
                  </a:xfrm>
                  <a:custGeom>
                    <a:avLst/>
                    <a:gdLst>
                      <a:gd name="connsiteX0" fmla="*/ 1371 w 6758"/>
                      <a:gd name="connsiteY0" fmla="*/ 8520 h 8520"/>
                      <a:gd name="connsiteX1" fmla="*/ 0 w 6758"/>
                      <a:gd name="connsiteY1" fmla="*/ 1139 h 8520"/>
                      <a:gd name="connsiteX2" fmla="*/ 1561 w 6758"/>
                      <a:gd name="connsiteY2" fmla="*/ 0 h 8520"/>
                      <a:gd name="connsiteX3" fmla="*/ 5548 w 6758"/>
                      <a:gd name="connsiteY3" fmla="*/ 2845 h 8520"/>
                      <a:gd name="connsiteX4" fmla="*/ 6758 w 6758"/>
                      <a:gd name="connsiteY4" fmla="*/ 6209 h 8520"/>
                      <a:gd name="connsiteX5" fmla="*/ 5811 w 6758"/>
                      <a:gd name="connsiteY5" fmla="*/ 7182 h 8520"/>
                      <a:gd name="connsiteX6" fmla="*/ 1371 w 6758"/>
                      <a:gd name="connsiteY6" fmla="*/ 8520 h 8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58" h="8520">
                        <a:moveTo>
                          <a:pt x="1371" y="8520"/>
                        </a:moveTo>
                        <a:lnTo>
                          <a:pt x="0" y="1139"/>
                        </a:lnTo>
                        <a:lnTo>
                          <a:pt x="1561" y="0"/>
                        </a:lnTo>
                        <a:lnTo>
                          <a:pt x="5548" y="2845"/>
                        </a:lnTo>
                        <a:lnTo>
                          <a:pt x="6758" y="6209"/>
                        </a:lnTo>
                        <a:lnTo>
                          <a:pt x="5811" y="7182"/>
                        </a:lnTo>
                        <a:lnTo>
                          <a:pt x="1371" y="85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7" name="Freeform: Shape 1746">
                    <a:extLst>
                      <a:ext uri="{FF2B5EF4-FFF2-40B4-BE49-F238E27FC236}">
                        <a16:creationId xmlns:a16="http://schemas.microsoft.com/office/drawing/2014/main" xmlns="" id="{EDF83D03-2D1A-418C-8ECE-CB5657E019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39" y="3308116"/>
                    <a:ext cx="668" cy="395"/>
                  </a:xfrm>
                  <a:custGeom>
                    <a:avLst/>
                    <a:gdLst>
                      <a:gd name="connsiteX0" fmla="*/ 0 w 668"/>
                      <a:gd name="connsiteY0" fmla="*/ 57 h 395"/>
                      <a:gd name="connsiteX1" fmla="*/ 115 w 668"/>
                      <a:gd name="connsiteY1" fmla="*/ 0 h 395"/>
                      <a:gd name="connsiteX2" fmla="*/ 668 w 668"/>
                      <a:gd name="connsiteY2" fmla="*/ 395 h 395"/>
                      <a:gd name="connsiteX3" fmla="*/ 0 w 668"/>
                      <a:gd name="connsiteY3" fmla="*/ 57 h 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395">
                        <a:moveTo>
                          <a:pt x="0" y="57"/>
                        </a:moveTo>
                        <a:lnTo>
                          <a:pt x="115" y="0"/>
                        </a:lnTo>
                        <a:lnTo>
                          <a:pt x="668" y="395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6" name="Freeform: Shape 1745">
                    <a:extLst>
                      <a:ext uri="{FF2B5EF4-FFF2-40B4-BE49-F238E27FC236}">
                        <a16:creationId xmlns:a16="http://schemas.microsoft.com/office/drawing/2014/main" xmlns="" id="{2AD15DAD-B165-4FDC-8CD5-A44E47810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17" y="3308001"/>
                    <a:ext cx="4714" cy="2385"/>
                  </a:xfrm>
                  <a:custGeom>
                    <a:avLst/>
                    <a:gdLst>
                      <a:gd name="connsiteX0" fmla="*/ 0 w 4714"/>
                      <a:gd name="connsiteY0" fmla="*/ 0 h 2385"/>
                      <a:gd name="connsiteX1" fmla="*/ 4714 w 4714"/>
                      <a:gd name="connsiteY1" fmla="*/ 2385 h 2385"/>
                      <a:gd name="connsiteX2" fmla="*/ 3315 w 4714"/>
                      <a:gd name="connsiteY2" fmla="*/ 2366 h 2385"/>
                      <a:gd name="connsiteX3" fmla="*/ 0 w 4714"/>
                      <a:gd name="connsiteY3" fmla="*/ 0 h 2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14" h="2385">
                        <a:moveTo>
                          <a:pt x="0" y="0"/>
                        </a:moveTo>
                        <a:lnTo>
                          <a:pt x="4714" y="2385"/>
                        </a:lnTo>
                        <a:lnTo>
                          <a:pt x="3315" y="23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5" name="Freeform: Shape 1744">
                    <a:extLst>
                      <a:ext uri="{FF2B5EF4-FFF2-40B4-BE49-F238E27FC236}">
                        <a16:creationId xmlns:a16="http://schemas.microsoft.com/office/drawing/2014/main" xmlns="" id="{8E224EB4-53C1-40F6-8239-22725FA61A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1" y="3308733"/>
                    <a:ext cx="3313" cy="1683"/>
                  </a:xfrm>
                  <a:custGeom>
                    <a:avLst/>
                    <a:gdLst>
                      <a:gd name="connsiteX0" fmla="*/ 0 w 3313"/>
                      <a:gd name="connsiteY0" fmla="*/ 0 h 1683"/>
                      <a:gd name="connsiteX1" fmla="*/ 2046 w 3313"/>
                      <a:gd name="connsiteY1" fmla="*/ 344 h 1683"/>
                      <a:gd name="connsiteX2" fmla="*/ 3313 w 3313"/>
                      <a:gd name="connsiteY2" fmla="*/ 985 h 1683"/>
                      <a:gd name="connsiteX3" fmla="*/ 2357 w 3313"/>
                      <a:gd name="connsiteY3" fmla="*/ 1683 h 1683"/>
                      <a:gd name="connsiteX4" fmla="*/ 0 w 3313"/>
                      <a:gd name="connsiteY4" fmla="*/ 0 h 1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3" h="1683">
                        <a:moveTo>
                          <a:pt x="0" y="0"/>
                        </a:moveTo>
                        <a:lnTo>
                          <a:pt x="2046" y="344"/>
                        </a:lnTo>
                        <a:lnTo>
                          <a:pt x="3313" y="985"/>
                        </a:lnTo>
                        <a:lnTo>
                          <a:pt x="2357" y="16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4" name="Freeform: Shape 1743">
                    <a:extLst>
                      <a:ext uri="{FF2B5EF4-FFF2-40B4-BE49-F238E27FC236}">
                        <a16:creationId xmlns:a16="http://schemas.microsoft.com/office/drawing/2014/main" xmlns="" id="{89E67AEE-4D96-4A5A-B805-7D6BD50F1A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5" y="3309349"/>
                    <a:ext cx="389" cy="205"/>
                  </a:xfrm>
                  <a:custGeom>
                    <a:avLst/>
                    <a:gdLst>
                      <a:gd name="connsiteX0" fmla="*/ 0 w 389"/>
                      <a:gd name="connsiteY0" fmla="*/ 74 h 205"/>
                      <a:gd name="connsiteX1" fmla="*/ 101 w 389"/>
                      <a:gd name="connsiteY1" fmla="*/ 0 h 205"/>
                      <a:gd name="connsiteX2" fmla="*/ 389 w 389"/>
                      <a:gd name="connsiteY2" fmla="*/ 205 h 205"/>
                      <a:gd name="connsiteX3" fmla="*/ 0 w 389"/>
                      <a:gd name="connsiteY3" fmla="*/ 74 h 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" h="205">
                        <a:moveTo>
                          <a:pt x="0" y="74"/>
                        </a:moveTo>
                        <a:lnTo>
                          <a:pt x="101" y="0"/>
                        </a:lnTo>
                        <a:lnTo>
                          <a:pt x="389" y="205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3" name="Freeform: Shape 1742">
                    <a:extLst>
                      <a:ext uri="{FF2B5EF4-FFF2-40B4-BE49-F238E27FC236}">
                        <a16:creationId xmlns:a16="http://schemas.microsoft.com/office/drawing/2014/main" xmlns="" id="{2CF572D0-BCDD-4AE5-9D69-3095D834C3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09" y="3309330"/>
                    <a:ext cx="4955" cy="2225"/>
                  </a:xfrm>
                  <a:custGeom>
                    <a:avLst/>
                    <a:gdLst>
                      <a:gd name="connsiteX0" fmla="*/ 0 w 4955"/>
                      <a:gd name="connsiteY0" fmla="*/ 0 h 2225"/>
                      <a:gd name="connsiteX1" fmla="*/ 4955 w 4955"/>
                      <a:gd name="connsiteY1" fmla="*/ 1671 h 2225"/>
                      <a:gd name="connsiteX2" fmla="*/ 3116 w 4955"/>
                      <a:gd name="connsiteY2" fmla="*/ 2225 h 2225"/>
                      <a:gd name="connsiteX3" fmla="*/ 0 w 4955"/>
                      <a:gd name="connsiteY3" fmla="*/ 0 h 2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55" h="2225">
                        <a:moveTo>
                          <a:pt x="0" y="0"/>
                        </a:moveTo>
                        <a:lnTo>
                          <a:pt x="4955" y="1671"/>
                        </a:lnTo>
                        <a:lnTo>
                          <a:pt x="3116" y="2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2" name="Freeform: Shape 1741">
                    <a:extLst>
                      <a:ext uri="{FF2B5EF4-FFF2-40B4-BE49-F238E27FC236}">
                        <a16:creationId xmlns:a16="http://schemas.microsoft.com/office/drawing/2014/main" xmlns="" id="{A5CCB5E8-CD93-4B9F-9D43-22F9A8ED8A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258" y="3309659"/>
                    <a:ext cx="89" cy="229"/>
                  </a:xfrm>
                  <a:custGeom>
                    <a:avLst/>
                    <a:gdLst>
                      <a:gd name="connsiteX0" fmla="*/ 0 w 89"/>
                      <a:gd name="connsiteY0" fmla="*/ 229 h 229"/>
                      <a:gd name="connsiteX1" fmla="*/ 35 w 89"/>
                      <a:gd name="connsiteY1" fmla="*/ 0 h 229"/>
                      <a:gd name="connsiteX2" fmla="*/ 89 w 89"/>
                      <a:gd name="connsiteY2" fmla="*/ 102 h 229"/>
                      <a:gd name="connsiteX3" fmla="*/ 0 w 89"/>
                      <a:gd name="connsiteY3" fmla="*/ 229 h 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" h="229">
                        <a:moveTo>
                          <a:pt x="0" y="229"/>
                        </a:moveTo>
                        <a:lnTo>
                          <a:pt x="35" y="0"/>
                        </a:lnTo>
                        <a:lnTo>
                          <a:pt x="89" y="102"/>
                        </a:lnTo>
                        <a:lnTo>
                          <a:pt x="0" y="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1" name="Freeform: Shape 1740">
                    <a:extLst>
                      <a:ext uri="{FF2B5EF4-FFF2-40B4-BE49-F238E27FC236}">
                        <a16:creationId xmlns:a16="http://schemas.microsoft.com/office/drawing/2014/main" xmlns="" id="{30F3EF65-7407-4ECB-9ED6-B60E068DF2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081" y="3308778"/>
                    <a:ext cx="1693" cy="7073"/>
                  </a:xfrm>
                  <a:custGeom>
                    <a:avLst/>
                    <a:gdLst>
                      <a:gd name="connsiteX0" fmla="*/ 947 w 1693"/>
                      <a:gd name="connsiteY0" fmla="*/ 7073 h 7073"/>
                      <a:gd name="connsiteX1" fmla="*/ 0 w 1693"/>
                      <a:gd name="connsiteY1" fmla="*/ 5281 h 7073"/>
                      <a:gd name="connsiteX2" fmla="*/ 0 w 1693"/>
                      <a:gd name="connsiteY2" fmla="*/ 0 h 7073"/>
                      <a:gd name="connsiteX3" fmla="*/ 1693 w 1693"/>
                      <a:gd name="connsiteY3" fmla="*/ 2225 h 7073"/>
                      <a:gd name="connsiteX4" fmla="*/ 947 w 1693"/>
                      <a:gd name="connsiteY4" fmla="*/ 7073 h 7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3" h="7073">
                        <a:moveTo>
                          <a:pt x="947" y="7073"/>
                        </a:moveTo>
                        <a:lnTo>
                          <a:pt x="0" y="5281"/>
                        </a:lnTo>
                        <a:lnTo>
                          <a:pt x="0" y="0"/>
                        </a:lnTo>
                        <a:lnTo>
                          <a:pt x="1693" y="2225"/>
                        </a:lnTo>
                        <a:lnTo>
                          <a:pt x="947" y="7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0" name="Freeform: Shape 1739">
                    <a:extLst>
                      <a:ext uri="{FF2B5EF4-FFF2-40B4-BE49-F238E27FC236}">
                        <a16:creationId xmlns:a16="http://schemas.microsoft.com/office/drawing/2014/main" xmlns="" id="{A75311B7-644B-48C0-9310-32EDB1BDB1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281" y="3310560"/>
                    <a:ext cx="3207" cy="629"/>
                  </a:xfrm>
                  <a:custGeom>
                    <a:avLst/>
                    <a:gdLst>
                      <a:gd name="connsiteX0" fmla="*/ 0 w 3207"/>
                      <a:gd name="connsiteY0" fmla="*/ 0 h 629"/>
                      <a:gd name="connsiteX1" fmla="*/ 3207 w 3207"/>
                      <a:gd name="connsiteY1" fmla="*/ 45 h 629"/>
                      <a:gd name="connsiteX2" fmla="*/ 2406 w 3207"/>
                      <a:gd name="connsiteY2" fmla="*/ 629 h 629"/>
                      <a:gd name="connsiteX3" fmla="*/ 662 w 3207"/>
                      <a:gd name="connsiteY3" fmla="*/ 336 h 629"/>
                      <a:gd name="connsiteX4" fmla="*/ 0 w 3207"/>
                      <a:gd name="connsiteY4" fmla="*/ 0 h 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7" h="629">
                        <a:moveTo>
                          <a:pt x="0" y="0"/>
                        </a:moveTo>
                        <a:lnTo>
                          <a:pt x="3207" y="45"/>
                        </a:lnTo>
                        <a:lnTo>
                          <a:pt x="2406" y="629"/>
                        </a:lnTo>
                        <a:lnTo>
                          <a:pt x="662" y="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9" name="Freeform: Shape 1738">
                    <a:extLst>
                      <a:ext uri="{FF2B5EF4-FFF2-40B4-BE49-F238E27FC236}">
                        <a16:creationId xmlns:a16="http://schemas.microsoft.com/office/drawing/2014/main" xmlns="" id="{79082D52-37CE-4EFA-9479-1B6751F709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53" y="3310461"/>
                    <a:ext cx="1494" cy="2607"/>
                  </a:xfrm>
                  <a:custGeom>
                    <a:avLst/>
                    <a:gdLst>
                      <a:gd name="connsiteX0" fmla="*/ 0 w 1494"/>
                      <a:gd name="connsiteY0" fmla="*/ 2607 h 2607"/>
                      <a:gd name="connsiteX1" fmla="*/ 823 w 1494"/>
                      <a:gd name="connsiteY1" fmla="*/ 49 h 2607"/>
                      <a:gd name="connsiteX2" fmla="*/ 1213 w 1494"/>
                      <a:gd name="connsiteY2" fmla="*/ 0 h 2607"/>
                      <a:gd name="connsiteX3" fmla="*/ 1494 w 1494"/>
                      <a:gd name="connsiteY3" fmla="*/ 1517 h 2607"/>
                      <a:gd name="connsiteX4" fmla="*/ 0 w 1494"/>
                      <a:gd name="connsiteY4" fmla="*/ 2607 h 2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4" h="2607">
                        <a:moveTo>
                          <a:pt x="0" y="2607"/>
                        </a:moveTo>
                        <a:lnTo>
                          <a:pt x="823" y="49"/>
                        </a:lnTo>
                        <a:lnTo>
                          <a:pt x="1213" y="0"/>
                        </a:lnTo>
                        <a:lnTo>
                          <a:pt x="1494" y="1517"/>
                        </a:lnTo>
                        <a:lnTo>
                          <a:pt x="0" y="2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8" name="Freeform: Shape 1737">
                    <a:extLst>
                      <a:ext uri="{FF2B5EF4-FFF2-40B4-BE49-F238E27FC236}">
                        <a16:creationId xmlns:a16="http://schemas.microsoft.com/office/drawing/2014/main" xmlns="" id="{FE387EB4-31A3-4B72-93BF-45125F7D8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04" y="3310634"/>
                    <a:ext cx="6131" cy="2771"/>
                  </a:xfrm>
                  <a:custGeom>
                    <a:avLst/>
                    <a:gdLst>
                      <a:gd name="connsiteX0" fmla="*/ 0 w 6131"/>
                      <a:gd name="connsiteY0" fmla="*/ 348 h 2771"/>
                      <a:gd name="connsiteX1" fmla="*/ 477 w 6131"/>
                      <a:gd name="connsiteY1" fmla="*/ 0 h 2771"/>
                      <a:gd name="connsiteX2" fmla="*/ 6131 w 6131"/>
                      <a:gd name="connsiteY2" fmla="*/ 950 h 2771"/>
                      <a:gd name="connsiteX3" fmla="*/ 6131 w 6131"/>
                      <a:gd name="connsiteY3" fmla="*/ 2366 h 2771"/>
                      <a:gd name="connsiteX4" fmla="*/ 4787 w 6131"/>
                      <a:gd name="connsiteY4" fmla="*/ 2771 h 2771"/>
                      <a:gd name="connsiteX5" fmla="*/ 0 w 6131"/>
                      <a:gd name="connsiteY5" fmla="*/ 348 h 2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131" h="2771">
                        <a:moveTo>
                          <a:pt x="0" y="348"/>
                        </a:moveTo>
                        <a:lnTo>
                          <a:pt x="477" y="0"/>
                        </a:lnTo>
                        <a:lnTo>
                          <a:pt x="6131" y="950"/>
                        </a:lnTo>
                        <a:lnTo>
                          <a:pt x="6131" y="2366"/>
                        </a:lnTo>
                        <a:lnTo>
                          <a:pt x="4787" y="2771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7" name="Freeform: Shape 1736">
                    <a:extLst>
                      <a:ext uri="{FF2B5EF4-FFF2-40B4-BE49-F238E27FC236}">
                        <a16:creationId xmlns:a16="http://schemas.microsoft.com/office/drawing/2014/main" xmlns="" id="{DF7251F7-C1CA-4854-ABBA-8438DFEE5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41" y="3310899"/>
                    <a:ext cx="2331" cy="2940"/>
                  </a:xfrm>
                  <a:custGeom>
                    <a:avLst/>
                    <a:gdLst>
                      <a:gd name="connsiteX0" fmla="*/ 0 w 2331"/>
                      <a:gd name="connsiteY0" fmla="*/ 2561 h 2940"/>
                      <a:gd name="connsiteX1" fmla="*/ 0 w 2331"/>
                      <a:gd name="connsiteY1" fmla="*/ 0 h 2940"/>
                      <a:gd name="connsiteX2" fmla="*/ 545 w 2331"/>
                      <a:gd name="connsiteY2" fmla="*/ 184 h 2940"/>
                      <a:gd name="connsiteX3" fmla="*/ 2331 w 2331"/>
                      <a:gd name="connsiteY3" fmla="*/ 1088 h 2940"/>
                      <a:gd name="connsiteX4" fmla="*/ 531 w 2331"/>
                      <a:gd name="connsiteY4" fmla="*/ 2940 h 2940"/>
                      <a:gd name="connsiteX5" fmla="*/ 0 w 2331"/>
                      <a:gd name="connsiteY5" fmla="*/ 2561 h 2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31" h="2940">
                        <a:moveTo>
                          <a:pt x="0" y="2561"/>
                        </a:moveTo>
                        <a:lnTo>
                          <a:pt x="0" y="0"/>
                        </a:lnTo>
                        <a:lnTo>
                          <a:pt x="545" y="184"/>
                        </a:lnTo>
                        <a:lnTo>
                          <a:pt x="2331" y="1088"/>
                        </a:lnTo>
                        <a:lnTo>
                          <a:pt x="531" y="2940"/>
                        </a:lnTo>
                        <a:lnTo>
                          <a:pt x="0" y="25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6" name="Freeform: Shape 1735">
                    <a:extLst>
                      <a:ext uri="{FF2B5EF4-FFF2-40B4-BE49-F238E27FC236}">
                        <a16:creationId xmlns:a16="http://schemas.microsoft.com/office/drawing/2014/main" xmlns="" id="{BDB747D7-D52F-47F1-8EF0-932D0D7060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54" y="3310960"/>
                    <a:ext cx="1599" cy="3507"/>
                  </a:xfrm>
                  <a:custGeom>
                    <a:avLst/>
                    <a:gdLst>
                      <a:gd name="connsiteX0" fmla="*/ 0 w 1599"/>
                      <a:gd name="connsiteY0" fmla="*/ 2736 h 3507"/>
                      <a:gd name="connsiteX1" fmla="*/ 1337 w 1599"/>
                      <a:gd name="connsiteY1" fmla="*/ 0 h 3507"/>
                      <a:gd name="connsiteX2" fmla="*/ 1599 w 1599"/>
                      <a:gd name="connsiteY2" fmla="*/ 133 h 3507"/>
                      <a:gd name="connsiteX3" fmla="*/ 1080 w 1599"/>
                      <a:gd name="connsiteY3" fmla="*/ 3507 h 3507"/>
                      <a:gd name="connsiteX4" fmla="*/ 0 w 1599"/>
                      <a:gd name="connsiteY4" fmla="*/ 2736 h 3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9" h="3507">
                        <a:moveTo>
                          <a:pt x="0" y="2736"/>
                        </a:moveTo>
                        <a:lnTo>
                          <a:pt x="1337" y="0"/>
                        </a:lnTo>
                        <a:lnTo>
                          <a:pt x="1599" y="133"/>
                        </a:lnTo>
                        <a:lnTo>
                          <a:pt x="1080" y="3507"/>
                        </a:lnTo>
                        <a:lnTo>
                          <a:pt x="0" y="2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5" name="Freeform: Shape 1734">
                    <a:extLst>
                      <a:ext uri="{FF2B5EF4-FFF2-40B4-BE49-F238E27FC236}">
                        <a16:creationId xmlns:a16="http://schemas.microsoft.com/office/drawing/2014/main" xmlns="" id="{540FC3AF-CFC3-44DC-90D1-344F0E00A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400" y="3311539"/>
                    <a:ext cx="6628" cy="6267"/>
                  </a:xfrm>
                  <a:custGeom>
                    <a:avLst/>
                    <a:gdLst>
                      <a:gd name="connsiteX0" fmla="*/ 1963 w 6628"/>
                      <a:gd name="connsiteY0" fmla="*/ 6267 h 6267"/>
                      <a:gd name="connsiteX1" fmla="*/ 0 w 6628"/>
                      <a:gd name="connsiteY1" fmla="*/ 3687 h 6267"/>
                      <a:gd name="connsiteX2" fmla="*/ 1186 w 6628"/>
                      <a:gd name="connsiteY2" fmla="*/ 0 h 6267"/>
                      <a:gd name="connsiteX3" fmla="*/ 6628 w 6628"/>
                      <a:gd name="connsiteY3" fmla="*/ 5292 h 6267"/>
                      <a:gd name="connsiteX4" fmla="*/ 1963 w 6628"/>
                      <a:gd name="connsiteY4" fmla="*/ 6267 h 6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8" h="6267">
                        <a:moveTo>
                          <a:pt x="1963" y="6267"/>
                        </a:moveTo>
                        <a:lnTo>
                          <a:pt x="0" y="3687"/>
                        </a:lnTo>
                        <a:lnTo>
                          <a:pt x="1186" y="0"/>
                        </a:lnTo>
                        <a:lnTo>
                          <a:pt x="6628" y="5292"/>
                        </a:lnTo>
                        <a:lnTo>
                          <a:pt x="1963" y="6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4" name="Freeform: Shape 1733">
                    <a:extLst>
                      <a:ext uri="{FF2B5EF4-FFF2-40B4-BE49-F238E27FC236}">
                        <a16:creationId xmlns:a16="http://schemas.microsoft.com/office/drawing/2014/main" xmlns="" id="{C1F609C2-3001-40BC-BDDA-48C3A1A92F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575" y="3311858"/>
                    <a:ext cx="1844" cy="772"/>
                  </a:xfrm>
                  <a:custGeom>
                    <a:avLst/>
                    <a:gdLst>
                      <a:gd name="connsiteX0" fmla="*/ 0 w 1844"/>
                      <a:gd name="connsiteY0" fmla="*/ 151 h 772"/>
                      <a:gd name="connsiteX1" fmla="*/ 500 w 1844"/>
                      <a:gd name="connsiteY1" fmla="*/ 0 h 772"/>
                      <a:gd name="connsiteX2" fmla="*/ 1844 w 1844"/>
                      <a:gd name="connsiteY2" fmla="*/ 680 h 772"/>
                      <a:gd name="connsiteX3" fmla="*/ 1844 w 1844"/>
                      <a:gd name="connsiteY3" fmla="*/ 772 h 772"/>
                      <a:gd name="connsiteX4" fmla="*/ 0 w 1844"/>
                      <a:gd name="connsiteY4" fmla="*/ 151 h 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4" h="772">
                        <a:moveTo>
                          <a:pt x="0" y="151"/>
                        </a:moveTo>
                        <a:lnTo>
                          <a:pt x="500" y="0"/>
                        </a:lnTo>
                        <a:lnTo>
                          <a:pt x="1844" y="680"/>
                        </a:lnTo>
                        <a:lnTo>
                          <a:pt x="1844" y="772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3" name="Freeform: Shape 1732">
                    <a:extLst>
                      <a:ext uri="{FF2B5EF4-FFF2-40B4-BE49-F238E27FC236}">
                        <a16:creationId xmlns:a16="http://schemas.microsoft.com/office/drawing/2014/main" xmlns="" id="{B90EB120-18E0-4EB3-A13C-54ECDE1A5A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519" y="3313503"/>
                    <a:ext cx="4729" cy="2009"/>
                  </a:xfrm>
                  <a:custGeom>
                    <a:avLst/>
                    <a:gdLst>
                      <a:gd name="connsiteX0" fmla="*/ 0 w 4729"/>
                      <a:gd name="connsiteY0" fmla="*/ 1944 h 2009"/>
                      <a:gd name="connsiteX1" fmla="*/ 2663 w 4729"/>
                      <a:gd name="connsiteY1" fmla="*/ 0 h 2009"/>
                      <a:gd name="connsiteX2" fmla="*/ 4729 w 4729"/>
                      <a:gd name="connsiteY2" fmla="*/ 2009 h 2009"/>
                      <a:gd name="connsiteX3" fmla="*/ 0 w 4729"/>
                      <a:gd name="connsiteY3" fmla="*/ 1944 h 2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29" h="2009">
                        <a:moveTo>
                          <a:pt x="0" y="1944"/>
                        </a:moveTo>
                        <a:lnTo>
                          <a:pt x="2663" y="0"/>
                        </a:lnTo>
                        <a:lnTo>
                          <a:pt x="4729" y="2009"/>
                        </a:lnTo>
                        <a:lnTo>
                          <a:pt x="0" y="19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2" name="Freeform: Shape 1731">
                    <a:extLst>
                      <a:ext uri="{FF2B5EF4-FFF2-40B4-BE49-F238E27FC236}">
                        <a16:creationId xmlns:a16="http://schemas.microsoft.com/office/drawing/2014/main" xmlns="" id="{5C9BE156-3A28-4B37-8CFE-10EE4D20A7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08" y="3311538"/>
                    <a:ext cx="3002" cy="4128"/>
                  </a:xfrm>
                  <a:custGeom>
                    <a:avLst/>
                    <a:gdLst>
                      <a:gd name="connsiteX0" fmla="*/ 1941 w 3002"/>
                      <a:gd name="connsiteY0" fmla="*/ 4128 h 4128"/>
                      <a:gd name="connsiteX1" fmla="*/ 0 w 3002"/>
                      <a:gd name="connsiteY1" fmla="*/ 456 h 4128"/>
                      <a:gd name="connsiteX2" fmla="*/ 1514 w 3002"/>
                      <a:gd name="connsiteY2" fmla="*/ 0 h 4128"/>
                      <a:gd name="connsiteX3" fmla="*/ 3002 w 3002"/>
                      <a:gd name="connsiteY3" fmla="*/ 1956 h 4128"/>
                      <a:gd name="connsiteX4" fmla="*/ 1941 w 3002"/>
                      <a:gd name="connsiteY4" fmla="*/ 4128 h 4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2" h="4128">
                        <a:moveTo>
                          <a:pt x="1941" y="4128"/>
                        </a:moveTo>
                        <a:lnTo>
                          <a:pt x="0" y="456"/>
                        </a:lnTo>
                        <a:lnTo>
                          <a:pt x="1514" y="0"/>
                        </a:lnTo>
                        <a:lnTo>
                          <a:pt x="3002" y="1956"/>
                        </a:lnTo>
                        <a:lnTo>
                          <a:pt x="1941" y="41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1" name="Freeform: Shape 1730">
                    <a:extLst>
                      <a:ext uri="{FF2B5EF4-FFF2-40B4-BE49-F238E27FC236}">
                        <a16:creationId xmlns:a16="http://schemas.microsoft.com/office/drawing/2014/main" xmlns="" id="{A5F58248-BDFF-427D-8247-4D49909A57B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19" y="3312905"/>
                    <a:ext cx="3712" cy="2692"/>
                  </a:xfrm>
                  <a:custGeom>
                    <a:avLst/>
                    <a:gdLst>
                      <a:gd name="connsiteX0" fmla="*/ 0 w 3712"/>
                      <a:gd name="connsiteY0" fmla="*/ 1739 h 2692"/>
                      <a:gd name="connsiteX1" fmla="*/ 0 w 3712"/>
                      <a:gd name="connsiteY1" fmla="*/ 654 h 2692"/>
                      <a:gd name="connsiteX2" fmla="*/ 2170 w 3712"/>
                      <a:gd name="connsiteY2" fmla="*/ 0 h 2692"/>
                      <a:gd name="connsiteX3" fmla="*/ 3712 w 3712"/>
                      <a:gd name="connsiteY3" fmla="*/ 1500 h 2692"/>
                      <a:gd name="connsiteX4" fmla="*/ 2553 w 3712"/>
                      <a:gd name="connsiteY4" fmla="*/ 2692 h 2692"/>
                      <a:gd name="connsiteX5" fmla="*/ 545 w 3712"/>
                      <a:gd name="connsiteY5" fmla="*/ 2015 h 2692"/>
                      <a:gd name="connsiteX6" fmla="*/ 0 w 3712"/>
                      <a:gd name="connsiteY6" fmla="*/ 1739 h 2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12" h="2692">
                        <a:moveTo>
                          <a:pt x="0" y="1739"/>
                        </a:moveTo>
                        <a:lnTo>
                          <a:pt x="0" y="654"/>
                        </a:lnTo>
                        <a:lnTo>
                          <a:pt x="2170" y="0"/>
                        </a:lnTo>
                        <a:lnTo>
                          <a:pt x="3712" y="1500"/>
                        </a:lnTo>
                        <a:lnTo>
                          <a:pt x="2553" y="2692"/>
                        </a:lnTo>
                        <a:lnTo>
                          <a:pt x="545" y="2015"/>
                        </a:lnTo>
                        <a:lnTo>
                          <a:pt x="0" y="1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0" name="Freeform: Shape 1729">
                    <a:extLst>
                      <a:ext uri="{FF2B5EF4-FFF2-40B4-BE49-F238E27FC236}">
                        <a16:creationId xmlns:a16="http://schemas.microsoft.com/office/drawing/2014/main" xmlns="" id="{17CC9998-51B9-4B75-89B1-8529A2A687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145" y="3312296"/>
                    <a:ext cx="4559" cy="4239"/>
                  </a:xfrm>
                  <a:custGeom>
                    <a:avLst/>
                    <a:gdLst>
                      <a:gd name="connsiteX0" fmla="*/ 0 w 4559"/>
                      <a:gd name="connsiteY0" fmla="*/ 2255 h 4239"/>
                      <a:gd name="connsiteX1" fmla="*/ 1563 w 4559"/>
                      <a:gd name="connsiteY1" fmla="*/ 0 h 4239"/>
                      <a:gd name="connsiteX2" fmla="*/ 4456 w 4559"/>
                      <a:gd name="connsiteY2" fmla="*/ 2814 h 4239"/>
                      <a:gd name="connsiteX3" fmla="*/ 4559 w 4559"/>
                      <a:gd name="connsiteY3" fmla="*/ 3369 h 4239"/>
                      <a:gd name="connsiteX4" fmla="*/ 2779 w 4559"/>
                      <a:gd name="connsiteY4" fmla="*/ 4239 h 4239"/>
                      <a:gd name="connsiteX5" fmla="*/ 0 w 4559"/>
                      <a:gd name="connsiteY5" fmla="*/ 2255 h 4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59" h="4239">
                        <a:moveTo>
                          <a:pt x="0" y="2255"/>
                        </a:moveTo>
                        <a:lnTo>
                          <a:pt x="1563" y="0"/>
                        </a:lnTo>
                        <a:lnTo>
                          <a:pt x="4456" y="2814"/>
                        </a:lnTo>
                        <a:lnTo>
                          <a:pt x="4559" y="3369"/>
                        </a:lnTo>
                        <a:lnTo>
                          <a:pt x="2779" y="4239"/>
                        </a:lnTo>
                        <a:lnTo>
                          <a:pt x="0" y="22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9" name="Freeform: Shape 1728">
                    <a:extLst>
                      <a:ext uri="{FF2B5EF4-FFF2-40B4-BE49-F238E27FC236}">
                        <a16:creationId xmlns:a16="http://schemas.microsoft.com/office/drawing/2014/main" xmlns="" id="{8E529C43-D0C2-4738-854F-36CF34B1F4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95" y="3312971"/>
                    <a:ext cx="1087" cy="1218"/>
                  </a:xfrm>
                  <a:custGeom>
                    <a:avLst/>
                    <a:gdLst>
                      <a:gd name="connsiteX0" fmla="*/ 223 w 1087"/>
                      <a:gd name="connsiteY0" fmla="*/ 1218 h 1218"/>
                      <a:gd name="connsiteX1" fmla="*/ 0 w 1087"/>
                      <a:gd name="connsiteY1" fmla="*/ 597 h 1218"/>
                      <a:gd name="connsiteX2" fmla="*/ 581 w 1087"/>
                      <a:gd name="connsiteY2" fmla="*/ 0 h 1218"/>
                      <a:gd name="connsiteX3" fmla="*/ 1087 w 1087"/>
                      <a:gd name="connsiteY3" fmla="*/ 958 h 1218"/>
                      <a:gd name="connsiteX4" fmla="*/ 223 w 1087"/>
                      <a:gd name="connsiteY4" fmla="*/ 1218 h 1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7" h="1218">
                        <a:moveTo>
                          <a:pt x="223" y="1218"/>
                        </a:moveTo>
                        <a:lnTo>
                          <a:pt x="0" y="597"/>
                        </a:lnTo>
                        <a:lnTo>
                          <a:pt x="581" y="0"/>
                        </a:lnTo>
                        <a:lnTo>
                          <a:pt x="1087" y="958"/>
                        </a:lnTo>
                        <a:lnTo>
                          <a:pt x="223" y="12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8" name="Freeform: Shape 1727">
                    <a:extLst>
                      <a:ext uri="{FF2B5EF4-FFF2-40B4-BE49-F238E27FC236}">
                        <a16:creationId xmlns:a16="http://schemas.microsoft.com/office/drawing/2014/main" xmlns="" id="{EEA33C26-4241-45C3-92DB-C13FFF5474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41" y="3313226"/>
                    <a:ext cx="1250" cy="979"/>
                  </a:xfrm>
                  <a:custGeom>
                    <a:avLst/>
                    <a:gdLst>
                      <a:gd name="connsiteX0" fmla="*/ 137 w 1250"/>
                      <a:gd name="connsiteY0" fmla="*/ 979 h 979"/>
                      <a:gd name="connsiteX1" fmla="*/ 0 w 1250"/>
                      <a:gd name="connsiteY1" fmla="*/ 242 h 979"/>
                      <a:gd name="connsiteX2" fmla="*/ 78 w 1250"/>
                      <a:gd name="connsiteY2" fmla="*/ 0 h 979"/>
                      <a:gd name="connsiteX3" fmla="*/ 1250 w 1250"/>
                      <a:gd name="connsiteY3" fmla="*/ 837 h 979"/>
                      <a:gd name="connsiteX4" fmla="*/ 137 w 1250"/>
                      <a:gd name="connsiteY4" fmla="*/ 979 h 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50" h="979">
                        <a:moveTo>
                          <a:pt x="137" y="979"/>
                        </a:moveTo>
                        <a:lnTo>
                          <a:pt x="0" y="242"/>
                        </a:lnTo>
                        <a:lnTo>
                          <a:pt x="78" y="0"/>
                        </a:lnTo>
                        <a:lnTo>
                          <a:pt x="1250" y="837"/>
                        </a:lnTo>
                        <a:lnTo>
                          <a:pt x="137" y="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7" name="Freeform: Shape 1726">
                    <a:extLst>
                      <a:ext uri="{FF2B5EF4-FFF2-40B4-BE49-F238E27FC236}">
                        <a16:creationId xmlns:a16="http://schemas.microsoft.com/office/drawing/2014/main" xmlns="" id="{CCE02F24-7E72-4439-B2F9-928D3FBA40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92" y="3313304"/>
                    <a:ext cx="2977" cy="1574"/>
                  </a:xfrm>
                  <a:custGeom>
                    <a:avLst/>
                    <a:gdLst>
                      <a:gd name="connsiteX0" fmla="*/ 0 w 2977"/>
                      <a:gd name="connsiteY0" fmla="*/ 227 h 1574"/>
                      <a:gd name="connsiteX1" fmla="*/ 222 w 2977"/>
                      <a:gd name="connsiteY1" fmla="*/ 0 h 1574"/>
                      <a:gd name="connsiteX2" fmla="*/ 2977 w 2977"/>
                      <a:gd name="connsiteY2" fmla="*/ 929 h 1574"/>
                      <a:gd name="connsiteX3" fmla="*/ 2662 w 2977"/>
                      <a:gd name="connsiteY3" fmla="*/ 1574 h 1574"/>
                      <a:gd name="connsiteX4" fmla="*/ 0 w 2977"/>
                      <a:gd name="connsiteY4" fmla="*/ 227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7" h="1574">
                        <a:moveTo>
                          <a:pt x="0" y="227"/>
                        </a:moveTo>
                        <a:lnTo>
                          <a:pt x="222" y="0"/>
                        </a:lnTo>
                        <a:lnTo>
                          <a:pt x="2977" y="929"/>
                        </a:lnTo>
                        <a:lnTo>
                          <a:pt x="2662" y="1574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6" name="Freeform: Shape 1725">
                    <a:extLst>
                      <a:ext uri="{FF2B5EF4-FFF2-40B4-BE49-F238E27FC236}">
                        <a16:creationId xmlns:a16="http://schemas.microsoft.com/office/drawing/2014/main" xmlns="" id="{322DDCA1-F4B8-42BA-973B-96FCF449AC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59" y="3312846"/>
                    <a:ext cx="2554" cy="3813"/>
                  </a:xfrm>
                  <a:custGeom>
                    <a:avLst/>
                    <a:gdLst>
                      <a:gd name="connsiteX0" fmla="*/ 1433 w 2554"/>
                      <a:gd name="connsiteY0" fmla="*/ 3813 h 3813"/>
                      <a:gd name="connsiteX1" fmla="*/ 0 w 2554"/>
                      <a:gd name="connsiteY1" fmla="*/ 1930 h 3813"/>
                      <a:gd name="connsiteX2" fmla="*/ 297 w 2554"/>
                      <a:gd name="connsiteY2" fmla="*/ 0 h 3813"/>
                      <a:gd name="connsiteX3" fmla="*/ 2554 w 2554"/>
                      <a:gd name="connsiteY3" fmla="*/ 2195 h 3813"/>
                      <a:gd name="connsiteX4" fmla="*/ 1433 w 2554"/>
                      <a:gd name="connsiteY4" fmla="*/ 3813 h 3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4" h="3813">
                        <a:moveTo>
                          <a:pt x="1433" y="3813"/>
                        </a:moveTo>
                        <a:lnTo>
                          <a:pt x="0" y="1930"/>
                        </a:lnTo>
                        <a:lnTo>
                          <a:pt x="297" y="0"/>
                        </a:lnTo>
                        <a:lnTo>
                          <a:pt x="2554" y="2195"/>
                        </a:lnTo>
                        <a:lnTo>
                          <a:pt x="1433" y="38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5" name="Freeform: Shape 1724">
                    <a:extLst>
                      <a:ext uri="{FF2B5EF4-FFF2-40B4-BE49-F238E27FC236}">
                        <a16:creationId xmlns:a16="http://schemas.microsoft.com/office/drawing/2014/main" xmlns="" id="{71BB08D7-242B-43E7-853F-622D262B16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50" y="3313300"/>
                    <a:ext cx="1197" cy="2720"/>
                  </a:xfrm>
                  <a:custGeom>
                    <a:avLst/>
                    <a:gdLst>
                      <a:gd name="connsiteX0" fmla="*/ 457 w 1197"/>
                      <a:gd name="connsiteY0" fmla="*/ 2618 h 2720"/>
                      <a:gd name="connsiteX1" fmla="*/ 0 w 1197"/>
                      <a:gd name="connsiteY1" fmla="*/ 152 h 2720"/>
                      <a:gd name="connsiteX2" fmla="*/ 312 w 1197"/>
                      <a:gd name="connsiteY2" fmla="*/ 0 h 2720"/>
                      <a:gd name="connsiteX3" fmla="*/ 1197 w 1197"/>
                      <a:gd name="connsiteY3" fmla="*/ 861 h 2720"/>
                      <a:gd name="connsiteX4" fmla="*/ 599 w 1197"/>
                      <a:gd name="connsiteY4" fmla="*/ 2720 h 2720"/>
                      <a:gd name="connsiteX5" fmla="*/ 457 w 1197"/>
                      <a:gd name="connsiteY5" fmla="*/ 2618 h 2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7" h="2720">
                        <a:moveTo>
                          <a:pt x="457" y="2618"/>
                        </a:moveTo>
                        <a:lnTo>
                          <a:pt x="0" y="152"/>
                        </a:lnTo>
                        <a:lnTo>
                          <a:pt x="312" y="0"/>
                        </a:lnTo>
                        <a:lnTo>
                          <a:pt x="1197" y="861"/>
                        </a:lnTo>
                        <a:lnTo>
                          <a:pt x="599" y="2720"/>
                        </a:lnTo>
                        <a:lnTo>
                          <a:pt x="457" y="26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4" name="Freeform: Shape 1723">
                    <a:extLst>
                      <a:ext uri="{FF2B5EF4-FFF2-40B4-BE49-F238E27FC236}">
                        <a16:creationId xmlns:a16="http://schemas.microsoft.com/office/drawing/2014/main" xmlns="" id="{78928B86-84A7-48B1-9DD9-E0A38FCF0B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673" y="3314034"/>
                    <a:ext cx="1747" cy="743"/>
                  </a:xfrm>
                  <a:custGeom>
                    <a:avLst/>
                    <a:gdLst>
                      <a:gd name="connsiteX0" fmla="*/ 0 w 1747"/>
                      <a:gd name="connsiteY0" fmla="*/ 223 h 743"/>
                      <a:gd name="connsiteX1" fmla="*/ 1747 w 1747"/>
                      <a:gd name="connsiteY1" fmla="*/ 0 h 743"/>
                      <a:gd name="connsiteX2" fmla="*/ 729 w 1747"/>
                      <a:gd name="connsiteY2" fmla="*/ 743 h 743"/>
                      <a:gd name="connsiteX3" fmla="*/ 0 w 1747"/>
                      <a:gd name="connsiteY3" fmla="*/ 223 h 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7" h="743">
                        <a:moveTo>
                          <a:pt x="0" y="223"/>
                        </a:moveTo>
                        <a:lnTo>
                          <a:pt x="1747" y="0"/>
                        </a:lnTo>
                        <a:lnTo>
                          <a:pt x="729" y="743"/>
                        </a:lnTo>
                        <a:lnTo>
                          <a:pt x="0" y="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3" name="Freeform: Shape 1722">
                    <a:extLst>
                      <a:ext uri="{FF2B5EF4-FFF2-40B4-BE49-F238E27FC236}">
                        <a16:creationId xmlns:a16="http://schemas.microsoft.com/office/drawing/2014/main" xmlns="" id="{69D48E6A-51E6-4D17-88BE-21636B8A99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57" y="3313562"/>
                    <a:ext cx="2116" cy="2389"/>
                  </a:xfrm>
                  <a:custGeom>
                    <a:avLst/>
                    <a:gdLst>
                      <a:gd name="connsiteX0" fmla="*/ 1262 w 2116"/>
                      <a:gd name="connsiteY0" fmla="*/ 2389 h 2389"/>
                      <a:gd name="connsiteX1" fmla="*/ 0 w 2116"/>
                      <a:gd name="connsiteY1" fmla="*/ 0 h 2389"/>
                      <a:gd name="connsiteX2" fmla="*/ 2116 w 2116"/>
                      <a:gd name="connsiteY2" fmla="*/ 1510 h 2389"/>
                      <a:gd name="connsiteX3" fmla="*/ 1262 w 2116"/>
                      <a:gd name="connsiteY3" fmla="*/ 2389 h 2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6" h="2389">
                        <a:moveTo>
                          <a:pt x="1262" y="2389"/>
                        </a:moveTo>
                        <a:lnTo>
                          <a:pt x="0" y="0"/>
                        </a:lnTo>
                        <a:lnTo>
                          <a:pt x="2116" y="1510"/>
                        </a:lnTo>
                        <a:lnTo>
                          <a:pt x="1262" y="2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2" name="Freeform: Shape 1721">
                    <a:extLst>
                      <a:ext uri="{FF2B5EF4-FFF2-40B4-BE49-F238E27FC236}">
                        <a16:creationId xmlns:a16="http://schemas.microsoft.com/office/drawing/2014/main" xmlns="" id="{C41CD727-3BE7-4403-9478-87A6DEEE3C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36" y="3313148"/>
                    <a:ext cx="1903" cy="3171"/>
                  </a:xfrm>
                  <a:custGeom>
                    <a:avLst/>
                    <a:gdLst>
                      <a:gd name="connsiteX0" fmla="*/ 1903 w 1903"/>
                      <a:gd name="connsiteY0" fmla="*/ 3171 h 3171"/>
                      <a:gd name="connsiteX1" fmla="*/ 0 w 1903"/>
                      <a:gd name="connsiteY1" fmla="*/ 670 h 3171"/>
                      <a:gd name="connsiteX2" fmla="*/ 328 w 1903"/>
                      <a:gd name="connsiteY2" fmla="*/ 0 h 3171"/>
                      <a:gd name="connsiteX3" fmla="*/ 1903 w 1903"/>
                      <a:gd name="connsiteY3" fmla="*/ 1531 h 3171"/>
                      <a:gd name="connsiteX4" fmla="*/ 1903 w 1903"/>
                      <a:gd name="connsiteY4" fmla="*/ 3171 h 3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3" h="3171">
                        <a:moveTo>
                          <a:pt x="1903" y="3171"/>
                        </a:moveTo>
                        <a:lnTo>
                          <a:pt x="0" y="670"/>
                        </a:lnTo>
                        <a:lnTo>
                          <a:pt x="328" y="0"/>
                        </a:lnTo>
                        <a:lnTo>
                          <a:pt x="1903" y="1531"/>
                        </a:lnTo>
                        <a:lnTo>
                          <a:pt x="1903" y="31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1" name="Freeform: Shape 1720">
                    <a:extLst>
                      <a:ext uri="{FF2B5EF4-FFF2-40B4-BE49-F238E27FC236}">
                        <a16:creationId xmlns:a16="http://schemas.microsoft.com/office/drawing/2014/main" xmlns="" id="{18B5BDC1-3688-472B-8B38-F33E42EFF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68" y="3314067"/>
                    <a:ext cx="3000" cy="2275"/>
                  </a:xfrm>
                  <a:custGeom>
                    <a:avLst/>
                    <a:gdLst>
                      <a:gd name="connsiteX0" fmla="*/ 0 w 3000"/>
                      <a:gd name="connsiteY0" fmla="*/ 757 h 2275"/>
                      <a:gd name="connsiteX1" fmla="*/ 116 w 3000"/>
                      <a:gd name="connsiteY1" fmla="*/ 0 h 2275"/>
                      <a:gd name="connsiteX2" fmla="*/ 949 w 3000"/>
                      <a:gd name="connsiteY2" fmla="*/ 281 h 2275"/>
                      <a:gd name="connsiteX3" fmla="*/ 3000 w 3000"/>
                      <a:gd name="connsiteY3" fmla="*/ 2275 h 2275"/>
                      <a:gd name="connsiteX4" fmla="*/ 0 w 3000"/>
                      <a:gd name="connsiteY4" fmla="*/ 757 h 2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0" h="2275">
                        <a:moveTo>
                          <a:pt x="0" y="757"/>
                        </a:moveTo>
                        <a:lnTo>
                          <a:pt x="116" y="0"/>
                        </a:lnTo>
                        <a:lnTo>
                          <a:pt x="949" y="281"/>
                        </a:lnTo>
                        <a:lnTo>
                          <a:pt x="3000" y="2275"/>
                        </a:lnTo>
                        <a:lnTo>
                          <a:pt x="0" y="7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0" name="Freeform: Shape 1719">
                    <a:extLst>
                      <a:ext uri="{FF2B5EF4-FFF2-40B4-BE49-F238E27FC236}">
                        <a16:creationId xmlns:a16="http://schemas.microsoft.com/office/drawing/2014/main" xmlns="" id="{B2B938A0-B18E-4E91-97AD-E9E39D5E46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309" y="3314620"/>
                    <a:ext cx="1675" cy="1629"/>
                  </a:xfrm>
                  <a:custGeom>
                    <a:avLst/>
                    <a:gdLst>
                      <a:gd name="connsiteX0" fmla="*/ 0 w 1675"/>
                      <a:gd name="connsiteY0" fmla="*/ 1348 h 1629"/>
                      <a:gd name="connsiteX1" fmla="*/ 0 w 1675"/>
                      <a:gd name="connsiteY1" fmla="*/ 0 h 1629"/>
                      <a:gd name="connsiteX2" fmla="*/ 1675 w 1675"/>
                      <a:gd name="connsiteY2" fmla="*/ 1629 h 1629"/>
                      <a:gd name="connsiteX3" fmla="*/ 0 w 1675"/>
                      <a:gd name="connsiteY3" fmla="*/ 1348 h 1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75" h="1629">
                        <a:moveTo>
                          <a:pt x="0" y="1348"/>
                        </a:moveTo>
                        <a:lnTo>
                          <a:pt x="0" y="0"/>
                        </a:lnTo>
                        <a:lnTo>
                          <a:pt x="1675" y="1629"/>
                        </a:lnTo>
                        <a:lnTo>
                          <a:pt x="0" y="1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9" name="Freeform: Shape 1718">
                    <a:extLst>
                      <a:ext uri="{FF2B5EF4-FFF2-40B4-BE49-F238E27FC236}">
                        <a16:creationId xmlns:a16="http://schemas.microsoft.com/office/drawing/2014/main" xmlns="" id="{7AC43D09-82A8-4BBE-8106-1361EE3A60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384" y="3314262"/>
                    <a:ext cx="1037" cy="1789"/>
                  </a:xfrm>
                  <a:custGeom>
                    <a:avLst/>
                    <a:gdLst>
                      <a:gd name="connsiteX0" fmla="*/ 508 w 1037"/>
                      <a:gd name="connsiteY0" fmla="*/ 1411 h 1789"/>
                      <a:gd name="connsiteX1" fmla="*/ 0 w 1037"/>
                      <a:gd name="connsiteY1" fmla="*/ 0 h 1789"/>
                      <a:gd name="connsiteX2" fmla="*/ 188 w 1037"/>
                      <a:gd name="connsiteY2" fmla="*/ 183 h 1789"/>
                      <a:gd name="connsiteX3" fmla="*/ 1037 w 1037"/>
                      <a:gd name="connsiteY3" fmla="*/ 1789 h 1789"/>
                      <a:gd name="connsiteX4" fmla="*/ 508 w 1037"/>
                      <a:gd name="connsiteY4" fmla="*/ 1411 h 1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7" h="1789">
                        <a:moveTo>
                          <a:pt x="508" y="1411"/>
                        </a:moveTo>
                        <a:lnTo>
                          <a:pt x="0" y="0"/>
                        </a:lnTo>
                        <a:lnTo>
                          <a:pt x="188" y="183"/>
                        </a:lnTo>
                        <a:lnTo>
                          <a:pt x="1037" y="1789"/>
                        </a:lnTo>
                        <a:lnTo>
                          <a:pt x="508" y="1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8" name="Freeform: Shape 1717">
                    <a:extLst>
                      <a:ext uri="{FF2B5EF4-FFF2-40B4-BE49-F238E27FC236}">
                        <a16:creationId xmlns:a16="http://schemas.microsoft.com/office/drawing/2014/main" xmlns="" id="{173C6753-D9C5-4FB5-A4AC-A674D2CC18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2" y="3315015"/>
                    <a:ext cx="97" cy="219"/>
                  </a:xfrm>
                  <a:custGeom>
                    <a:avLst/>
                    <a:gdLst>
                      <a:gd name="connsiteX0" fmla="*/ 0 w 97"/>
                      <a:gd name="connsiteY0" fmla="*/ 198 h 219"/>
                      <a:gd name="connsiteX1" fmla="*/ 97 w 97"/>
                      <a:gd name="connsiteY1" fmla="*/ 0 h 219"/>
                      <a:gd name="connsiteX2" fmla="*/ 63 w 97"/>
                      <a:gd name="connsiteY2" fmla="*/ 219 h 219"/>
                      <a:gd name="connsiteX3" fmla="*/ 0 w 97"/>
                      <a:gd name="connsiteY3" fmla="*/ 198 h 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" h="219">
                        <a:moveTo>
                          <a:pt x="0" y="198"/>
                        </a:moveTo>
                        <a:lnTo>
                          <a:pt x="97" y="0"/>
                        </a:lnTo>
                        <a:lnTo>
                          <a:pt x="63" y="219"/>
                        </a:lnTo>
                        <a:lnTo>
                          <a:pt x="0" y="1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7" name="Freeform: Shape 1716">
                    <a:extLst>
                      <a:ext uri="{FF2B5EF4-FFF2-40B4-BE49-F238E27FC236}">
                        <a16:creationId xmlns:a16="http://schemas.microsoft.com/office/drawing/2014/main" xmlns="" id="{17DF2E3B-EEEC-4671-A9D5-721016593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04" y="3314733"/>
                    <a:ext cx="1290" cy="1200"/>
                  </a:xfrm>
                  <a:custGeom>
                    <a:avLst/>
                    <a:gdLst>
                      <a:gd name="connsiteX0" fmla="*/ 914 w 1290"/>
                      <a:gd name="connsiteY0" fmla="*/ 1200 h 1200"/>
                      <a:gd name="connsiteX1" fmla="*/ 0 w 1290"/>
                      <a:gd name="connsiteY1" fmla="*/ 0 h 1200"/>
                      <a:gd name="connsiteX2" fmla="*/ 651 w 1290"/>
                      <a:gd name="connsiteY2" fmla="*/ 464 h 1200"/>
                      <a:gd name="connsiteX3" fmla="*/ 1290 w 1290"/>
                      <a:gd name="connsiteY3" fmla="*/ 1086 h 1200"/>
                      <a:gd name="connsiteX4" fmla="*/ 914 w 1290"/>
                      <a:gd name="connsiteY4" fmla="*/ 1200 h 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0" h="1200">
                        <a:moveTo>
                          <a:pt x="914" y="1200"/>
                        </a:moveTo>
                        <a:lnTo>
                          <a:pt x="0" y="0"/>
                        </a:lnTo>
                        <a:lnTo>
                          <a:pt x="651" y="464"/>
                        </a:lnTo>
                        <a:lnTo>
                          <a:pt x="1290" y="1086"/>
                        </a:lnTo>
                        <a:lnTo>
                          <a:pt x="914" y="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6" name="Freeform: Shape 1715">
                    <a:extLst>
                      <a:ext uri="{FF2B5EF4-FFF2-40B4-BE49-F238E27FC236}">
                        <a16:creationId xmlns:a16="http://schemas.microsoft.com/office/drawing/2014/main" xmlns="" id="{879F99CA-3B4D-47CA-B41C-971ECE8D50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87" y="3315235"/>
                    <a:ext cx="92" cy="241"/>
                  </a:xfrm>
                  <a:custGeom>
                    <a:avLst/>
                    <a:gdLst>
                      <a:gd name="connsiteX0" fmla="*/ 0 w 92"/>
                      <a:gd name="connsiteY0" fmla="*/ 241 h 241"/>
                      <a:gd name="connsiteX1" fmla="*/ 37 w 92"/>
                      <a:gd name="connsiteY1" fmla="*/ 0 h 241"/>
                      <a:gd name="connsiteX2" fmla="*/ 92 w 92"/>
                      <a:gd name="connsiteY2" fmla="*/ 53 h 241"/>
                      <a:gd name="connsiteX3" fmla="*/ 0 w 92"/>
                      <a:gd name="connsiteY3" fmla="*/ 241 h 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" h="241">
                        <a:moveTo>
                          <a:pt x="0" y="241"/>
                        </a:moveTo>
                        <a:lnTo>
                          <a:pt x="37" y="0"/>
                        </a:lnTo>
                        <a:lnTo>
                          <a:pt x="92" y="53"/>
                        </a:lnTo>
                        <a:lnTo>
                          <a:pt x="0" y="2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5" name="Freeform: Shape 1714">
                    <a:extLst>
                      <a:ext uri="{FF2B5EF4-FFF2-40B4-BE49-F238E27FC236}">
                        <a16:creationId xmlns:a16="http://schemas.microsoft.com/office/drawing/2014/main" xmlns="" id="{1AB316EF-8B1A-4BF7-9782-2BA4BA6BAC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043" y="3315335"/>
                    <a:ext cx="196" cy="93"/>
                  </a:xfrm>
                  <a:custGeom>
                    <a:avLst/>
                    <a:gdLst>
                      <a:gd name="connsiteX0" fmla="*/ 0 w 196"/>
                      <a:gd name="connsiteY0" fmla="*/ 93 h 93"/>
                      <a:gd name="connsiteX1" fmla="*/ 127 w 196"/>
                      <a:gd name="connsiteY1" fmla="*/ 0 h 93"/>
                      <a:gd name="connsiteX2" fmla="*/ 196 w 196"/>
                      <a:gd name="connsiteY2" fmla="*/ 68 h 93"/>
                      <a:gd name="connsiteX3" fmla="*/ 0 w 196"/>
                      <a:gd name="connsiteY3" fmla="*/ 93 h 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6" h="93">
                        <a:moveTo>
                          <a:pt x="0" y="93"/>
                        </a:moveTo>
                        <a:lnTo>
                          <a:pt x="127" y="0"/>
                        </a:lnTo>
                        <a:lnTo>
                          <a:pt x="196" y="68"/>
                        </a:lnTo>
                        <a:lnTo>
                          <a:pt x="0" y="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3" name="Freeform: Shape 1712">
                    <a:extLst>
                      <a:ext uri="{FF2B5EF4-FFF2-40B4-BE49-F238E27FC236}">
                        <a16:creationId xmlns:a16="http://schemas.microsoft.com/office/drawing/2014/main" xmlns="" id="{F92D0CFD-501A-4F5F-A52E-F3ABEF2506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4606" y="3301659"/>
                    <a:ext cx="25503" cy="34530"/>
                  </a:xfrm>
                  <a:custGeom>
                    <a:avLst/>
                    <a:gdLst>
                      <a:gd name="connsiteX0" fmla="*/ 25503 w 25503"/>
                      <a:gd name="connsiteY0" fmla="*/ 34530 h 34530"/>
                      <a:gd name="connsiteX1" fmla="*/ 5382 w 25503"/>
                      <a:gd name="connsiteY1" fmla="*/ 14964 h 34530"/>
                      <a:gd name="connsiteX2" fmla="*/ 0 w 25503"/>
                      <a:gd name="connsiteY2" fmla="*/ 0 h 34530"/>
                      <a:gd name="connsiteX3" fmla="*/ 11652 w 25503"/>
                      <a:gd name="connsiteY3" fmla="*/ 8318 h 34530"/>
                      <a:gd name="connsiteX4" fmla="*/ 25503 w 25503"/>
                      <a:gd name="connsiteY4" fmla="*/ 34530 h 34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03" h="34530">
                        <a:moveTo>
                          <a:pt x="25503" y="34530"/>
                        </a:moveTo>
                        <a:lnTo>
                          <a:pt x="5382" y="14964"/>
                        </a:lnTo>
                        <a:lnTo>
                          <a:pt x="0" y="0"/>
                        </a:lnTo>
                        <a:lnTo>
                          <a:pt x="11652" y="8318"/>
                        </a:lnTo>
                        <a:lnTo>
                          <a:pt x="25503" y="345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2" name="Freeform: Shape 1711">
                    <a:extLst>
                      <a:ext uri="{FF2B5EF4-FFF2-40B4-BE49-F238E27FC236}">
                        <a16:creationId xmlns:a16="http://schemas.microsoft.com/office/drawing/2014/main" xmlns="" id="{3E2C058A-925B-404C-9FE2-CF2524FBC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413" y="3312251"/>
                    <a:ext cx="5956" cy="7830"/>
                  </a:xfrm>
                  <a:custGeom>
                    <a:avLst/>
                    <a:gdLst>
                      <a:gd name="connsiteX0" fmla="*/ 5956 w 5956"/>
                      <a:gd name="connsiteY0" fmla="*/ 7830 h 7830"/>
                      <a:gd name="connsiteX1" fmla="*/ 0 w 5956"/>
                      <a:gd name="connsiteY1" fmla="*/ 2038 h 7830"/>
                      <a:gd name="connsiteX2" fmla="*/ 1850 w 5956"/>
                      <a:gd name="connsiteY2" fmla="*/ 1651 h 7830"/>
                      <a:gd name="connsiteX3" fmla="*/ 4262 w 5956"/>
                      <a:gd name="connsiteY3" fmla="*/ 0 h 7830"/>
                      <a:gd name="connsiteX4" fmla="*/ 4540 w 5956"/>
                      <a:gd name="connsiteY4" fmla="*/ 198 h 7830"/>
                      <a:gd name="connsiteX5" fmla="*/ 5956 w 5956"/>
                      <a:gd name="connsiteY5" fmla="*/ 7830 h 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56" h="7830">
                        <a:moveTo>
                          <a:pt x="5956" y="7830"/>
                        </a:moveTo>
                        <a:lnTo>
                          <a:pt x="0" y="2038"/>
                        </a:lnTo>
                        <a:lnTo>
                          <a:pt x="1850" y="1651"/>
                        </a:lnTo>
                        <a:lnTo>
                          <a:pt x="4262" y="0"/>
                        </a:lnTo>
                        <a:lnTo>
                          <a:pt x="4540" y="198"/>
                        </a:lnTo>
                        <a:lnTo>
                          <a:pt x="5956" y="78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1" name="Freeform: Shape 1710">
                    <a:extLst>
                      <a:ext uri="{FF2B5EF4-FFF2-40B4-BE49-F238E27FC236}">
                        <a16:creationId xmlns:a16="http://schemas.microsoft.com/office/drawing/2014/main" xmlns="" id="{C5FB15E5-C0D9-466D-B408-37910B9482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321" y="3312512"/>
                    <a:ext cx="7266" cy="7497"/>
                  </a:xfrm>
                  <a:custGeom>
                    <a:avLst/>
                    <a:gdLst>
                      <a:gd name="connsiteX0" fmla="*/ 6305 w 7266"/>
                      <a:gd name="connsiteY0" fmla="*/ 7497 h 7497"/>
                      <a:gd name="connsiteX1" fmla="*/ 0 w 7266"/>
                      <a:gd name="connsiteY1" fmla="*/ 1366 h 7497"/>
                      <a:gd name="connsiteX2" fmla="*/ 948 w 7266"/>
                      <a:gd name="connsiteY2" fmla="*/ 0 h 7497"/>
                      <a:gd name="connsiteX3" fmla="*/ 7266 w 7266"/>
                      <a:gd name="connsiteY3" fmla="*/ 4510 h 7497"/>
                      <a:gd name="connsiteX4" fmla="*/ 6305 w 7266"/>
                      <a:gd name="connsiteY4" fmla="*/ 7497 h 7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6" h="7497">
                        <a:moveTo>
                          <a:pt x="6305" y="7497"/>
                        </a:moveTo>
                        <a:lnTo>
                          <a:pt x="0" y="1366"/>
                        </a:lnTo>
                        <a:lnTo>
                          <a:pt x="948" y="0"/>
                        </a:lnTo>
                        <a:lnTo>
                          <a:pt x="7266" y="4510"/>
                        </a:lnTo>
                        <a:lnTo>
                          <a:pt x="6305" y="74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0" name="Freeform: Shape 1709">
                    <a:extLst>
                      <a:ext uri="{FF2B5EF4-FFF2-40B4-BE49-F238E27FC236}">
                        <a16:creationId xmlns:a16="http://schemas.microsoft.com/office/drawing/2014/main" xmlns="" id="{7D4298B8-9D25-478D-A900-1F0B4AFA49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16" y="3314405"/>
                    <a:ext cx="2192" cy="2879"/>
                  </a:xfrm>
                  <a:custGeom>
                    <a:avLst/>
                    <a:gdLst>
                      <a:gd name="connsiteX0" fmla="*/ 1990 w 2192"/>
                      <a:gd name="connsiteY0" fmla="*/ 2879 h 2879"/>
                      <a:gd name="connsiteX1" fmla="*/ 0 w 2192"/>
                      <a:gd name="connsiteY1" fmla="*/ 944 h 2879"/>
                      <a:gd name="connsiteX2" fmla="*/ 0 w 2192"/>
                      <a:gd name="connsiteY2" fmla="*/ 0 h 2879"/>
                      <a:gd name="connsiteX3" fmla="*/ 2192 w 2192"/>
                      <a:gd name="connsiteY3" fmla="*/ 1564 h 2879"/>
                      <a:gd name="connsiteX4" fmla="*/ 1990 w 2192"/>
                      <a:gd name="connsiteY4" fmla="*/ 2879 h 2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2" h="2879">
                        <a:moveTo>
                          <a:pt x="1990" y="2879"/>
                        </a:moveTo>
                        <a:lnTo>
                          <a:pt x="0" y="944"/>
                        </a:lnTo>
                        <a:lnTo>
                          <a:pt x="0" y="0"/>
                        </a:lnTo>
                        <a:lnTo>
                          <a:pt x="2192" y="1564"/>
                        </a:lnTo>
                        <a:lnTo>
                          <a:pt x="1990" y="2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9" name="Freeform: Shape 1708">
                    <a:extLst>
                      <a:ext uri="{FF2B5EF4-FFF2-40B4-BE49-F238E27FC236}">
                        <a16:creationId xmlns:a16="http://schemas.microsoft.com/office/drawing/2014/main" xmlns="" id="{1C0B6025-957E-4C16-BB1F-F8294781E2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474" y="3314796"/>
                    <a:ext cx="1635" cy="1449"/>
                  </a:xfrm>
                  <a:custGeom>
                    <a:avLst/>
                    <a:gdLst>
                      <a:gd name="connsiteX0" fmla="*/ 1440 w 1635"/>
                      <a:gd name="connsiteY0" fmla="*/ 1449 h 1449"/>
                      <a:gd name="connsiteX1" fmla="*/ 0 w 1635"/>
                      <a:gd name="connsiteY1" fmla="*/ 49 h 1449"/>
                      <a:gd name="connsiteX2" fmla="*/ 163 w 1635"/>
                      <a:gd name="connsiteY2" fmla="*/ 0 h 1449"/>
                      <a:gd name="connsiteX3" fmla="*/ 1635 w 1635"/>
                      <a:gd name="connsiteY3" fmla="*/ 1050 h 1449"/>
                      <a:gd name="connsiteX4" fmla="*/ 1440 w 1635"/>
                      <a:gd name="connsiteY4" fmla="*/ 1449 h 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5" h="1449">
                        <a:moveTo>
                          <a:pt x="1440" y="1449"/>
                        </a:moveTo>
                        <a:lnTo>
                          <a:pt x="0" y="49"/>
                        </a:lnTo>
                        <a:lnTo>
                          <a:pt x="163" y="0"/>
                        </a:lnTo>
                        <a:lnTo>
                          <a:pt x="1635" y="1050"/>
                        </a:lnTo>
                        <a:lnTo>
                          <a:pt x="1440" y="14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8" name="Freeform: Shape 1707">
                    <a:extLst>
                      <a:ext uri="{FF2B5EF4-FFF2-40B4-BE49-F238E27FC236}">
                        <a16:creationId xmlns:a16="http://schemas.microsoft.com/office/drawing/2014/main" xmlns="" id="{0A280F22-E008-41E4-8AD1-27B1FF7356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1" y="3315189"/>
                    <a:ext cx="4441" cy="5904"/>
                  </a:xfrm>
                  <a:custGeom>
                    <a:avLst/>
                    <a:gdLst>
                      <a:gd name="connsiteX0" fmla="*/ 787 w 4441"/>
                      <a:gd name="connsiteY0" fmla="*/ 5331 h 5904"/>
                      <a:gd name="connsiteX1" fmla="*/ 0 w 4441"/>
                      <a:gd name="connsiteY1" fmla="*/ 4566 h 5904"/>
                      <a:gd name="connsiteX2" fmla="*/ 4441 w 4441"/>
                      <a:gd name="connsiteY2" fmla="*/ 0 h 5904"/>
                      <a:gd name="connsiteX3" fmla="*/ 4441 w 4441"/>
                      <a:gd name="connsiteY3" fmla="*/ 4131 h 5904"/>
                      <a:gd name="connsiteX4" fmla="*/ 3917 w 4441"/>
                      <a:gd name="connsiteY4" fmla="*/ 5203 h 5904"/>
                      <a:gd name="connsiteX5" fmla="*/ 1589 w 4441"/>
                      <a:gd name="connsiteY5" fmla="*/ 5904 h 5904"/>
                      <a:gd name="connsiteX6" fmla="*/ 787 w 4441"/>
                      <a:gd name="connsiteY6" fmla="*/ 5331 h 5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1" h="5904">
                        <a:moveTo>
                          <a:pt x="787" y="5331"/>
                        </a:moveTo>
                        <a:lnTo>
                          <a:pt x="0" y="4566"/>
                        </a:lnTo>
                        <a:lnTo>
                          <a:pt x="4441" y="0"/>
                        </a:lnTo>
                        <a:lnTo>
                          <a:pt x="4441" y="4131"/>
                        </a:lnTo>
                        <a:lnTo>
                          <a:pt x="3917" y="5203"/>
                        </a:lnTo>
                        <a:lnTo>
                          <a:pt x="1589" y="5904"/>
                        </a:lnTo>
                        <a:lnTo>
                          <a:pt x="787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7" name="Freeform: Shape 1706">
                    <a:extLst>
                      <a:ext uri="{FF2B5EF4-FFF2-40B4-BE49-F238E27FC236}">
                        <a16:creationId xmlns:a16="http://schemas.microsoft.com/office/drawing/2014/main" xmlns="" id="{E1B3EE9D-60AC-4DF0-A2CA-B36DB3213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971" y="3313516"/>
                    <a:ext cx="3591" cy="4720"/>
                  </a:xfrm>
                  <a:custGeom>
                    <a:avLst/>
                    <a:gdLst>
                      <a:gd name="connsiteX0" fmla="*/ 3591 w 3591"/>
                      <a:gd name="connsiteY0" fmla="*/ 4720 h 4720"/>
                      <a:gd name="connsiteX1" fmla="*/ 866 w 3591"/>
                      <a:gd name="connsiteY1" fmla="*/ 2070 h 4720"/>
                      <a:gd name="connsiteX2" fmla="*/ 484 w 3591"/>
                      <a:gd name="connsiteY2" fmla="*/ 1346 h 4720"/>
                      <a:gd name="connsiteX3" fmla="*/ 0 w 3591"/>
                      <a:gd name="connsiteY3" fmla="*/ 0 h 4720"/>
                      <a:gd name="connsiteX4" fmla="*/ 3591 w 3591"/>
                      <a:gd name="connsiteY4" fmla="*/ 4720 h 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91" h="4720">
                        <a:moveTo>
                          <a:pt x="3591" y="4720"/>
                        </a:moveTo>
                        <a:lnTo>
                          <a:pt x="866" y="2070"/>
                        </a:lnTo>
                        <a:lnTo>
                          <a:pt x="484" y="1346"/>
                        </a:lnTo>
                        <a:lnTo>
                          <a:pt x="0" y="0"/>
                        </a:lnTo>
                        <a:lnTo>
                          <a:pt x="3591" y="47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6" name="Freeform: Shape 1705">
                    <a:extLst>
                      <a:ext uri="{FF2B5EF4-FFF2-40B4-BE49-F238E27FC236}">
                        <a16:creationId xmlns:a16="http://schemas.microsoft.com/office/drawing/2014/main" xmlns="" id="{F22B68BF-C88B-431C-A1A8-88F1D29918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94" y="3314314"/>
                    <a:ext cx="2265" cy="2345"/>
                  </a:xfrm>
                  <a:custGeom>
                    <a:avLst/>
                    <a:gdLst>
                      <a:gd name="connsiteX0" fmla="*/ 2265 w 2265"/>
                      <a:gd name="connsiteY0" fmla="*/ 2345 h 2345"/>
                      <a:gd name="connsiteX1" fmla="*/ 0 w 2265"/>
                      <a:gd name="connsiteY1" fmla="*/ 143 h 2345"/>
                      <a:gd name="connsiteX2" fmla="*/ 1117 w 2265"/>
                      <a:gd name="connsiteY2" fmla="*/ 0 h 2345"/>
                      <a:gd name="connsiteX3" fmla="*/ 2071 w 2265"/>
                      <a:gd name="connsiteY3" fmla="*/ 1804 h 2345"/>
                      <a:gd name="connsiteX4" fmla="*/ 2265 w 2265"/>
                      <a:gd name="connsiteY4" fmla="*/ 2345 h 2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5" h="2345">
                        <a:moveTo>
                          <a:pt x="2265" y="2345"/>
                        </a:moveTo>
                        <a:lnTo>
                          <a:pt x="0" y="143"/>
                        </a:lnTo>
                        <a:lnTo>
                          <a:pt x="1117" y="0"/>
                        </a:lnTo>
                        <a:lnTo>
                          <a:pt x="2071" y="1804"/>
                        </a:lnTo>
                        <a:lnTo>
                          <a:pt x="2265" y="23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5" name="Freeform: Shape 1704">
                    <a:extLst>
                      <a:ext uri="{FF2B5EF4-FFF2-40B4-BE49-F238E27FC236}">
                        <a16:creationId xmlns:a16="http://schemas.microsoft.com/office/drawing/2014/main" xmlns="" id="{E68ED791-1429-46F9-B6C6-DA3F7B661A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61" y="3314317"/>
                    <a:ext cx="3325" cy="4036"/>
                  </a:xfrm>
                  <a:custGeom>
                    <a:avLst/>
                    <a:gdLst>
                      <a:gd name="connsiteX0" fmla="*/ 2448 w 3325"/>
                      <a:gd name="connsiteY0" fmla="*/ 4036 h 4036"/>
                      <a:gd name="connsiteX1" fmla="*/ 0 w 3325"/>
                      <a:gd name="connsiteY1" fmla="*/ 1656 h 4036"/>
                      <a:gd name="connsiteX2" fmla="*/ 495 w 3325"/>
                      <a:gd name="connsiteY2" fmla="*/ 121 h 4036"/>
                      <a:gd name="connsiteX3" fmla="*/ 741 w 3325"/>
                      <a:gd name="connsiteY3" fmla="*/ 0 h 4036"/>
                      <a:gd name="connsiteX4" fmla="*/ 3325 w 3325"/>
                      <a:gd name="connsiteY4" fmla="*/ 3396 h 4036"/>
                      <a:gd name="connsiteX5" fmla="*/ 2448 w 3325"/>
                      <a:gd name="connsiteY5" fmla="*/ 4036 h 4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25" h="4036">
                        <a:moveTo>
                          <a:pt x="2448" y="4036"/>
                        </a:moveTo>
                        <a:lnTo>
                          <a:pt x="0" y="1656"/>
                        </a:lnTo>
                        <a:lnTo>
                          <a:pt x="495" y="121"/>
                        </a:lnTo>
                        <a:lnTo>
                          <a:pt x="741" y="0"/>
                        </a:lnTo>
                        <a:lnTo>
                          <a:pt x="3325" y="3396"/>
                        </a:lnTo>
                        <a:lnTo>
                          <a:pt x="2448" y="4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4" name="Freeform: Shape 1703">
                    <a:extLst>
                      <a:ext uri="{FF2B5EF4-FFF2-40B4-BE49-F238E27FC236}">
                        <a16:creationId xmlns:a16="http://schemas.microsoft.com/office/drawing/2014/main" xmlns="" id="{8045276A-D52C-4EA0-AC4F-D837568188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34" y="3315033"/>
                    <a:ext cx="2540" cy="3878"/>
                  </a:xfrm>
                  <a:custGeom>
                    <a:avLst/>
                    <a:gdLst>
                      <a:gd name="connsiteX0" fmla="*/ 1060 w 2540"/>
                      <a:gd name="connsiteY0" fmla="*/ 3878 h 3878"/>
                      <a:gd name="connsiteX1" fmla="*/ 645 w 2540"/>
                      <a:gd name="connsiteY1" fmla="*/ 3475 h 3878"/>
                      <a:gd name="connsiteX2" fmla="*/ 0 w 2540"/>
                      <a:gd name="connsiteY2" fmla="*/ 0 h 3878"/>
                      <a:gd name="connsiteX3" fmla="*/ 552 w 2540"/>
                      <a:gd name="connsiteY3" fmla="*/ 279 h 3878"/>
                      <a:gd name="connsiteX4" fmla="*/ 2540 w 2540"/>
                      <a:gd name="connsiteY4" fmla="*/ 2891 h 3878"/>
                      <a:gd name="connsiteX5" fmla="*/ 2440 w 2540"/>
                      <a:gd name="connsiteY5" fmla="*/ 3204 h 3878"/>
                      <a:gd name="connsiteX6" fmla="*/ 1060 w 2540"/>
                      <a:gd name="connsiteY6" fmla="*/ 3878 h 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40" h="3878">
                        <a:moveTo>
                          <a:pt x="1060" y="3878"/>
                        </a:moveTo>
                        <a:lnTo>
                          <a:pt x="645" y="3475"/>
                        </a:lnTo>
                        <a:lnTo>
                          <a:pt x="0" y="0"/>
                        </a:lnTo>
                        <a:lnTo>
                          <a:pt x="552" y="279"/>
                        </a:lnTo>
                        <a:lnTo>
                          <a:pt x="2540" y="2891"/>
                        </a:lnTo>
                        <a:lnTo>
                          <a:pt x="2440" y="3204"/>
                        </a:lnTo>
                        <a:lnTo>
                          <a:pt x="1060" y="38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3" name="Freeform: Shape 1702">
                    <a:extLst>
                      <a:ext uri="{FF2B5EF4-FFF2-40B4-BE49-F238E27FC236}">
                        <a16:creationId xmlns:a16="http://schemas.microsoft.com/office/drawing/2014/main" xmlns="" id="{142EFB6A-A171-4F9B-955A-B50757101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85" y="3313881"/>
                    <a:ext cx="4783" cy="3753"/>
                  </a:xfrm>
                  <a:custGeom>
                    <a:avLst/>
                    <a:gdLst>
                      <a:gd name="connsiteX0" fmla="*/ 3860 w 4783"/>
                      <a:gd name="connsiteY0" fmla="*/ 3753 h 3753"/>
                      <a:gd name="connsiteX1" fmla="*/ 0 w 4783"/>
                      <a:gd name="connsiteY1" fmla="*/ 0 h 3753"/>
                      <a:gd name="connsiteX2" fmla="*/ 4783 w 4783"/>
                      <a:gd name="connsiteY2" fmla="*/ 2421 h 3753"/>
                      <a:gd name="connsiteX3" fmla="*/ 3860 w 4783"/>
                      <a:gd name="connsiteY3" fmla="*/ 3753 h 3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3" h="3753">
                        <a:moveTo>
                          <a:pt x="3860" y="3753"/>
                        </a:moveTo>
                        <a:lnTo>
                          <a:pt x="0" y="0"/>
                        </a:lnTo>
                        <a:lnTo>
                          <a:pt x="4783" y="2421"/>
                        </a:lnTo>
                        <a:lnTo>
                          <a:pt x="3860" y="3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2" name="Freeform: Shape 1701">
                    <a:extLst>
                      <a:ext uri="{FF2B5EF4-FFF2-40B4-BE49-F238E27FC236}">
                        <a16:creationId xmlns:a16="http://schemas.microsoft.com/office/drawing/2014/main" xmlns="" id="{0521EA7B-0F2F-482B-A183-41C5115489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715" y="3315057"/>
                    <a:ext cx="6933" cy="5628"/>
                  </a:xfrm>
                  <a:custGeom>
                    <a:avLst/>
                    <a:gdLst>
                      <a:gd name="connsiteX0" fmla="*/ 707 w 6933"/>
                      <a:gd name="connsiteY0" fmla="*/ 3529 h 5628"/>
                      <a:gd name="connsiteX1" fmla="*/ 0 w 6933"/>
                      <a:gd name="connsiteY1" fmla="*/ 2841 h 5628"/>
                      <a:gd name="connsiteX2" fmla="*/ 1389 w 6933"/>
                      <a:gd name="connsiteY2" fmla="*/ 0 h 5628"/>
                      <a:gd name="connsiteX3" fmla="*/ 2836 w 6933"/>
                      <a:gd name="connsiteY3" fmla="*/ 243 h 5628"/>
                      <a:gd name="connsiteX4" fmla="*/ 6933 w 6933"/>
                      <a:gd name="connsiteY4" fmla="*/ 5628 h 5628"/>
                      <a:gd name="connsiteX5" fmla="*/ 707 w 6933"/>
                      <a:gd name="connsiteY5" fmla="*/ 3529 h 5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3" h="5628">
                        <a:moveTo>
                          <a:pt x="707" y="3529"/>
                        </a:moveTo>
                        <a:lnTo>
                          <a:pt x="0" y="2841"/>
                        </a:lnTo>
                        <a:lnTo>
                          <a:pt x="1389" y="0"/>
                        </a:lnTo>
                        <a:lnTo>
                          <a:pt x="2836" y="243"/>
                        </a:lnTo>
                        <a:lnTo>
                          <a:pt x="6933" y="5628"/>
                        </a:lnTo>
                        <a:lnTo>
                          <a:pt x="707" y="35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1" name="Freeform: Shape 1700">
                    <a:extLst>
                      <a:ext uri="{FF2B5EF4-FFF2-40B4-BE49-F238E27FC236}">
                        <a16:creationId xmlns:a16="http://schemas.microsoft.com/office/drawing/2014/main" xmlns="" id="{5D57F0F5-C721-44F9-BC82-14D0512959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66" y="3314553"/>
                    <a:ext cx="2185" cy="3091"/>
                  </a:xfrm>
                  <a:custGeom>
                    <a:avLst/>
                    <a:gdLst>
                      <a:gd name="connsiteX0" fmla="*/ 1730 w 2185"/>
                      <a:gd name="connsiteY0" fmla="*/ 3091 h 3091"/>
                      <a:gd name="connsiteX1" fmla="*/ 0 w 2185"/>
                      <a:gd name="connsiteY1" fmla="*/ 1409 h 3091"/>
                      <a:gd name="connsiteX2" fmla="*/ 1369 w 2185"/>
                      <a:gd name="connsiteY2" fmla="*/ 0 h 3091"/>
                      <a:gd name="connsiteX3" fmla="*/ 2185 w 2185"/>
                      <a:gd name="connsiteY3" fmla="*/ 137 h 3091"/>
                      <a:gd name="connsiteX4" fmla="*/ 1730 w 2185"/>
                      <a:gd name="connsiteY4" fmla="*/ 3091 h 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5" h="3091">
                        <a:moveTo>
                          <a:pt x="1730" y="3091"/>
                        </a:moveTo>
                        <a:lnTo>
                          <a:pt x="0" y="1409"/>
                        </a:lnTo>
                        <a:lnTo>
                          <a:pt x="1369" y="0"/>
                        </a:lnTo>
                        <a:lnTo>
                          <a:pt x="2185" y="137"/>
                        </a:lnTo>
                        <a:lnTo>
                          <a:pt x="1730" y="30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0" name="Freeform: Shape 1699">
                    <a:extLst>
                      <a:ext uri="{FF2B5EF4-FFF2-40B4-BE49-F238E27FC236}">
                        <a16:creationId xmlns:a16="http://schemas.microsoft.com/office/drawing/2014/main" xmlns="" id="{A5F01E56-3265-4D85-820E-BFE7916AAC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657" y="3315490"/>
                    <a:ext cx="1343" cy="481"/>
                  </a:xfrm>
                  <a:custGeom>
                    <a:avLst/>
                    <a:gdLst>
                      <a:gd name="connsiteX0" fmla="*/ 495 w 1343"/>
                      <a:gd name="connsiteY0" fmla="*/ 481 h 481"/>
                      <a:gd name="connsiteX1" fmla="*/ 0 w 1343"/>
                      <a:gd name="connsiteY1" fmla="*/ 0 h 481"/>
                      <a:gd name="connsiteX2" fmla="*/ 1343 w 1343"/>
                      <a:gd name="connsiteY2" fmla="*/ 225 h 481"/>
                      <a:gd name="connsiteX3" fmla="*/ 495 w 1343"/>
                      <a:gd name="connsiteY3" fmla="*/ 481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3" h="481">
                        <a:moveTo>
                          <a:pt x="495" y="481"/>
                        </a:moveTo>
                        <a:lnTo>
                          <a:pt x="0" y="0"/>
                        </a:lnTo>
                        <a:lnTo>
                          <a:pt x="1343" y="225"/>
                        </a:lnTo>
                        <a:lnTo>
                          <a:pt x="495" y="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9" name="Freeform: Shape 1698">
                    <a:extLst>
                      <a:ext uri="{FF2B5EF4-FFF2-40B4-BE49-F238E27FC236}">
                        <a16:creationId xmlns:a16="http://schemas.microsoft.com/office/drawing/2014/main" xmlns="" id="{ABD687CD-FB55-4FC9-A6A8-DD58A23300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033" y="3313815"/>
                    <a:ext cx="6517" cy="6185"/>
                  </a:xfrm>
                  <a:custGeom>
                    <a:avLst/>
                    <a:gdLst>
                      <a:gd name="connsiteX0" fmla="*/ 4327 w 6517"/>
                      <a:gd name="connsiteY0" fmla="*/ 6185 h 6185"/>
                      <a:gd name="connsiteX1" fmla="*/ 0 w 6517"/>
                      <a:gd name="connsiteY1" fmla="*/ 1978 h 6185"/>
                      <a:gd name="connsiteX2" fmla="*/ 3206 w 6517"/>
                      <a:gd name="connsiteY2" fmla="*/ 411 h 6185"/>
                      <a:gd name="connsiteX3" fmla="*/ 6432 w 6517"/>
                      <a:gd name="connsiteY3" fmla="*/ 0 h 6185"/>
                      <a:gd name="connsiteX4" fmla="*/ 6517 w 6517"/>
                      <a:gd name="connsiteY4" fmla="*/ 112 h 6185"/>
                      <a:gd name="connsiteX5" fmla="*/ 6517 w 6517"/>
                      <a:gd name="connsiteY5" fmla="*/ 4587 h 6185"/>
                      <a:gd name="connsiteX6" fmla="*/ 4327 w 6517"/>
                      <a:gd name="connsiteY6" fmla="*/ 6185 h 6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517" h="6185">
                        <a:moveTo>
                          <a:pt x="4327" y="6185"/>
                        </a:moveTo>
                        <a:lnTo>
                          <a:pt x="0" y="1978"/>
                        </a:lnTo>
                        <a:lnTo>
                          <a:pt x="3206" y="411"/>
                        </a:lnTo>
                        <a:lnTo>
                          <a:pt x="6432" y="0"/>
                        </a:lnTo>
                        <a:lnTo>
                          <a:pt x="6517" y="112"/>
                        </a:lnTo>
                        <a:lnTo>
                          <a:pt x="6517" y="4587"/>
                        </a:lnTo>
                        <a:lnTo>
                          <a:pt x="4327" y="6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8" name="Freeform: Shape 1697">
                    <a:extLst>
                      <a:ext uri="{FF2B5EF4-FFF2-40B4-BE49-F238E27FC236}">
                        <a16:creationId xmlns:a16="http://schemas.microsoft.com/office/drawing/2014/main" xmlns="" id="{A4FDDF39-B12F-4F59-9E67-5802EC88F6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651" y="3312215"/>
                    <a:ext cx="15991" cy="17053"/>
                  </a:xfrm>
                  <a:custGeom>
                    <a:avLst/>
                    <a:gdLst>
                      <a:gd name="connsiteX0" fmla="*/ 9153 w 15991"/>
                      <a:gd name="connsiteY0" fmla="*/ 17053 h 17053"/>
                      <a:gd name="connsiteX1" fmla="*/ 0 w 15991"/>
                      <a:gd name="connsiteY1" fmla="*/ 8152 h 17053"/>
                      <a:gd name="connsiteX2" fmla="*/ 335 w 15991"/>
                      <a:gd name="connsiteY2" fmla="*/ 6292 h 17053"/>
                      <a:gd name="connsiteX3" fmla="*/ 4387 w 15991"/>
                      <a:gd name="connsiteY3" fmla="*/ 0 h 17053"/>
                      <a:gd name="connsiteX4" fmla="*/ 15991 w 15991"/>
                      <a:gd name="connsiteY4" fmla="*/ 15249 h 17053"/>
                      <a:gd name="connsiteX5" fmla="*/ 13411 w 15991"/>
                      <a:gd name="connsiteY5" fmla="*/ 16509 h 17053"/>
                      <a:gd name="connsiteX6" fmla="*/ 9153 w 15991"/>
                      <a:gd name="connsiteY6" fmla="*/ 17053 h 17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991" h="17053">
                        <a:moveTo>
                          <a:pt x="9153" y="17053"/>
                        </a:moveTo>
                        <a:lnTo>
                          <a:pt x="0" y="8152"/>
                        </a:lnTo>
                        <a:lnTo>
                          <a:pt x="335" y="6292"/>
                        </a:lnTo>
                        <a:lnTo>
                          <a:pt x="4387" y="0"/>
                        </a:lnTo>
                        <a:lnTo>
                          <a:pt x="15991" y="15249"/>
                        </a:lnTo>
                        <a:lnTo>
                          <a:pt x="13411" y="16509"/>
                        </a:lnTo>
                        <a:lnTo>
                          <a:pt x="9153" y="170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7" name="Freeform: Shape 1696">
                    <a:extLst>
                      <a:ext uri="{FF2B5EF4-FFF2-40B4-BE49-F238E27FC236}">
                        <a16:creationId xmlns:a16="http://schemas.microsoft.com/office/drawing/2014/main" xmlns="" id="{1717A7AE-F603-4BFB-977E-355FD6EABE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986" y="3318062"/>
                    <a:ext cx="18696" cy="4531"/>
                  </a:xfrm>
                  <a:custGeom>
                    <a:avLst/>
                    <a:gdLst>
                      <a:gd name="connsiteX0" fmla="*/ 4458 w 18696"/>
                      <a:gd name="connsiteY0" fmla="*/ 4334 h 4531"/>
                      <a:gd name="connsiteX1" fmla="*/ 0 w 18696"/>
                      <a:gd name="connsiteY1" fmla="*/ 0 h 4531"/>
                      <a:gd name="connsiteX2" fmla="*/ 17482 w 18696"/>
                      <a:gd name="connsiteY2" fmla="*/ 2937 h 4531"/>
                      <a:gd name="connsiteX3" fmla="*/ 18696 w 18696"/>
                      <a:gd name="connsiteY3" fmla="*/ 4531 h 4531"/>
                      <a:gd name="connsiteX4" fmla="*/ 4458 w 18696"/>
                      <a:gd name="connsiteY4" fmla="*/ 4334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96" h="4531">
                        <a:moveTo>
                          <a:pt x="4458" y="4334"/>
                        </a:moveTo>
                        <a:lnTo>
                          <a:pt x="0" y="0"/>
                        </a:lnTo>
                        <a:lnTo>
                          <a:pt x="17482" y="2937"/>
                        </a:lnTo>
                        <a:lnTo>
                          <a:pt x="18696" y="4531"/>
                        </a:lnTo>
                        <a:lnTo>
                          <a:pt x="4458" y="43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6" name="Freeform: Shape 1695">
                    <a:extLst>
                      <a:ext uri="{FF2B5EF4-FFF2-40B4-BE49-F238E27FC236}">
                        <a16:creationId xmlns:a16="http://schemas.microsoft.com/office/drawing/2014/main" xmlns="" id="{CA3343A2-A4C0-461B-827B-1FBB24EFD6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801" y="3307393"/>
                    <a:ext cx="42295" cy="26542"/>
                  </a:xfrm>
                  <a:custGeom>
                    <a:avLst/>
                    <a:gdLst>
                      <a:gd name="connsiteX0" fmla="*/ 19335 w 42295"/>
                      <a:gd name="connsiteY0" fmla="*/ 18802 h 26542"/>
                      <a:gd name="connsiteX1" fmla="*/ 0 w 42295"/>
                      <a:gd name="connsiteY1" fmla="*/ 0 h 26542"/>
                      <a:gd name="connsiteX2" fmla="*/ 35939 w 42295"/>
                      <a:gd name="connsiteY2" fmla="*/ 18190 h 26542"/>
                      <a:gd name="connsiteX3" fmla="*/ 42295 w 42295"/>
                      <a:gd name="connsiteY3" fmla="*/ 26542 h 26542"/>
                      <a:gd name="connsiteX4" fmla="*/ 19335 w 42295"/>
                      <a:gd name="connsiteY4" fmla="*/ 18802 h 26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295" h="26542">
                        <a:moveTo>
                          <a:pt x="19335" y="18802"/>
                        </a:moveTo>
                        <a:lnTo>
                          <a:pt x="0" y="0"/>
                        </a:lnTo>
                        <a:lnTo>
                          <a:pt x="35939" y="18190"/>
                        </a:lnTo>
                        <a:lnTo>
                          <a:pt x="42295" y="26542"/>
                        </a:lnTo>
                        <a:lnTo>
                          <a:pt x="19335" y="18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4" name="Freeform: Shape 1693">
                    <a:extLst>
                      <a:ext uri="{FF2B5EF4-FFF2-40B4-BE49-F238E27FC236}">
                        <a16:creationId xmlns:a16="http://schemas.microsoft.com/office/drawing/2014/main" xmlns="" id="{1A41437A-BAAB-423C-990F-715D251A8B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46" y="3316877"/>
                    <a:ext cx="6217" cy="5293"/>
                  </a:xfrm>
                  <a:custGeom>
                    <a:avLst/>
                    <a:gdLst>
                      <a:gd name="connsiteX0" fmla="*/ 0 w 6217"/>
                      <a:gd name="connsiteY0" fmla="*/ 5207 h 5293"/>
                      <a:gd name="connsiteX1" fmla="*/ 0 w 6217"/>
                      <a:gd name="connsiteY1" fmla="*/ 1598 h 5293"/>
                      <a:gd name="connsiteX2" fmla="*/ 2190 w 6217"/>
                      <a:gd name="connsiteY2" fmla="*/ 0 h 5293"/>
                      <a:gd name="connsiteX3" fmla="*/ 6217 w 6217"/>
                      <a:gd name="connsiteY3" fmla="*/ 5293 h 5293"/>
                      <a:gd name="connsiteX4" fmla="*/ 0 w 6217"/>
                      <a:gd name="connsiteY4" fmla="*/ 5207 h 5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17" h="5293">
                        <a:moveTo>
                          <a:pt x="0" y="52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6217" y="5293"/>
                        </a:lnTo>
                        <a:lnTo>
                          <a:pt x="0" y="5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3" name="Freeform: Shape 1692">
                    <a:extLst>
                      <a:ext uri="{FF2B5EF4-FFF2-40B4-BE49-F238E27FC236}">
                        <a16:creationId xmlns:a16="http://schemas.microsoft.com/office/drawing/2014/main" xmlns="" id="{66264E2A-1E90-4B94-BBD9-82D8C8A09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15" y="3315221"/>
                    <a:ext cx="1380" cy="2895"/>
                  </a:xfrm>
                  <a:custGeom>
                    <a:avLst/>
                    <a:gdLst>
                      <a:gd name="connsiteX0" fmla="*/ 0 w 1380"/>
                      <a:gd name="connsiteY0" fmla="*/ 1909 h 2895"/>
                      <a:gd name="connsiteX1" fmla="*/ 856 w 1380"/>
                      <a:gd name="connsiteY1" fmla="*/ 158 h 2895"/>
                      <a:gd name="connsiteX2" fmla="*/ 1380 w 1380"/>
                      <a:gd name="connsiteY2" fmla="*/ 0 h 2895"/>
                      <a:gd name="connsiteX3" fmla="*/ 1380 w 1380"/>
                      <a:gd name="connsiteY3" fmla="*/ 2895 h 2895"/>
                      <a:gd name="connsiteX4" fmla="*/ 0 w 1380"/>
                      <a:gd name="connsiteY4" fmla="*/ 1909 h 2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0" h="2895">
                        <a:moveTo>
                          <a:pt x="0" y="1909"/>
                        </a:moveTo>
                        <a:lnTo>
                          <a:pt x="856" y="158"/>
                        </a:lnTo>
                        <a:lnTo>
                          <a:pt x="1380" y="0"/>
                        </a:lnTo>
                        <a:lnTo>
                          <a:pt x="1380" y="2895"/>
                        </a:lnTo>
                        <a:lnTo>
                          <a:pt x="0" y="1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2" name="Freeform: Shape 1691">
                    <a:extLst>
                      <a:ext uri="{FF2B5EF4-FFF2-40B4-BE49-F238E27FC236}">
                        <a16:creationId xmlns:a16="http://schemas.microsoft.com/office/drawing/2014/main" xmlns="" id="{8217B4E1-1704-4158-A355-AFF065FB50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04" y="3316859"/>
                    <a:ext cx="3096" cy="1279"/>
                  </a:xfrm>
                  <a:custGeom>
                    <a:avLst/>
                    <a:gdLst>
                      <a:gd name="connsiteX0" fmla="*/ 0 w 3096"/>
                      <a:gd name="connsiteY0" fmla="*/ 932 h 1279"/>
                      <a:gd name="connsiteX1" fmla="*/ 3096 w 3096"/>
                      <a:gd name="connsiteY1" fmla="*/ 0 h 1279"/>
                      <a:gd name="connsiteX2" fmla="*/ 3057 w 3096"/>
                      <a:gd name="connsiteY2" fmla="*/ 258 h 1279"/>
                      <a:gd name="connsiteX3" fmla="*/ 2063 w 3096"/>
                      <a:gd name="connsiteY3" fmla="*/ 1279 h 1279"/>
                      <a:gd name="connsiteX4" fmla="*/ 0 w 3096"/>
                      <a:gd name="connsiteY4" fmla="*/ 932 h 1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6" h="1279">
                        <a:moveTo>
                          <a:pt x="0" y="932"/>
                        </a:moveTo>
                        <a:lnTo>
                          <a:pt x="3096" y="0"/>
                        </a:lnTo>
                        <a:lnTo>
                          <a:pt x="3057" y="258"/>
                        </a:lnTo>
                        <a:lnTo>
                          <a:pt x="2063" y="1279"/>
                        </a:lnTo>
                        <a:lnTo>
                          <a:pt x="0" y="9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1" name="Freeform: Shape 1690">
                    <a:extLst>
                      <a:ext uri="{FF2B5EF4-FFF2-40B4-BE49-F238E27FC236}">
                        <a16:creationId xmlns:a16="http://schemas.microsoft.com/office/drawing/2014/main" xmlns="" id="{BFEBB9C4-21A1-429C-87B3-013AF873B9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21" y="3316120"/>
                    <a:ext cx="359" cy="495"/>
                  </a:xfrm>
                  <a:custGeom>
                    <a:avLst/>
                    <a:gdLst>
                      <a:gd name="connsiteX0" fmla="*/ 359 w 359"/>
                      <a:gd name="connsiteY0" fmla="*/ 495 h 495"/>
                      <a:gd name="connsiteX1" fmla="*/ 0 w 359"/>
                      <a:gd name="connsiteY1" fmla="*/ 23 h 495"/>
                      <a:gd name="connsiteX2" fmla="*/ 180 w 359"/>
                      <a:gd name="connsiteY2" fmla="*/ 0 h 495"/>
                      <a:gd name="connsiteX3" fmla="*/ 359 w 359"/>
                      <a:gd name="connsiteY3" fmla="*/ 495 h 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95">
                        <a:moveTo>
                          <a:pt x="359" y="495"/>
                        </a:moveTo>
                        <a:lnTo>
                          <a:pt x="0" y="23"/>
                        </a:lnTo>
                        <a:lnTo>
                          <a:pt x="180" y="0"/>
                        </a:lnTo>
                        <a:lnTo>
                          <a:pt x="359" y="4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0" name="Freeform: Shape 1689">
                    <a:extLst>
                      <a:ext uri="{FF2B5EF4-FFF2-40B4-BE49-F238E27FC236}">
                        <a16:creationId xmlns:a16="http://schemas.microsoft.com/office/drawing/2014/main" xmlns="" id="{BE2E6B40-DCE8-47A0-9565-82AD6640D8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402" y="3316186"/>
                    <a:ext cx="385" cy="519"/>
                  </a:xfrm>
                  <a:custGeom>
                    <a:avLst/>
                    <a:gdLst>
                      <a:gd name="connsiteX0" fmla="*/ 274 w 385"/>
                      <a:gd name="connsiteY0" fmla="*/ 519 h 519"/>
                      <a:gd name="connsiteX1" fmla="*/ 0 w 385"/>
                      <a:gd name="connsiteY1" fmla="*/ 0 h 519"/>
                      <a:gd name="connsiteX2" fmla="*/ 385 w 385"/>
                      <a:gd name="connsiteY2" fmla="*/ 505 h 519"/>
                      <a:gd name="connsiteX3" fmla="*/ 274 w 385"/>
                      <a:gd name="connsiteY3" fmla="*/ 519 h 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5" h="519">
                        <a:moveTo>
                          <a:pt x="274" y="519"/>
                        </a:moveTo>
                        <a:lnTo>
                          <a:pt x="0" y="0"/>
                        </a:lnTo>
                        <a:lnTo>
                          <a:pt x="385" y="505"/>
                        </a:lnTo>
                        <a:lnTo>
                          <a:pt x="274" y="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9" name="Freeform: Shape 1688">
                    <a:extLst>
                      <a:ext uri="{FF2B5EF4-FFF2-40B4-BE49-F238E27FC236}">
                        <a16:creationId xmlns:a16="http://schemas.microsoft.com/office/drawing/2014/main" xmlns="" id="{7585A6E3-6FEC-4B99-BB22-A03FD589B7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59" y="3315360"/>
                    <a:ext cx="2273" cy="4126"/>
                  </a:xfrm>
                  <a:custGeom>
                    <a:avLst/>
                    <a:gdLst>
                      <a:gd name="connsiteX0" fmla="*/ 1956 w 2273"/>
                      <a:gd name="connsiteY0" fmla="*/ 4126 h 4126"/>
                      <a:gd name="connsiteX1" fmla="*/ 0 w 2273"/>
                      <a:gd name="connsiteY1" fmla="*/ 426 h 4126"/>
                      <a:gd name="connsiteX2" fmla="*/ 872 w 2273"/>
                      <a:gd name="connsiteY2" fmla="*/ 0 h 4126"/>
                      <a:gd name="connsiteX3" fmla="*/ 2273 w 2273"/>
                      <a:gd name="connsiteY3" fmla="*/ 3895 h 4126"/>
                      <a:gd name="connsiteX4" fmla="*/ 1956 w 2273"/>
                      <a:gd name="connsiteY4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73" h="4126">
                        <a:moveTo>
                          <a:pt x="1956" y="4126"/>
                        </a:moveTo>
                        <a:lnTo>
                          <a:pt x="0" y="426"/>
                        </a:lnTo>
                        <a:lnTo>
                          <a:pt x="872" y="0"/>
                        </a:lnTo>
                        <a:lnTo>
                          <a:pt x="2273" y="3895"/>
                        </a:lnTo>
                        <a:lnTo>
                          <a:pt x="1956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8" name="Freeform: Shape 1687">
                    <a:extLst>
                      <a:ext uri="{FF2B5EF4-FFF2-40B4-BE49-F238E27FC236}">
                        <a16:creationId xmlns:a16="http://schemas.microsoft.com/office/drawing/2014/main" xmlns="" id="{C4463FAC-5E3C-4C8F-AFFE-9E63A8683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837" y="3316529"/>
                    <a:ext cx="7987" cy="8745"/>
                  </a:xfrm>
                  <a:custGeom>
                    <a:avLst/>
                    <a:gdLst>
                      <a:gd name="connsiteX0" fmla="*/ 0 w 7987"/>
                      <a:gd name="connsiteY0" fmla="*/ 6601 h 8745"/>
                      <a:gd name="connsiteX1" fmla="*/ 826 w 7987"/>
                      <a:gd name="connsiteY1" fmla="*/ 1233 h 8745"/>
                      <a:gd name="connsiteX2" fmla="*/ 4917 w 7987"/>
                      <a:gd name="connsiteY2" fmla="*/ 0 h 8745"/>
                      <a:gd name="connsiteX3" fmla="*/ 7987 w 7987"/>
                      <a:gd name="connsiteY3" fmla="*/ 1554 h 8745"/>
                      <a:gd name="connsiteX4" fmla="*/ 3003 w 7987"/>
                      <a:gd name="connsiteY4" fmla="*/ 8745 h 8745"/>
                      <a:gd name="connsiteX5" fmla="*/ 0 w 7987"/>
                      <a:gd name="connsiteY5" fmla="*/ 6601 h 8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87" h="8745">
                        <a:moveTo>
                          <a:pt x="0" y="6601"/>
                        </a:moveTo>
                        <a:lnTo>
                          <a:pt x="826" y="1233"/>
                        </a:lnTo>
                        <a:lnTo>
                          <a:pt x="4917" y="0"/>
                        </a:lnTo>
                        <a:lnTo>
                          <a:pt x="7987" y="1554"/>
                        </a:lnTo>
                        <a:lnTo>
                          <a:pt x="3003" y="8745"/>
                        </a:lnTo>
                        <a:lnTo>
                          <a:pt x="0" y="6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7" name="Freeform: Shape 1686">
                    <a:extLst>
                      <a:ext uri="{FF2B5EF4-FFF2-40B4-BE49-F238E27FC236}">
                        <a16:creationId xmlns:a16="http://schemas.microsoft.com/office/drawing/2014/main" xmlns="" id="{31115006-7839-4A83-80EC-5C8BFA968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634" y="3318277"/>
                    <a:ext cx="6645" cy="2779"/>
                  </a:xfrm>
                  <a:custGeom>
                    <a:avLst/>
                    <a:gdLst>
                      <a:gd name="connsiteX0" fmla="*/ 275 w 6645"/>
                      <a:gd name="connsiteY0" fmla="*/ 2779 h 2779"/>
                      <a:gd name="connsiteX1" fmla="*/ 0 w 6645"/>
                      <a:gd name="connsiteY1" fmla="*/ 2014 h 2779"/>
                      <a:gd name="connsiteX2" fmla="*/ 2760 w 6645"/>
                      <a:gd name="connsiteY2" fmla="*/ 0 h 2779"/>
                      <a:gd name="connsiteX3" fmla="*/ 6645 w 6645"/>
                      <a:gd name="connsiteY3" fmla="*/ 1966 h 2779"/>
                      <a:gd name="connsiteX4" fmla="*/ 275 w 6645"/>
                      <a:gd name="connsiteY4" fmla="*/ 2779 h 2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45" h="2779">
                        <a:moveTo>
                          <a:pt x="275" y="2779"/>
                        </a:moveTo>
                        <a:lnTo>
                          <a:pt x="0" y="2014"/>
                        </a:lnTo>
                        <a:lnTo>
                          <a:pt x="2760" y="0"/>
                        </a:lnTo>
                        <a:lnTo>
                          <a:pt x="6645" y="1966"/>
                        </a:lnTo>
                        <a:lnTo>
                          <a:pt x="275" y="27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6" name="Freeform: Shape 1685">
                    <a:extLst>
                      <a:ext uri="{FF2B5EF4-FFF2-40B4-BE49-F238E27FC236}">
                        <a16:creationId xmlns:a16="http://schemas.microsoft.com/office/drawing/2014/main" xmlns="" id="{5734E80F-D29F-4FE1-9257-CA217A2113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89" y="3316808"/>
                    <a:ext cx="1325" cy="1465"/>
                  </a:xfrm>
                  <a:custGeom>
                    <a:avLst/>
                    <a:gdLst>
                      <a:gd name="connsiteX0" fmla="*/ 0 w 1325"/>
                      <a:gd name="connsiteY0" fmla="*/ 794 h 1465"/>
                      <a:gd name="connsiteX1" fmla="*/ 550 w 1325"/>
                      <a:gd name="connsiteY1" fmla="*/ 0 h 1465"/>
                      <a:gd name="connsiteX2" fmla="*/ 1215 w 1325"/>
                      <a:gd name="connsiteY2" fmla="*/ 874 h 1465"/>
                      <a:gd name="connsiteX3" fmla="*/ 1325 w 1325"/>
                      <a:gd name="connsiteY3" fmla="*/ 1465 h 1465"/>
                      <a:gd name="connsiteX4" fmla="*/ 0 w 1325"/>
                      <a:gd name="connsiteY4" fmla="*/ 794 h 1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5" h="1465">
                        <a:moveTo>
                          <a:pt x="0" y="794"/>
                        </a:moveTo>
                        <a:lnTo>
                          <a:pt x="550" y="0"/>
                        </a:lnTo>
                        <a:lnTo>
                          <a:pt x="1215" y="874"/>
                        </a:lnTo>
                        <a:lnTo>
                          <a:pt x="1325" y="1465"/>
                        </a:lnTo>
                        <a:lnTo>
                          <a:pt x="0" y="7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5" name="Freeform: Shape 1684">
                    <a:extLst>
                      <a:ext uri="{FF2B5EF4-FFF2-40B4-BE49-F238E27FC236}">
                        <a16:creationId xmlns:a16="http://schemas.microsoft.com/office/drawing/2014/main" xmlns="" id="{9FED979E-D32F-443C-AA10-3FEA36FF76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037" y="3317142"/>
                    <a:ext cx="782" cy="1185"/>
                  </a:xfrm>
                  <a:custGeom>
                    <a:avLst/>
                    <a:gdLst>
                      <a:gd name="connsiteX0" fmla="*/ 146 w 782"/>
                      <a:gd name="connsiteY0" fmla="*/ 1185 h 1185"/>
                      <a:gd name="connsiteX1" fmla="*/ 0 w 782"/>
                      <a:gd name="connsiteY1" fmla="*/ 993 h 1185"/>
                      <a:gd name="connsiteX2" fmla="*/ 320 w 782"/>
                      <a:gd name="connsiteY2" fmla="*/ 0 h 1185"/>
                      <a:gd name="connsiteX3" fmla="*/ 782 w 782"/>
                      <a:gd name="connsiteY3" fmla="*/ 875 h 1185"/>
                      <a:gd name="connsiteX4" fmla="*/ 146 w 782"/>
                      <a:gd name="connsiteY4" fmla="*/ 1185 h 1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2" h="1185">
                        <a:moveTo>
                          <a:pt x="146" y="1185"/>
                        </a:moveTo>
                        <a:lnTo>
                          <a:pt x="0" y="993"/>
                        </a:lnTo>
                        <a:lnTo>
                          <a:pt x="320" y="0"/>
                        </a:lnTo>
                        <a:lnTo>
                          <a:pt x="782" y="875"/>
                        </a:lnTo>
                        <a:lnTo>
                          <a:pt x="146" y="1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4" name="Freeform: Shape 1683">
                    <a:extLst>
                      <a:ext uri="{FF2B5EF4-FFF2-40B4-BE49-F238E27FC236}">
                        <a16:creationId xmlns:a16="http://schemas.microsoft.com/office/drawing/2014/main" xmlns="" id="{B01807D3-4AEE-4100-A10E-14BF12518B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8" y="3316790"/>
                    <a:ext cx="2913" cy="3665"/>
                  </a:xfrm>
                  <a:custGeom>
                    <a:avLst/>
                    <a:gdLst>
                      <a:gd name="connsiteX0" fmla="*/ 930 w 2913"/>
                      <a:gd name="connsiteY0" fmla="*/ 2661 h 3665"/>
                      <a:gd name="connsiteX1" fmla="*/ 268 w 2913"/>
                      <a:gd name="connsiteY1" fmla="*/ 1791 h 3665"/>
                      <a:gd name="connsiteX2" fmla="*/ 0 w 2913"/>
                      <a:gd name="connsiteY2" fmla="*/ 345 h 3665"/>
                      <a:gd name="connsiteX3" fmla="*/ 239 w 2913"/>
                      <a:gd name="connsiteY3" fmla="*/ 0 h 3665"/>
                      <a:gd name="connsiteX4" fmla="*/ 1136 w 2913"/>
                      <a:gd name="connsiteY4" fmla="*/ 302 h 3665"/>
                      <a:gd name="connsiteX5" fmla="*/ 2913 w 2913"/>
                      <a:gd name="connsiteY5" fmla="*/ 3665 h 3665"/>
                      <a:gd name="connsiteX6" fmla="*/ 930 w 2913"/>
                      <a:gd name="connsiteY6" fmla="*/ 2661 h 3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13" h="3665">
                        <a:moveTo>
                          <a:pt x="930" y="2661"/>
                        </a:moveTo>
                        <a:lnTo>
                          <a:pt x="268" y="1791"/>
                        </a:lnTo>
                        <a:lnTo>
                          <a:pt x="0" y="345"/>
                        </a:lnTo>
                        <a:lnTo>
                          <a:pt x="239" y="0"/>
                        </a:lnTo>
                        <a:lnTo>
                          <a:pt x="1136" y="302"/>
                        </a:lnTo>
                        <a:lnTo>
                          <a:pt x="2913" y="3665"/>
                        </a:lnTo>
                        <a:lnTo>
                          <a:pt x="930" y="26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3" name="Freeform: Shape 1682">
                    <a:extLst>
                      <a:ext uri="{FF2B5EF4-FFF2-40B4-BE49-F238E27FC236}">
                        <a16:creationId xmlns:a16="http://schemas.microsoft.com/office/drawing/2014/main" xmlns="" id="{0D40AB67-A0F1-45AC-96AF-915B69967B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691" y="3318015"/>
                    <a:ext cx="1482" cy="1785"/>
                  </a:xfrm>
                  <a:custGeom>
                    <a:avLst/>
                    <a:gdLst>
                      <a:gd name="connsiteX0" fmla="*/ 0 w 1482"/>
                      <a:gd name="connsiteY0" fmla="*/ 1619 h 1785"/>
                      <a:gd name="connsiteX1" fmla="*/ 178 w 1482"/>
                      <a:gd name="connsiteY1" fmla="*/ 461 h 1785"/>
                      <a:gd name="connsiteX2" fmla="*/ 516 w 1482"/>
                      <a:gd name="connsiteY2" fmla="*/ 113 h 1785"/>
                      <a:gd name="connsiteX3" fmla="*/ 892 w 1482"/>
                      <a:gd name="connsiteY3" fmla="*/ 0 h 1785"/>
                      <a:gd name="connsiteX4" fmla="*/ 1482 w 1482"/>
                      <a:gd name="connsiteY4" fmla="*/ 776 h 1785"/>
                      <a:gd name="connsiteX5" fmla="*/ 989 w 1482"/>
                      <a:gd name="connsiteY5" fmla="*/ 1785 h 1785"/>
                      <a:gd name="connsiteX6" fmla="*/ 0 w 1482"/>
                      <a:gd name="connsiteY6" fmla="*/ 1619 h 1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2" h="1785">
                        <a:moveTo>
                          <a:pt x="0" y="1619"/>
                        </a:moveTo>
                        <a:lnTo>
                          <a:pt x="178" y="461"/>
                        </a:lnTo>
                        <a:lnTo>
                          <a:pt x="516" y="113"/>
                        </a:lnTo>
                        <a:lnTo>
                          <a:pt x="892" y="0"/>
                        </a:lnTo>
                        <a:lnTo>
                          <a:pt x="1482" y="776"/>
                        </a:lnTo>
                        <a:lnTo>
                          <a:pt x="989" y="1785"/>
                        </a:lnTo>
                        <a:lnTo>
                          <a:pt x="0" y="1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2" name="Freeform: Shape 1681">
                    <a:extLst>
                      <a:ext uri="{FF2B5EF4-FFF2-40B4-BE49-F238E27FC236}">
                        <a16:creationId xmlns:a16="http://schemas.microsoft.com/office/drawing/2014/main" xmlns="" id="{55729A01-6AED-4A91-AA91-DBD257699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69" y="3317506"/>
                    <a:ext cx="1555" cy="1522"/>
                  </a:xfrm>
                  <a:custGeom>
                    <a:avLst/>
                    <a:gdLst>
                      <a:gd name="connsiteX0" fmla="*/ 1158 w 1555"/>
                      <a:gd name="connsiteY0" fmla="*/ 1522 h 1522"/>
                      <a:gd name="connsiteX1" fmla="*/ 0 w 1555"/>
                      <a:gd name="connsiteY1" fmla="*/ 0 h 1522"/>
                      <a:gd name="connsiteX2" fmla="*/ 1471 w 1555"/>
                      <a:gd name="connsiteY2" fmla="*/ 496 h 1522"/>
                      <a:gd name="connsiteX3" fmla="*/ 1555 w 1555"/>
                      <a:gd name="connsiteY3" fmla="*/ 950 h 1522"/>
                      <a:gd name="connsiteX4" fmla="*/ 1158 w 1555"/>
                      <a:gd name="connsiteY4" fmla="*/ 1522 h 1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5" h="1522">
                        <a:moveTo>
                          <a:pt x="1158" y="1522"/>
                        </a:moveTo>
                        <a:lnTo>
                          <a:pt x="0" y="0"/>
                        </a:lnTo>
                        <a:lnTo>
                          <a:pt x="1471" y="496"/>
                        </a:lnTo>
                        <a:lnTo>
                          <a:pt x="1555" y="950"/>
                        </a:lnTo>
                        <a:lnTo>
                          <a:pt x="1158" y="15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1" name="Freeform: Shape 1680">
                    <a:extLst>
                      <a:ext uri="{FF2B5EF4-FFF2-40B4-BE49-F238E27FC236}">
                        <a16:creationId xmlns:a16="http://schemas.microsoft.com/office/drawing/2014/main" xmlns="" id="{9BB56101-9570-4892-BAF3-1DFD4F4452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53" y="3317954"/>
                    <a:ext cx="450" cy="615"/>
                  </a:xfrm>
                  <a:custGeom>
                    <a:avLst/>
                    <a:gdLst>
                      <a:gd name="connsiteX0" fmla="*/ 325 w 450"/>
                      <a:gd name="connsiteY0" fmla="*/ 615 h 615"/>
                      <a:gd name="connsiteX1" fmla="*/ 0 w 450"/>
                      <a:gd name="connsiteY1" fmla="*/ 0 h 615"/>
                      <a:gd name="connsiteX2" fmla="*/ 450 w 450"/>
                      <a:gd name="connsiteY2" fmla="*/ 227 h 615"/>
                      <a:gd name="connsiteX3" fmla="*/ 325 w 450"/>
                      <a:gd name="connsiteY3" fmla="*/ 615 h 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0" h="615">
                        <a:moveTo>
                          <a:pt x="325" y="615"/>
                        </a:moveTo>
                        <a:lnTo>
                          <a:pt x="0" y="0"/>
                        </a:lnTo>
                        <a:lnTo>
                          <a:pt x="450" y="227"/>
                        </a:lnTo>
                        <a:lnTo>
                          <a:pt x="325" y="6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0" name="Freeform: Shape 1679">
                    <a:extLst>
                      <a:ext uri="{FF2B5EF4-FFF2-40B4-BE49-F238E27FC236}">
                        <a16:creationId xmlns:a16="http://schemas.microsoft.com/office/drawing/2014/main" xmlns="" id="{D8C22639-F9AB-433C-96CF-AE6C7F758D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91" y="3318727"/>
                    <a:ext cx="3489" cy="4783"/>
                  </a:xfrm>
                  <a:custGeom>
                    <a:avLst/>
                    <a:gdLst>
                      <a:gd name="connsiteX0" fmla="*/ 0 w 3489"/>
                      <a:gd name="connsiteY0" fmla="*/ 4783 h 4783"/>
                      <a:gd name="connsiteX1" fmla="*/ 0 w 3489"/>
                      <a:gd name="connsiteY1" fmla="*/ 3869 h 4783"/>
                      <a:gd name="connsiteX2" fmla="*/ 1891 w 3489"/>
                      <a:gd name="connsiteY2" fmla="*/ 0 h 4783"/>
                      <a:gd name="connsiteX3" fmla="*/ 3489 w 3489"/>
                      <a:gd name="connsiteY3" fmla="*/ 809 h 4783"/>
                      <a:gd name="connsiteX4" fmla="*/ 3018 w 3489"/>
                      <a:gd name="connsiteY4" fmla="*/ 3874 h 4783"/>
                      <a:gd name="connsiteX5" fmla="*/ 0 w 3489"/>
                      <a:gd name="connsiteY5" fmla="*/ 4783 h 4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89" h="4783">
                        <a:moveTo>
                          <a:pt x="0" y="4783"/>
                        </a:moveTo>
                        <a:lnTo>
                          <a:pt x="0" y="3869"/>
                        </a:lnTo>
                        <a:lnTo>
                          <a:pt x="1891" y="0"/>
                        </a:lnTo>
                        <a:lnTo>
                          <a:pt x="3489" y="809"/>
                        </a:lnTo>
                        <a:lnTo>
                          <a:pt x="3018" y="3874"/>
                        </a:lnTo>
                        <a:lnTo>
                          <a:pt x="0" y="4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9" name="Freeform: Shape 1678">
                    <a:extLst>
                      <a:ext uri="{FF2B5EF4-FFF2-40B4-BE49-F238E27FC236}">
                        <a16:creationId xmlns:a16="http://schemas.microsoft.com/office/drawing/2014/main" xmlns="" id="{00510480-D689-4B72-A8EB-34A12AD889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260" y="3314669"/>
                    <a:ext cx="8956" cy="15723"/>
                  </a:xfrm>
                  <a:custGeom>
                    <a:avLst/>
                    <a:gdLst>
                      <a:gd name="connsiteX0" fmla="*/ 0 w 8956"/>
                      <a:gd name="connsiteY0" fmla="*/ 9482 h 15723"/>
                      <a:gd name="connsiteX1" fmla="*/ 3052 w 8956"/>
                      <a:gd name="connsiteY1" fmla="*/ 0 h 15723"/>
                      <a:gd name="connsiteX2" fmla="*/ 6378 w 8956"/>
                      <a:gd name="connsiteY2" fmla="*/ 1684 h 15723"/>
                      <a:gd name="connsiteX3" fmla="*/ 8956 w 8956"/>
                      <a:gd name="connsiteY3" fmla="*/ 15576 h 15723"/>
                      <a:gd name="connsiteX4" fmla="*/ 8743 w 8956"/>
                      <a:gd name="connsiteY4" fmla="*/ 15723 h 15723"/>
                      <a:gd name="connsiteX5" fmla="*/ 0 w 8956"/>
                      <a:gd name="connsiteY5" fmla="*/ 9482 h 1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56" h="15723">
                        <a:moveTo>
                          <a:pt x="0" y="9482"/>
                        </a:moveTo>
                        <a:lnTo>
                          <a:pt x="3052" y="0"/>
                        </a:lnTo>
                        <a:lnTo>
                          <a:pt x="6378" y="1684"/>
                        </a:lnTo>
                        <a:lnTo>
                          <a:pt x="8956" y="15576"/>
                        </a:lnTo>
                        <a:lnTo>
                          <a:pt x="8743" y="15723"/>
                        </a:lnTo>
                        <a:lnTo>
                          <a:pt x="0" y="94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8" name="Freeform: Shape 1677">
                    <a:extLst>
                      <a:ext uri="{FF2B5EF4-FFF2-40B4-BE49-F238E27FC236}">
                        <a16:creationId xmlns:a16="http://schemas.microsoft.com/office/drawing/2014/main" xmlns="" id="{DB02031B-5A1E-4DBD-AB6D-542E4E7B77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87" y="3318191"/>
                    <a:ext cx="1111" cy="1896"/>
                  </a:xfrm>
                  <a:custGeom>
                    <a:avLst/>
                    <a:gdLst>
                      <a:gd name="connsiteX0" fmla="*/ 0 w 1111"/>
                      <a:gd name="connsiteY0" fmla="*/ 1333 h 1896"/>
                      <a:gd name="connsiteX1" fmla="*/ 429 w 1111"/>
                      <a:gd name="connsiteY1" fmla="*/ 0 h 1896"/>
                      <a:gd name="connsiteX2" fmla="*/ 1111 w 1111"/>
                      <a:gd name="connsiteY2" fmla="*/ 1896 h 1896"/>
                      <a:gd name="connsiteX3" fmla="*/ 0 w 1111"/>
                      <a:gd name="connsiteY3" fmla="*/ 1333 h 1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1896">
                        <a:moveTo>
                          <a:pt x="0" y="1333"/>
                        </a:moveTo>
                        <a:lnTo>
                          <a:pt x="429" y="0"/>
                        </a:lnTo>
                        <a:lnTo>
                          <a:pt x="1111" y="1896"/>
                        </a:lnTo>
                        <a:lnTo>
                          <a:pt x="0" y="13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7" name="Freeform: Shape 1676">
                    <a:extLst>
                      <a:ext uri="{FF2B5EF4-FFF2-40B4-BE49-F238E27FC236}">
                        <a16:creationId xmlns:a16="http://schemas.microsoft.com/office/drawing/2014/main" xmlns="" id="{10A15BC1-8645-4716-855D-DE52862575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10" y="3318723"/>
                    <a:ext cx="324" cy="274"/>
                  </a:xfrm>
                  <a:custGeom>
                    <a:avLst/>
                    <a:gdLst>
                      <a:gd name="connsiteX0" fmla="*/ 98 w 324"/>
                      <a:gd name="connsiteY0" fmla="*/ 274 h 274"/>
                      <a:gd name="connsiteX1" fmla="*/ 0 w 324"/>
                      <a:gd name="connsiteY1" fmla="*/ 0 h 274"/>
                      <a:gd name="connsiteX2" fmla="*/ 324 w 324"/>
                      <a:gd name="connsiteY2" fmla="*/ 164 h 274"/>
                      <a:gd name="connsiteX3" fmla="*/ 98 w 324"/>
                      <a:gd name="connsiteY3" fmla="*/ 274 h 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74">
                        <a:moveTo>
                          <a:pt x="98" y="274"/>
                        </a:moveTo>
                        <a:lnTo>
                          <a:pt x="0" y="0"/>
                        </a:lnTo>
                        <a:lnTo>
                          <a:pt x="324" y="164"/>
                        </a:lnTo>
                        <a:lnTo>
                          <a:pt x="98" y="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6" name="Freeform: Shape 1675">
                    <a:extLst>
                      <a:ext uri="{FF2B5EF4-FFF2-40B4-BE49-F238E27FC236}">
                        <a16:creationId xmlns:a16="http://schemas.microsoft.com/office/drawing/2014/main" xmlns="" id="{C295339C-05BF-4842-82CE-511B21B415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603" y="3318502"/>
                    <a:ext cx="1285" cy="3035"/>
                  </a:xfrm>
                  <a:custGeom>
                    <a:avLst/>
                    <a:gdLst>
                      <a:gd name="connsiteX0" fmla="*/ 544 w 1285"/>
                      <a:gd name="connsiteY0" fmla="*/ 2926 h 3035"/>
                      <a:gd name="connsiteX1" fmla="*/ 0 w 1285"/>
                      <a:gd name="connsiteY1" fmla="*/ 0 h 3035"/>
                      <a:gd name="connsiteX2" fmla="*/ 1285 w 1285"/>
                      <a:gd name="connsiteY2" fmla="*/ 2431 h 3035"/>
                      <a:gd name="connsiteX3" fmla="*/ 867 w 1285"/>
                      <a:gd name="connsiteY3" fmla="*/ 3035 h 3035"/>
                      <a:gd name="connsiteX4" fmla="*/ 544 w 1285"/>
                      <a:gd name="connsiteY4" fmla="*/ 2926 h 3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5" h="3035">
                        <a:moveTo>
                          <a:pt x="544" y="2926"/>
                        </a:moveTo>
                        <a:lnTo>
                          <a:pt x="0" y="0"/>
                        </a:lnTo>
                        <a:lnTo>
                          <a:pt x="1285" y="2431"/>
                        </a:lnTo>
                        <a:lnTo>
                          <a:pt x="867" y="3035"/>
                        </a:lnTo>
                        <a:lnTo>
                          <a:pt x="544" y="2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5" name="Freeform: Shape 1674">
                    <a:extLst>
                      <a:ext uri="{FF2B5EF4-FFF2-40B4-BE49-F238E27FC236}">
                        <a16:creationId xmlns:a16="http://schemas.microsoft.com/office/drawing/2014/main" xmlns="" id="{BC669530-99CB-4A3E-885A-701628A466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086" y="3319583"/>
                    <a:ext cx="7447" cy="3815"/>
                  </a:xfrm>
                  <a:custGeom>
                    <a:avLst/>
                    <a:gdLst>
                      <a:gd name="connsiteX0" fmla="*/ 0 w 7447"/>
                      <a:gd name="connsiteY0" fmla="*/ 1824 h 3815"/>
                      <a:gd name="connsiteX1" fmla="*/ 3733 w 7447"/>
                      <a:gd name="connsiteY1" fmla="*/ 0 h 3815"/>
                      <a:gd name="connsiteX2" fmla="*/ 7447 w 7447"/>
                      <a:gd name="connsiteY2" fmla="*/ 1252 h 3815"/>
                      <a:gd name="connsiteX3" fmla="*/ 3935 w 7447"/>
                      <a:gd name="connsiteY3" fmla="*/ 3815 h 3815"/>
                      <a:gd name="connsiteX4" fmla="*/ 0 w 7447"/>
                      <a:gd name="connsiteY4" fmla="*/ 1824 h 3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47" h="3815">
                        <a:moveTo>
                          <a:pt x="0" y="1824"/>
                        </a:moveTo>
                        <a:lnTo>
                          <a:pt x="3733" y="0"/>
                        </a:lnTo>
                        <a:lnTo>
                          <a:pt x="7447" y="1252"/>
                        </a:lnTo>
                        <a:lnTo>
                          <a:pt x="3935" y="3815"/>
                        </a:lnTo>
                        <a:lnTo>
                          <a:pt x="0" y="18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4" name="Freeform: Shape 1673">
                    <a:extLst>
                      <a:ext uri="{FF2B5EF4-FFF2-40B4-BE49-F238E27FC236}">
                        <a16:creationId xmlns:a16="http://schemas.microsoft.com/office/drawing/2014/main" xmlns="" id="{D69C1086-5075-4C45-95C1-4317311A39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125" y="3319102"/>
                    <a:ext cx="558" cy="906"/>
                  </a:xfrm>
                  <a:custGeom>
                    <a:avLst/>
                    <a:gdLst>
                      <a:gd name="connsiteX0" fmla="*/ 0 w 558"/>
                      <a:gd name="connsiteY0" fmla="*/ 906 h 906"/>
                      <a:gd name="connsiteX1" fmla="*/ 140 w 558"/>
                      <a:gd name="connsiteY1" fmla="*/ 0 h 906"/>
                      <a:gd name="connsiteX2" fmla="*/ 558 w 558"/>
                      <a:gd name="connsiteY2" fmla="*/ 549 h 906"/>
                      <a:gd name="connsiteX3" fmla="*/ 299 w 558"/>
                      <a:gd name="connsiteY3" fmla="*/ 816 h 906"/>
                      <a:gd name="connsiteX4" fmla="*/ 0 w 558"/>
                      <a:gd name="connsiteY4" fmla="*/ 906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" h="906">
                        <a:moveTo>
                          <a:pt x="0" y="906"/>
                        </a:moveTo>
                        <a:lnTo>
                          <a:pt x="140" y="0"/>
                        </a:lnTo>
                        <a:lnTo>
                          <a:pt x="558" y="549"/>
                        </a:lnTo>
                        <a:lnTo>
                          <a:pt x="299" y="816"/>
                        </a:lnTo>
                        <a:lnTo>
                          <a:pt x="0" y="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3" name="Freeform: Shape 1672">
                    <a:extLst>
                      <a:ext uri="{FF2B5EF4-FFF2-40B4-BE49-F238E27FC236}">
                        <a16:creationId xmlns:a16="http://schemas.microsoft.com/office/drawing/2014/main" xmlns="" id="{B8D19BA5-CF24-4BD7-99EC-D237E11DFB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60" y="3319331"/>
                    <a:ext cx="4755" cy="3378"/>
                  </a:xfrm>
                  <a:custGeom>
                    <a:avLst/>
                    <a:gdLst>
                      <a:gd name="connsiteX0" fmla="*/ 954 w 4755"/>
                      <a:gd name="connsiteY0" fmla="*/ 2739 h 3378"/>
                      <a:gd name="connsiteX1" fmla="*/ 0 w 4755"/>
                      <a:gd name="connsiteY1" fmla="*/ 1487 h 3378"/>
                      <a:gd name="connsiteX2" fmla="*/ 548 w 4755"/>
                      <a:gd name="connsiteY2" fmla="*/ 368 h 3378"/>
                      <a:gd name="connsiteX3" fmla="*/ 1770 w 4755"/>
                      <a:gd name="connsiteY3" fmla="*/ 0 h 3378"/>
                      <a:gd name="connsiteX4" fmla="*/ 2979 w 4755"/>
                      <a:gd name="connsiteY4" fmla="*/ 16 h 3378"/>
                      <a:gd name="connsiteX5" fmla="*/ 4755 w 4755"/>
                      <a:gd name="connsiteY5" fmla="*/ 3378 h 3378"/>
                      <a:gd name="connsiteX6" fmla="*/ 954 w 4755"/>
                      <a:gd name="connsiteY6" fmla="*/ 2739 h 3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5" h="3378">
                        <a:moveTo>
                          <a:pt x="954" y="2739"/>
                        </a:moveTo>
                        <a:lnTo>
                          <a:pt x="0" y="1487"/>
                        </a:lnTo>
                        <a:lnTo>
                          <a:pt x="548" y="368"/>
                        </a:lnTo>
                        <a:lnTo>
                          <a:pt x="1770" y="0"/>
                        </a:lnTo>
                        <a:lnTo>
                          <a:pt x="2979" y="16"/>
                        </a:lnTo>
                        <a:lnTo>
                          <a:pt x="4755" y="3378"/>
                        </a:lnTo>
                        <a:lnTo>
                          <a:pt x="954" y="2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2" name="Freeform: Shape 1671">
                    <a:extLst>
                      <a:ext uri="{FF2B5EF4-FFF2-40B4-BE49-F238E27FC236}">
                        <a16:creationId xmlns:a16="http://schemas.microsoft.com/office/drawing/2014/main" xmlns="" id="{9A4E6C7F-E19B-496F-B365-62D09F77EB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32" y="3319057"/>
                    <a:ext cx="2578" cy="3510"/>
                  </a:xfrm>
                  <a:custGeom>
                    <a:avLst/>
                    <a:gdLst>
                      <a:gd name="connsiteX0" fmla="*/ 479 w 2578"/>
                      <a:gd name="connsiteY0" fmla="*/ 2802 h 3510"/>
                      <a:gd name="connsiteX1" fmla="*/ 0 w 2578"/>
                      <a:gd name="connsiteY1" fmla="*/ 1896 h 3510"/>
                      <a:gd name="connsiteX2" fmla="*/ 1315 w 2578"/>
                      <a:gd name="connsiteY2" fmla="*/ 0 h 3510"/>
                      <a:gd name="connsiteX3" fmla="*/ 2578 w 2578"/>
                      <a:gd name="connsiteY3" fmla="*/ 3510 h 3510"/>
                      <a:gd name="connsiteX4" fmla="*/ 479 w 2578"/>
                      <a:gd name="connsiteY4" fmla="*/ 2802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8" h="3510">
                        <a:moveTo>
                          <a:pt x="479" y="2802"/>
                        </a:moveTo>
                        <a:lnTo>
                          <a:pt x="0" y="1896"/>
                        </a:lnTo>
                        <a:lnTo>
                          <a:pt x="1315" y="0"/>
                        </a:lnTo>
                        <a:lnTo>
                          <a:pt x="2578" y="3510"/>
                        </a:lnTo>
                        <a:lnTo>
                          <a:pt x="479" y="2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1" name="Freeform: Shape 1670">
                    <a:extLst>
                      <a:ext uri="{FF2B5EF4-FFF2-40B4-BE49-F238E27FC236}">
                        <a16:creationId xmlns:a16="http://schemas.microsoft.com/office/drawing/2014/main" xmlns="" id="{79C0C473-08A8-4FCB-8717-9A6841FABA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50" y="3319969"/>
                    <a:ext cx="1442" cy="738"/>
                  </a:xfrm>
                  <a:custGeom>
                    <a:avLst/>
                    <a:gdLst>
                      <a:gd name="connsiteX0" fmla="*/ 117 w 1442"/>
                      <a:gd name="connsiteY0" fmla="*/ 738 h 738"/>
                      <a:gd name="connsiteX1" fmla="*/ 0 w 1442"/>
                      <a:gd name="connsiteY1" fmla="*/ 584 h 738"/>
                      <a:gd name="connsiteX2" fmla="*/ 568 w 1442"/>
                      <a:gd name="connsiteY2" fmla="*/ 0 h 738"/>
                      <a:gd name="connsiteX3" fmla="*/ 1442 w 1442"/>
                      <a:gd name="connsiteY3" fmla="*/ 12 h 738"/>
                      <a:gd name="connsiteX4" fmla="*/ 1255 w 1442"/>
                      <a:gd name="connsiteY4" fmla="*/ 395 h 738"/>
                      <a:gd name="connsiteX5" fmla="*/ 117 w 1442"/>
                      <a:gd name="connsiteY5" fmla="*/ 738 h 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42" h="738">
                        <a:moveTo>
                          <a:pt x="117" y="738"/>
                        </a:moveTo>
                        <a:lnTo>
                          <a:pt x="0" y="584"/>
                        </a:lnTo>
                        <a:lnTo>
                          <a:pt x="568" y="0"/>
                        </a:lnTo>
                        <a:lnTo>
                          <a:pt x="1442" y="12"/>
                        </a:lnTo>
                        <a:lnTo>
                          <a:pt x="1255" y="395"/>
                        </a:lnTo>
                        <a:lnTo>
                          <a:pt x="117" y="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0" name="Freeform: Shape 1669">
                    <a:extLst>
                      <a:ext uri="{FF2B5EF4-FFF2-40B4-BE49-F238E27FC236}">
                        <a16:creationId xmlns:a16="http://schemas.microsoft.com/office/drawing/2014/main" xmlns="" id="{8FB33B6F-4DB1-42A7-BDDE-6E443B9150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16" y="3319454"/>
                    <a:ext cx="952" cy="1549"/>
                  </a:xfrm>
                  <a:custGeom>
                    <a:avLst/>
                    <a:gdLst>
                      <a:gd name="connsiteX0" fmla="*/ 557 w 952"/>
                      <a:gd name="connsiteY0" fmla="*/ 1549 h 1549"/>
                      <a:gd name="connsiteX1" fmla="*/ 0 w 952"/>
                      <a:gd name="connsiteY1" fmla="*/ 0 h 1549"/>
                      <a:gd name="connsiteX2" fmla="*/ 952 w 952"/>
                      <a:gd name="connsiteY2" fmla="*/ 321 h 1549"/>
                      <a:gd name="connsiteX3" fmla="*/ 557 w 952"/>
                      <a:gd name="connsiteY3" fmla="*/ 1549 h 1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" h="1549">
                        <a:moveTo>
                          <a:pt x="557" y="1549"/>
                        </a:moveTo>
                        <a:lnTo>
                          <a:pt x="0" y="0"/>
                        </a:lnTo>
                        <a:lnTo>
                          <a:pt x="952" y="321"/>
                        </a:lnTo>
                        <a:lnTo>
                          <a:pt x="557" y="15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9" name="Freeform: Shape 1668">
                    <a:extLst>
                      <a:ext uri="{FF2B5EF4-FFF2-40B4-BE49-F238E27FC236}">
                        <a16:creationId xmlns:a16="http://schemas.microsoft.com/office/drawing/2014/main" xmlns="" id="{16F03C8A-080E-4E33-BE5E-725AAD4455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12" y="3319987"/>
                    <a:ext cx="2923" cy="5974"/>
                  </a:xfrm>
                  <a:custGeom>
                    <a:avLst/>
                    <a:gdLst>
                      <a:gd name="connsiteX0" fmla="*/ 0 w 2923"/>
                      <a:gd name="connsiteY0" fmla="*/ 5960 h 5974"/>
                      <a:gd name="connsiteX1" fmla="*/ 917 w 2923"/>
                      <a:gd name="connsiteY1" fmla="*/ 0 h 5974"/>
                      <a:gd name="connsiteX2" fmla="*/ 2923 w 2923"/>
                      <a:gd name="connsiteY2" fmla="*/ 3796 h 5974"/>
                      <a:gd name="connsiteX3" fmla="*/ 2747 w 2923"/>
                      <a:gd name="connsiteY3" fmla="*/ 4156 h 5974"/>
                      <a:gd name="connsiteX4" fmla="*/ 979 w 2923"/>
                      <a:gd name="connsiteY4" fmla="*/ 5974 h 5974"/>
                      <a:gd name="connsiteX5" fmla="*/ 0 w 2923"/>
                      <a:gd name="connsiteY5" fmla="*/ 5960 h 5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3" h="5974">
                        <a:moveTo>
                          <a:pt x="0" y="5960"/>
                        </a:moveTo>
                        <a:lnTo>
                          <a:pt x="917" y="0"/>
                        </a:lnTo>
                        <a:lnTo>
                          <a:pt x="2923" y="3796"/>
                        </a:lnTo>
                        <a:lnTo>
                          <a:pt x="2747" y="4156"/>
                        </a:lnTo>
                        <a:lnTo>
                          <a:pt x="979" y="5974"/>
                        </a:lnTo>
                        <a:lnTo>
                          <a:pt x="0" y="59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8" name="Freeform: Shape 1667">
                    <a:extLst>
                      <a:ext uri="{FF2B5EF4-FFF2-40B4-BE49-F238E27FC236}">
                        <a16:creationId xmlns:a16="http://schemas.microsoft.com/office/drawing/2014/main" xmlns="" id="{0BBB5BDE-9168-4B4D-B161-B75B566FAE7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991" y="3315525"/>
                    <a:ext cx="13507" cy="15394"/>
                  </a:xfrm>
                  <a:custGeom>
                    <a:avLst/>
                    <a:gdLst>
                      <a:gd name="connsiteX0" fmla="*/ 65 w 13507"/>
                      <a:gd name="connsiteY0" fmla="*/ 5799 h 15394"/>
                      <a:gd name="connsiteX1" fmla="*/ 0 w 13507"/>
                      <a:gd name="connsiteY1" fmla="*/ 5454 h 15394"/>
                      <a:gd name="connsiteX2" fmla="*/ 7970 w 13507"/>
                      <a:gd name="connsiteY2" fmla="*/ 0 h 15394"/>
                      <a:gd name="connsiteX3" fmla="*/ 13507 w 13507"/>
                      <a:gd name="connsiteY3" fmla="*/ 15394 h 15394"/>
                      <a:gd name="connsiteX4" fmla="*/ 65 w 13507"/>
                      <a:gd name="connsiteY4" fmla="*/ 5799 h 15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07" h="15394">
                        <a:moveTo>
                          <a:pt x="65" y="5799"/>
                        </a:moveTo>
                        <a:lnTo>
                          <a:pt x="0" y="5454"/>
                        </a:lnTo>
                        <a:lnTo>
                          <a:pt x="7970" y="0"/>
                        </a:lnTo>
                        <a:lnTo>
                          <a:pt x="13507" y="15394"/>
                        </a:lnTo>
                        <a:lnTo>
                          <a:pt x="65" y="57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7" name="Freeform: Shape 1666">
                    <a:extLst>
                      <a:ext uri="{FF2B5EF4-FFF2-40B4-BE49-F238E27FC236}">
                        <a16:creationId xmlns:a16="http://schemas.microsoft.com/office/drawing/2014/main" xmlns="" id="{F569D68E-DB5C-4255-821D-D550759A79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398" y="3319905"/>
                    <a:ext cx="1223" cy="2316"/>
                  </a:xfrm>
                  <a:custGeom>
                    <a:avLst/>
                    <a:gdLst>
                      <a:gd name="connsiteX0" fmla="*/ 1223 w 1223"/>
                      <a:gd name="connsiteY0" fmla="*/ 2316 h 2316"/>
                      <a:gd name="connsiteX1" fmla="*/ 0 w 1223"/>
                      <a:gd name="connsiteY1" fmla="*/ 0 h 2316"/>
                      <a:gd name="connsiteX2" fmla="*/ 819 w 1223"/>
                      <a:gd name="connsiteY2" fmla="*/ 138 h 2316"/>
                      <a:gd name="connsiteX3" fmla="*/ 1223 w 1223"/>
                      <a:gd name="connsiteY3" fmla="*/ 2316 h 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3" h="2316">
                        <a:moveTo>
                          <a:pt x="1223" y="2316"/>
                        </a:moveTo>
                        <a:lnTo>
                          <a:pt x="0" y="0"/>
                        </a:lnTo>
                        <a:lnTo>
                          <a:pt x="819" y="138"/>
                        </a:lnTo>
                        <a:lnTo>
                          <a:pt x="1223" y="23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6" name="Freeform: Shape 1665">
                    <a:extLst>
                      <a:ext uri="{FF2B5EF4-FFF2-40B4-BE49-F238E27FC236}">
                        <a16:creationId xmlns:a16="http://schemas.microsoft.com/office/drawing/2014/main" xmlns="" id="{6AECE7B5-B280-43DC-894D-5A05116DB1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32" y="3320835"/>
                    <a:ext cx="6044" cy="3711"/>
                  </a:xfrm>
                  <a:custGeom>
                    <a:avLst/>
                    <a:gdLst>
                      <a:gd name="connsiteX0" fmla="*/ 2190 w 6044"/>
                      <a:gd name="connsiteY0" fmla="*/ 3711 h 3711"/>
                      <a:gd name="connsiteX1" fmla="*/ 0 w 6044"/>
                      <a:gd name="connsiteY1" fmla="*/ 834 h 3711"/>
                      <a:gd name="connsiteX2" fmla="*/ 0 w 6044"/>
                      <a:gd name="connsiteY2" fmla="*/ 711 h 3711"/>
                      <a:gd name="connsiteX3" fmla="*/ 5570 w 6044"/>
                      <a:gd name="connsiteY3" fmla="*/ 0 h 3711"/>
                      <a:gd name="connsiteX4" fmla="*/ 6044 w 6044"/>
                      <a:gd name="connsiteY4" fmla="*/ 898 h 3711"/>
                      <a:gd name="connsiteX5" fmla="*/ 2190 w 6044"/>
                      <a:gd name="connsiteY5" fmla="*/ 3711 h 3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44" h="3711">
                        <a:moveTo>
                          <a:pt x="2190" y="3711"/>
                        </a:moveTo>
                        <a:lnTo>
                          <a:pt x="0" y="834"/>
                        </a:lnTo>
                        <a:lnTo>
                          <a:pt x="0" y="711"/>
                        </a:lnTo>
                        <a:lnTo>
                          <a:pt x="5570" y="0"/>
                        </a:lnTo>
                        <a:lnTo>
                          <a:pt x="6044" y="898"/>
                        </a:lnTo>
                        <a:lnTo>
                          <a:pt x="2190" y="37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5" name="Freeform: Shape 1664">
                    <a:extLst>
                      <a:ext uri="{FF2B5EF4-FFF2-40B4-BE49-F238E27FC236}">
                        <a16:creationId xmlns:a16="http://schemas.microsoft.com/office/drawing/2014/main" xmlns="" id="{4CC6B35A-2813-42D2-A3AF-B82CCC710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07" y="3322573"/>
                    <a:ext cx="10628" cy="6841"/>
                  </a:xfrm>
                  <a:custGeom>
                    <a:avLst/>
                    <a:gdLst>
                      <a:gd name="connsiteX0" fmla="*/ 0 w 10628"/>
                      <a:gd name="connsiteY0" fmla="*/ 5377 h 6841"/>
                      <a:gd name="connsiteX1" fmla="*/ 1730 w 10628"/>
                      <a:gd name="connsiteY1" fmla="*/ 0 h 6841"/>
                      <a:gd name="connsiteX2" fmla="*/ 10628 w 10628"/>
                      <a:gd name="connsiteY2" fmla="*/ 1494 h 6841"/>
                      <a:gd name="connsiteX3" fmla="*/ 10628 w 10628"/>
                      <a:gd name="connsiteY3" fmla="*/ 3771 h 6841"/>
                      <a:gd name="connsiteX4" fmla="*/ 4344 w 10628"/>
                      <a:gd name="connsiteY4" fmla="*/ 6841 h 6841"/>
                      <a:gd name="connsiteX5" fmla="*/ 0 w 10628"/>
                      <a:gd name="connsiteY5" fmla="*/ 5377 h 6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28" h="6841">
                        <a:moveTo>
                          <a:pt x="0" y="5377"/>
                        </a:moveTo>
                        <a:lnTo>
                          <a:pt x="1730" y="0"/>
                        </a:lnTo>
                        <a:lnTo>
                          <a:pt x="10628" y="1494"/>
                        </a:lnTo>
                        <a:lnTo>
                          <a:pt x="10628" y="3771"/>
                        </a:lnTo>
                        <a:lnTo>
                          <a:pt x="4344" y="6841"/>
                        </a:lnTo>
                        <a:lnTo>
                          <a:pt x="0" y="53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4" name="Freeform: Shape 1663">
                    <a:extLst>
                      <a:ext uri="{FF2B5EF4-FFF2-40B4-BE49-F238E27FC236}">
                        <a16:creationId xmlns:a16="http://schemas.microsoft.com/office/drawing/2014/main" xmlns="" id="{2133979B-05B7-4D31-8E35-A81246DFDE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42" y="3321512"/>
                    <a:ext cx="2070" cy="2089"/>
                  </a:xfrm>
                  <a:custGeom>
                    <a:avLst/>
                    <a:gdLst>
                      <a:gd name="connsiteX0" fmla="*/ 0 w 2070"/>
                      <a:gd name="connsiteY0" fmla="*/ 2074 h 2089"/>
                      <a:gd name="connsiteX1" fmla="*/ 894 w 2070"/>
                      <a:gd name="connsiteY1" fmla="*/ 244 h 2089"/>
                      <a:gd name="connsiteX2" fmla="*/ 1131 w 2070"/>
                      <a:gd name="connsiteY2" fmla="*/ 0 h 2089"/>
                      <a:gd name="connsiteX3" fmla="*/ 2070 w 2070"/>
                      <a:gd name="connsiteY3" fmla="*/ 1776 h 2089"/>
                      <a:gd name="connsiteX4" fmla="*/ 1035 w 2070"/>
                      <a:gd name="connsiteY4" fmla="*/ 2089 h 2089"/>
                      <a:gd name="connsiteX5" fmla="*/ 0 w 2070"/>
                      <a:gd name="connsiteY5" fmla="*/ 2074 h 2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70" h="2089">
                        <a:moveTo>
                          <a:pt x="0" y="2074"/>
                        </a:moveTo>
                        <a:lnTo>
                          <a:pt x="894" y="244"/>
                        </a:lnTo>
                        <a:lnTo>
                          <a:pt x="1131" y="0"/>
                        </a:lnTo>
                        <a:lnTo>
                          <a:pt x="2070" y="1776"/>
                        </a:lnTo>
                        <a:lnTo>
                          <a:pt x="1035" y="2089"/>
                        </a:lnTo>
                        <a:lnTo>
                          <a:pt x="0" y="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3" name="Freeform: Shape 1662">
                    <a:extLst>
                      <a:ext uri="{FF2B5EF4-FFF2-40B4-BE49-F238E27FC236}">
                        <a16:creationId xmlns:a16="http://schemas.microsoft.com/office/drawing/2014/main" xmlns="" id="{6F405C97-931B-4EF6-A228-7AB92806CF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28" y="3320971"/>
                    <a:ext cx="731" cy="1207"/>
                  </a:xfrm>
                  <a:custGeom>
                    <a:avLst/>
                    <a:gdLst>
                      <a:gd name="connsiteX0" fmla="*/ 646 w 731"/>
                      <a:gd name="connsiteY0" fmla="*/ 1207 h 1207"/>
                      <a:gd name="connsiteX1" fmla="*/ 0 w 731"/>
                      <a:gd name="connsiteY1" fmla="*/ 358 h 1207"/>
                      <a:gd name="connsiteX2" fmla="*/ 731 w 731"/>
                      <a:gd name="connsiteY2" fmla="*/ 0 h 1207"/>
                      <a:gd name="connsiteX3" fmla="*/ 731 w 731"/>
                      <a:gd name="connsiteY3" fmla="*/ 1196 h 1207"/>
                      <a:gd name="connsiteX4" fmla="*/ 646 w 731"/>
                      <a:gd name="connsiteY4" fmla="*/ 1207 h 1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1" h="1207">
                        <a:moveTo>
                          <a:pt x="646" y="1207"/>
                        </a:moveTo>
                        <a:lnTo>
                          <a:pt x="0" y="358"/>
                        </a:lnTo>
                        <a:lnTo>
                          <a:pt x="731" y="0"/>
                        </a:lnTo>
                        <a:lnTo>
                          <a:pt x="731" y="1196"/>
                        </a:lnTo>
                        <a:lnTo>
                          <a:pt x="646" y="1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2" name="Freeform: Shape 1661">
                    <a:extLst>
                      <a:ext uri="{FF2B5EF4-FFF2-40B4-BE49-F238E27FC236}">
                        <a16:creationId xmlns:a16="http://schemas.microsoft.com/office/drawing/2014/main" xmlns="" id="{9AE5AE93-334E-4203-915E-E1BBFD8508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97" y="3321341"/>
                    <a:ext cx="2197" cy="1392"/>
                  </a:xfrm>
                  <a:custGeom>
                    <a:avLst/>
                    <a:gdLst>
                      <a:gd name="connsiteX0" fmla="*/ 0 w 2197"/>
                      <a:gd name="connsiteY0" fmla="*/ 280 h 1392"/>
                      <a:gd name="connsiteX1" fmla="*/ 2197 w 2197"/>
                      <a:gd name="connsiteY1" fmla="*/ 0 h 1392"/>
                      <a:gd name="connsiteX2" fmla="*/ 2197 w 2197"/>
                      <a:gd name="connsiteY2" fmla="*/ 1392 h 1392"/>
                      <a:gd name="connsiteX3" fmla="*/ 0 w 2197"/>
                      <a:gd name="connsiteY3" fmla="*/ 280 h 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7" h="1392">
                        <a:moveTo>
                          <a:pt x="0" y="280"/>
                        </a:moveTo>
                        <a:lnTo>
                          <a:pt x="2197" y="0"/>
                        </a:lnTo>
                        <a:lnTo>
                          <a:pt x="2197" y="1392"/>
                        </a:lnTo>
                        <a:lnTo>
                          <a:pt x="0" y="2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1" name="Freeform: Shape 1660">
                    <a:extLst>
                      <a:ext uri="{FF2B5EF4-FFF2-40B4-BE49-F238E27FC236}">
                        <a16:creationId xmlns:a16="http://schemas.microsoft.com/office/drawing/2014/main" xmlns="" id="{C0FDD6DD-1812-4793-B482-0B6AF2742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91" y="3321864"/>
                    <a:ext cx="453" cy="696"/>
                  </a:xfrm>
                  <a:custGeom>
                    <a:avLst/>
                    <a:gdLst>
                      <a:gd name="connsiteX0" fmla="*/ 0 w 453"/>
                      <a:gd name="connsiteY0" fmla="*/ 696 h 696"/>
                      <a:gd name="connsiteX1" fmla="*/ 0 w 453"/>
                      <a:gd name="connsiteY1" fmla="*/ 0 h 696"/>
                      <a:gd name="connsiteX2" fmla="*/ 453 w 453"/>
                      <a:gd name="connsiteY2" fmla="*/ 230 h 696"/>
                      <a:gd name="connsiteX3" fmla="*/ 0 w 453"/>
                      <a:gd name="connsiteY3" fmla="*/ 696 h 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3" h="696">
                        <a:moveTo>
                          <a:pt x="0" y="696"/>
                        </a:moveTo>
                        <a:lnTo>
                          <a:pt x="0" y="0"/>
                        </a:lnTo>
                        <a:lnTo>
                          <a:pt x="453" y="230"/>
                        </a:lnTo>
                        <a:lnTo>
                          <a:pt x="0" y="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0" name="Freeform: Shape 1659">
                    <a:extLst>
                      <a:ext uri="{FF2B5EF4-FFF2-40B4-BE49-F238E27FC236}">
                        <a16:creationId xmlns:a16="http://schemas.microsoft.com/office/drawing/2014/main" xmlns="" id="{22CFC689-810D-45FA-87DF-4916750DD4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711" y="3321665"/>
                    <a:ext cx="2803" cy="3835"/>
                  </a:xfrm>
                  <a:custGeom>
                    <a:avLst/>
                    <a:gdLst>
                      <a:gd name="connsiteX0" fmla="*/ 644 w 2803"/>
                      <a:gd name="connsiteY0" fmla="*/ 3473 h 3835"/>
                      <a:gd name="connsiteX1" fmla="*/ 0 w 2803"/>
                      <a:gd name="connsiteY1" fmla="*/ 0 h 3835"/>
                      <a:gd name="connsiteX2" fmla="*/ 1431 w 2803"/>
                      <a:gd name="connsiteY2" fmla="*/ 20 h 3835"/>
                      <a:gd name="connsiteX3" fmla="*/ 2803 w 2803"/>
                      <a:gd name="connsiteY3" fmla="*/ 3835 h 3835"/>
                      <a:gd name="connsiteX4" fmla="*/ 644 w 2803"/>
                      <a:gd name="connsiteY4" fmla="*/ 3473 h 3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3" h="3835">
                        <a:moveTo>
                          <a:pt x="644" y="3473"/>
                        </a:moveTo>
                        <a:lnTo>
                          <a:pt x="0" y="0"/>
                        </a:lnTo>
                        <a:lnTo>
                          <a:pt x="1431" y="20"/>
                        </a:lnTo>
                        <a:lnTo>
                          <a:pt x="2803" y="3835"/>
                        </a:lnTo>
                        <a:lnTo>
                          <a:pt x="644" y="3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9" name="Freeform: Shape 1658">
                    <a:extLst>
                      <a:ext uri="{FF2B5EF4-FFF2-40B4-BE49-F238E27FC236}">
                        <a16:creationId xmlns:a16="http://schemas.microsoft.com/office/drawing/2014/main" xmlns="" id="{BD1857FC-6178-4965-BE29-83CB5F6259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49" y="3321939"/>
                    <a:ext cx="2216" cy="2351"/>
                  </a:xfrm>
                  <a:custGeom>
                    <a:avLst/>
                    <a:gdLst>
                      <a:gd name="connsiteX0" fmla="*/ 845 w 2216"/>
                      <a:gd name="connsiteY0" fmla="*/ 2351 h 2351"/>
                      <a:gd name="connsiteX1" fmla="*/ 0 w 2216"/>
                      <a:gd name="connsiteY1" fmla="*/ 0 h 2351"/>
                      <a:gd name="connsiteX2" fmla="*/ 2216 w 2216"/>
                      <a:gd name="connsiteY2" fmla="*/ 372 h 2351"/>
                      <a:gd name="connsiteX3" fmla="*/ 845 w 2216"/>
                      <a:gd name="connsiteY3" fmla="*/ 2351 h 2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6" h="2351">
                        <a:moveTo>
                          <a:pt x="845" y="2351"/>
                        </a:moveTo>
                        <a:lnTo>
                          <a:pt x="0" y="0"/>
                        </a:lnTo>
                        <a:lnTo>
                          <a:pt x="2216" y="372"/>
                        </a:lnTo>
                        <a:lnTo>
                          <a:pt x="845" y="23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8" name="Freeform: Shape 1657">
                    <a:extLst>
                      <a:ext uri="{FF2B5EF4-FFF2-40B4-BE49-F238E27FC236}">
                        <a16:creationId xmlns:a16="http://schemas.microsoft.com/office/drawing/2014/main" xmlns="" id="{362EDC2C-90EA-453E-87DC-36F0A96F14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33" y="3322311"/>
                    <a:ext cx="4223" cy="10055"/>
                  </a:xfrm>
                  <a:custGeom>
                    <a:avLst/>
                    <a:gdLst>
                      <a:gd name="connsiteX0" fmla="*/ 0 w 4223"/>
                      <a:gd name="connsiteY0" fmla="*/ 10055 h 10055"/>
                      <a:gd name="connsiteX1" fmla="*/ 0 w 4223"/>
                      <a:gd name="connsiteY1" fmla="*/ 0 h 10055"/>
                      <a:gd name="connsiteX2" fmla="*/ 4223 w 4223"/>
                      <a:gd name="connsiteY2" fmla="*/ 7992 h 10055"/>
                      <a:gd name="connsiteX3" fmla="*/ 0 w 4223"/>
                      <a:gd name="connsiteY3" fmla="*/ 10055 h 10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23" h="10055">
                        <a:moveTo>
                          <a:pt x="0" y="10055"/>
                        </a:moveTo>
                        <a:lnTo>
                          <a:pt x="0" y="0"/>
                        </a:lnTo>
                        <a:lnTo>
                          <a:pt x="4223" y="7992"/>
                        </a:lnTo>
                        <a:lnTo>
                          <a:pt x="0" y="10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7" name="Freeform: Shape 1656">
                    <a:extLst>
                      <a:ext uri="{FF2B5EF4-FFF2-40B4-BE49-F238E27FC236}">
                        <a16:creationId xmlns:a16="http://schemas.microsoft.com/office/drawing/2014/main" xmlns="" id="{76CB7C08-EF2C-41DD-80CC-7B4CEBEEA5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98" y="3322513"/>
                    <a:ext cx="2789" cy="2764"/>
                  </a:xfrm>
                  <a:custGeom>
                    <a:avLst/>
                    <a:gdLst>
                      <a:gd name="connsiteX0" fmla="*/ 0 w 2789"/>
                      <a:gd name="connsiteY0" fmla="*/ 2036 h 2764"/>
                      <a:gd name="connsiteX1" fmla="*/ 1865 w 2789"/>
                      <a:gd name="connsiteY1" fmla="*/ 118 h 2764"/>
                      <a:gd name="connsiteX2" fmla="*/ 2789 w 2789"/>
                      <a:gd name="connsiteY2" fmla="*/ 0 h 2764"/>
                      <a:gd name="connsiteX3" fmla="*/ 1438 w 2789"/>
                      <a:gd name="connsiteY3" fmla="*/ 2764 h 2764"/>
                      <a:gd name="connsiteX4" fmla="*/ 0 w 2789"/>
                      <a:gd name="connsiteY4" fmla="*/ 2036 h 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89" h="2764">
                        <a:moveTo>
                          <a:pt x="0" y="2036"/>
                        </a:moveTo>
                        <a:lnTo>
                          <a:pt x="1865" y="118"/>
                        </a:lnTo>
                        <a:lnTo>
                          <a:pt x="2789" y="0"/>
                        </a:lnTo>
                        <a:lnTo>
                          <a:pt x="1438" y="2764"/>
                        </a:lnTo>
                        <a:lnTo>
                          <a:pt x="0" y="2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6" name="Freeform: Shape 1655">
                    <a:extLst>
                      <a:ext uri="{FF2B5EF4-FFF2-40B4-BE49-F238E27FC236}">
                        <a16:creationId xmlns:a16="http://schemas.microsoft.com/office/drawing/2014/main" xmlns="" id="{944EF7C5-1A28-47DC-8139-F7401EB20D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482" y="3323106"/>
                    <a:ext cx="2125" cy="943"/>
                  </a:xfrm>
                  <a:custGeom>
                    <a:avLst/>
                    <a:gdLst>
                      <a:gd name="connsiteX0" fmla="*/ 174 w 2125"/>
                      <a:gd name="connsiteY0" fmla="*/ 916 h 943"/>
                      <a:gd name="connsiteX1" fmla="*/ 0 w 2125"/>
                      <a:gd name="connsiteY1" fmla="*/ 587 h 943"/>
                      <a:gd name="connsiteX2" fmla="*/ 1950 w 2125"/>
                      <a:gd name="connsiteY2" fmla="*/ 0 h 943"/>
                      <a:gd name="connsiteX3" fmla="*/ 2125 w 2125"/>
                      <a:gd name="connsiteY3" fmla="*/ 943 h 943"/>
                      <a:gd name="connsiteX4" fmla="*/ 174 w 2125"/>
                      <a:gd name="connsiteY4" fmla="*/ 916 h 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5" h="943">
                        <a:moveTo>
                          <a:pt x="174" y="916"/>
                        </a:moveTo>
                        <a:lnTo>
                          <a:pt x="0" y="587"/>
                        </a:lnTo>
                        <a:lnTo>
                          <a:pt x="1950" y="0"/>
                        </a:lnTo>
                        <a:lnTo>
                          <a:pt x="2125" y="943"/>
                        </a:lnTo>
                        <a:lnTo>
                          <a:pt x="174" y="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5" name="Freeform: Shape 1654">
                    <a:extLst>
                      <a:ext uri="{FF2B5EF4-FFF2-40B4-BE49-F238E27FC236}">
                        <a16:creationId xmlns:a16="http://schemas.microsoft.com/office/drawing/2014/main" xmlns="" id="{BD6E1E8B-EAB7-4C2B-B6CF-01B56A6E99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532" y="3324220"/>
                    <a:ext cx="4006" cy="3382"/>
                  </a:xfrm>
                  <a:custGeom>
                    <a:avLst/>
                    <a:gdLst>
                      <a:gd name="connsiteX0" fmla="*/ 0 w 4006"/>
                      <a:gd name="connsiteY0" fmla="*/ 3382 h 3382"/>
                      <a:gd name="connsiteX1" fmla="*/ 0 w 4006"/>
                      <a:gd name="connsiteY1" fmla="*/ 0 h 3382"/>
                      <a:gd name="connsiteX2" fmla="*/ 4006 w 4006"/>
                      <a:gd name="connsiteY2" fmla="*/ 1350 h 3382"/>
                      <a:gd name="connsiteX3" fmla="*/ 2318 w 4006"/>
                      <a:gd name="connsiteY3" fmla="*/ 3086 h 3382"/>
                      <a:gd name="connsiteX4" fmla="*/ 0 w 4006"/>
                      <a:gd name="connsiteY4" fmla="*/ 3382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06" h="3382">
                        <a:moveTo>
                          <a:pt x="0" y="3382"/>
                        </a:moveTo>
                        <a:lnTo>
                          <a:pt x="0" y="0"/>
                        </a:lnTo>
                        <a:lnTo>
                          <a:pt x="4006" y="1350"/>
                        </a:lnTo>
                        <a:lnTo>
                          <a:pt x="2318" y="3086"/>
                        </a:lnTo>
                        <a:lnTo>
                          <a:pt x="0" y="33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4" name="Freeform: Shape 1653">
                    <a:extLst>
                      <a:ext uri="{FF2B5EF4-FFF2-40B4-BE49-F238E27FC236}">
                        <a16:creationId xmlns:a16="http://schemas.microsoft.com/office/drawing/2014/main" xmlns="" id="{DFB167B3-6314-442C-9EFD-3B0C154D14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44" y="3323548"/>
                    <a:ext cx="2302" cy="4130"/>
                  </a:xfrm>
                  <a:custGeom>
                    <a:avLst/>
                    <a:gdLst>
                      <a:gd name="connsiteX0" fmla="*/ 61 w 2302"/>
                      <a:gd name="connsiteY0" fmla="*/ 4130 h 4130"/>
                      <a:gd name="connsiteX1" fmla="*/ 0 w 2302"/>
                      <a:gd name="connsiteY1" fmla="*/ 4014 h 4130"/>
                      <a:gd name="connsiteX2" fmla="*/ 1963 w 2302"/>
                      <a:gd name="connsiteY2" fmla="*/ 0 h 4130"/>
                      <a:gd name="connsiteX3" fmla="*/ 2302 w 2302"/>
                      <a:gd name="connsiteY3" fmla="*/ 1826 h 4130"/>
                      <a:gd name="connsiteX4" fmla="*/ 61 w 2302"/>
                      <a:gd name="connsiteY4" fmla="*/ 4130 h 4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4130">
                        <a:moveTo>
                          <a:pt x="61" y="4130"/>
                        </a:moveTo>
                        <a:lnTo>
                          <a:pt x="0" y="4014"/>
                        </a:lnTo>
                        <a:lnTo>
                          <a:pt x="1963" y="0"/>
                        </a:lnTo>
                        <a:lnTo>
                          <a:pt x="2302" y="1826"/>
                        </a:lnTo>
                        <a:lnTo>
                          <a:pt x="61" y="4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3" name="Freeform: Shape 1652">
                    <a:extLst>
                      <a:ext uri="{FF2B5EF4-FFF2-40B4-BE49-F238E27FC236}">
                        <a16:creationId xmlns:a16="http://schemas.microsoft.com/office/drawing/2014/main" xmlns="" id="{B90A38E2-BCE4-4DEC-BECD-A7EEDF5B37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998" y="3324923"/>
                    <a:ext cx="10340" cy="5919"/>
                  </a:xfrm>
                  <a:custGeom>
                    <a:avLst/>
                    <a:gdLst>
                      <a:gd name="connsiteX0" fmla="*/ 0 w 10340"/>
                      <a:gd name="connsiteY0" fmla="*/ 4087 h 5919"/>
                      <a:gd name="connsiteX1" fmla="*/ 565 w 10340"/>
                      <a:gd name="connsiteY1" fmla="*/ 411 h 5919"/>
                      <a:gd name="connsiteX2" fmla="*/ 3790 w 10340"/>
                      <a:gd name="connsiteY2" fmla="*/ 0 h 5919"/>
                      <a:gd name="connsiteX3" fmla="*/ 10340 w 10340"/>
                      <a:gd name="connsiteY3" fmla="*/ 2208 h 5919"/>
                      <a:gd name="connsiteX4" fmla="*/ 8862 w 10340"/>
                      <a:gd name="connsiteY4" fmla="*/ 4339 h 5919"/>
                      <a:gd name="connsiteX5" fmla="*/ 3620 w 10340"/>
                      <a:gd name="connsiteY5" fmla="*/ 5919 h 5919"/>
                      <a:gd name="connsiteX6" fmla="*/ 0 w 10340"/>
                      <a:gd name="connsiteY6" fmla="*/ 4087 h 5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340" h="5919">
                        <a:moveTo>
                          <a:pt x="0" y="4087"/>
                        </a:moveTo>
                        <a:lnTo>
                          <a:pt x="565" y="411"/>
                        </a:lnTo>
                        <a:lnTo>
                          <a:pt x="3790" y="0"/>
                        </a:lnTo>
                        <a:lnTo>
                          <a:pt x="10340" y="2208"/>
                        </a:lnTo>
                        <a:lnTo>
                          <a:pt x="8862" y="4339"/>
                        </a:lnTo>
                        <a:lnTo>
                          <a:pt x="3620" y="5919"/>
                        </a:lnTo>
                        <a:lnTo>
                          <a:pt x="0" y="40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2" name="Freeform: Shape 1651">
                    <a:extLst>
                      <a:ext uri="{FF2B5EF4-FFF2-40B4-BE49-F238E27FC236}">
                        <a16:creationId xmlns:a16="http://schemas.microsoft.com/office/drawing/2014/main" xmlns="" id="{0FE64713-DCDA-4481-8F4F-AF5AF8A8F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752" y="3323457"/>
                    <a:ext cx="6585" cy="4729"/>
                  </a:xfrm>
                  <a:custGeom>
                    <a:avLst/>
                    <a:gdLst>
                      <a:gd name="connsiteX0" fmla="*/ 3598 w 6585"/>
                      <a:gd name="connsiteY0" fmla="*/ 4729 h 4729"/>
                      <a:gd name="connsiteX1" fmla="*/ 0 w 6585"/>
                      <a:gd name="connsiteY1" fmla="*/ 0 h 4729"/>
                      <a:gd name="connsiteX2" fmla="*/ 6585 w 6585"/>
                      <a:gd name="connsiteY2" fmla="*/ 91 h 4729"/>
                      <a:gd name="connsiteX3" fmla="*/ 3598 w 6585"/>
                      <a:gd name="connsiteY3" fmla="*/ 4729 h 4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85" h="4729">
                        <a:moveTo>
                          <a:pt x="3598" y="4729"/>
                        </a:moveTo>
                        <a:lnTo>
                          <a:pt x="0" y="0"/>
                        </a:lnTo>
                        <a:lnTo>
                          <a:pt x="6585" y="91"/>
                        </a:lnTo>
                        <a:lnTo>
                          <a:pt x="3598" y="47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1" name="Freeform: Shape 1650">
                    <a:extLst>
                      <a:ext uri="{FF2B5EF4-FFF2-40B4-BE49-F238E27FC236}">
                        <a16:creationId xmlns:a16="http://schemas.microsoft.com/office/drawing/2014/main" xmlns="" id="{091D2B33-30EF-4BBF-9A6B-948B1FDDF2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43" y="3324915"/>
                    <a:ext cx="4027" cy="4531"/>
                  </a:xfrm>
                  <a:custGeom>
                    <a:avLst/>
                    <a:gdLst>
                      <a:gd name="connsiteX0" fmla="*/ 0 w 4027"/>
                      <a:gd name="connsiteY0" fmla="*/ 4098 h 4531"/>
                      <a:gd name="connsiteX1" fmla="*/ 2842 w 4027"/>
                      <a:gd name="connsiteY1" fmla="*/ 0 h 4531"/>
                      <a:gd name="connsiteX2" fmla="*/ 4027 w 4027"/>
                      <a:gd name="connsiteY2" fmla="*/ 16 h 4531"/>
                      <a:gd name="connsiteX3" fmla="*/ 2574 w 4027"/>
                      <a:gd name="connsiteY3" fmla="*/ 4531 h 4531"/>
                      <a:gd name="connsiteX4" fmla="*/ 0 w 4027"/>
                      <a:gd name="connsiteY4" fmla="*/ 4098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27" h="4531">
                        <a:moveTo>
                          <a:pt x="0" y="4098"/>
                        </a:moveTo>
                        <a:lnTo>
                          <a:pt x="2842" y="0"/>
                        </a:lnTo>
                        <a:lnTo>
                          <a:pt x="4027" y="16"/>
                        </a:lnTo>
                        <a:lnTo>
                          <a:pt x="2574" y="4531"/>
                        </a:lnTo>
                        <a:lnTo>
                          <a:pt x="0" y="40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0" name="Freeform: Shape 1649">
                    <a:extLst>
                      <a:ext uri="{FF2B5EF4-FFF2-40B4-BE49-F238E27FC236}">
                        <a16:creationId xmlns:a16="http://schemas.microsoft.com/office/drawing/2014/main" xmlns="" id="{8DFC24CB-B5C0-4FDA-9882-EB52DC16B7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58" y="3324140"/>
                    <a:ext cx="1784" cy="3982"/>
                  </a:xfrm>
                  <a:custGeom>
                    <a:avLst/>
                    <a:gdLst>
                      <a:gd name="connsiteX0" fmla="*/ 648 w 1784"/>
                      <a:gd name="connsiteY0" fmla="*/ 3982 h 3982"/>
                      <a:gd name="connsiteX1" fmla="*/ 0 w 1784"/>
                      <a:gd name="connsiteY1" fmla="*/ 489 h 3982"/>
                      <a:gd name="connsiteX2" fmla="*/ 475 w 1784"/>
                      <a:gd name="connsiteY2" fmla="*/ 0 h 3982"/>
                      <a:gd name="connsiteX3" fmla="*/ 1784 w 1784"/>
                      <a:gd name="connsiteY3" fmla="*/ 3640 h 3982"/>
                      <a:gd name="connsiteX4" fmla="*/ 648 w 1784"/>
                      <a:gd name="connsiteY4" fmla="*/ 3982 h 3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4" h="3982">
                        <a:moveTo>
                          <a:pt x="648" y="3982"/>
                        </a:moveTo>
                        <a:lnTo>
                          <a:pt x="0" y="489"/>
                        </a:lnTo>
                        <a:lnTo>
                          <a:pt x="475" y="0"/>
                        </a:lnTo>
                        <a:lnTo>
                          <a:pt x="1784" y="3640"/>
                        </a:lnTo>
                        <a:lnTo>
                          <a:pt x="648" y="39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9" name="Freeform: Shape 1648">
                    <a:extLst>
                      <a:ext uri="{FF2B5EF4-FFF2-40B4-BE49-F238E27FC236}">
                        <a16:creationId xmlns:a16="http://schemas.microsoft.com/office/drawing/2014/main" xmlns="" id="{4DAA0B29-5EC2-4736-AC5D-3AC74B9B4D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42" y="3324442"/>
                    <a:ext cx="2570" cy="2742"/>
                  </a:xfrm>
                  <a:custGeom>
                    <a:avLst/>
                    <a:gdLst>
                      <a:gd name="connsiteX0" fmla="*/ 0 w 2570"/>
                      <a:gd name="connsiteY0" fmla="*/ 1875 h 2742"/>
                      <a:gd name="connsiteX1" fmla="*/ 2570 w 2570"/>
                      <a:gd name="connsiteY1" fmla="*/ 0 h 2742"/>
                      <a:gd name="connsiteX2" fmla="*/ 2570 w 2570"/>
                      <a:gd name="connsiteY2" fmla="*/ 2742 h 2742"/>
                      <a:gd name="connsiteX3" fmla="*/ 0 w 2570"/>
                      <a:gd name="connsiteY3" fmla="*/ 1875 h 2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0" h="2742">
                        <a:moveTo>
                          <a:pt x="0" y="1875"/>
                        </a:moveTo>
                        <a:lnTo>
                          <a:pt x="2570" y="0"/>
                        </a:lnTo>
                        <a:lnTo>
                          <a:pt x="2570" y="2742"/>
                        </a:lnTo>
                        <a:lnTo>
                          <a:pt x="0" y="18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8" name="Freeform: Shape 1647">
                    <a:extLst>
                      <a:ext uri="{FF2B5EF4-FFF2-40B4-BE49-F238E27FC236}">
                        <a16:creationId xmlns:a16="http://schemas.microsoft.com/office/drawing/2014/main" xmlns="" id="{A3C6817A-1DDD-4976-A778-193D418908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8720" y="3308779"/>
                    <a:ext cx="42355" cy="45632"/>
                  </a:xfrm>
                  <a:custGeom>
                    <a:avLst/>
                    <a:gdLst>
                      <a:gd name="connsiteX0" fmla="*/ 13065 w 42355"/>
                      <a:gd name="connsiteY0" fmla="*/ 24724 h 45632"/>
                      <a:gd name="connsiteX1" fmla="*/ 0 w 42355"/>
                      <a:gd name="connsiteY1" fmla="*/ 0 h 45632"/>
                      <a:gd name="connsiteX2" fmla="*/ 12412 w 42355"/>
                      <a:gd name="connsiteY2" fmla="*/ 6282 h 45632"/>
                      <a:gd name="connsiteX3" fmla="*/ 42355 w 42355"/>
                      <a:gd name="connsiteY3" fmla="*/ 45632 h 45632"/>
                      <a:gd name="connsiteX4" fmla="*/ 13065 w 42355"/>
                      <a:gd name="connsiteY4" fmla="*/ 24724 h 4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55" h="45632">
                        <a:moveTo>
                          <a:pt x="13065" y="24724"/>
                        </a:moveTo>
                        <a:lnTo>
                          <a:pt x="0" y="0"/>
                        </a:lnTo>
                        <a:lnTo>
                          <a:pt x="12412" y="6282"/>
                        </a:lnTo>
                        <a:lnTo>
                          <a:pt x="42355" y="45632"/>
                        </a:lnTo>
                        <a:lnTo>
                          <a:pt x="13065" y="24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7" name="Freeform: Shape 1646">
                    <a:extLst>
                      <a:ext uri="{FF2B5EF4-FFF2-40B4-BE49-F238E27FC236}">
                        <a16:creationId xmlns:a16="http://schemas.microsoft.com/office/drawing/2014/main" xmlns="" id="{9B41CAEB-B6FE-4348-A2CA-A0901EDA99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03" y="3324049"/>
                    <a:ext cx="1644" cy="3314"/>
                  </a:xfrm>
                  <a:custGeom>
                    <a:avLst/>
                    <a:gdLst>
                      <a:gd name="connsiteX0" fmla="*/ 1134 w 1644"/>
                      <a:gd name="connsiteY0" fmla="*/ 3314 h 3314"/>
                      <a:gd name="connsiteX1" fmla="*/ 0 w 1644"/>
                      <a:gd name="connsiteY1" fmla="*/ 1168 h 3314"/>
                      <a:gd name="connsiteX2" fmla="*/ 1592 w 1644"/>
                      <a:gd name="connsiteY2" fmla="*/ 7 h 3314"/>
                      <a:gd name="connsiteX3" fmla="*/ 1644 w 1644"/>
                      <a:gd name="connsiteY3" fmla="*/ 0 h 3314"/>
                      <a:gd name="connsiteX4" fmla="*/ 1134 w 1644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4" h="3314">
                        <a:moveTo>
                          <a:pt x="1134" y="3314"/>
                        </a:moveTo>
                        <a:lnTo>
                          <a:pt x="0" y="1168"/>
                        </a:lnTo>
                        <a:lnTo>
                          <a:pt x="1592" y="7"/>
                        </a:lnTo>
                        <a:lnTo>
                          <a:pt x="1644" y="0"/>
                        </a:lnTo>
                        <a:lnTo>
                          <a:pt x="1134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6" name="Freeform: Shape 1645">
                    <a:extLst>
                      <a:ext uri="{FF2B5EF4-FFF2-40B4-BE49-F238E27FC236}">
                        <a16:creationId xmlns:a16="http://schemas.microsoft.com/office/drawing/2014/main" xmlns="" id="{E49D6674-FB5A-4A35-800C-BCAF2BA17A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1" y="3327267"/>
                    <a:ext cx="9456" cy="4244"/>
                  </a:xfrm>
                  <a:custGeom>
                    <a:avLst/>
                    <a:gdLst>
                      <a:gd name="connsiteX0" fmla="*/ 470 w 9456"/>
                      <a:gd name="connsiteY0" fmla="*/ 4155 h 4244"/>
                      <a:gd name="connsiteX1" fmla="*/ 0 w 9456"/>
                      <a:gd name="connsiteY1" fmla="*/ 2850 h 4244"/>
                      <a:gd name="connsiteX2" fmla="*/ 9456 w 9456"/>
                      <a:gd name="connsiteY2" fmla="*/ 0 h 4244"/>
                      <a:gd name="connsiteX3" fmla="*/ 9123 w 9456"/>
                      <a:gd name="connsiteY3" fmla="*/ 1037 h 4244"/>
                      <a:gd name="connsiteX4" fmla="*/ 6900 w 9456"/>
                      <a:gd name="connsiteY4" fmla="*/ 4244 h 4244"/>
                      <a:gd name="connsiteX5" fmla="*/ 470 w 9456"/>
                      <a:gd name="connsiteY5" fmla="*/ 4155 h 4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456" h="4244">
                        <a:moveTo>
                          <a:pt x="470" y="4155"/>
                        </a:moveTo>
                        <a:lnTo>
                          <a:pt x="0" y="2850"/>
                        </a:lnTo>
                        <a:lnTo>
                          <a:pt x="9456" y="0"/>
                        </a:lnTo>
                        <a:lnTo>
                          <a:pt x="9123" y="1037"/>
                        </a:lnTo>
                        <a:lnTo>
                          <a:pt x="6900" y="4244"/>
                        </a:lnTo>
                        <a:lnTo>
                          <a:pt x="470" y="41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5" name="Freeform: Shape 1644">
                    <a:extLst>
                      <a:ext uri="{FF2B5EF4-FFF2-40B4-BE49-F238E27FC236}">
                        <a16:creationId xmlns:a16="http://schemas.microsoft.com/office/drawing/2014/main" xmlns="" id="{93010E2E-D73B-403D-85D3-E6AFD6BE05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105" y="3326364"/>
                    <a:ext cx="9621" cy="3358"/>
                  </a:xfrm>
                  <a:custGeom>
                    <a:avLst/>
                    <a:gdLst>
                      <a:gd name="connsiteX0" fmla="*/ 1530 w 9621"/>
                      <a:gd name="connsiteY0" fmla="*/ 2012 h 3358"/>
                      <a:gd name="connsiteX1" fmla="*/ 0 w 9621"/>
                      <a:gd name="connsiteY1" fmla="*/ 0 h 3358"/>
                      <a:gd name="connsiteX2" fmla="*/ 9621 w 9621"/>
                      <a:gd name="connsiteY2" fmla="*/ 3244 h 3358"/>
                      <a:gd name="connsiteX3" fmla="*/ 9548 w 9621"/>
                      <a:gd name="connsiteY3" fmla="*/ 3358 h 3358"/>
                      <a:gd name="connsiteX4" fmla="*/ 1530 w 9621"/>
                      <a:gd name="connsiteY4" fmla="*/ 2012 h 3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621" h="3358">
                        <a:moveTo>
                          <a:pt x="1530" y="2012"/>
                        </a:moveTo>
                        <a:lnTo>
                          <a:pt x="0" y="0"/>
                        </a:lnTo>
                        <a:lnTo>
                          <a:pt x="9621" y="3244"/>
                        </a:lnTo>
                        <a:lnTo>
                          <a:pt x="9548" y="3358"/>
                        </a:lnTo>
                        <a:lnTo>
                          <a:pt x="1530" y="20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4" name="Freeform: Shape 1643">
                    <a:extLst>
                      <a:ext uri="{FF2B5EF4-FFF2-40B4-BE49-F238E27FC236}">
                        <a16:creationId xmlns:a16="http://schemas.microsoft.com/office/drawing/2014/main" xmlns="" id="{36962E83-98A5-4EE6-944F-19A2543BB7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65" y="3325382"/>
                    <a:ext cx="6298" cy="6561"/>
                  </a:xfrm>
                  <a:custGeom>
                    <a:avLst/>
                    <a:gdLst>
                      <a:gd name="connsiteX0" fmla="*/ 0 w 6298"/>
                      <a:gd name="connsiteY0" fmla="*/ 4342 h 6561"/>
                      <a:gd name="connsiteX1" fmla="*/ 2172 w 6298"/>
                      <a:gd name="connsiteY1" fmla="*/ 1208 h 6561"/>
                      <a:gd name="connsiteX2" fmla="*/ 6183 w 6298"/>
                      <a:gd name="connsiteY2" fmla="*/ 0 h 6561"/>
                      <a:gd name="connsiteX3" fmla="*/ 6298 w 6298"/>
                      <a:gd name="connsiteY3" fmla="*/ 621 h 6561"/>
                      <a:gd name="connsiteX4" fmla="*/ 4386 w 6298"/>
                      <a:gd name="connsiteY4" fmla="*/ 6561 h 6561"/>
                      <a:gd name="connsiteX5" fmla="*/ 0 w 6298"/>
                      <a:gd name="connsiteY5" fmla="*/ 4342 h 6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98" h="6561">
                        <a:moveTo>
                          <a:pt x="0" y="4342"/>
                        </a:moveTo>
                        <a:lnTo>
                          <a:pt x="2172" y="1208"/>
                        </a:lnTo>
                        <a:lnTo>
                          <a:pt x="6183" y="0"/>
                        </a:lnTo>
                        <a:lnTo>
                          <a:pt x="6298" y="621"/>
                        </a:lnTo>
                        <a:lnTo>
                          <a:pt x="4386" y="6561"/>
                        </a:lnTo>
                        <a:lnTo>
                          <a:pt x="0" y="43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3" name="Freeform: Shape 1642">
                    <a:extLst>
                      <a:ext uri="{FF2B5EF4-FFF2-40B4-BE49-F238E27FC236}">
                        <a16:creationId xmlns:a16="http://schemas.microsoft.com/office/drawing/2014/main" xmlns="" id="{42CF8C7F-02EB-42E1-91AA-522CCA2BCB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37" y="3325650"/>
                    <a:ext cx="4125" cy="4562"/>
                  </a:xfrm>
                  <a:custGeom>
                    <a:avLst/>
                    <a:gdLst>
                      <a:gd name="connsiteX0" fmla="*/ 1347 w 4125"/>
                      <a:gd name="connsiteY0" fmla="*/ 4562 h 4562"/>
                      <a:gd name="connsiteX1" fmla="*/ 0 w 4125"/>
                      <a:gd name="connsiteY1" fmla="*/ 2014 h 4562"/>
                      <a:gd name="connsiteX2" fmla="*/ 4125 w 4125"/>
                      <a:gd name="connsiteY2" fmla="*/ 0 h 4562"/>
                      <a:gd name="connsiteX3" fmla="*/ 3470 w 4125"/>
                      <a:gd name="connsiteY3" fmla="*/ 4257 h 4562"/>
                      <a:gd name="connsiteX4" fmla="*/ 3413 w 4125"/>
                      <a:gd name="connsiteY4" fmla="*/ 4299 h 4562"/>
                      <a:gd name="connsiteX5" fmla="*/ 1347 w 4125"/>
                      <a:gd name="connsiteY5" fmla="*/ 4562 h 4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" h="4562">
                        <a:moveTo>
                          <a:pt x="1347" y="4562"/>
                        </a:moveTo>
                        <a:lnTo>
                          <a:pt x="0" y="2014"/>
                        </a:lnTo>
                        <a:lnTo>
                          <a:pt x="4125" y="0"/>
                        </a:lnTo>
                        <a:lnTo>
                          <a:pt x="3470" y="4257"/>
                        </a:lnTo>
                        <a:lnTo>
                          <a:pt x="3413" y="4299"/>
                        </a:lnTo>
                        <a:lnTo>
                          <a:pt x="1347" y="4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2" name="Freeform: Shape 1641">
                    <a:extLst>
                      <a:ext uri="{FF2B5EF4-FFF2-40B4-BE49-F238E27FC236}">
                        <a16:creationId xmlns:a16="http://schemas.microsoft.com/office/drawing/2014/main" xmlns="" id="{BD247434-3478-46A9-B305-8F7BBC011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33" y="3325990"/>
                    <a:ext cx="1031" cy="1610"/>
                  </a:xfrm>
                  <a:custGeom>
                    <a:avLst/>
                    <a:gdLst>
                      <a:gd name="connsiteX0" fmla="*/ 0 w 1031"/>
                      <a:gd name="connsiteY0" fmla="*/ 1610 h 1610"/>
                      <a:gd name="connsiteX1" fmla="*/ 788 w 1031"/>
                      <a:gd name="connsiteY1" fmla="*/ 0 h 1610"/>
                      <a:gd name="connsiteX2" fmla="*/ 1031 w 1031"/>
                      <a:gd name="connsiteY2" fmla="*/ 82 h 1610"/>
                      <a:gd name="connsiteX3" fmla="*/ 812 w 1031"/>
                      <a:gd name="connsiteY3" fmla="*/ 1507 h 1610"/>
                      <a:gd name="connsiteX4" fmla="*/ 0 w 1031"/>
                      <a:gd name="connsiteY4" fmla="*/ 1610 h 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1" h="1610">
                        <a:moveTo>
                          <a:pt x="0" y="1610"/>
                        </a:moveTo>
                        <a:lnTo>
                          <a:pt x="788" y="0"/>
                        </a:lnTo>
                        <a:lnTo>
                          <a:pt x="1031" y="82"/>
                        </a:lnTo>
                        <a:lnTo>
                          <a:pt x="812" y="1507"/>
                        </a:lnTo>
                        <a:lnTo>
                          <a:pt x="0" y="1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1" name="Freeform: Shape 1640">
                    <a:extLst>
                      <a:ext uri="{FF2B5EF4-FFF2-40B4-BE49-F238E27FC236}">
                        <a16:creationId xmlns:a16="http://schemas.microsoft.com/office/drawing/2014/main" xmlns="" id="{D62DEEE1-51EE-482B-9C7D-CBB64C4BE2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285" y="3328174"/>
                    <a:ext cx="6149" cy="5683"/>
                  </a:xfrm>
                  <a:custGeom>
                    <a:avLst/>
                    <a:gdLst>
                      <a:gd name="connsiteX0" fmla="*/ 622 w 6149"/>
                      <a:gd name="connsiteY0" fmla="*/ 5683 h 5683"/>
                      <a:gd name="connsiteX1" fmla="*/ 0 w 6149"/>
                      <a:gd name="connsiteY1" fmla="*/ 3953 h 5683"/>
                      <a:gd name="connsiteX2" fmla="*/ 1652 w 6149"/>
                      <a:gd name="connsiteY2" fmla="*/ 574 h 5683"/>
                      <a:gd name="connsiteX3" fmla="*/ 6149 w 6149"/>
                      <a:gd name="connsiteY3" fmla="*/ 0 h 5683"/>
                      <a:gd name="connsiteX4" fmla="*/ 622 w 6149"/>
                      <a:gd name="connsiteY4" fmla="*/ 5683 h 5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9" h="5683">
                        <a:moveTo>
                          <a:pt x="622" y="5683"/>
                        </a:moveTo>
                        <a:lnTo>
                          <a:pt x="0" y="3953"/>
                        </a:lnTo>
                        <a:lnTo>
                          <a:pt x="1652" y="574"/>
                        </a:lnTo>
                        <a:lnTo>
                          <a:pt x="6149" y="0"/>
                        </a:lnTo>
                        <a:lnTo>
                          <a:pt x="622" y="56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0" name="Freeform: Shape 1639">
                    <a:extLst>
                      <a:ext uri="{FF2B5EF4-FFF2-40B4-BE49-F238E27FC236}">
                        <a16:creationId xmlns:a16="http://schemas.microsoft.com/office/drawing/2014/main" xmlns="" id="{9752F800-B31E-442E-BCDF-F3F60F944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262" y="3321033"/>
                    <a:ext cx="27483" cy="21320"/>
                  </a:xfrm>
                  <a:custGeom>
                    <a:avLst/>
                    <a:gdLst>
                      <a:gd name="connsiteX0" fmla="*/ 9413 w 27483"/>
                      <a:gd name="connsiteY0" fmla="*/ 12371 h 21320"/>
                      <a:gd name="connsiteX1" fmla="*/ 0 w 27483"/>
                      <a:gd name="connsiteY1" fmla="*/ 0 h 21320"/>
                      <a:gd name="connsiteX2" fmla="*/ 26552 w 27483"/>
                      <a:gd name="connsiteY2" fmla="*/ 18954 h 21320"/>
                      <a:gd name="connsiteX3" fmla="*/ 27483 w 27483"/>
                      <a:gd name="connsiteY3" fmla="*/ 20717 h 21320"/>
                      <a:gd name="connsiteX4" fmla="*/ 27095 w 27483"/>
                      <a:gd name="connsiteY4" fmla="*/ 21320 h 21320"/>
                      <a:gd name="connsiteX5" fmla="*/ 9413 w 27483"/>
                      <a:gd name="connsiteY5" fmla="*/ 12371 h 21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83" h="21320">
                        <a:moveTo>
                          <a:pt x="9413" y="12371"/>
                        </a:moveTo>
                        <a:lnTo>
                          <a:pt x="0" y="0"/>
                        </a:lnTo>
                        <a:lnTo>
                          <a:pt x="26552" y="18954"/>
                        </a:lnTo>
                        <a:lnTo>
                          <a:pt x="27483" y="20717"/>
                        </a:lnTo>
                        <a:lnTo>
                          <a:pt x="27095" y="21320"/>
                        </a:lnTo>
                        <a:lnTo>
                          <a:pt x="9413" y="123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9" name="Freeform: Shape 1638">
                    <a:extLst>
                      <a:ext uri="{FF2B5EF4-FFF2-40B4-BE49-F238E27FC236}">
                        <a16:creationId xmlns:a16="http://schemas.microsoft.com/office/drawing/2014/main" xmlns="" id="{27871EE0-6C25-483C-B211-AB8D214D6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641" y="3328137"/>
                    <a:ext cx="2561" cy="1573"/>
                  </a:xfrm>
                  <a:custGeom>
                    <a:avLst/>
                    <a:gdLst>
                      <a:gd name="connsiteX0" fmla="*/ 0 w 2561"/>
                      <a:gd name="connsiteY0" fmla="*/ 1573 h 1573"/>
                      <a:gd name="connsiteX1" fmla="*/ 5 w 2561"/>
                      <a:gd name="connsiteY1" fmla="*/ 1538 h 1573"/>
                      <a:gd name="connsiteX2" fmla="*/ 2113 w 2561"/>
                      <a:gd name="connsiteY2" fmla="*/ 0 h 1573"/>
                      <a:gd name="connsiteX3" fmla="*/ 2561 w 2561"/>
                      <a:gd name="connsiteY3" fmla="*/ 1246 h 1573"/>
                      <a:gd name="connsiteX4" fmla="*/ 0 w 2561"/>
                      <a:gd name="connsiteY4" fmla="*/ 1573 h 1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61" h="1573">
                        <a:moveTo>
                          <a:pt x="0" y="1573"/>
                        </a:moveTo>
                        <a:lnTo>
                          <a:pt x="5" y="1538"/>
                        </a:lnTo>
                        <a:lnTo>
                          <a:pt x="2113" y="0"/>
                        </a:lnTo>
                        <a:lnTo>
                          <a:pt x="2561" y="1246"/>
                        </a:lnTo>
                        <a:lnTo>
                          <a:pt x="0" y="15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8" name="Freeform: Shape 1637">
                    <a:extLst>
                      <a:ext uri="{FF2B5EF4-FFF2-40B4-BE49-F238E27FC236}">
                        <a16:creationId xmlns:a16="http://schemas.microsoft.com/office/drawing/2014/main" xmlns="" id="{B224E843-9B10-4668-9D3C-8B9216FB1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88" y="3327651"/>
                    <a:ext cx="343" cy="700"/>
                  </a:xfrm>
                  <a:custGeom>
                    <a:avLst/>
                    <a:gdLst>
                      <a:gd name="connsiteX0" fmla="*/ 0 w 343"/>
                      <a:gd name="connsiteY0" fmla="*/ 700 h 700"/>
                      <a:gd name="connsiteX1" fmla="*/ 343 w 343"/>
                      <a:gd name="connsiteY1" fmla="*/ 0 h 700"/>
                      <a:gd name="connsiteX2" fmla="*/ 279 w 343"/>
                      <a:gd name="connsiteY2" fmla="*/ 413 h 700"/>
                      <a:gd name="connsiteX3" fmla="*/ 0 w 343"/>
                      <a:gd name="connsiteY3" fmla="*/ 700 h 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3" h="700">
                        <a:moveTo>
                          <a:pt x="0" y="700"/>
                        </a:moveTo>
                        <a:lnTo>
                          <a:pt x="343" y="0"/>
                        </a:lnTo>
                        <a:lnTo>
                          <a:pt x="279" y="413"/>
                        </a:lnTo>
                        <a:lnTo>
                          <a:pt x="0" y="7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7" name="Freeform: Shape 1636">
                    <a:extLst>
                      <a:ext uri="{FF2B5EF4-FFF2-40B4-BE49-F238E27FC236}">
                        <a16:creationId xmlns:a16="http://schemas.microsoft.com/office/drawing/2014/main" xmlns="" id="{3486C339-7BAD-4C46-895C-13BBD48756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6" y="3327331"/>
                    <a:ext cx="548" cy="1916"/>
                  </a:xfrm>
                  <a:custGeom>
                    <a:avLst/>
                    <a:gdLst>
                      <a:gd name="connsiteX0" fmla="*/ 356 w 548"/>
                      <a:gd name="connsiteY0" fmla="*/ 1916 h 1916"/>
                      <a:gd name="connsiteX1" fmla="*/ 0 w 548"/>
                      <a:gd name="connsiteY1" fmla="*/ 0 h 1916"/>
                      <a:gd name="connsiteX2" fmla="*/ 548 w 548"/>
                      <a:gd name="connsiteY2" fmla="*/ 1523 h 1916"/>
                      <a:gd name="connsiteX3" fmla="*/ 356 w 548"/>
                      <a:gd name="connsiteY3" fmla="*/ 1916 h 1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" h="1916">
                        <a:moveTo>
                          <a:pt x="356" y="1916"/>
                        </a:moveTo>
                        <a:lnTo>
                          <a:pt x="0" y="0"/>
                        </a:lnTo>
                        <a:lnTo>
                          <a:pt x="548" y="1523"/>
                        </a:lnTo>
                        <a:lnTo>
                          <a:pt x="356" y="1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6" name="Freeform: Shape 1635">
                    <a:extLst>
                      <a:ext uri="{FF2B5EF4-FFF2-40B4-BE49-F238E27FC236}">
                        <a16:creationId xmlns:a16="http://schemas.microsoft.com/office/drawing/2014/main" xmlns="" id="{327B4C75-AC17-46E8-8F27-22C9BF42CC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0" y="3329742"/>
                    <a:ext cx="11311" cy="8103"/>
                  </a:xfrm>
                  <a:custGeom>
                    <a:avLst/>
                    <a:gdLst>
                      <a:gd name="connsiteX0" fmla="*/ 0 w 11311"/>
                      <a:gd name="connsiteY0" fmla="*/ 7089 h 8103"/>
                      <a:gd name="connsiteX1" fmla="*/ 67 w 11311"/>
                      <a:gd name="connsiteY1" fmla="*/ 6655 h 8103"/>
                      <a:gd name="connsiteX2" fmla="*/ 6539 w 11311"/>
                      <a:gd name="connsiteY2" fmla="*/ 0 h 8103"/>
                      <a:gd name="connsiteX3" fmla="*/ 10115 w 11311"/>
                      <a:gd name="connsiteY3" fmla="*/ 600 h 8103"/>
                      <a:gd name="connsiteX4" fmla="*/ 11311 w 11311"/>
                      <a:gd name="connsiteY4" fmla="*/ 7043 h 8103"/>
                      <a:gd name="connsiteX5" fmla="*/ 3006 w 11311"/>
                      <a:gd name="connsiteY5" fmla="*/ 8103 h 8103"/>
                      <a:gd name="connsiteX6" fmla="*/ 0 w 11311"/>
                      <a:gd name="connsiteY6" fmla="*/ 7089 h 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311" h="8103">
                        <a:moveTo>
                          <a:pt x="0" y="7089"/>
                        </a:moveTo>
                        <a:lnTo>
                          <a:pt x="67" y="6655"/>
                        </a:lnTo>
                        <a:lnTo>
                          <a:pt x="6539" y="0"/>
                        </a:lnTo>
                        <a:lnTo>
                          <a:pt x="10115" y="600"/>
                        </a:lnTo>
                        <a:lnTo>
                          <a:pt x="11311" y="7043"/>
                        </a:lnTo>
                        <a:lnTo>
                          <a:pt x="3006" y="8103"/>
                        </a:lnTo>
                        <a:lnTo>
                          <a:pt x="0" y="7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5" name="Freeform: Shape 1634">
                    <a:extLst>
                      <a:ext uri="{FF2B5EF4-FFF2-40B4-BE49-F238E27FC236}">
                        <a16:creationId xmlns:a16="http://schemas.microsoft.com/office/drawing/2014/main" xmlns="" id="{58649227-8B0E-4E87-9E38-4F6F2D366C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88" y="3328940"/>
                    <a:ext cx="5262" cy="4141"/>
                  </a:xfrm>
                  <a:custGeom>
                    <a:avLst/>
                    <a:gdLst>
                      <a:gd name="connsiteX0" fmla="*/ 0 w 5262"/>
                      <a:gd name="connsiteY0" fmla="*/ 4141 h 4141"/>
                      <a:gd name="connsiteX1" fmla="*/ 0 w 5262"/>
                      <a:gd name="connsiteY1" fmla="*/ 1694 h 4141"/>
                      <a:gd name="connsiteX2" fmla="*/ 3468 w 5262"/>
                      <a:gd name="connsiteY2" fmla="*/ 0 h 4141"/>
                      <a:gd name="connsiteX3" fmla="*/ 5262 w 5262"/>
                      <a:gd name="connsiteY3" fmla="*/ 301 h 4141"/>
                      <a:gd name="connsiteX4" fmla="*/ 0 w 5262"/>
                      <a:gd name="connsiteY4" fmla="*/ 4141 h 4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2" h="4141">
                        <a:moveTo>
                          <a:pt x="0" y="4141"/>
                        </a:moveTo>
                        <a:lnTo>
                          <a:pt x="0" y="1694"/>
                        </a:lnTo>
                        <a:lnTo>
                          <a:pt x="3468" y="0"/>
                        </a:lnTo>
                        <a:lnTo>
                          <a:pt x="5262" y="301"/>
                        </a:lnTo>
                        <a:lnTo>
                          <a:pt x="0" y="4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4" name="Freeform: Shape 1633">
                    <a:extLst>
                      <a:ext uri="{FF2B5EF4-FFF2-40B4-BE49-F238E27FC236}">
                        <a16:creationId xmlns:a16="http://schemas.microsoft.com/office/drawing/2014/main" xmlns="" id="{D358A93D-3ABE-4465-8822-569790272B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839" y="3325840"/>
                    <a:ext cx="10599" cy="12861"/>
                  </a:xfrm>
                  <a:custGeom>
                    <a:avLst/>
                    <a:gdLst>
                      <a:gd name="connsiteX0" fmla="*/ 1414 w 10599"/>
                      <a:gd name="connsiteY0" fmla="*/ 8212 h 12861"/>
                      <a:gd name="connsiteX1" fmla="*/ 0 w 10599"/>
                      <a:gd name="connsiteY1" fmla="*/ 588 h 12861"/>
                      <a:gd name="connsiteX2" fmla="*/ 189 w 10599"/>
                      <a:gd name="connsiteY2" fmla="*/ 0 h 12861"/>
                      <a:gd name="connsiteX3" fmla="*/ 6772 w 10599"/>
                      <a:gd name="connsiteY3" fmla="*/ 2220 h 12861"/>
                      <a:gd name="connsiteX4" fmla="*/ 10599 w 10599"/>
                      <a:gd name="connsiteY4" fmla="*/ 12861 h 12861"/>
                      <a:gd name="connsiteX5" fmla="*/ 1414 w 10599"/>
                      <a:gd name="connsiteY5" fmla="*/ 8212 h 1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99" h="12861">
                        <a:moveTo>
                          <a:pt x="1414" y="8212"/>
                        </a:moveTo>
                        <a:lnTo>
                          <a:pt x="0" y="588"/>
                        </a:lnTo>
                        <a:lnTo>
                          <a:pt x="189" y="0"/>
                        </a:lnTo>
                        <a:lnTo>
                          <a:pt x="6772" y="2220"/>
                        </a:lnTo>
                        <a:lnTo>
                          <a:pt x="10599" y="12861"/>
                        </a:lnTo>
                        <a:lnTo>
                          <a:pt x="1414" y="82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3" name="Freeform: Shape 1632">
                    <a:extLst>
                      <a:ext uri="{FF2B5EF4-FFF2-40B4-BE49-F238E27FC236}">
                        <a16:creationId xmlns:a16="http://schemas.microsoft.com/office/drawing/2014/main" xmlns="" id="{A3210309-41CF-40C7-9D63-CF41C21AF2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28" y="3328514"/>
                    <a:ext cx="3306" cy="7135"/>
                  </a:xfrm>
                  <a:custGeom>
                    <a:avLst/>
                    <a:gdLst>
                      <a:gd name="connsiteX0" fmla="*/ 0 w 3306"/>
                      <a:gd name="connsiteY0" fmla="*/ 7135 h 7135"/>
                      <a:gd name="connsiteX1" fmla="*/ 1097 w 3306"/>
                      <a:gd name="connsiteY1" fmla="*/ 0 h 7135"/>
                      <a:gd name="connsiteX2" fmla="*/ 3306 w 3306"/>
                      <a:gd name="connsiteY2" fmla="*/ 371 h 7135"/>
                      <a:gd name="connsiteX3" fmla="*/ 0 w 3306"/>
                      <a:gd name="connsiteY3" fmla="*/ 7135 h 7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06" h="7135">
                        <a:moveTo>
                          <a:pt x="0" y="7135"/>
                        </a:moveTo>
                        <a:lnTo>
                          <a:pt x="1097" y="0"/>
                        </a:lnTo>
                        <a:lnTo>
                          <a:pt x="3306" y="371"/>
                        </a:lnTo>
                        <a:lnTo>
                          <a:pt x="0" y="71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2" name="Freeform: Shape 1631">
                    <a:extLst>
                      <a:ext uri="{FF2B5EF4-FFF2-40B4-BE49-F238E27FC236}">
                        <a16:creationId xmlns:a16="http://schemas.microsoft.com/office/drawing/2014/main" xmlns="" id="{C88957CB-268C-42D9-815B-BAEF95600E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03" y="3328377"/>
                    <a:ext cx="542" cy="1539"/>
                  </a:xfrm>
                  <a:custGeom>
                    <a:avLst/>
                    <a:gdLst>
                      <a:gd name="connsiteX0" fmla="*/ 542 w 542"/>
                      <a:gd name="connsiteY0" fmla="*/ 1539 h 1539"/>
                      <a:gd name="connsiteX1" fmla="*/ 0 w 542"/>
                      <a:gd name="connsiteY1" fmla="*/ 32 h 1539"/>
                      <a:gd name="connsiteX2" fmla="*/ 257 w 542"/>
                      <a:gd name="connsiteY2" fmla="*/ 0 h 1539"/>
                      <a:gd name="connsiteX3" fmla="*/ 542 w 542"/>
                      <a:gd name="connsiteY3" fmla="*/ 1539 h 1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2" h="1539">
                        <a:moveTo>
                          <a:pt x="542" y="1539"/>
                        </a:moveTo>
                        <a:lnTo>
                          <a:pt x="0" y="32"/>
                        </a:lnTo>
                        <a:lnTo>
                          <a:pt x="257" y="0"/>
                        </a:lnTo>
                        <a:lnTo>
                          <a:pt x="542" y="15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1" name="Freeform: Shape 1630">
                    <a:extLst>
                      <a:ext uri="{FF2B5EF4-FFF2-40B4-BE49-F238E27FC236}">
                        <a16:creationId xmlns:a16="http://schemas.microsoft.com/office/drawing/2014/main" xmlns="" id="{6D92A73A-0224-4A4E-8703-BE01D5A02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252" y="3326746"/>
                    <a:ext cx="4420" cy="8364"/>
                  </a:xfrm>
                  <a:custGeom>
                    <a:avLst/>
                    <a:gdLst>
                      <a:gd name="connsiteX0" fmla="*/ 4420 w 4420"/>
                      <a:gd name="connsiteY0" fmla="*/ 8364 h 8364"/>
                      <a:gd name="connsiteX1" fmla="*/ 0 w 4420"/>
                      <a:gd name="connsiteY1" fmla="*/ 0 h 8364"/>
                      <a:gd name="connsiteX2" fmla="*/ 4420 w 4420"/>
                      <a:gd name="connsiteY2" fmla="*/ 1490 h 8364"/>
                      <a:gd name="connsiteX3" fmla="*/ 4420 w 4420"/>
                      <a:gd name="connsiteY3" fmla="*/ 8364 h 8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0" h="8364">
                        <a:moveTo>
                          <a:pt x="4420" y="8364"/>
                        </a:moveTo>
                        <a:lnTo>
                          <a:pt x="0" y="0"/>
                        </a:lnTo>
                        <a:lnTo>
                          <a:pt x="4420" y="1490"/>
                        </a:lnTo>
                        <a:lnTo>
                          <a:pt x="4420" y="8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0" name="Freeform: Shape 1629">
                    <a:extLst>
                      <a:ext uri="{FF2B5EF4-FFF2-40B4-BE49-F238E27FC236}">
                        <a16:creationId xmlns:a16="http://schemas.microsoft.com/office/drawing/2014/main" xmlns="" id="{E83D90AC-41D7-418F-B1BD-5B1C56B21C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29" y="3329484"/>
                    <a:ext cx="3967" cy="3789"/>
                  </a:xfrm>
                  <a:custGeom>
                    <a:avLst/>
                    <a:gdLst>
                      <a:gd name="connsiteX0" fmla="*/ 1363 w 3967"/>
                      <a:gd name="connsiteY0" fmla="*/ 3789 h 3789"/>
                      <a:gd name="connsiteX1" fmla="*/ 0 w 3967"/>
                      <a:gd name="connsiteY1" fmla="*/ 0 h 3789"/>
                      <a:gd name="connsiteX2" fmla="*/ 3967 w 3967"/>
                      <a:gd name="connsiteY2" fmla="*/ 2007 h 3789"/>
                      <a:gd name="connsiteX3" fmla="*/ 1363 w 3967"/>
                      <a:gd name="connsiteY3" fmla="*/ 3789 h 3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67" h="3789">
                        <a:moveTo>
                          <a:pt x="1363" y="3789"/>
                        </a:moveTo>
                        <a:lnTo>
                          <a:pt x="0" y="0"/>
                        </a:lnTo>
                        <a:lnTo>
                          <a:pt x="3967" y="2007"/>
                        </a:lnTo>
                        <a:lnTo>
                          <a:pt x="1363" y="3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9" name="Freeform: Shape 1628">
                    <a:extLst>
                      <a:ext uri="{FF2B5EF4-FFF2-40B4-BE49-F238E27FC236}">
                        <a16:creationId xmlns:a16="http://schemas.microsoft.com/office/drawing/2014/main" xmlns="" id="{7B4473CF-8924-4CD5-B76F-DA2DED48F6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2" y="3330556"/>
                    <a:ext cx="5219" cy="5330"/>
                  </a:xfrm>
                  <a:custGeom>
                    <a:avLst/>
                    <a:gdLst>
                      <a:gd name="connsiteX0" fmla="*/ 283 w 5219"/>
                      <a:gd name="connsiteY0" fmla="*/ 5330 h 5330"/>
                      <a:gd name="connsiteX1" fmla="*/ 0 w 5219"/>
                      <a:gd name="connsiteY1" fmla="*/ 3808 h 5330"/>
                      <a:gd name="connsiteX2" fmla="*/ 5219 w 5219"/>
                      <a:gd name="connsiteY2" fmla="*/ 0 h 5330"/>
                      <a:gd name="connsiteX3" fmla="*/ 2768 w 5219"/>
                      <a:gd name="connsiteY3" fmla="*/ 5013 h 5330"/>
                      <a:gd name="connsiteX4" fmla="*/ 283 w 5219"/>
                      <a:gd name="connsiteY4" fmla="*/ 5330 h 5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19" h="5330">
                        <a:moveTo>
                          <a:pt x="283" y="5330"/>
                        </a:moveTo>
                        <a:lnTo>
                          <a:pt x="0" y="3808"/>
                        </a:lnTo>
                        <a:lnTo>
                          <a:pt x="5219" y="0"/>
                        </a:lnTo>
                        <a:lnTo>
                          <a:pt x="2768" y="5013"/>
                        </a:lnTo>
                        <a:lnTo>
                          <a:pt x="283" y="53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8" name="Freeform: Shape 1627">
                    <a:extLst>
                      <a:ext uri="{FF2B5EF4-FFF2-40B4-BE49-F238E27FC236}">
                        <a16:creationId xmlns:a16="http://schemas.microsoft.com/office/drawing/2014/main" xmlns="" id="{961166FB-5457-4B06-8CD0-58C8A1B14C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914" y="3330272"/>
                    <a:ext cx="1706" cy="363"/>
                  </a:xfrm>
                  <a:custGeom>
                    <a:avLst/>
                    <a:gdLst>
                      <a:gd name="connsiteX0" fmla="*/ 0 w 1706"/>
                      <a:gd name="connsiteY0" fmla="*/ 339 h 363"/>
                      <a:gd name="connsiteX1" fmla="*/ 219 w 1706"/>
                      <a:gd name="connsiteY1" fmla="*/ 0 h 363"/>
                      <a:gd name="connsiteX2" fmla="*/ 1040 w 1706"/>
                      <a:gd name="connsiteY2" fmla="*/ 138 h 363"/>
                      <a:gd name="connsiteX3" fmla="*/ 1706 w 1706"/>
                      <a:gd name="connsiteY3" fmla="*/ 363 h 363"/>
                      <a:gd name="connsiteX4" fmla="*/ 0 w 1706"/>
                      <a:gd name="connsiteY4" fmla="*/ 339 h 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06" h="363">
                        <a:moveTo>
                          <a:pt x="0" y="339"/>
                        </a:moveTo>
                        <a:lnTo>
                          <a:pt x="219" y="0"/>
                        </a:lnTo>
                        <a:lnTo>
                          <a:pt x="1040" y="138"/>
                        </a:lnTo>
                        <a:lnTo>
                          <a:pt x="1706" y="363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7" name="Freeform: Shape 1626">
                    <a:extLst>
                      <a:ext uri="{FF2B5EF4-FFF2-40B4-BE49-F238E27FC236}">
                        <a16:creationId xmlns:a16="http://schemas.microsoft.com/office/drawing/2014/main" xmlns="" id="{E025F0AA-C211-4565-B037-FF7CCE8BC1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3" y="3329374"/>
                    <a:ext cx="1471" cy="3359"/>
                  </a:xfrm>
                  <a:custGeom>
                    <a:avLst/>
                    <a:gdLst>
                      <a:gd name="connsiteX0" fmla="*/ 1049 w 1471"/>
                      <a:gd name="connsiteY0" fmla="*/ 3359 h 3359"/>
                      <a:gd name="connsiteX1" fmla="*/ 0 w 1471"/>
                      <a:gd name="connsiteY1" fmla="*/ 442 h 3359"/>
                      <a:gd name="connsiteX2" fmla="*/ 905 w 1471"/>
                      <a:gd name="connsiteY2" fmla="*/ 0 h 3359"/>
                      <a:gd name="connsiteX3" fmla="*/ 1471 w 1471"/>
                      <a:gd name="connsiteY3" fmla="*/ 3051 h 3359"/>
                      <a:gd name="connsiteX4" fmla="*/ 1049 w 1471"/>
                      <a:gd name="connsiteY4" fmla="*/ 3359 h 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1" h="3359">
                        <a:moveTo>
                          <a:pt x="1049" y="3359"/>
                        </a:moveTo>
                        <a:lnTo>
                          <a:pt x="0" y="442"/>
                        </a:lnTo>
                        <a:lnTo>
                          <a:pt x="905" y="0"/>
                        </a:lnTo>
                        <a:lnTo>
                          <a:pt x="1471" y="3051"/>
                        </a:lnTo>
                        <a:lnTo>
                          <a:pt x="1049" y="33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6" name="Freeform: Shape 1625">
                    <a:extLst>
                      <a:ext uri="{FF2B5EF4-FFF2-40B4-BE49-F238E27FC236}">
                        <a16:creationId xmlns:a16="http://schemas.microsoft.com/office/drawing/2014/main" xmlns="" id="{C9C6D154-14C2-4129-8B71-37E1F92230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577" y="3331841"/>
                    <a:ext cx="7445" cy="6192"/>
                  </a:xfrm>
                  <a:custGeom>
                    <a:avLst/>
                    <a:gdLst>
                      <a:gd name="connsiteX0" fmla="*/ 0 w 7445"/>
                      <a:gd name="connsiteY0" fmla="*/ 6089 h 6192"/>
                      <a:gd name="connsiteX1" fmla="*/ 1038 w 7445"/>
                      <a:gd name="connsiteY1" fmla="*/ 2866 h 6192"/>
                      <a:gd name="connsiteX2" fmla="*/ 1857 w 7445"/>
                      <a:gd name="connsiteY2" fmla="*/ 1683 h 6192"/>
                      <a:gd name="connsiteX3" fmla="*/ 7445 w 7445"/>
                      <a:gd name="connsiteY3" fmla="*/ 0 h 6192"/>
                      <a:gd name="connsiteX4" fmla="*/ 7445 w 7445"/>
                      <a:gd name="connsiteY4" fmla="*/ 6192 h 6192"/>
                      <a:gd name="connsiteX5" fmla="*/ 0 w 7445"/>
                      <a:gd name="connsiteY5" fmla="*/ 6089 h 6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45" h="6192">
                        <a:moveTo>
                          <a:pt x="0" y="6089"/>
                        </a:moveTo>
                        <a:lnTo>
                          <a:pt x="1038" y="2866"/>
                        </a:lnTo>
                        <a:lnTo>
                          <a:pt x="1857" y="1683"/>
                        </a:lnTo>
                        <a:lnTo>
                          <a:pt x="7445" y="0"/>
                        </a:lnTo>
                        <a:lnTo>
                          <a:pt x="7445" y="6192"/>
                        </a:lnTo>
                        <a:lnTo>
                          <a:pt x="0" y="6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5" name="Freeform: Shape 1624">
                    <a:extLst>
                      <a:ext uri="{FF2B5EF4-FFF2-40B4-BE49-F238E27FC236}">
                        <a16:creationId xmlns:a16="http://schemas.microsoft.com/office/drawing/2014/main" xmlns="" id="{65A85DB5-1D70-4848-A386-2E87EAE75C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614" y="3330881"/>
                    <a:ext cx="4082" cy="3161"/>
                  </a:xfrm>
                  <a:custGeom>
                    <a:avLst/>
                    <a:gdLst>
                      <a:gd name="connsiteX0" fmla="*/ 0 w 4082"/>
                      <a:gd name="connsiteY0" fmla="*/ 2647 h 3161"/>
                      <a:gd name="connsiteX1" fmla="*/ 1705 w 4082"/>
                      <a:gd name="connsiteY1" fmla="*/ 0 h 3161"/>
                      <a:gd name="connsiteX2" fmla="*/ 2670 w 4082"/>
                      <a:gd name="connsiteY2" fmla="*/ 489 h 3161"/>
                      <a:gd name="connsiteX3" fmla="*/ 4082 w 4082"/>
                      <a:gd name="connsiteY3" fmla="*/ 3161 h 3161"/>
                      <a:gd name="connsiteX4" fmla="*/ 2144 w 4082"/>
                      <a:gd name="connsiteY4" fmla="*/ 3134 h 3161"/>
                      <a:gd name="connsiteX5" fmla="*/ 748 w 4082"/>
                      <a:gd name="connsiteY5" fmla="*/ 2899 h 3161"/>
                      <a:gd name="connsiteX6" fmla="*/ 0 w 4082"/>
                      <a:gd name="connsiteY6" fmla="*/ 2647 h 3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82" h="3161">
                        <a:moveTo>
                          <a:pt x="0" y="2647"/>
                        </a:moveTo>
                        <a:lnTo>
                          <a:pt x="1705" y="0"/>
                        </a:lnTo>
                        <a:lnTo>
                          <a:pt x="2670" y="489"/>
                        </a:lnTo>
                        <a:lnTo>
                          <a:pt x="4082" y="3161"/>
                        </a:lnTo>
                        <a:lnTo>
                          <a:pt x="2144" y="3134"/>
                        </a:lnTo>
                        <a:lnTo>
                          <a:pt x="748" y="2899"/>
                        </a:lnTo>
                        <a:lnTo>
                          <a:pt x="0" y="26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4" name="Freeform: Shape 1623">
                    <a:extLst>
                      <a:ext uri="{FF2B5EF4-FFF2-40B4-BE49-F238E27FC236}">
                        <a16:creationId xmlns:a16="http://schemas.microsoft.com/office/drawing/2014/main" xmlns="" id="{97725446-944B-4C32-A5C9-AB87480D2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85" y="3331108"/>
                    <a:ext cx="3222" cy="1086"/>
                  </a:xfrm>
                  <a:custGeom>
                    <a:avLst/>
                    <a:gdLst>
                      <a:gd name="connsiteX0" fmla="*/ 0 w 3222"/>
                      <a:gd name="connsiteY0" fmla="*/ 0 h 1086"/>
                      <a:gd name="connsiteX1" fmla="*/ 730 w 3222"/>
                      <a:gd name="connsiteY1" fmla="*/ 10 h 1086"/>
                      <a:gd name="connsiteX2" fmla="*/ 2841 w 3222"/>
                      <a:gd name="connsiteY2" fmla="*/ 364 h 1086"/>
                      <a:gd name="connsiteX3" fmla="*/ 3222 w 3222"/>
                      <a:gd name="connsiteY3" fmla="*/ 1086 h 1086"/>
                      <a:gd name="connsiteX4" fmla="*/ 0 w 3222"/>
                      <a:gd name="connsiteY4" fmla="*/ 0 h 1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2" h="1086">
                        <a:moveTo>
                          <a:pt x="0" y="0"/>
                        </a:moveTo>
                        <a:lnTo>
                          <a:pt x="730" y="10"/>
                        </a:lnTo>
                        <a:lnTo>
                          <a:pt x="2841" y="364"/>
                        </a:lnTo>
                        <a:lnTo>
                          <a:pt x="3222" y="10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3" name="Freeform: Shape 1622">
                    <a:extLst>
                      <a:ext uri="{FF2B5EF4-FFF2-40B4-BE49-F238E27FC236}">
                        <a16:creationId xmlns:a16="http://schemas.microsoft.com/office/drawing/2014/main" xmlns="" id="{BA217DDE-7A4A-4B98-A77C-F4344677A0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786" y="3331014"/>
                    <a:ext cx="404" cy="926"/>
                  </a:xfrm>
                  <a:custGeom>
                    <a:avLst/>
                    <a:gdLst>
                      <a:gd name="connsiteX0" fmla="*/ 0 w 404"/>
                      <a:gd name="connsiteY0" fmla="*/ 926 h 926"/>
                      <a:gd name="connsiteX1" fmla="*/ 142 w 404"/>
                      <a:gd name="connsiteY1" fmla="*/ 0 h 926"/>
                      <a:gd name="connsiteX2" fmla="*/ 404 w 404"/>
                      <a:gd name="connsiteY2" fmla="*/ 728 h 926"/>
                      <a:gd name="connsiteX3" fmla="*/ 0 w 404"/>
                      <a:gd name="connsiteY3" fmla="*/ 926 h 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4" h="926">
                        <a:moveTo>
                          <a:pt x="0" y="926"/>
                        </a:moveTo>
                        <a:lnTo>
                          <a:pt x="142" y="0"/>
                        </a:lnTo>
                        <a:lnTo>
                          <a:pt x="404" y="728"/>
                        </a:lnTo>
                        <a:lnTo>
                          <a:pt x="0" y="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2" name="Freeform: Shape 1621">
                    <a:extLst>
                      <a:ext uri="{FF2B5EF4-FFF2-40B4-BE49-F238E27FC236}">
                        <a16:creationId xmlns:a16="http://schemas.microsoft.com/office/drawing/2014/main" xmlns="" id="{79D9141B-FB27-4A65-ABA7-9332A518F6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98" y="3332021"/>
                    <a:ext cx="6538" cy="6489"/>
                  </a:xfrm>
                  <a:custGeom>
                    <a:avLst/>
                    <a:gdLst>
                      <a:gd name="connsiteX0" fmla="*/ 0 w 6538"/>
                      <a:gd name="connsiteY0" fmla="*/ 5906 h 6489"/>
                      <a:gd name="connsiteX1" fmla="*/ 0 w 6538"/>
                      <a:gd name="connsiteY1" fmla="*/ 0 h 6489"/>
                      <a:gd name="connsiteX2" fmla="*/ 6538 w 6538"/>
                      <a:gd name="connsiteY2" fmla="*/ 90 h 6489"/>
                      <a:gd name="connsiteX3" fmla="*/ 5723 w 6538"/>
                      <a:gd name="connsiteY3" fmla="*/ 5387 h 6489"/>
                      <a:gd name="connsiteX4" fmla="*/ 3468 w 6538"/>
                      <a:gd name="connsiteY4" fmla="*/ 6489 h 6489"/>
                      <a:gd name="connsiteX5" fmla="*/ 0 w 6538"/>
                      <a:gd name="connsiteY5" fmla="*/ 5906 h 6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38" h="6489">
                        <a:moveTo>
                          <a:pt x="0" y="5906"/>
                        </a:moveTo>
                        <a:lnTo>
                          <a:pt x="0" y="0"/>
                        </a:lnTo>
                        <a:lnTo>
                          <a:pt x="6538" y="90"/>
                        </a:lnTo>
                        <a:lnTo>
                          <a:pt x="5723" y="5387"/>
                        </a:lnTo>
                        <a:lnTo>
                          <a:pt x="3468" y="6489"/>
                        </a:lnTo>
                        <a:lnTo>
                          <a:pt x="0" y="5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1" name="Freeform: Shape 1620">
                    <a:extLst>
                      <a:ext uri="{FF2B5EF4-FFF2-40B4-BE49-F238E27FC236}">
                        <a16:creationId xmlns:a16="http://schemas.microsoft.com/office/drawing/2014/main" xmlns="" id="{A9174D6C-E04D-4408-B6D5-F2720E8843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90" y="3329191"/>
                    <a:ext cx="4215" cy="10314"/>
                  </a:xfrm>
                  <a:custGeom>
                    <a:avLst/>
                    <a:gdLst>
                      <a:gd name="connsiteX0" fmla="*/ 3710 w 4215"/>
                      <a:gd name="connsiteY0" fmla="*/ 10314 h 10314"/>
                      <a:gd name="connsiteX1" fmla="*/ 0 w 4215"/>
                      <a:gd name="connsiteY1" fmla="*/ 0 h 10314"/>
                      <a:gd name="connsiteX2" fmla="*/ 1674 w 4215"/>
                      <a:gd name="connsiteY2" fmla="*/ 564 h 10314"/>
                      <a:gd name="connsiteX3" fmla="*/ 3219 w 4215"/>
                      <a:gd name="connsiteY3" fmla="*/ 1667 h 10314"/>
                      <a:gd name="connsiteX4" fmla="*/ 4215 w 4215"/>
                      <a:gd name="connsiteY4" fmla="*/ 7033 h 10314"/>
                      <a:gd name="connsiteX5" fmla="*/ 3710 w 4215"/>
                      <a:gd name="connsiteY5" fmla="*/ 10314 h 10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15" h="10314">
                        <a:moveTo>
                          <a:pt x="3710" y="10314"/>
                        </a:moveTo>
                        <a:lnTo>
                          <a:pt x="0" y="0"/>
                        </a:lnTo>
                        <a:lnTo>
                          <a:pt x="1674" y="564"/>
                        </a:lnTo>
                        <a:lnTo>
                          <a:pt x="3219" y="1667"/>
                        </a:lnTo>
                        <a:lnTo>
                          <a:pt x="4215" y="7033"/>
                        </a:lnTo>
                        <a:lnTo>
                          <a:pt x="3710" y="10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0" name="Freeform: Shape 1619">
                    <a:extLst>
                      <a:ext uri="{FF2B5EF4-FFF2-40B4-BE49-F238E27FC236}">
                        <a16:creationId xmlns:a16="http://schemas.microsoft.com/office/drawing/2014/main" xmlns="" id="{76350213-3BEC-430D-8D33-C7FDAC1642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65" y="3331793"/>
                    <a:ext cx="2518" cy="3536"/>
                  </a:xfrm>
                  <a:custGeom>
                    <a:avLst/>
                    <a:gdLst>
                      <a:gd name="connsiteX0" fmla="*/ 0 w 2518"/>
                      <a:gd name="connsiteY0" fmla="*/ 2687 h 3536"/>
                      <a:gd name="connsiteX1" fmla="*/ 1862 w 2518"/>
                      <a:gd name="connsiteY1" fmla="*/ 0 h 3536"/>
                      <a:gd name="connsiteX2" fmla="*/ 2518 w 2518"/>
                      <a:gd name="connsiteY2" fmla="*/ 3536 h 3536"/>
                      <a:gd name="connsiteX3" fmla="*/ 0 w 2518"/>
                      <a:gd name="connsiteY3" fmla="*/ 2687 h 3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8" h="3536">
                        <a:moveTo>
                          <a:pt x="0" y="2687"/>
                        </a:moveTo>
                        <a:lnTo>
                          <a:pt x="1862" y="0"/>
                        </a:lnTo>
                        <a:lnTo>
                          <a:pt x="2518" y="3536"/>
                        </a:lnTo>
                        <a:lnTo>
                          <a:pt x="0" y="2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9" name="Freeform: Shape 1618">
                    <a:extLst>
                      <a:ext uri="{FF2B5EF4-FFF2-40B4-BE49-F238E27FC236}">
                        <a16:creationId xmlns:a16="http://schemas.microsoft.com/office/drawing/2014/main" xmlns="" id="{7A6B758A-F9E3-410E-BF9E-6C8ED08B06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97" y="3333293"/>
                    <a:ext cx="7107" cy="7762"/>
                  </a:xfrm>
                  <a:custGeom>
                    <a:avLst/>
                    <a:gdLst>
                      <a:gd name="connsiteX0" fmla="*/ 662 w 7107"/>
                      <a:gd name="connsiteY0" fmla="*/ 7762 h 7762"/>
                      <a:gd name="connsiteX1" fmla="*/ 0 w 7107"/>
                      <a:gd name="connsiteY1" fmla="*/ 4195 h 7762"/>
                      <a:gd name="connsiteX2" fmla="*/ 645 w 7107"/>
                      <a:gd name="connsiteY2" fmla="*/ 0 h 7762"/>
                      <a:gd name="connsiteX3" fmla="*/ 7107 w 7107"/>
                      <a:gd name="connsiteY3" fmla="*/ 4613 h 7762"/>
                      <a:gd name="connsiteX4" fmla="*/ 662 w 7107"/>
                      <a:gd name="connsiteY4" fmla="*/ 7762 h 7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07" h="7762">
                        <a:moveTo>
                          <a:pt x="662" y="7762"/>
                        </a:moveTo>
                        <a:lnTo>
                          <a:pt x="0" y="4195"/>
                        </a:lnTo>
                        <a:lnTo>
                          <a:pt x="645" y="0"/>
                        </a:lnTo>
                        <a:lnTo>
                          <a:pt x="7107" y="4613"/>
                        </a:lnTo>
                        <a:lnTo>
                          <a:pt x="662" y="77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8" name="Freeform: Shape 1617">
                    <a:extLst>
                      <a:ext uri="{FF2B5EF4-FFF2-40B4-BE49-F238E27FC236}">
                        <a16:creationId xmlns:a16="http://schemas.microsoft.com/office/drawing/2014/main" xmlns="" id="{63D56EC3-0894-45D2-B98C-3CB6D87AAD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426" y="3333512"/>
                    <a:ext cx="4974" cy="1134"/>
                  </a:xfrm>
                  <a:custGeom>
                    <a:avLst/>
                    <a:gdLst>
                      <a:gd name="connsiteX0" fmla="*/ 173 w 4974"/>
                      <a:gd name="connsiteY0" fmla="*/ 327 h 1134"/>
                      <a:gd name="connsiteX1" fmla="*/ 0 w 4974"/>
                      <a:gd name="connsiteY1" fmla="*/ 0 h 1134"/>
                      <a:gd name="connsiteX2" fmla="*/ 3975 w 4974"/>
                      <a:gd name="connsiteY2" fmla="*/ 54 h 1134"/>
                      <a:gd name="connsiteX3" fmla="*/ 4974 w 4974"/>
                      <a:gd name="connsiteY3" fmla="*/ 560 h 1134"/>
                      <a:gd name="connsiteX4" fmla="*/ 4974 w 4974"/>
                      <a:gd name="connsiteY4" fmla="*/ 1134 h 1134"/>
                      <a:gd name="connsiteX5" fmla="*/ 173 w 4974"/>
                      <a:gd name="connsiteY5" fmla="*/ 327 h 1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74" h="1134">
                        <a:moveTo>
                          <a:pt x="173" y="327"/>
                        </a:moveTo>
                        <a:lnTo>
                          <a:pt x="0" y="0"/>
                        </a:lnTo>
                        <a:lnTo>
                          <a:pt x="3975" y="54"/>
                        </a:lnTo>
                        <a:lnTo>
                          <a:pt x="4974" y="560"/>
                        </a:lnTo>
                        <a:lnTo>
                          <a:pt x="4974" y="1134"/>
                        </a:lnTo>
                        <a:lnTo>
                          <a:pt x="173" y="3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7" name="Freeform: Shape 1616">
                    <a:extLst>
                      <a:ext uri="{FF2B5EF4-FFF2-40B4-BE49-F238E27FC236}">
                        <a16:creationId xmlns:a16="http://schemas.microsoft.com/office/drawing/2014/main" xmlns="" id="{34E3654E-79FB-4C07-B2CF-E883F62CE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1234" y="3332471"/>
                    <a:ext cx="1520" cy="1329"/>
                  </a:xfrm>
                  <a:custGeom>
                    <a:avLst/>
                    <a:gdLst>
                      <a:gd name="connsiteX0" fmla="*/ 0 w 1520"/>
                      <a:gd name="connsiteY0" fmla="*/ 559 h 1329"/>
                      <a:gd name="connsiteX1" fmla="*/ 818 w 1520"/>
                      <a:gd name="connsiteY1" fmla="*/ 0 h 1329"/>
                      <a:gd name="connsiteX2" fmla="*/ 1520 w 1520"/>
                      <a:gd name="connsiteY2" fmla="*/ 1329 h 1329"/>
                      <a:gd name="connsiteX3" fmla="*/ 0 w 1520"/>
                      <a:gd name="connsiteY3" fmla="*/ 559 h 1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0" h="1329">
                        <a:moveTo>
                          <a:pt x="0" y="559"/>
                        </a:moveTo>
                        <a:lnTo>
                          <a:pt x="818" y="0"/>
                        </a:lnTo>
                        <a:lnTo>
                          <a:pt x="1520" y="1329"/>
                        </a:lnTo>
                        <a:lnTo>
                          <a:pt x="0" y="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6" name="Freeform: Shape 1615">
                    <a:extLst>
                      <a:ext uri="{FF2B5EF4-FFF2-40B4-BE49-F238E27FC236}">
                        <a16:creationId xmlns:a16="http://schemas.microsoft.com/office/drawing/2014/main" xmlns="" id="{3F5BC828-B4D1-4DE9-9FC7-88FBA9AA78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268" y="3333245"/>
                    <a:ext cx="240" cy="138"/>
                  </a:xfrm>
                  <a:custGeom>
                    <a:avLst/>
                    <a:gdLst>
                      <a:gd name="connsiteX0" fmla="*/ 0 w 240"/>
                      <a:gd name="connsiteY0" fmla="*/ 72 h 138"/>
                      <a:gd name="connsiteX1" fmla="*/ 240 w 240"/>
                      <a:gd name="connsiteY1" fmla="*/ 0 h 138"/>
                      <a:gd name="connsiteX2" fmla="*/ 196 w 240"/>
                      <a:gd name="connsiteY2" fmla="*/ 138 h 138"/>
                      <a:gd name="connsiteX3" fmla="*/ 0 w 240"/>
                      <a:gd name="connsiteY3" fmla="*/ 72 h 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138">
                        <a:moveTo>
                          <a:pt x="0" y="72"/>
                        </a:moveTo>
                        <a:lnTo>
                          <a:pt x="240" y="0"/>
                        </a:lnTo>
                        <a:lnTo>
                          <a:pt x="196" y="138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5" name="Freeform: Shape 1614">
                    <a:extLst>
                      <a:ext uri="{FF2B5EF4-FFF2-40B4-BE49-F238E27FC236}">
                        <a16:creationId xmlns:a16="http://schemas.microsoft.com/office/drawing/2014/main" xmlns="" id="{BDA28E88-1C10-4FCC-9297-852942F689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94" y="3334566"/>
                    <a:ext cx="5134" cy="4738"/>
                  </a:xfrm>
                  <a:custGeom>
                    <a:avLst/>
                    <a:gdLst>
                      <a:gd name="connsiteX0" fmla="*/ 0 w 5134"/>
                      <a:gd name="connsiteY0" fmla="*/ 4738 h 4738"/>
                      <a:gd name="connsiteX1" fmla="*/ 1420 w 5134"/>
                      <a:gd name="connsiteY1" fmla="*/ 327 h 4738"/>
                      <a:gd name="connsiteX2" fmla="*/ 3987 w 5134"/>
                      <a:gd name="connsiteY2" fmla="*/ 0 h 4738"/>
                      <a:gd name="connsiteX3" fmla="*/ 5134 w 5134"/>
                      <a:gd name="connsiteY3" fmla="*/ 3191 h 4738"/>
                      <a:gd name="connsiteX4" fmla="*/ 0 w 5134"/>
                      <a:gd name="connsiteY4" fmla="*/ 4738 h 4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34" h="4738">
                        <a:moveTo>
                          <a:pt x="0" y="4738"/>
                        </a:moveTo>
                        <a:lnTo>
                          <a:pt x="1420" y="327"/>
                        </a:lnTo>
                        <a:lnTo>
                          <a:pt x="3987" y="0"/>
                        </a:lnTo>
                        <a:lnTo>
                          <a:pt x="5134" y="3191"/>
                        </a:lnTo>
                        <a:lnTo>
                          <a:pt x="0" y="4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4" name="Freeform: Shape 1613">
                    <a:extLst>
                      <a:ext uri="{FF2B5EF4-FFF2-40B4-BE49-F238E27FC236}">
                        <a16:creationId xmlns:a16="http://schemas.microsoft.com/office/drawing/2014/main" xmlns="" id="{B62C2D12-E14E-4E0B-AFE5-D1F352166F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74" y="3331352"/>
                    <a:ext cx="9752" cy="11177"/>
                  </a:xfrm>
                  <a:custGeom>
                    <a:avLst/>
                    <a:gdLst>
                      <a:gd name="connsiteX0" fmla="*/ 5906 w 9752"/>
                      <a:gd name="connsiteY0" fmla="*/ 11177 h 11177"/>
                      <a:gd name="connsiteX1" fmla="*/ 0 w 9752"/>
                      <a:gd name="connsiteY1" fmla="*/ 0 h 11177"/>
                      <a:gd name="connsiteX2" fmla="*/ 6353 w 9752"/>
                      <a:gd name="connsiteY2" fmla="*/ 2142 h 11177"/>
                      <a:gd name="connsiteX3" fmla="*/ 9752 w 9752"/>
                      <a:gd name="connsiteY3" fmla="*/ 6608 h 11177"/>
                      <a:gd name="connsiteX4" fmla="*/ 7522 w 9752"/>
                      <a:gd name="connsiteY4" fmla="*/ 10070 h 11177"/>
                      <a:gd name="connsiteX5" fmla="*/ 5906 w 9752"/>
                      <a:gd name="connsiteY5" fmla="*/ 11177 h 1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52" h="11177">
                        <a:moveTo>
                          <a:pt x="5906" y="11177"/>
                        </a:moveTo>
                        <a:lnTo>
                          <a:pt x="0" y="0"/>
                        </a:lnTo>
                        <a:lnTo>
                          <a:pt x="6353" y="2142"/>
                        </a:lnTo>
                        <a:lnTo>
                          <a:pt x="9752" y="6608"/>
                        </a:lnTo>
                        <a:lnTo>
                          <a:pt x="7522" y="10070"/>
                        </a:lnTo>
                        <a:lnTo>
                          <a:pt x="5906" y="11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3" name="Freeform: Shape 1612">
                    <a:extLst>
                      <a:ext uri="{FF2B5EF4-FFF2-40B4-BE49-F238E27FC236}">
                        <a16:creationId xmlns:a16="http://schemas.microsoft.com/office/drawing/2014/main" xmlns="" id="{938A50B2-10AB-46CF-8268-A973F15DF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138" y="3333076"/>
                    <a:ext cx="6906" cy="4583"/>
                  </a:xfrm>
                  <a:custGeom>
                    <a:avLst/>
                    <a:gdLst>
                      <a:gd name="connsiteX0" fmla="*/ 577 w 6906"/>
                      <a:gd name="connsiteY0" fmla="*/ 1844 h 4583"/>
                      <a:gd name="connsiteX1" fmla="*/ 0 w 6906"/>
                      <a:gd name="connsiteY1" fmla="*/ 752 h 4583"/>
                      <a:gd name="connsiteX2" fmla="*/ 485 w 6906"/>
                      <a:gd name="connsiteY2" fmla="*/ 0 h 4583"/>
                      <a:gd name="connsiteX3" fmla="*/ 6906 w 6906"/>
                      <a:gd name="connsiteY3" fmla="*/ 4583 h 4583"/>
                      <a:gd name="connsiteX4" fmla="*/ 5964 w 6906"/>
                      <a:gd name="connsiteY4" fmla="*/ 4570 h 4583"/>
                      <a:gd name="connsiteX5" fmla="*/ 577 w 6906"/>
                      <a:gd name="connsiteY5" fmla="*/ 1844 h 4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06" h="4583">
                        <a:moveTo>
                          <a:pt x="577" y="1844"/>
                        </a:moveTo>
                        <a:lnTo>
                          <a:pt x="0" y="752"/>
                        </a:lnTo>
                        <a:lnTo>
                          <a:pt x="485" y="0"/>
                        </a:lnTo>
                        <a:lnTo>
                          <a:pt x="6906" y="4583"/>
                        </a:lnTo>
                        <a:lnTo>
                          <a:pt x="5964" y="4570"/>
                        </a:lnTo>
                        <a:lnTo>
                          <a:pt x="577" y="1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2" name="Freeform: Shape 1611">
                    <a:extLst>
                      <a:ext uri="{FF2B5EF4-FFF2-40B4-BE49-F238E27FC236}">
                        <a16:creationId xmlns:a16="http://schemas.microsoft.com/office/drawing/2014/main" xmlns="" id="{1CF896DA-4CB6-4E2F-9D14-A431C60FE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86" y="3334147"/>
                    <a:ext cx="276" cy="242"/>
                  </a:xfrm>
                  <a:custGeom>
                    <a:avLst/>
                    <a:gdLst>
                      <a:gd name="connsiteX0" fmla="*/ 0 w 276"/>
                      <a:gd name="connsiteY0" fmla="*/ 202 h 242"/>
                      <a:gd name="connsiteX1" fmla="*/ 276 w 276"/>
                      <a:gd name="connsiteY1" fmla="*/ 0 h 242"/>
                      <a:gd name="connsiteX2" fmla="*/ 239 w 276"/>
                      <a:gd name="connsiteY2" fmla="*/ 242 h 242"/>
                      <a:gd name="connsiteX3" fmla="*/ 0 w 276"/>
                      <a:gd name="connsiteY3" fmla="*/ 202 h 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6" h="242">
                        <a:moveTo>
                          <a:pt x="0" y="202"/>
                        </a:moveTo>
                        <a:lnTo>
                          <a:pt x="276" y="0"/>
                        </a:lnTo>
                        <a:lnTo>
                          <a:pt x="239" y="242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1" name="Freeform: Shape 1610">
                    <a:extLst>
                      <a:ext uri="{FF2B5EF4-FFF2-40B4-BE49-F238E27FC236}">
                        <a16:creationId xmlns:a16="http://schemas.microsoft.com/office/drawing/2014/main" xmlns="" id="{1985EFEC-BDC6-4858-878E-47751C5C83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665" y="3334695"/>
                    <a:ext cx="4234" cy="6974"/>
                  </a:xfrm>
                  <a:custGeom>
                    <a:avLst/>
                    <a:gdLst>
                      <a:gd name="connsiteX0" fmla="*/ 0 w 4234"/>
                      <a:gd name="connsiteY0" fmla="*/ 6974 h 6974"/>
                      <a:gd name="connsiteX1" fmla="*/ 2244 w 4234"/>
                      <a:gd name="connsiteY1" fmla="*/ 0 h 6974"/>
                      <a:gd name="connsiteX2" fmla="*/ 4234 w 4234"/>
                      <a:gd name="connsiteY2" fmla="*/ 1421 h 6974"/>
                      <a:gd name="connsiteX3" fmla="*/ 486 w 4234"/>
                      <a:gd name="connsiteY3" fmla="*/ 6828 h 6974"/>
                      <a:gd name="connsiteX4" fmla="*/ 0 w 4234"/>
                      <a:gd name="connsiteY4" fmla="*/ 6974 h 6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4" h="6974">
                        <a:moveTo>
                          <a:pt x="0" y="6974"/>
                        </a:moveTo>
                        <a:lnTo>
                          <a:pt x="2244" y="0"/>
                        </a:lnTo>
                        <a:lnTo>
                          <a:pt x="4234" y="1421"/>
                        </a:lnTo>
                        <a:lnTo>
                          <a:pt x="486" y="6828"/>
                        </a:lnTo>
                        <a:lnTo>
                          <a:pt x="0" y="69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0" name="Freeform: Shape 1609">
                    <a:extLst>
                      <a:ext uri="{FF2B5EF4-FFF2-40B4-BE49-F238E27FC236}">
                        <a16:creationId xmlns:a16="http://schemas.microsoft.com/office/drawing/2014/main" xmlns="" id="{3ED97C97-AF97-4897-BA02-F86F6569C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78" y="3334482"/>
                    <a:ext cx="4780" cy="3017"/>
                  </a:xfrm>
                  <a:custGeom>
                    <a:avLst/>
                    <a:gdLst>
                      <a:gd name="connsiteX0" fmla="*/ 0 w 4780"/>
                      <a:gd name="connsiteY0" fmla="*/ 1405 h 3017"/>
                      <a:gd name="connsiteX1" fmla="*/ 0 w 4780"/>
                      <a:gd name="connsiteY1" fmla="*/ 0 h 3017"/>
                      <a:gd name="connsiteX2" fmla="*/ 1697 w 4780"/>
                      <a:gd name="connsiteY2" fmla="*/ 285 h 3017"/>
                      <a:gd name="connsiteX3" fmla="*/ 2177 w 4780"/>
                      <a:gd name="connsiteY3" fmla="*/ 528 h 3017"/>
                      <a:gd name="connsiteX4" fmla="*/ 4475 w 4780"/>
                      <a:gd name="connsiteY4" fmla="*/ 2169 h 3017"/>
                      <a:gd name="connsiteX5" fmla="*/ 4780 w 4780"/>
                      <a:gd name="connsiteY5" fmla="*/ 3017 h 3017"/>
                      <a:gd name="connsiteX6" fmla="*/ 0 w 4780"/>
                      <a:gd name="connsiteY6" fmla="*/ 1405 h 3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80" h="3017">
                        <a:moveTo>
                          <a:pt x="0" y="1405"/>
                        </a:moveTo>
                        <a:lnTo>
                          <a:pt x="0" y="0"/>
                        </a:lnTo>
                        <a:lnTo>
                          <a:pt x="1697" y="285"/>
                        </a:lnTo>
                        <a:lnTo>
                          <a:pt x="2177" y="528"/>
                        </a:lnTo>
                        <a:lnTo>
                          <a:pt x="4475" y="2169"/>
                        </a:lnTo>
                        <a:lnTo>
                          <a:pt x="4780" y="3017"/>
                        </a:lnTo>
                        <a:lnTo>
                          <a:pt x="0" y="1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9" name="Freeform: Shape 1608">
                    <a:extLst>
                      <a:ext uri="{FF2B5EF4-FFF2-40B4-BE49-F238E27FC236}">
                        <a16:creationId xmlns:a16="http://schemas.microsoft.com/office/drawing/2014/main" xmlns="" id="{652F8514-A804-4D9E-A3E3-E63AFBF21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70" y="3335401"/>
                    <a:ext cx="3961" cy="3045"/>
                  </a:xfrm>
                  <a:custGeom>
                    <a:avLst/>
                    <a:gdLst>
                      <a:gd name="connsiteX0" fmla="*/ 0 w 3961"/>
                      <a:gd name="connsiteY0" fmla="*/ 3045 h 3045"/>
                      <a:gd name="connsiteX1" fmla="*/ 185 w 3961"/>
                      <a:gd name="connsiteY1" fmla="*/ 1844 h 3045"/>
                      <a:gd name="connsiteX2" fmla="*/ 3961 w 3961"/>
                      <a:gd name="connsiteY2" fmla="*/ 0 h 3045"/>
                      <a:gd name="connsiteX3" fmla="*/ 3843 w 3961"/>
                      <a:gd name="connsiteY3" fmla="*/ 241 h 3045"/>
                      <a:gd name="connsiteX4" fmla="*/ 0 w 3961"/>
                      <a:gd name="connsiteY4" fmla="*/ 3045 h 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1" h="3045">
                        <a:moveTo>
                          <a:pt x="0" y="3045"/>
                        </a:moveTo>
                        <a:lnTo>
                          <a:pt x="185" y="1844"/>
                        </a:lnTo>
                        <a:lnTo>
                          <a:pt x="3961" y="0"/>
                        </a:lnTo>
                        <a:lnTo>
                          <a:pt x="3843" y="241"/>
                        </a:lnTo>
                        <a:lnTo>
                          <a:pt x="0" y="30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8" name="Freeform: Shape 1607">
                    <a:extLst>
                      <a:ext uri="{FF2B5EF4-FFF2-40B4-BE49-F238E27FC236}">
                        <a16:creationId xmlns:a16="http://schemas.microsoft.com/office/drawing/2014/main" xmlns="" id="{45CD334D-B9F8-4FC2-8D0B-BED1FD1D09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443" y="3327619"/>
                    <a:ext cx="22352" cy="28431"/>
                  </a:xfrm>
                  <a:custGeom>
                    <a:avLst/>
                    <a:gdLst>
                      <a:gd name="connsiteX0" fmla="*/ 14490 w 22352"/>
                      <a:gd name="connsiteY0" fmla="*/ 27420 h 28431"/>
                      <a:gd name="connsiteX1" fmla="*/ 0 w 22352"/>
                      <a:gd name="connsiteY1" fmla="*/ 0 h 28431"/>
                      <a:gd name="connsiteX2" fmla="*/ 21255 w 22352"/>
                      <a:gd name="connsiteY2" fmla="*/ 20668 h 28431"/>
                      <a:gd name="connsiteX3" fmla="*/ 22352 w 22352"/>
                      <a:gd name="connsiteY3" fmla="*/ 23717 h 28431"/>
                      <a:gd name="connsiteX4" fmla="*/ 16255 w 22352"/>
                      <a:gd name="connsiteY4" fmla="*/ 27889 h 28431"/>
                      <a:gd name="connsiteX5" fmla="*/ 15906 w 22352"/>
                      <a:gd name="connsiteY5" fmla="*/ 28431 h 28431"/>
                      <a:gd name="connsiteX6" fmla="*/ 14490 w 22352"/>
                      <a:gd name="connsiteY6" fmla="*/ 27420 h 28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352" h="28431">
                        <a:moveTo>
                          <a:pt x="14490" y="27420"/>
                        </a:moveTo>
                        <a:lnTo>
                          <a:pt x="0" y="0"/>
                        </a:lnTo>
                        <a:lnTo>
                          <a:pt x="21255" y="20668"/>
                        </a:lnTo>
                        <a:lnTo>
                          <a:pt x="22352" y="23717"/>
                        </a:lnTo>
                        <a:lnTo>
                          <a:pt x="16255" y="27889"/>
                        </a:lnTo>
                        <a:lnTo>
                          <a:pt x="15906" y="28431"/>
                        </a:lnTo>
                        <a:lnTo>
                          <a:pt x="14490" y="274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7" name="Freeform: Shape 1606">
                    <a:extLst>
                      <a:ext uri="{FF2B5EF4-FFF2-40B4-BE49-F238E27FC236}">
                        <a16:creationId xmlns:a16="http://schemas.microsoft.com/office/drawing/2014/main" xmlns="" id="{086760DA-140E-4784-B79A-0AA3AFD5E5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379" y="3337128"/>
                    <a:ext cx="6943" cy="3448"/>
                  </a:xfrm>
                  <a:custGeom>
                    <a:avLst/>
                    <a:gdLst>
                      <a:gd name="connsiteX0" fmla="*/ 0 w 6943"/>
                      <a:gd name="connsiteY0" fmla="*/ 3448 h 3448"/>
                      <a:gd name="connsiteX1" fmla="*/ 3353 w 6943"/>
                      <a:gd name="connsiteY1" fmla="*/ 0 h 3448"/>
                      <a:gd name="connsiteX2" fmla="*/ 6943 w 6943"/>
                      <a:gd name="connsiteY2" fmla="*/ 2562 h 3448"/>
                      <a:gd name="connsiteX3" fmla="*/ 0 w 6943"/>
                      <a:gd name="connsiteY3" fmla="*/ 3448 h 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43" h="3448">
                        <a:moveTo>
                          <a:pt x="0" y="3448"/>
                        </a:moveTo>
                        <a:lnTo>
                          <a:pt x="3353" y="0"/>
                        </a:lnTo>
                        <a:lnTo>
                          <a:pt x="6943" y="2562"/>
                        </a:lnTo>
                        <a:lnTo>
                          <a:pt x="0" y="3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6" name="Freeform: Shape 1605">
                    <a:extLst>
                      <a:ext uri="{FF2B5EF4-FFF2-40B4-BE49-F238E27FC236}">
                        <a16:creationId xmlns:a16="http://schemas.microsoft.com/office/drawing/2014/main" xmlns="" id="{EA826467-AF99-4EA1-AF74-48D6C38DD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348" y="3335277"/>
                    <a:ext cx="559" cy="652"/>
                  </a:xfrm>
                  <a:custGeom>
                    <a:avLst/>
                    <a:gdLst>
                      <a:gd name="connsiteX0" fmla="*/ 107 w 559"/>
                      <a:gd name="connsiteY0" fmla="*/ 652 h 652"/>
                      <a:gd name="connsiteX1" fmla="*/ 0 w 559"/>
                      <a:gd name="connsiteY1" fmla="*/ 71 h 652"/>
                      <a:gd name="connsiteX2" fmla="*/ 559 w 559"/>
                      <a:gd name="connsiteY2" fmla="*/ 0 h 652"/>
                      <a:gd name="connsiteX3" fmla="*/ 107 w 559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9" h="652">
                        <a:moveTo>
                          <a:pt x="107" y="652"/>
                        </a:moveTo>
                        <a:lnTo>
                          <a:pt x="0" y="71"/>
                        </a:lnTo>
                        <a:lnTo>
                          <a:pt x="559" y="0"/>
                        </a:lnTo>
                        <a:lnTo>
                          <a:pt x="107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5" name="Freeform: Shape 1604">
                    <a:extLst>
                      <a:ext uri="{FF2B5EF4-FFF2-40B4-BE49-F238E27FC236}">
                        <a16:creationId xmlns:a16="http://schemas.microsoft.com/office/drawing/2014/main" xmlns="" id="{51BA8E7A-CCC8-4E32-A6E9-677A5901A4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82" y="3336402"/>
                    <a:ext cx="6011" cy="5973"/>
                  </a:xfrm>
                  <a:custGeom>
                    <a:avLst/>
                    <a:gdLst>
                      <a:gd name="connsiteX0" fmla="*/ 0 w 6011"/>
                      <a:gd name="connsiteY0" fmla="*/ 5451 h 5973"/>
                      <a:gd name="connsiteX1" fmla="*/ 1671 w 6011"/>
                      <a:gd name="connsiteY1" fmla="*/ 2034 h 5973"/>
                      <a:gd name="connsiteX2" fmla="*/ 2434 w 6011"/>
                      <a:gd name="connsiteY2" fmla="*/ 1478 h 5973"/>
                      <a:gd name="connsiteX3" fmla="*/ 5458 w 6011"/>
                      <a:gd name="connsiteY3" fmla="*/ 0 h 5973"/>
                      <a:gd name="connsiteX4" fmla="*/ 6011 w 6011"/>
                      <a:gd name="connsiteY4" fmla="*/ 2981 h 5973"/>
                      <a:gd name="connsiteX5" fmla="*/ 3102 w 6011"/>
                      <a:gd name="connsiteY5" fmla="*/ 5973 h 5973"/>
                      <a:gd name="connsiteX6" fmla="*/ 0 w 6011"/>
                      <a:gd name="connsiteY6" fmla="*/ 5451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11" h="5973">
                        <a:moveTo>
                          <a:pt x="0" y="5451"/>
                        </a:moveTo>
                        <a:lnTo>
                          <a:pt x="1671" y="2034"/>
                        </a:lnTo>
                        <a:lnTo>
                          <a:pt x="2434" y="1478"/>
                        </a:lnTo>
                        <a:lnTo>
                          <a:pt x="5458" y="0"/>
                        </a:lnTo>
                        <a:lnTo>
                          <a:pt x="6011" y="2981"/>
                        </a:lnTo>
                        <a:lnTo>
                          <a:pt x="3102" y="5973"/>
                        </a:lnTo>
                        <a:lnTo>
                          <a:pt x="0" y="54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4" name="Freeform: Shape 1603">
                    <a:extLst>
                      <a:ext uri="{FF2B5EF4-FFF2-40B4-BE49-F238E27FC236}">
                        <a16:creationId xmlns:a16="http://schemas.microsoft.com/office/drawing/2014/main" xmlns="" id="{E7F96EEE-F828-48CF-82E3-466841F10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69" y="3335645"/>
                    <a:ext cx="1879" cy="1342"/>
                  </a:xfrm>
                  <a:custGeom>
                    <a:avLst/>
                    <a:gdLst>
                      <a:gd name="connsiteX0" fmla="*/ 0 w 1879"/>
                      <a:gd name="connsiteY0" fmla="*/ 452 h 1342"/>
                      <a:gd name="connsiteX1" fmla="*/ 0 w 1879"/>
                      <a:gd name="connsiteY1" fmla="*/ 0 h 1342"/>
                      <a:gd name="connsiteX2" fmla="*/ 1879 w 1879"/>
                      <a:gd name="connsiteY2" fmla="*/ 1342 h 1342"/>
                      <a:gd name="connsiteX3" fmla="*/ 1697 w 1879"/>
                      <a:gd name="connsiteY3" fmla="*/ 1311 h 1342"/>
                      <a:gd name="connsiteX4" fmla="*/ 0 w 1879"/>
                      <a:gd name="connsiteY4" fmla="*/ 452 h 1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9" h="1342">
                        <a:moveTo>
                          <a:pt x="0" y="452"/>
                        </a:moveTo>
                        <a:lnTo>
                          <a:pt x="0" y="0"/>
                        </a:lnTo>
                        <a:lnTo>
                          <a:pt x="1879" y="1342"/>
                        </a:lnTo>
                        <a:lnTo>
                          <a:pt x="1697" y="1311"/>
                        </a:lnTo>
                        <a:lnTo>
                          <a:pt x="0" y="4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3" name="Freeform: Shape 1602">
                    <a:extLst>
                      <a:ext uri="{FF2B5EF4-FFF2-40B4-BE49-F238E27FC236}">
                        <a16:creationId xmlns:a16="http://schemas.microsoft.com/office/drawing/2014/main" xmlns="" id="{5862BB57-8190-4809-AF75-4E46A9F58C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439" y="3336525"/>
                    <a:ext cx="3254" cy="4524"/>
                  </a:xfrm>
                  <a:custGeom>
                    <a:avLst/>
                    <a:gdLst>
                      <a:gd name="connsiteX0" fmla="*/ 0 w 3254"/>
                      <a:gd name="connsiteY0" fmla="*/ 4524 h 4524"/>
                      <a:gd name="connsiteX1" fmla="*/ 3136 w 3254"/>
                      <a:gd name="connsiteY1" fmla="*/ 0 h 4524"/>
                      <a:gd name="connsiteX2" fmla="*/ 3254 w 3254"/>
                      <a:gd name="connsiteY2" fmla="*/ 331 h 4524"/>
                      <a:gd name="connsiteX3" fmla="*/ 1987 w 3254"/>
                      <a:gd name="connsiteY3" fmla="*/ 4270 h 4524"/>
                      <a:gd name="connsiteX4" fmla="*/ 0 w 3254"/>
                      <a:gd name="connsiteY4" fmla="*/ 4524 h 4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4" h="4524">
                        <a:moveTo>
                          <a:pt x="0" y="4524"/>
                        </a:moveTo>
                        <a:lnTo>
                          <a:pt x="3136" y="0"/>
                        </a:lnTo>
                        <a:lnTo>
                          <a:pt x="3254" y="331"/>
                        </a:lnTo>
                        <a:lnTo>
                          <a:pt x="1987" y="4270"/>
                        </a:lnTo>
                        <a:lnTo>
                          <a:pt x="0" y="45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2" name="Freeform: Shape 1601">
                    <a:extLst>
                      <a:ext uri="{FF2B5EF4-FFF2-40B4-BE49-F238E27FC236}">
                        <a16:creationId xmlns:a16="http://schemas.microsoft.com/office/drawing/2014/main" xmlns="" id="{AE6D4E46-F415-42BE-ABF7-D22727B9DD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814" y="3335987"/>
                    <a:ext cx="3328" cy="9254"/>
                  </a:xfrm>
                  <a:custGeom>
                    <a:avLst/>
                    <a:gdLst>
                      <a:gd name="connsiteX0" fmla="*/ 0 w 3328"/>
                      <a:gd name="connsiteY0" fmla="*/ 9208 h 9254"/>
                      <a:gd name="connsiteX1" fmla="*/ 0 w 3328"/>
                      <a:gd name="connsiteY1" fmla="*/ 0 h 9254"/>
                      <a:gd name="connsiteX2" fmla="*/ 3328 w 3328"/>
                      <a:gd name="connsiteY2" fmla="*/ 9254 h 9254"/>
                      <a:gd name="connsiteX3" fmla="*/ 0 w 3328"/>
                      <a:gd name="connsiteY3" fmla="*/ 9208 h 9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8" h="9254">
                        <a:moveTo>
                          <a:pt x="0" y="9208"/>
                        </a:moveTo>
                        <a:lnTo>
                          <a:pt x="0" y="0"/>
                        </a:lnTo>
                        <a:lnTo>
                          <a:pt x="3328" y="9254"/>
                        </a:lnTo>
                        <a:lnTo>
                          <a:pt x="0" y="9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1" name="Freeform: Shape 1600">
                    <a:extLst>
                      <a:ext uri="{FF2B5EF4-FFF2-40B4-BE49-F238E27FC236}">
                        <a16:creationId xmlns:a16="http://schemas.microsoft.com/office/drawing/2014/main" xmlns="" id="{9440366C-B640-43E0-9474-67B28F28F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682" y="3335375"/>
                    <a:ext cx="4111" cy="5224"/>
                  </a:xfrm>
                  <a:custGeom>
                    <a:avLst/>
                    <a:gdLst>
                      <a:gd name="connsiteX0" fmla="*/ 1405 w 4111"/>
                      <a:gd name="connsiteY0" fmla="*/ 4312 h 5224"/>
                      <a:gd name="connsiteX1" fmla="*/ 0 w 4111"/>
                      <a:gd name="connsiteY1" fmla="*/ 407 h 5224"/>
                      <a:gd name="connsiteX2" fmla="*/ 1351 w 4111"/>
                      <a:gd name="connsiteY2" fmla="*/ 0 h 5224"/>
                      <a:gd name="connsiteX3" fmla="*/ 4111 w 4111"/>
                      <a:gd name="connsiteY3" fmla="*/ 5224 h 5224"/>
                      <a:gd name="connsiteX4" fmla="*/ 1405 w 4111"/>
                      <a:gd name="connsiteY4" fmla="*/ 4312 h 5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1" h="5224">
                        <a:moveTo>
                          <a:pt x="1405" y="4312"/>
                        </a:moveTo>
                        <a:lnTo>
                          <a:pt x="0" y="407"/>
                        </a:lnTo>
                        <a:lnTo>
                          <a:pt x="1351" y="0"/>
                        </a:lnTo>
                        <a:lnTo>
                          <a:pt x="4111" y="5224"/>
                        </a:lnTo>
                        <a:lnTo>
                          <a:pt x="1405" y="43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0" name="Freeform: Shape 1599">
                    <a:extLst>
                      <a:ext uri="{FF2B5EF4-FFF2-40B4-BE49-F238E27FC236}">
                        <a16:creationId xmlns:a16="http://schemas.microsoft.com/office/drawing/2014/main" xmlns="" id="{E51BC1F1-740A-41E3-B796-96C6A9FF9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676" y="3336232"/>
                    <a:ext cx="2386" cy="1269"/>
                  </a:xfrm>
                  <a:custGeom>
                    <a:avLst/>
                    <a:gdLst>
                      <a:gd name="connsiteX0" fmla="*/ 0 w 2386"/>
                      <a:gd name="connsiteY0" fmla="*/ 0 h 1269"/>
                      <a:gd name="connsiteX1" fmla="*/ 2054 w 2386"/>
                      <a:gd name="connsiteY1" fmla="*/ 345 h 1269"/>
                      <a:gd name="connsiteX2" fmla="*/ 2386 w 2386"/>
                      <a:gd name="connsiteY2" fmla="*/ 1269 h 1269"/>
                      <a:gd name="connsiteX3" fmla="*/ 298 w 2386"/>
                      <a:gd name="connsiteY3" fmla="*/ 212 h 1269"/>
                      <a:gd name="connsiteX4" fmla="*/ 0 w 2386"/>
                      <a:gd name="connsiteY4" fmla="*/ 0 h 1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86" h="1269">
                        <a:moveTo>
                          <a:pt x="0" y="0"/>
                        </a:moveTo>
                        <a:lnTo>
                          <a:pt x="2054" y="345"/>
                        </a:lnTo>
                        <a:lnTo>
                          <a:pt x="2386" y="1269"/>
                        </a:lnTo>
                        <a:lnTo>
                          <a:pt x="298" y="2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9" name="Freeform: Shape 1598">
                    <a:extLst>
                      <a:ext uri="{FF2B5EF4-FFF2-40B4-BE49-F238E27FC236}">
                        <a16:creationId xmlns:a16="http://schemas.microsoft.com/office/drawing/2014/main" xmlns="" id="{5AB951D7-9459-417D-8ACC-6FBFBDC8A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35" y="3337343"/>
                    <a:ext cx="1983" cy="2123"/>
                  </a:xfrm>
                  <a:custGeom>
                    <a:avLst/>
                    <a:gdLst>
                      <a:gd name="connsiteX0" fmla="*/ 0 w 1983"/>
                      <a:gd name="connsiteY0" fmla="*/ 2123 h 2123"/>
                      <a:gd name="connsiteX1" fmla="*/ 1037 w 1983"/>
                      <a:gd name="connsiteY1" fmla="*/ 0 h 2123"/>
                      <a:gd name="connsiteX2" fmla="*/ 1983 w 1983"/>
                      <a:gd name="connsiteY2" fmla="*/ 676 h 2123"/>
                      <a:gd name="connsiteX3" fmla="*/ 0 w 1983"/>
                      <a:gd name="connsiteY3" fmla="*/ 2123 h 2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83" h="2123">
                        <a:moveTo>
                          <a:pt x="0" y="2123"/>
                        </a:moveTo>
                        <a:lnTo>
                          <a:pt x="1037" y="0"/>
                        </a:lnTo>
                        <a:lnTo>
                          <a:pt x="1983" y="676"/>
                        </a:lnTo>
                        <a:lnTo>
                          <a:pt x="0" y="2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8" name="Freeform: Shape 1597">
                    <a:extLst>
                      <a:ext uri="{FF2B5EF4-FFF2-40B4-BE49-F238E27FC236}">
                        <a16:creationId xmlns:a16="http://schemas.microsoft.com/office/drawing/2014/main" xmlns="" id="{4E803E49-22E0-450C-9166-B5A29A5B26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02" y="3336377"/>
                    <a:ext cx="3619" cy="2478"/>
                  </a:xfrm>
                  <a:custGeom>
                    <a:avLst/>
                    <a:gdLst>
                      <a:gd name="connsiteX0" fmla="*/ 210 w 3619"/>
                      <a:gd name="connsiteY0" fmla="*/ 584 h 2478"/>
                      <a:gd name="connsiteX1" fmla="*/ 0 w 3619"/>
                      <a:gd name="connsiteY1" fmla="*/ 0 h 2478"/>
                      <a:gd name="connsiteX2" fmla="*/ 3487 w 3619"/>
                      <a:gd name="connsiteY2" fmla="*/ 1764 h 2478"/>
                      <a:gd name="connsiteX3" fmla="*/ 3619 w 3619"/>
                      <a:gd name="connsiteY3" fmla="*/ 2478 h 2478"/>
                      <a:gd name="connsiteX4" fmla="*/ 2189 w 3619"/>
                      <a:gd name="connsiteY4" fmla="*/ 1996 h 2478"/>
                      <a:gd name="connsiteX5" fmla="*/ 210 w 3619"/>
                      <a:gd name="connsiteY5" fmla="*/ 584 h 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19" h="2478">
                        <a:moveTo>
                          <a:pt x="210" y="584"/>
                        </a:moveTo>
                        <a:lnTo>
                          <a:pt x="0" y="0"/>
                        </a:lnTo>
                        <a:lnTo>
                          <a:pt x="3487" y="1764"/>
                        </a:lnTo>
                        <a:lnTo>
                          <a:pt x="3619" y="2478"/>
                        </a:lnTo>
                        <a:lnTo>
                          <a:pt x="2189" y="1996"/>
                        </a:lnTo>
                        <a:lnTo>
                          <a:pt x="21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7" name="Freeform: Shape 1596">
                    <a:extLst>
                      <a:ext uri="{FF2B5EF4-FFF2-40B4-BE49-F238E27FC236}">
                        <a16:creationId xmlns:a16="http://schemas.microsoft.com/office/drawing/2014/main" xmlns="" id="{38C66613-2479-46F5-978D-C29100A6F3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0241" y="3330224"/>
                    <a:ext cx="29901" cy="25351"/>
                  </a:xfrm>
                  <a:custGeom>
                    <a:avLst/>
                    <a:gdLst>
                      <a:gd name="connsiteX0" fmla="*/ 9268 w 29901"/>
                      <a:gd name="connsiteY0" fmla="*/ 14908 h 25351"/>
                      <a:gd name="connsiteX1" fmla="*/ 0 w 29901"/>
                      <a:gd name="connsiteY1" fmla="*/ 2728 h 25351"/>
                      <a:gd name="connsiteX2" fmla="*/ 1757 w 29901"/>
                      <a:gd name="connsiteY2" fmla="*/ 0 h 25351"/>
                      <a:gd name="connsiteX3" fmla="*/ 4932 w 29901"/>
                      <a:gd name="connsiteY3" fmla="*/ 1070 h 25351"/>
                      <a:gd name="connsiteX4" fmla="*/ 29901 w 29901"/>
                      <a:gd name="connsiteY4" fmla="*/ 25351 h 25351"/>
                      <a:gd name="connsiteX5" fmla="*/ 9268 w 29901"/>
                      <a:gd name="connsiteY5" fmla="*/ 14908 h 25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901" h="25351">
                        <a:moveTo>
                          <a:pt x="9268" y="14908"/>
                        </a:moveTo>
                        <a:lnTo>
                          <a:pt x="0" y="2728"/>
                        </a:lnTo>
                        <a:lnTo>
                          <a:pt x="1757" y="0"/>
                        </a:lnTo>
                        <a:lnTo>
                          <a:pt x="4932" y="1070"/>
                        </a:lnTo>
                        <a:lnTo>
                          <a:pt x="29901" y="25351"/>
                        </a:lnTo>
                        <a:lnTo>
                          <a:pt x="9268" y="14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6" name="Freeform: Shape 1595">
                    <a:extLst>
                      <a:ext uri="{FF2B5EF4-FFF2-40B4-BE49-F238E27FC236}">
                        <a16:creationId xmlns:a16="http://schemas.microsoft.com/office/drawing/2014/main" xmlns="" id="{2D4CAAAF-44AF-4E9A-9373-D973B525C1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968" y="3337125"/>
                    <a:ext cx="1931" cy="1792"/>
                  </a:xfrm>
                  <a:custGeom>
                    <a:avLst/>
                    <a:gdLst>
                      <a:gd name="connsiteX0" fmla="*/ 115 w 1931"/>
                      <a:gd name="connsiteY0" fmla="*/ 621 h 1792"/>
                      <a:gd name="connsiteX1" fmla="*/ 0 w 1931"/>
                      <a:gd name="connsiteY1" fmla="*/ 0 h 1792"/>
                      <a:gd name="connsiteX2" fmla="*/ 1931 w 1931"/>
                      <a:gd name="connsiteY2" fmla="*/ 651 h 1792"/>
                      <a:gd name="connsiteX3" fmla="*/ 1756 w 1931"/>
                      <a:gd name="connsiteY3" fmla="*/ 1792 h 1792"/>
                      <a:gd name="connsiteX4" fmla="*/ 115 w 1931"/>
                      <a:gd name="connsiteY4" fmla="*/ 621 h 1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1" h="1792">
                        <a:moveTo>
                          <a:pt x="115" y="621"/>
                        </a:moveTo>
                        <a:lnTo>
                          <a:pt x="0" y="0"/>
                        </a:lnTo>
                        <a:lnTo>
                          <a:pt x="1931" y="651"/>
                        </a:lnTo>
                        <a:lnTo>
                          <a:pt x="1756" y="1792"/>
                        </a:lnTo>
                        <a:lnTo>
                          <a:pt x="115" y="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5" name="Freeform: Shape 1594">
                    <a:extLst>
                      <a:ext uri="{FF2B5EF4-FFF2-40B4-BE49-F238E27FC236}">
                        <a16:creationId xmlns:a16="http://schemas.microsoft.com/office/drawing/2014/main" xmlns="" id="{4CD419F5-8ECB-4401-A81C-BB343D9BF2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13" y="3337926"/>
                    <a:ext cx="4031" cy="2256"/>
                  </a:xfrm>
                  <a:custGeom>
                    <a:avLst/>
                    <a:gdLst>
                      <a:gd name="connsiteX0" fmla="*/ 605 w 4031"/>
                      <a:gd name="connsiteY0" fmla="*/ 1681 h 2256"/>
                      <a:gd name="connsiteX1" fmla="*/ 0 w 4031"/>
                      <a:gd name="connsiteY1" fmla="*/ 0 h 2256"/>
                      <a:gd name="connsiteX2" fmla="*/ 3622 w 4031"/>
                      <a:gd name="connsiteY2" fmla="*/ 51 h 2256"/>
                      <a:gd name="connsiteX3" fmla="*/ 4031 w 4031"/>
                      <a:gd name="connsiteY3" fmla="*/ 2256 h 2256"/>
                      <a:gd name="connsiteX4" fmla="*/ 605 w 4031"/>
                      <a:gd name="connsiteY4" fmla="*/ 1681 h 2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1" h="2256">
                        <a:moveTo>
                          <a:pt x="605" y="1681"/>
                        </a:moveTo>
                        <a:lnTo>
                          <a:pt x="0" y="0"/>
                        </a:lnTo>
                        <a:lnTo>
                          <a:pt x="3622" y="51"/>
                        </a:lnTo>
                        <a:lnTo>
                          <a:pt x="4031" y="2256"/>
                        </a:lnTo>
                        <a:lnTo>
                          <a:pt x="605" y="1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4" name="Freeform: Shape 1593">
                    <a:extLst>
                      <a:ext uri="{FF2B5EF4-FFF2-40B4-BE49-F238E27FC236}">
                        <a16:creationId xmlns:a16="http://schemas.microsoft.com/office/drawing/2014/main" xmlns="" id="{8AEC545F-17E9-4698-8A9C-B575067DF2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984" y="3337935"/>
                    <a:ext cx="2916" cy="3181"/>
                  </a:xfrm>
                  <a:custGeom>
                    <a:avLst/>
                    <a:gdLst>
                      <a:gd name="connsiteX0" fmla="*/ 393 w 2916"/>
                      <a:gd name="connsiteY0" fmla="*/ 2113 h 3181"/>
                      <a:gd name="connsiteX1" fmla="*/ 0 w 2916"/>
                      <a:gd name="connsiteY1" fmla="*/ 0 h 3181"/>
                      <a:gd name="connsiteX2" fmla="*/ 2916 w 2916"/>
                      <a:gd name="connsiteY2" fmla="*/ 490 h 3181"/>
                      <a:gd name="connsiteX3" fmla="*/ 2502 w 2916"/>
                      <a:gd name="connsiteY3" fmla="*/ 3181 h 3181"/>
                      <a:gd name="connsiteX4" fmla="*/ 393 w 2916"/>
                      <a:gd name="connsiteY4" fmla="*/ 2113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3181">
                        <a:moveTo>
                          <a:pt x="393" y="2113"/>
                        </a:moveTo>
                        <a:lnTo>
                          <a:pt x="0" y="0"/>
                        </a:lnTo>
                        <a:lnTo>
                          <a:pt x="2916" y="490"/>
                        </a:lnTo>
                        <a:lnTo>
                          <a:pt x="2502" y="3181"/>
                        </a:lnTo>
                        <a:lnTo>
                          <a:pt x="393" y="21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3" name="Freeform: Shape 1592">
                    <a:extLst>
                      <a:ext uri="{FF2B5EF4-FFF2-40B4-BE49-F238E27FC236}">
                        <a16:creationId xmlns:a16="http://schemas.microsoft.com/office/drawing/2014/main" xmlns="" id="{DCC285AE-0A99-4DE5-AD2E-D8C216B93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4" y="3338939"/>
                    <a:ext cx="1896" cy="936"/>
                  </a:xfrm>
                  <a:custGeom>
                    <a:avLst/>
                    <a:gdLst>
                      <a:gd name="connsiteX0" fmla="*/ 0 w 1896"/>
                      <a:gd name="connsiteY0" fmla="*/ 297 h 936"/>
                      <a:gd name="connsiteX1" fmla="*/ 46 w 1896"/>
                      <a:gd name="connsiteY1" fmla="*/ 0 h 936"/>
                      <a:gd name="connsiteX2" fmla="*/ 1896 w 1896"/>
                      <a:gd name="connsiteY2" fmla="*/ 936 h 936"/>
                      <a:gd name="connsiteX3" fmla="*/ 0 w 1896"/>
                      <a:gd name="connsiteY3" fmla="*/ 297 h 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96" h="936">
                        <a:moveTo>
                          <a:pt x="0" y="297"/>
                        </a:moveTo>
                        <a:lnTo>
                          <a:pt x="46" y="0"/>
                        </a:lnTo>
                        <a:lnTo>
                          <a:pt x="1896" y="936"/>
                        </a:lnTo>
                        <a:lnTo>
                          <a:pt x="0" y="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2" name="Freeform: Shape 1591">
                    <a:extLst>
                      <a:ext uri="{FF2B5EF4-FFF2-40B4-BE49-F238E27FC236}">
                        <a16:creationId xmlns:a16="http://schemas.microsoft.com/office/drawing/2014/main" xmlns="" id="{A04CB353-0D4F-4B93-B3E8-AA397CC866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39" y="3339083"/>
                    <a:ext cx="668" cy="595"/>
                  </a:xfrm>
                  <a:custGeom>
                    <a:avLst/>
                    <a:gdLst>
                      <a:gd name="connsiteX0" fmla="*/ 0 w 668"/>
                      <a:gd name="connsiteY0" fmla="*/ 326 h 595"/>
                      <a:gd name="connsiteX1" fmla="*/ 668 w 668"/>
                      <a:gd name="connsiteY1" fmla="*/ 0 h 595"/>
                      <a:gd name="connsiteX2" fmla="*/ 377 w 668"/>
                      <a:gd name="connsiteY2" fmla="*/ 595 h 595"/>
                      <a:gd name="connsiteX3" fmla="*/ 0 w 668"/>
                      <a:gd name="connsiteY3" fmla="*/ 326 h 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595">
                        <a:moveTo>
                          <a:pt x="0" y="326"/>
                        </a:moveTo>
                        <a:lnTo>
                          <a:pt x="668" y="0"/>
                        </a:lnTo>
                        <a:lnTo>
                          <a:pt x="377" y="595"/>
                        </a:lnTo>
                        <a:lnTo>
                          <a:pt x="0" y="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1" name="Freeform: Shape 1590">
                    <a:extLst>
                      <a:ext uri="{FF2B5EF4-FFF2-40B4-BE49-F238E27FC236}">
                        <a16:creationId xmlns:a16="http://schemas.microsoft.com/office/drawing/2014/main" xmlns="" id="{949C8B28-120A-4DD7-9C02-7391FFBF71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524" y="3339370"/>
                    <a:ext cx="4390" cy="3237"/>
                  </a:xfrm>
                  <a:custGeom>
                    <a:avLst/>
                    <a:gdLst>
                      <a:gd name="connsiteX0" fmla="*/ 1536 w 4390"/>
                      <a:gd name="connsiteY0" fmla="*/ 3237 h 3237"/>
                      <a:gd name="connsiteX1" fmla="*/ 0 w 4390"/>
                      <a:gd name="connsiteY1" fmla="*/ 330 h 3237"/>
                      <a:gd name="connsiteX2" fmla="*/ 2581 w 4390"/>
                      <a:gd name="connsiteY2" fmla="*/ 0 h 3237"/>
                      <a:gd name="connsiteX3" fmla="*/ 4390 w 4390"/>
                      <a:gd name="connsiteY3" fmla="*/ 2377 h 3237"/>
                      <a:gd name="connsiteX4" fmla="*/ 1536 w 4390"/>
                      <a:gd name="connsiteY4" fmla="*/ 3237 h 3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0" h="3237">
                        <a:moveTo>
                          <a:pt x="1536" y="3237"/>
                        </a:moveTo>
                        <a:lnTo>
                          <a:pt x="0" y="330"/>
                        </a:lnTo>
                        <a:lnTo>
                          <a:pt x="2581" y="0"/>
                        </a:lnTo>
                        <a:lnTo>
                          <a:pt x="4390" y="2377"/>
                        </a:lnTo>
                        <a:lnTo>
                          <a:pt x="1536" y="3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0" name="Freeform: Shape 1589">
                    <a:extLst>
                      <a:ext uri="{FF2B5EF4-FFF2-40B4-BE49-F238E27FC236}">
                        <a16:creationId xmlns:a16="http://schemas.microsoft.com/office/drawing/2014/main" xmlns="" id="{2034AB0A-364A-4092-8EFB-1CCAE5B78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87" y="3339085"/>
                    <a:ext cx="5942" cy="4309"/>
                  </a:xfrm>
                  <a:custGeom>
                    <a:avLst/>
                    <a:gdLst>
                      <a:gd name="connsiteX0" fmla="*/ 0 w 5942"/>
                      <a:gd name="connsiteY0" fmla="*/ 1871 h 4309"/>
                      <a:gd name="connsiteX1" fmla="*/ 2563 w 5942"/>
                      <a:gd name="connsiteY1" fmla="*/ 0 h 4309"/>
                      <a:gd name="connsiteX2" fmla="*/ 5942 w 5942"/>
                      <a:gd name="connsiteY2" fmla="*/ 1711 h 4309"/>
                      <a:gd name="connsiteX3" fmla="*/ 3416 w 5942"/>
                      <a:gd name="connsiteY3" fmla="*/ 4309 h 4309"/>
                      <a:gd name="connsiteX4" fmla="*/ 0 w 5942"/>
                      <a:gd name="connsiteY4" fmla="*/ 1871 h 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42" h="4309">
                        <a:moveTo>
                          <a:pt x="0" y="1871"/>
                        </a:moveTo>
                        <a:lnTo>
                          <a:pt x="2563" y="0"/>
                        </a:lnTo>
                        <a:lnTo>
                          <a:pt x="5942" y="1711"/>
                        </a:lnTo>
                        <a:lnTo>
                          <a:pt x="3416" y="4309"/>
                        </a:lnTo>
                        <a:lnTo>
                          <a:pt x="0" y="18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9" name="Freeform: Shape 1588">
                    <a:extLst>
                      <a:ext uri="{FF2B5EF4-FFF2-40B4-BE49-F238E27FC236}">
                        <a16:creationId xmlns:a16="http://schemas.microsoft.com/office/drawing/2014/main" xmlns="" id="{7C0BCE77-BD49-47B2-AE52-D7DAE44167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075" y="3339276"/>
                    <a:ext cx="5165" cy="6318"/>
                  </a:xfrm>
                  <a:custGeom>
                    <a:avLst/>
                    <a:gdLst>
                      <a:gd name="connsiteX0" fmla="*/ 667 w 5165"/>
                      <a:gd name="connsiteY0" fmla="*/ 5562 h 6318"/>
                      <a:gd name="connsiteX1" fmla="*/ 0 w 5165"/>
                      <a:gd name="connsiteY1" fmla="*/ 1970 h 6318"/>
                      <a:gd name="connsiteX2" fmla="*/ 1916 w 5165"/>
                      <a:gd name="connsiteY2" fmla="*/ 0 h 6318"/>
                      <a:gd name="connsiteX3" fmla="*/ 2096 w 5165"/>
                      <a:gd name="connsiteY3" fmla="*/ 174 h 6318"/>
                      <a:gd name="connsiteX4" fmla="*/ 4787 w 5165"/>
                      <a:gd name="connsiteY4" fmla="*/ 5267 h 6318"/>
                      <a:gd name="connsiteX5" fmla="*/ 5165 w 5165"/>
                      <a:gd name="connsiteY5" fmla="*/ 6318 h 6318"/>
                      <a:gd name="connsiteX6" fmla="*/ 667 w 5165"/>
                      <a:gd name="connsiteY6" fmla="*/ 5562 h 6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165" h="6318">
                        <a:moveTo>
                          <a:pt x="667" y="5562"/>
                        </a:moveTo>
                        <a:lnTo>
                          <a:pt x="0" y="1970"/>
                        </a:lnTo>
                        <a:lnTo>
                          <a:pt x="1916" y="0"/>
                        </a:lnTo>
                        <a:lnTo>
                          <a:pt x="2096" y="174"/>
                        </a:lnTo>
                        <a:lnTo>
                          <a:pt x="4787" y="5267"/>
                        </a:lnTo>
                        <a:lnTo>
                          <a:pt x="5165" y="6318"/>
                        </a:lnTo>
                        <a:lnTo>
                          <a:pt x="667" y="5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8" name="Freeform: Shape 1587">
                    <a:extLst>
                      <a:ext uri="{FF2B5EF4-FFF2-40B4-BE49-F238E27FC236}">
                        <a16:creationId xmlns:a16="http://schemas.microsoft.com/office/drawing/2014/main" xmlns="" id="{2E03EED2-7E0A-4C52-8FD1-929008A263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26" y="3340153"/>
                    <a:ext cx="3550" cy="3389"/>
                  </a:xfrm>
                  <a:custGeom>
                    <a:avLst/>
                    <a:gdLst>
                      <a:gd name="connsiteX0" fmla="*/ 0 w 3550"/>
                      <a:gd name="connsiteY0" fmla="*/ 3389 h 3389"/>
                      <a:gd name="connsiteX1" fmla="*/ 1657 w 3550"/>
                      <a:gd name="connsiteY1" fmla="*/ 0 h 3389"/>
                      <a:gd name="connsiteX2" fmla="*/ 2791 w 3550"/>
                      <a:gd name="connsiteY2" fmla="*/ 16 h 3389"/>
                      <a:gd name="connsiteX3" fmla="*/ 3465 w 3550"/>
                      <a:gd name="connsiteY3" fmla="*/ 497 h 3389"/>
                      <a:gd name="connsiteX4" fmla="*/ 3550 w 3550"/>
                      <a:gd name="connsiteY4" fmla="*/ 953 h 3389"/>
                      <a:gd name="connsiteX5" fmla="*/ 645 w 3550"/>
                      <a:gd name="connsiteY5" fmla="*/ 3074 h 3389"/>
                      <a:gd name="connsiteX6" fmla="*/ 0 w 3550"/>
                      <a:gd name="connsiteY6" fmla="*/ 3389 h 3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50" h="3389">
                        <a:moveTo>
                          <a:pt x="0" y="3389"/>
                        </a:moveTo>
                        <a:lnTo>
                          <a:pt x="1657" y="0"/>
                        </a:lnTo>
                        <a:lnTo>
                          <a:pt x="2791" y="16"/>
                        </a:lnTo>
                        <a:lnTo>
                          <a:pt x="3465" y="497"/>
                        </a:lnTo>
                        <a:lnTo>
                          <a:pt x="3550" y="953"/>
                        </a:lnTo>
                        <a:lnTo>
                          <a:pt x="645" y="3074"/>
                        </a:lnTo>
                        <a:lnTo>
                          <a:pt x="0" y="3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7" name="Freeform: Shape 1586">
                    <a:extLst>
                      <a:ext uri="{FF2B5EF4-FFF2-40B4-BE49-F238E27FC236}">
                        <a16:creationId xmlns:a16="http://schemas.microsoft.com/office/drawing/2014/main" xmlns="" id="{25360896-564E-48EF-8A10-471DE86AB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216" y="3338924"/>
                    <a:ext cx="2262" cy="4104"/>
                  </a:xfrm>
                  <a:custGeom>
                    <a:avLst/>
                    <a:gdLst>
                      <a:gd name="connsiteX0" fmla="*/ 1300 w 2262"/>
                      <a:gd name="connsiteY0" fmla="*/ 4104 h 4104"/>
                      <a:gd name="connsiteX1" fmla="*/ 0 w 2262"/>
                      <a:gd name="connsiteY1" fmla="*/ 492 h 4104"/>
                      <a:gd name="connsiteX2" fmla="*/ 158 w 2262"/>
                      <a:gd name="connsiteY2" fmla="*/ 0 h 4104"/>
                      <a:gd name="connsiteX3" fmla="*/ 2262 w 2262"/>
                      <a:gd name="connsiteY3" fmla="*/ 3981 h 4104"/>
                      <a:gd name="connsiteX4" fmla="*/ 1300 w 2262"/>
                      <a:gd name="connsiteY4" fmla="*/ 4104 h 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2" h="4104">
                        <a:moveTo>
                          <a:pt x="1300" y="4104"/>
                        </a:moveTo>
                        <a:lnTo>
                          <a:pt x="0" y="492"/>
                        </a:lnTo>
                        <a:lnTo>
                          <a:pt x="158" y="0"/>
                        </a:lnTo>
                        <a:lnTo>
                          <a:pt x="2262" y="3981"/>
                        </a:lnTo>
                        <a:lnTo>
                          <a:pt x="1300" y="41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6" name="Freeform: Shape 1585">
                    <a:extLst>
                      <a:ext uri="{FF2B5EF4-FFF2-40B4-BE49-F238E27FC236}">
                        <a16:creationId xmlns:a16="http://schemas.microsoft.com/office/drawing/2014/main" xmlns="" id="{5A0677F1-BA31-45DF-A0BA-68D002477C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106" y="3339370"/>
                    <a:ext cx="6353" cy="3003"/>
                  </a:xfrm>
                  <a:custGeom>
                    <a:avLst/>
                    <a:gdLst>
                      <a:gd name="connsiteX0" fmla="*/ 0 w 6353"/>
                      <a:gd name="connsiteY0" fmla="*/ 0 h 3003"/>
                      <a:gd name="connsiteX1" fmla="*/ 6353 w 6353"/>
                      <a:gd name="connsiteY1" fmla="*/ 2142 h 3003"/>
                      <a:gd name="connsiteX2" fmla="*/ 5932 w 6353"/>
                      <a:gd name="connsiteY2" fmla="*/ 3003 h 3003"/>
                      <a:gd name="connsiteX3" fmla="*/ 0 w 6353"/>
                      <a:gd name="connsiteY3" fmla="*/ 0 h 3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3" h="3003">
                        <a:moveTo>
                          <a:pt x="0" y="0"/>
                        </a:moveTo>
                        <a:lnTo>
                          <a:pt x="6353" y="2142"/>
                        </a:lnTo>
                        <a:lnTo>
                          <a:pt x="5932" y="30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5" name="Freeform: Shape 1584">
                    <a:extLst>
                      <a:ext uri="{FF2B5EF4-FFF2-40B4-BE49-F238E27FC236}">
                        <a16:creationId xmlns:a16="http://schemas.microsoft.com/office/drawing/2014/main" xmlns="" id="{C4245A04-6A94-49EA-BBDB-4612E54321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90" y="3340239"/>
                    <a:ext cx="2375" cy="2411"/>
                  </a:xfrm>
                  <a:custGeom>
                    <a:avLst/>
                    <a:gdLst>
                      <a:gd name="connsiteX0" fmla="*/ 0 w 2375"/>
                      <a:gd name="connsiteY0" fmla="*/ 2411 h 2411"/>
                      <a:gd name="connsiteX1" fmla="*/ 0 w 2375"/>
                      <a:gd name="connsiteY1" fmla="*/ 0 h 2411"/>
                      <a:gd name="connsiteX2" fmla="*/ 2375 w 2375"/>
                      <a:gd name="connsiteY2" fmla="*/ 1695 h 2411"/>
                      <a:gd name="connsiteX3" fmla="*/ 0 w 2375"/>
                      <a:gd name="connsiteY3" fmla="*/ 2411 h 2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5" h="2411">
                        <a:moveTo>
                          <a:pt x="0" y="2411"/>
                        </a:moveTo>
                        <a:lnTo>
                          <a:pt x="0" y="0"/>
                        </a:lnTo>
                        <a:lnTo>
                          <a:pt x="2375" y="1695"/>
                        </a:lnTo>
                        <a:lnTo>
                          <a:pt x="0" y="2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4" name="Freeform: Shape 1583">
                    <a:extLst>
                      <a:ext uri="{FF2B5EF4-FFF2-40B4-BE49-F238E27FC236}">
                        <a16:creationId xmlns:a16="http://schemas.microsoft.com/office/drawing/2014/main" xmlns="" id="{A2BE5457-A28F-4CFE-A85C-9774C1CFD9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753" y="3340948"/>
                    <a:ext cx="4906" cy="3692"/>
                  </a:xfrm>
                  <a:custGeom>
                    <a:avLst/>
                    <a:gdLst>
                      <a:gd name="connsiteX0" fmla="*/ 0 w 4906"/>
                      <a:gd name="connsiteY0" fmla="*/ 3628 h 3692"/>
                      <a:gd name="connsiteX1" fmla="*/ 558 w 4906"/>
                      <a:gd name="connsiteY1" fmla="*/ 0 h 3692"/>
                      <a:gd name="connsiteX2" fmla="*/ 4906 w 4906"/>
                      <a:gd name="connsiteY2" fmla="*/ 3104 h 3692"/>
                      <a:gd name="connsiteX3" fmla="*/ 4618 w 4906"/>
                      <a:gd name="connsiteY3" fmla="*/ 3692 h 3692"/>
                      <a:gd name="connsiteX4" fmla="*/ 0 w 4906"/>
                      <a:gd name="connsiteY4" fmla="*/ 3628 h 3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3692">
                        <a:moveTo>
                          <a:pt x="0" y="3628"/>
                        </a:moveTo>
                        <a:lnTo>
                          <a:pt x="558" y="0"/>
                        </a:lnTo>
                        <a:lnTo>
                          <a:pt x="4906" y="3104"/>
                        </a:lnTo>
                        <a:lnTo>
                          <a:pt x="4618" y="3692"/>
                        </a:lnTo>
                        <a:lnTo>
                          <a:pt x="0" y="36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3" name="Freeform: Shape 1582">
                    <a:extLst>
                      <a:ext uri="{FF2B5EF4-FFF2-40B4-BE49-F238E27FC236}">
                        <a16:creationId xmlns:a16="http://schemas.microsoft.com/office/drawing/2014/main" xmlns="" id="{8AB18760-4627-4838-A16F-E6055F012A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340" y="3340354"/>
                    <a:ext cx="2240" cy="1786"/>
                  </a:xfrm>
                  <a:custGeom>
                    <a:avLst/>
                    <a:gdLst>
                      <a:gd name="connsiteX0" fmla="*/ 0 w 2240"/>
                      <a:gd name="connsiteY0" fmla="*/ 1786 h 1786"/>
                      <a:gd name="connsiteX1" fmla="*/ 873 w 2240"/>
                      <a:gd name="connsiteY1" fmla="*/ 0 h 1786"/>
                      <a:gd name="connsiteX2" fmla="*/ 2240 w 2240"/>
                      <a:gd name="connsiteY2" fmla="*/ 692 h 1786"/>
                      <a:gd name="connsiteX3" fmla="*/ 0 w 2240"/>
                      <a:gd name="connsiteY3" fmla="*/ 1786 h 1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0" h="1786">
                        <a:moveTo>
                          <a:pt x="0" y="1786"/>
                        </a:moveTo>
                        <a:lnTo>
                          <a:pt x="873" y="0"/>
                        </a:lnTo>
                        <a:lnTo>
                          <a:pt x="2240" y="692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2" name="Freeform: Shape 1581">
                    <a:extLst>
                      <a:ext uri="{FF2B5EF4-FFF2-40B4-BE49-F238E27FC236}">
                        <a16:creationId xmlns:a16="http://schemas.microsoft.com/office/drawing/2014/main" xmlns="" id="{3A884BF7-55BA-46E6-85D6-A13E7A8288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18" y="3337573"/>
                    <a:ext cx="12214" cy="10710"/>
                  </a:xfrm>
                  <a:custGeom>
                    <a:avLst/>
                    <a:gdLst>
                      <a:gd name="connsiteX0" fmla="*/ 6259 w 12214"/>
                      <a:gd name="connsiteY0" fmla="*/ 8972 h 10710"/>
                      <a:gd name="connsiteX1" fmla="*/ 0 w 12214"/>
                      <a:gd name="connsiteY1" fmla="*/ 746 h 10710"/>
                      <a:gd name="connsiteX2" fmla="*/ 2475 w 12214"/>
                      <a:gd name="connsiteY2" fmla="*/ 0 h 10710"/>
                      <a:gd name="connsiteX3" fmla="*/ 12214 w 12214"/>
                      <a:gd name="connsiteY3" fmla="*/ 9470 h 10710"/>
                      <a:gd name="connsiteX4" fmla="*/ 11415 w 12214"/>
                      <a:gd name="connsiteY4" fmla="*/ 10710 h 10710"/>
                      <a:gd name="connsiteX5" fmla="*/ 6259 w 12214"/>
                      <a:gd name="connsiteY5" fmla="*/ 8972 h 10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14" h="10710">
                        <a:moveTo>
                          <a:pt x="6259" y="8972"/>
                        </a:moveTo>
                        <a:lnTo>
                          <a:pt x="0" y="746"/>
                        </a:lnTo>
                        <a:lnTo>
                          <a:pt x="2475" y="0"/>
                        </a:lnTo>
                        <a:lnTo>
                          <a:pt x="12214" y="9470"/>
                        </a:lnTo>
                        <a:lnTo>
                          <a:pt x="11415" y="10710"/>
                        </a:lnTo>
                        <a:lnTo>
                          <a:pt x="6259" y="8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1" name="Freeform: Shape 1580">
                    <a:extLst>
                      <a:ext uri="{FF2B5EF4-FFF2-40B4-BE49-F238E27FC236}">
                        <a16:creationId xmlns:a16="http://schemas.microsoft.com/office/drawing/2014/main" xmlns="" id="{0ADD7F17-46D6-43D1-8A0D-5C50A0B09F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079" y="3340569"/>
                    <a:ext cx="692" cy="473"/>
                  </a:xfrm>
                  <a:custGeom>
                    <a:avLst/>
                    <a:gdLst>
                      <a:gd name="connsiteX0" fmla="*/ 0 w 692"/>
                      <a:gd name="connsiteY0" fmla="*/ 88 h 473"/>
                      <a:gd name="connsiteX1" fmla="*/ 692 w 692"/>
                      <a:gd name="connsiteY1" fmla="*/ 0 h 473"/>
                      <a:gd name="connsiteX2" fmla="*/ 539 w 692"/>
                      <a:gd name="connsiteY2" fmla="*/ 473 h 473"/>
                      <a:gd name="connsiteX3" fmla="*/ 0 w 692"/>
                      <a:gd name="connsiteY3" fmla="*/ 88 h 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2" h="473">
                        <a:moveTo>
                          <a:pt x="0" y="88"/>
                        </a:moveTo>
                        <a:lnTo>
                          <a:pt x="692" y="0"/>
                        </a:lnTo>
                        <a:lnTo>
                          <a:pt x="539" y="473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0" name="Freeform: Shape 1579">
                    <a:extLst>
                      <a:ext uri="{FF2B5EF4-FFF2-40B4-BE49-F238E27FC236}">
                        <a16:creationId xmlns:a16="http://schemas.microsoft.com/office/drawing/2014/main" xmlns="" id="{C42B2783-6CE7-434F-9AD6-5AAF538A8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94" y="3341095"/>
                    <a:ext cx="4906" cy="5649"/>
                  </a:xfrm>
                  <a:custGeom>
                    <a:avLst/>
                    <a:gdLst>
                      <a:gd name="connsiteX0" fmla="*/ 1039 w 4906"/>
                      <a:gd name="connsiteY0" fmla="*/ 5598 h 5649"/>
                      <a:gd name="connsiteX1" fmla="*/ 0 w 4906"/>
                      <a:gd name="connsiteY1" fmla="*/ 0 h 5649"/>
                      <a:gd name="connsiteX2" fmla="*/ 4906 w 4906"/>
                      <a:gd name="connsiteY2" fmla="*/ 4770 h 5649"/>
                      <a:gd name="connsiteX3" fmla="*/ 4771 w 4906"/>
                      <a:gd name="connsiteY3" fmla="*/ 5649 h 5649"/>
                      <a:gd name="connsiteX4" fmla="*/ 1039 w 4906"/>
                      <a:gd name="connsiteY4" fmla="*/ 5598 h 5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5649">
                        <a:moveTo>
                          <a:pt x="1039" y="5598"/>
                        </a:moveTo>
                        <a:lnTo>
                          <a:pt x="0" y="0"/>
                        </a:lnTo>
                        <a:lnTo>
                          <a:pt x="4906" y="4770"/>
                        </a:lnTo>
                        <a:lnTo>
                          <a:pt x="4771" y="5649"/>
                        </a:lnTo>
                        <a:lnTo>
                          <a:pt x="1039" y="5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9" name="Freeform: Shape 1578">
                    <a:extLst>
                      <a:ext uri="{FF2B5EF4-FFF2-40B4-BE49-F238E27FC236}">
                        <a16:creationId xmlns:a16="http://schemas.microsoft.com/office/drawing/2014/main" xmlns="" id="{47E4B167-9A23-49E9-BBAF-2A57497DBF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491" y="3340319"/>
                    <a:ext cx="1840" cy="3676"/>
                  </a:xfrm>
                  <a:custGeom>
                    <a:avLst/>
                    <a:gdLst>
                      <a:gd name="connsiteX0" fmla="*/ 0 w 1840"/>
                      <a:gd name="connsiteY0" fmla="*/ 2363 h 3676"/>
                      <a:gd name="connsiteX1" fmla="*/ 1619 w 1840"/>
                      <a:gd name="connsiteY1" fmla="*/ 28 h 3676"/>
                      <a:gd name="connsiteX2" fmla="*/ 1840 w 1840"/>
                      <a:gd name="connsiteY2" fmla="*/ 0 h 3676"/>
                      <a:gd name="connsiteX3" fmla="*/ 1840 w 1840"/>
                      <a:gd name="connsiteY3" fmla="*/ 3676 h 3676"/>
                      <a:gd name="connsiteX4" fmla="*/ 0 w 1840"/>
                      <a:gd name="connsiteY4" fmla="*/ 2363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0" h="3676">
                        <a:moveTo>
                          <a:pt x="0" y="2363"/>
                        </a:moveTo>
                        <a:lnTo>
                          <a:pt x="1619" y="28"/>
                        </a:lnTo>
                        <a:lnTo>
                          <a:pt x="1840" y="0"/>
                        </a:lnTo>
                        <a:lnTo>
                          <a:pt x="1840" y="3676"/>
                        </a:lnTo>
                        <a:lnTo>
                          <a:pt x="0" y="2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8" name="Freeform: Shape 1577">
                    <a:extLst>
                      <a:ext uri="{FF2B5EF4-FFF2-40B4-BE49-F238E27FC236}">
                        <a16:creationId xmlns:a16="http://schemas.microsoft.com/office/drawing/2014/main" xmlns="" id="{59752E20-C7D9-490F-A4F1-34248A9FF2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348" y="3342027"/>
                    <a:ext cx="3625" cy="3207"/>
                  </a:xfrm>
                  <a:custGeom>
                    <a:avLst/>
                    <a:gdLst>
                      <a:gd name="connsiteX0" fmla="*/ 0 w 3625"/>
                      <a:gd name="connsiteY0" fmla="*/ 3207 h 3207"/>
                      <a:gd name="connsiteX1" fmla="*/ 1032 w 3625"/>
                      <a:gd name="connsiteY1" fmla="*/ 0 h 3207"/>
                      <a:gd name="connsiteX2" fmla="*/ 3625 w 3625"/>
                      <a:gd name="connsiteY2" fmla="*/ 2522 h 3207"/>
                      <a:gd name="connsiteX3" fmla="*/ 3456 w 3625"/>
                      <a:gd name="connsiteY3" fmla="*/ 2766 h 3207"/>
                      <a:gd name="connsiteX4" fmla="*/ 0 w 3625"/>
                      <a:gd name="connsiteY4" fmla="*/ 3207 h 3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5" h="3207">
                        <a:moveTo>
                          <a:pt x="0" y="3207"/>
                        </a:moveTo>
                        <a:lnTo>
                          <a:pt x="1032" y="0"/>
                        </a:lnTo>
                        <a:lnTo>
                          <a:pt x="3625" y="2522"/>
                        </a:lnTo>
                        <a:lnTo>
                          <a:pt x="3456" y="2766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7" name="Freeform: Shape 1576">
                    <a:extLst>
                      <a:ext uri="{FF2B5EF4-FFF2-40B4-BE49-F238E27FC236}">
                        <a16:creationId xmlns:a16="http://schemas.microsoft.com/office/drawing/2014/main" xmlns="" id="{8CBB4DE9-3703-4930-8B31-2C0E889790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70" y="3341987"/>
                    <a:ext cx="5034" cy="3489"/>
                  </a:xfrm>
                  <a:custGeom>
                    <a:avLst/>
                    <a:gdLst>
                      <a:gd name="connsiteX0" fmla="*/ 0 w 5034"/>
                      <a:gd name="connsiteY0" fmla="*/ 2644 h 3489"/>
                      <a:gd name="connsiteX1" fmla="*/ 407 w 5034"/>
                      <a:gd name="connsiteY1" fmla="*/ 0 h 3489"/>
                      <a:gd name="connsiteX2" fmla="*/ 1461 w 5034"/>
                      <a:gd name="connsiteY2" fmla="*/ 15 h 3489"/>
                      <a:gd name="connsiteX3" fmla="*/ 5034 w 5034"/>
                      <a:gd name="connsiteY3" fmla="*/ 3489 h 3489"/>
                      <a:gd name="connsiteX4" fmla="*/ 0 w 5034"/>
                      <a:gd name="connsiteY4" fmla="*/ 2644 h 3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34" h="3489">
                        <a:moveTo>
                          <a:pt x="0" y="2644"/>
                        </a:moveTo>
                        <a:lnTo>
                          <a:pt x="407" y="0"/>
                        </a:lnTo>
                        <a:lnTo>
                          <a:pt x="1461" y="15"/>
                        </a:lnTo>
                        <a:lnTo>
                          <a:pt x="5034" y="3489"/>
                        </a:lnTo>
                        <a:lnTo>
                          <a:pt x="0" y="26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6" name="Freeform: Shape 1575">
                    <a:extLst>
                      <a:ext uri="{FF2B5EF4-FFF2-40B4-BE49-F238E27FC236}">
                        <a16:creationId xmlns:a16="http://schemas.microsoft.com/office/drawing/2014/main" xmlns="" id="{B7F94129-7EFA-49DA-883E-784FC022E5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09" y="3341242"/>
                    <a:ext cx="598" cy="1092"/>
                  </a:xfrm>
                  <a:custGeom>
                    <a:avLst/>
                    <a:gdLst>
                      <a:gd name="connsiteX0" fmla="*/ 393 w 598"/>
                      <a:gd name="connsiteY0" fmla="*/ 1092 h 1092"/>
                      <a:gd name="connsiteX1" fmla="*/ 0 w 598"/>
                      <a:gd name="connsiteY1" fmla="*/ 0 h 1092"/>
                      <a:gd name="connsiteX2" fmla="*/ 194 w 598"/>
                      <a:gd name="connsiteY2" fmla="*/ 33 h 1092"/>
                      <a:gd name="connsiteX3" fmla="*/ 598 w 598"/>
                      <a:gd name="connsiteY3" fmla="*/ 796 h 1092"/>
                      <a:gd name="connsiteX4" fmla="*/ 393 w 598"/>
                      <a:gd name="connsiteY4" fmla="*/ 1092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8" h="1092">
                        <a:moveTo>
                          <a:pt x="393" y="1092"/>
                        </a:moveTo>
                        <a:lnTo>
                          <a:pt x="0" y="0"/>
                        </a:lnTo>
                        <a:lnTo>
                          <a:pt x="194" y="33"/>
                        </a:lnTo>
                        <a:lnTo>
                          <a:pt x="598" y="796"/>
                        </a:lnTo>
                        <a:lnTo>
                          <a:pt x="393" y="10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5" name="Freeform: Shape 1574">
                    <a:extLst>
                      <a:ext uri="{FF2B5EF4-FFF2-40B4-BE49-F238E27FC236}">
                        <a16:creationId xmlns:a16="http://schemas.microsoft.com/office/drawing/2014/main" xmlns="" id="{0F106162-0DA7-4872-9133-6C57F80EFC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6" y="3341732"/>
                    <a:ext cx="215" cy="445"/>
                  </a:xfrm>
                  <a:custGeom>
                    <a:avLst/>
                    <a:gdLst>
                      <a:gd name="connsiteX0" fmla="*/ 71 w 215"/>
                      <a:gd name="connsiteY0" fmla="*/ 445 h 445"/>
                      <a:gd name="connsiteX1" fmla="*/ 0 w 215"/>
                      <a:gd name="connsiteY1" fmla="*/ 310 h 445"/>
                      <a:gd name="connsiteX2" fmla="*/ 215 w 215"/>
                      <a:gd name="connsiteY2" fmla="*/ 0 h 445"/>
                      <a:gd name="connsiteX3" fmla="*/ 71 w 215"/>
                      <a:gd name="connsiteY3" fmla="*/ 445 h 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" h="445">
                        <a:moveTo>
                          <a:pt x="71" y="445"/>
                        </a:moveTo>
                        <a:lnTo>
                          <a:pt x="0" y="310"/>
                        </a:lnTo>
                        <a:lnTo>
                          <a:pt x="215" y="0"/>
                        </a:lnTo>
                        <a:lnTo>
                          <a:pt x="71" y="4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4" name="Freeform: Shape 1573">
                    <a:extLst>
                      <a:ext uri="{FF2B5EF4-FFF2-40B4-BE49-F238E27FC236}">
                        <a16:creationId xmlns:a16="http://schemas.microsoft.com/office/drawing/2014/main" xmlns="" id="{3DB59D44-FF2D-4172-B8D0-36E97F1F10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394" y="3340659"/>
                    <a:ext cx="4989" cy="4134"/>
                  </a:xfrm>
                  <a:custGeom>
                    <a:avLst/>
                    <a:gdLst>
                      <a:gd name="connsiteX0" fmla="*/ 0 w 4989"/>
                      <a:gd name="connsiteY0" fmla="*/ 764 h 4134"/>
                      <a:gd name="connsiteX1" fmla="*/ 2534 w 4989"/>
                      <a:gd name="connsiteY1" fmla="*/ 0 h 4134"/>
                      <a:gd name="connsiteX2" fmla="*/ 4989 w 4989"/>
                      <a:gd name="connsiteY2" fmla="*/ 2388 h 4134"/>
                      <a:gd name="connsiteX3" fmla="*/ 4721 w 4989"/>
                      <a:gd name="connsiteY3" fmla="*/ 4134 h 4134"/>
                      <a:gd name="connsiteX4" fmla="*/ 0 w 4989"/>
                      <a:gd name="connsiteY4" fmla="*/ 764 h 4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9" h="4134">
                        <a:moveTo>
                          <a:pt x="0" y="764"/>
                        </a:moveTo>
                        <a:lnTo>
                          <a:pt x="2534" y="0"/>
                        </a:lnTo>
                        <a:lnTo>
                          <a:pt x="4989" y="2388"/>
                        </a:lnTo>
                        <a:lnTo>
                          <a:pt x="4721" y="4134"/>
                        </a:lnTo>
                        <a:lnTo>
                          <a:pt x="0" y="7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3" name="Freeform: Shape 1572">
                    <a:extLst>
                      <a:ext uri="{FF2B5EF4-FFF2-40B4-BE49-F238E27FC236}">
                        <a16:creationId xmlns:a16="http://schemas.microsoft.com/office/drawing/2014/main" xmlns="" id="{5B3CA328-1833-4B0F-B3FE-D89120D187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74" y="3341026"/>
                    <a:ext cx="2910" cy="4808"/>
                  </a:xfrm>
                  <a:custGeom>
                    <a:avLst/>
                    <a:gdLst>
                      <a:gd name="connsiteX0" fmla="*/ 1868 w 2910"/>
                      <a:gd name="connsiteY0" fmla="*/ 4687 h 4808"/>
                      <a:gd name="connsiteX1" fmla="*/ 1296 w 2910"/>
                      <a:gd name="connsiteY1" fmla="*/ 3603 h 4808"/>
                      <a:gd name="connsiteX2" fmla="*/ 0 w 2910"/>
                      <a:gd name="connsiteY2" fmla="*/ 0 h 4808"/>
                      <a:gd name="connsiteX3" fmla="*/ 2910 w 2910"/>
                      <a:gd name="connsiteY3" fmla="*/ 3825 h 4808"/>
                      <a:gd name="connsiteX4" fmla="*/ 2593 w 2910"/>
                      <a:gd name="connsiteY4" fmla="*/ 4808 h 4808"/>
                      <a:gd name="connsiteX5" fmla="*/ 1868 w 2910"/>
                      <a:gd name="connsiteY5" fmla="*/ 4687 h 4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" h="4808">
                        <a:moveTo>
                          <a:pt x="1868" y="4687"/>
                        </a:moveTo>
                        <a:lnTo>
                          <a:pt x="1296" y="3603"/>
                        </a:lnTo>
                        <a:lnTo>
                          <a:pt x="0" y="0"/>
                        </a:lnTo>
                        <a:lnTo>
                          <a:pt x="2910" y="3825"/>
                        </a:lnTo>
                        <a:lnTo>
                          <a:pt x="2593" y="4808"/>
                        </a:lnTo>
                        <a:lnTo>
                          <a:pt x="1868" y="4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2" name="Freeform: Shape 1571">
                    <a:extLst>
                      <a:ext uri="{FF2B5EF4-FFF2-40B4-BE49-F238E27FC236}">
                        <a16:creationId xmlns:a16="http://schemas.microsoft.com/office/drawing/2014/main" xmlns="" id="{9108D5DE-A1A1-4763-B7D9-ACEBB3581C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916" y="3342442"/>
                    <a:ext cx="2288" cy="1224"/>
                  </a:xfrm>
                  <a:custGeom>
                    <a:avLst/>
                    <a:gdLst>
                      <a:gd name="connsiteX0" fmla="*/ 0 w 2288"/>
                      <a:gd name="connsiteY0" fmla="*/ 730 h 1224"/>
                      <a:gd name="connsiteX1" fmla="*/ 1495 w 2288"/>
                      <a:gd name="connsiteY1" fmla="*/ 0 h 1224"/>
                      <a:gd name="connsiteX2" fmla="*/ 2288 w 2288"/>
                      <a:gd name="connsiteY2" fmla="*/ 267 h 1224"/>
                      <a:gd name="connsiteX3" fmla="*/ 978 w 2288"/>
                      <a:gd name="connsiteY3" fmla="*/ 1224 h 1224"/>
                      <a:gd name="connsiteX4" fmla="*/ 0 w 2288"/>
                      <a:gd name="connsiteY4" fmla="*/ 730 h 1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8" h="1224">
                        <a:moveTo>
                          <a:pt x="0" y="730"/>
                        </a:moveTo>
                        <a:lnTo>
                          <a:pt x="1495" y="0"/>
                        </a:lnTo>
                        <a:lnTo>
                          <a:pt x="2288" y="267"/>
                        </a:lnTo>
                        <a:lnTo>
                          <a:pt x="978" y="1224"/>
                        </a:lnTo>
                        <a:lnTo>
                          <a:pt x="0" y="7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1" name="Freeform: Shape 1570">
                    <a:extLst>
                      <a:ext uri="{FF2B5EF4-FFF2-40B4-BE49-F238E27FC236}">
                        <a16:creationId xmlns:a16="http://schemas.microsoft.com/office/drawing/2014/main" xmlns="" id="{D9CCB7CA-A32C-46FF-9595-A7349E5F68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11" y="3342218"/>
                    <a:ext cx="217" cy="332"/>
                  </a:xfrm>
                  <a:custGeom>
                    <a:avLst/>
                    <a:gdLst>
                      <a:gd name="connsiteX0" fmla="*/ 0 w 217"/>
                      <a:gd name="connsiteY0" fmla="*/ 332 h 332"/>
                      <a:gd name="connsiteX1" fmla="*/ 106 w 217"/>
                      <a:gd name="connsiteY1" fmla="*/ 0 h 332"/>
                      <a:gd name="connsiteX2" fmla="*/ 217 w 217"/>
                      <a:gd name="connsiteY2" fmla="*/ 19 h 332"/>
                      <a:gd name="connsiteX3" fmla="*/ 0 w 217"/>
                      <a:gd name="connsiteY3" fmla="*/ 332 h 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" h="332">
                        <a:moveTo>
                          <a:pt x="0" y="332"/>
                        </a:moveTo>
                        <a:lnTo>
                          <a:pt x="106" y="0"/>
                        </a:lnTo>
                        <a:lnTo>
                          <a:pt x="217" y="19"/>
                        </a:lnTo>
                        <a:lnTo>
                          <a:pt x="0" y="3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0" name="Freeform: Shape 1569">
                    <a:extLst>
                      <a:ext uri="{FF2B5EF4-FFF2-40B4-BE49-F238E27FC236}">
                        <a16:creationId xmlns:a16="http://schemas.microsoft.com/office/drawing/2014/main" xmlns="" id="{C2CC330E-A9BF-4389-974E-2A4F424BA4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608" y="3341504"/>
                    <a:ext cx="5518" cy="4222"/>
                  </a:xfrm>
                  <a:custGeom>
                    <a:avLst/>
                    <a:gdLst>
                      <a:gd name="connsiteX0" fmla="*/ 3213 w 5518"/>
                      <a:gd name="connsiteY0" fmla="*/ 4222 h 4222"/>
                      <a:gd name="connsiteX1" fmla="*/ 0 w 5518"/>
                      <a:gd name="connsiteY1" fmla="*/ 0 h 4222"/>
                      <a:gd name="connsiteX2" fmla="*/ 1786 w 5518"/>
                      <a:gd name="connsiteY2" fmla="*/ 300 h 4222"/>
                      <a:gd name="connsiteX3" fmla="*/ 5518 w 5518"/>
                      <a:gd name="connsiteY3" fmla="*/ 3929 h 4222"/>
                      <a:gd name="connsiteX4" fmla="*/ 3213 w 5518"/>
                      <a:gd name="connsiteY4" fmla="*/ 4222 h 4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18" h="4222">
                        <a:moveTo>
                          <a:pt x="3213" y="4222"/>
                        </a:moveTo>
                        <a:lnTo>
                          <a:pt x="0" y="0"/>
                        </a:lnTo>
                        <a:lnTo>
                          <a:pt x="1786" y="300"/>
                        </a:lnTo>
                        <a:lnTo>
                          <a:pt x="5518" y="3929"/>
                        </a:lnTo>
                        <a:lnTo>
                          <a:pt x="3213" y="4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9" name="Freeform: Shape 1568">
                    <a:extLst>
                      <a:ext uri="{FF2B5EF4-FFF2-40B4-BE49-F238E27FC236}">
                        <a16:creationId xmlns:a16="http://schemas.microsoft.com/office/drawing/2014/main" xmlns="" id="{04611DAD-3697-43F6-99A4-00ECC205E0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58" y="3342697"/>
                    <a:ext cx="1111" cy="853"/>
                  </a:xfrm>
                  <a:custGeom>
                    <a:avLst/>
                    <a:gdLst>
                      <a:gd name="connsiteX0" fmla="*/ 0 w 1111"/>
                      <a:gd name="connsiteY0" fmla="*/ 666 h 853"/>
                      <a:gd name="connsiteX1" fmla="*/ 462 w 1111"/>
                      <a:gd name="connsiteY1" fmla="*/ 0 h 853"/>
                      <a:gd name="connsiteX2" fmla="*/ 1111 w 1111"/>
                      <a:gd name="connsiteY2" fmla="*/ 853 h 853"/>
                      <a:gd name="connsiteX3" fmla="*/ 0 w 1111"/>
                      <a:gd name="connsiteY3" fmla="*/ 666 h 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853">
                        <a:moveTo>
                          <a:pt x="0" y="666"/>
                        </a:moveTo>
                        <a:lnTo>
                          <a:pt x="462" y="0"/>
                        </a:lnTo>
                        <a:lnTo>
                          <a:pt x="1111" y="853"/>
                        </a:lnTo>
                        <a:lnTo>
                          <a:pt x="0" y="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8" name="Freeform: Shape 1567">
                    <a:extLst>
                      <a:ext uri="{FF2B5EF4-FFF2-40B4-BE49-F238E27FC236}">
                        <a16:creationId xmlns:a16="http://schemas.microsoft.com/office/drawing/2014/main" xmlns="" id="{A97DB635-76FA-4E29-9DCA-7D74F244F6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299" y="3342721"/>
                    <a:ext cx="2916" cy="2344"/>
                  </a:xfrm>
                  <a:custGeom>
                    <a:avLst/>
                    <a:gdLst>
                      <a:gd name="connsiteX0" fmla="*/ 0 w 2916"/>
                      <a:gd name="connsiteY0" fmla="*/ 1521 h 2344"/>
                      <a:gd name="connsiteX1" fmla="*/ 744 w 2916"/>
                      <a:gd name="connsiteY1" fmla="*/ 0 h 2344"/>
                      <a:gd name="connsiteX2" fmla="*/ 2916 w 2916"/>
                      <a:gd name="connsiteY2" fmla="*/ 2112 h 2344"/>
                      <a:gd name="connsiteX3" fmla="*/ 2441 w 2916"/>
                      <a:gd name="connsiteY3" fmla="*/ 2344 h 2344"/>
                      <a:gd name="connsiteX4" fmla="*/ 0 w 2916"/>
                      <a:gd name="connsiteY4" fmla="*/ 1521 h 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2344">
                        <a:moveTo>
                          <a:pt x="0" y="1521"/>
                        </a:moveTo>
                        <a:lnTo>
                          <a:pt x="744" y="0"/>
                        </a:lnTo>
                        <a:lnTo>
                          <a:pt x="2916" y="2112"/>
                        </a:lnTo>
                        <a:lnTo>
                          <a:pt x="2441" y="2344"/>
                        </a:lnTo>
                        <a:lnTo>
                          <a:pt x="0" y="15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7" name="Freeform: Shape 1566">
                    <a:extLst>
                      <a:ext uri="{FF2B5EF4-FFF2-40B4-BE49-F238E27FC236}">
                        <a16:creationId xmlns:a16="http://schemas.microsoft.com/office/drawing/2014/main" xmlns="" id="{93C0BECD-429A-4927-8DDA-BBFB4B0DB0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48" y="3342984"/>
                    <a:ext cx="1164" cy="1929"/>
                  </a:xfrm>
                  <a:custGeom>
                    <a:avLst/>
                    <a:gdLst>
                      <a:gd name="connsiteX0" fmla="*/ 0 w 1164"/>
                      <a:gd name="connsiteY0" fmla="*/ 1929 h 1929"/>
                      <a:gd name="connsiteX1" fmla="*/ 0 w 1164"/>
                      <a:gd name="connsiteY1" fmla="*/ 0 h 1929"/>
                      <a:gd name="connsiteX2" fmla="*/ 1164 w 1164"/>
                      <a:gd name="connsiteY2" fmla="*/ 1132 h 1929"/>
                      <a:gd name="connsiteX3" fmla="*/ 0 w 1164"/>
                      <a:gd name="connsiteY3" fmla="*/ 1929 h 1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4" h="1929">
                        <a:moveTo>
                          <a:pt x="0" y="1929"/>
                        </a:moveTo>
                        <a:lnTo>
                          <a:pt x="0" y="0"/>
                        </a:lnTo>
                        <a:lnTo>
                          <a:pt x="1164" y="1132"/>
                        </a:lnTo>
                        <a:lnTo>
                          <a:pt x="0" y="19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6" name="Freeform: Shape 1565">
                    <a:extLst>
                      <a:ext uri="{FF2B5EF4-FFF2-40B4-BE49-F238E27FC236}">
                        <a16:creationId xmlns:a16="http://schemas.microsoft.com/office/drawing/2014/main" xmlns="" id="{0CB51158-CE68-451C-9EBC-830CF9B46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08" y="3343354"/>
                    <a:ext cx="912" cy="843"/>
                  </a:xfrm>
                  <a:custGeom>
                    <a:avLst/>
                    <a:gdLst>
                      <a:gd name="connsiteX0" fmla="*/ 119 w 912"/>
                      <a:gd name="connsiteY0" fmla="*/ 843 h 843"/>
                      <a:gd name="connsiteX1" fmla="*/ 0 w 912"/>
                      <a:gd name="connsiteY1" fmla="*/ 200 h 843"/>
                      <a:gd name="connsiteX2" fmla="*/ 274 w 912"/>
                      <a:gd name="connsiteY2" fmla="*/ 0 h 843"/>
                      <a:gd name="connsiteX3" fmla="*/ 912 w 912"/>
                      <a:gd name="connsiteY3" fmla="*/ 456 h 843"/>
                      <a:gd name="connsiteX4" fmla="*/ 119 w 912"/>
                      <a:gd name="connsiteY4" fmla="*/ 843 h 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843">
                        <a:moveTo>
                          <a:pt x="119" y="843"/>
                        </a:moveTo>
                        <a:lnTo>
                          <a:pt x="0" y="200"/>
                        </a:lnTo>
                        <a:lnTo>
                          <a:pt x="274" y="0"/>
                        </a:lnTo>
                        <a:lnTo>
                          <a:pt x="912" y="456"/>
                        </a:lnTo>
                        <a:lnTo>
                          <a:pt x="119" y="8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5" name="Freeform: Shape 1564">
                    <a:extLst>
                      <a:ext uri="{FF2B5EF4-FFF2-40B4-BE49-F238E27FC236}">
                        <a16:creationId xmlns:a16="http://schemas.microsoft.com/office/drawing/2014/main" xmlns="" id="{DB9E8293-3715-4F32-A315-E34FA076C3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6" y="3343281"/>
                    <a:ext cx="759" cy="1195"/>
                  </a:xfrm>
                  <a:custGeom>
                    <a:avLst/>
                    <a:gdLst>
                      <a:gd name="connsiteX0" fmla="*/ 256 w 759"/>
                      <a:gd name="connsiteY0" fmla="*/ 1195 h 1195"/>
                      <a:gd name="connsiteX1" fmla="*/ 0 w 759"/>
                      <a:gd name="connsiteY1" fmla="*/ 859 h 1195"/>
                      <a:gd name="connsiteX2" fmla="*/ 276 w 759"/>
                      <a:gd name="connsiteY2" fmla="*/ 0 h 1195"/>
                      <a:gd name="connsiteX3" fmla="*/ 759 w 759"/>
                      <a:gd name="connsiteY3" fmla="*/ 469 h 1195"/>
                      <a:gd name="connsiteX4" fmla="*/ 256 w 759"/>
                      <a:gd name="connsiteY4" fmla="*/ 1195 h 1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9" h="1195">
                        <a:moveTo>
                          <a:pt x="256" y="1195"/>
                        </a:moveTo>
                        <a:lnTo>
                          <a:pt x="0" y="859"/>
                        </a:lnTo>
                        <a:lnTo>
                          <a:pt x="276" y="0"/>
                        </a:lnTo>
                        <a:lnTo>
                          <a:pt x="759" y="469"/>
                        </a:lnTo>
                        <a:lnTo>
                          <a:pt x="256" y="11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4" name="Freeform: Shape 1563">
                    <a:extLst>
                      <a:ext uri="{FF2B5EF4-FFF2-40B4-BE49-F238E27FC236}">
                        <a16:creationId xmlns:a16="http://schemas.microsoft.com/office/drawing/2014/main" xmlns="" id="{F72213F3-1BD3-494C-A737-377FCE62B4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336" y="3343491"/>
                    <a:ext cx="1432" cy="1211"/>
                  </a:xfrm>
                  <a:custGeom>
                    <a:avLst/>
                    <a:gdLst>
                      <a:gd name="connsiteX0" fmla="*/ 0 w 1432"/>
                      <a:gd name="connsiteY0" fmla="*/ 599 h 1211"/>
                      <a:gd name="connsiteX1" fmla="*/ 292 w 1432"/>
                      <a:gd name="connsiteY1" fmla="*/ 0 h 1211"/>
                      <a:gd name="connsiteX2" fmla="*/ 1409 w 1432"/>
                      <a:gd name="connsiteY2" fmla="*/ 1086 h 1211"/>
                      <a:gd name="connsiteX3" fmla="*/ 1432 w 1432"/>
                      <a:gd name="connsiteY3" fmla="*/ 1211 h 1211"/>
                      <a:gd name="connsiteX4" fmla="*/ 846 w 1432"/>
                      <a:gd name="connsiteY4" fmla="*/ 1203 h 1211"/>
                      <a:gd name="connsiteX5" fmla="*/ 0 w 1432"/>
                      <a:gd name="connsiteY5" fmla="*/ 599 h 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2" h="1211">
                        <a:moveTo>
                          <a:pt x="0" y="599"/>
                        </a:moveTo>
                        <a:lnTo>
                          <a:pt x="292" y="0"/>
                        </a:lnTo>
                        <a:lnTo>
                          <a:pt x="1409" y="1086"/>
                        </a:lnTo>
                        <a:lnTo>
                          <a:pt x="1432" y="1211"/>
                        </a:lnTo>
                        <a:lnTo>
                          <a:pt x="846" y="1203"/>
                        </a:lnTo>
                        <a:lnTo>
                          <a:pt x="0" y="5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3" name="Freeform: Shape 1562">
                    <a:extLst>
                      <a:ext uri="{FF2B5EF4-FFF2-40B4-BE49-F238E27FC236}">
                        <a16:creationId xmlns:a16="http://schemas.microsoft.com/office/drawing/2014/main" xmlns="" id="{59F0B76A-6D26-4C57-B73D-CD27C0186B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1" y="3343412"/>
                    <a:ext cx="1814" cy="1353"/>
                  </a:xfrm>
                  <a:custGeom>
                    <a:avLst/>
                    <a:gdLst>
                      <a:gd name="connsiteX0" fmla="*/ 0 w 1814"/>
                      <a:gd name="connsiteY0" fmla="*/ 435 h 1353"/>
                      <a:gd name="connsiteX1" fmla="*/ 423 w 1814"/>
                      <a:gd name="connsiteY1" fmla="*/ 0 h 1353"/>
                      <a:gd name="connsiteX2" fmla="*/ 1814 w 1814"/>
                      <a:gd name="connsiteY2" fmla="*/ 1353 h 1353"/>
                      <a:gd name="connsiteX3" fmla="*/ 0 w 1814"/>
                      <a:gd name="connsiteY3" fmla="*/ 435 h 1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14" h="1353">
                        <a:moveTo>
                          <a:pt x="0" y="435"/>
                        </a:moveTo>
                        <a:lnTo>
                          <a:pt x="423" y="0"/>
                        </a:lnTo>
                        <a:lnTo>
                          <a:pt x="1814" y="1353"/>
                        </a:lnTo>
                        <a:lnTo>
                          <a:pt x="0" y="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2" name="Freeform: Shape 1561">
                    <a:extLst>
                      <a:ext uri="{FF2B5EF4-FFF2-40B4-BE49-F238E27FC236}">
                        <a16:creationId xmlns:a16="http://schemas.microsoft.com/office/drawing/2014/main" xmlns="" id="{83EDEBFC-4FCD-46A5-AD64-011945FF02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79" y="3343773"/>
                    <a:ext cx="680" cy="729"/>
                  </a:xfrm>
                  <a:custGeom>
                    <a:avLst/>
                    <a:gdLst>
                      <a:gd name="connsiteX0" fmla="*/ 88 w 680"/>
                      <a:gd name="connsiteY0" fmla="*/ 473 h 729"/>
                      <a:gd name="connsiteX1" fmla="*/ 0 w 680"/>
                      <a:gd name="connsiteY1" fmla="*/ 0 h 729"/>
                      <a:gd name="connsiteX2" fmla="*/ 107 w 680"/>
                      <a:gd name="connsiteY2" fmla="*/ 2 h 729"/>
                      <a:gd name="connsiteX3" fmla="*/ 680 w 680"/>
                      <a:gd name="connsiteY3" fmla="*/ 559 h 729"/>
                      <a:gd name="connsiteX4" fmla="*/ 447 w 680"/>
                      <a:gd name="connsiteY4" fmla="*/ 729 h 729"/>
                      <a:gd name="connsiteX5" fmla="*/ 88 w 680"/>
                      <a:gd name="connsiteY5" fmla="*/ 473 h 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0" h="729">
                        <a:moveTo>
                          <a:pt x="88" y="473"/>
                        </a:moveTo>
                        <a:lnTo>
                          <a:pt x="0" y="0"/>
                        </a:lnTo>
                        <a:lnTo>
                          <a:pt x="107" y="2"/>
                        </a:lnTo>
                        <a:lnTo>
                          <a:pt x="680" y="559"/>
                        </a:lnTo>
                        <a:lnTo>
                          <a:pt x="447" y="729"/>
                        </a:lnTo>
                        <a:lnTo>
                          <a:pt x="88" y="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1" name="Freeform: Shape 1560">
                    <a:extLst>
                      <a:ext uri="{FF2B5EF4-FFF2-40B4-BE49-F238E27FC236}">
                        <a16:creationId xmlns:a16="http://schemas.microsoft.com/office/drawing/2014/main" xmlns="" id="{FF2CD938-3620-480A-A10C-9F245BE6D0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8" y="3343821"/>
                    <a:ext cx="897" cy="718"/>
                  </a:xfrm>
                  <a:custGeom>
                    <a:avLst/>
                    <a:gdLst>
                      <a:gd name="connsiteX0" fmla="*/ 0 w 897"/>
                      <a:gd name="connsiteY0" fmla="*/ 78 h 718"/>
                      <a:gd name="connsiteX1" fmla="*/ 159 w 897"/>
                      <a:gd name="connsiteY1" fmla="*/ 0 h 718"/>
                      <a:gd name="connsiteX2" fmla="*/ 897 w 897"/>
                      <a:gd name="connsiteY2" fmla="*/ 718 h 718"/>
                      <a:gd name="connsiteX3" fmla="*/ 0 w 897"/>
                      <a:gd name="connsiteY3" fmla="*/ 78 h 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718">
                        <a:moveTo>
                          <a:pt x="0" y="78"/>
                        </a:moveTo>
                        <a:lnTo>
                          <a:pt x="159" y="0"/>
                        </a:lnTo>
                        <a:lnTo>
                          <a:pt x="897" y="71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0" name="Freeform: Shape 1559">
                    <a:extLst>
                      <a:ext uri="{FF2B5EF4-FFF2-40B4-BE49-F238E27FC236}">
                        <a16:creationId xmlns:a16="http://schemas.microsoft.com/office/drawing/2014/main" xmlns="" id="{73F826C3-747B-46E8-94A8-9EC5AAE60F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16" y="3344105"/>
                    <a:ext cx="300" cy="182"/>
                  </a:xfrm>
                  <a:custGeom>
                    <a:avLst/>
                    <a:gdLst>
                      <a:gd name="connsiteX0" fmla="*/ 0 w 300"/>
                      <a:gd name="connsiteY0" fmla="*/ 81 h 182"/>
                      <a:gd name="connsiteX1" fmla="*/ 112 w 300"/>
                      <a:gd name="connsiteY1" fmla="*/ 0 h 182"/>
                      <a:gd name="connsiteX2" fmla="*/ 300 w 300"/>
                      <a:gd name="connsiteY2" fmla="*/ 182 h 182"/>
                      <a:gd name="connsiteX3" fmla="*/ 0 w 300"/>
                      <a:gd name="connsiteY3" fmla="*/ 81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0" h="182">
                        <a:moveTo>
                          <a:pt x="0" y="81"/>
                        </a:moveTo>
                        <a:lnTo>
                          <a:pt x="112" y="0"/>
                        </a:lnTo>
                        <a:lnTo>
                          <a:pt x="300" y="182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9" name="Freeform: Shape 1558">
                    <a:extLst>
                      <a:ext uri="{FF2B5EF4-FFF2-40B4-BE49-F238E27FC236}">
                        <a16:creationId xmlns:a16="http://schemas.microsoft.com/office/drawing/2014/main" xmlns="" id="{476CAA44-5774-47D3-89BD-3DE83EC0A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962" y="3344145"/>
                    <a:ext cx="151" cy="166"/>
                  </a:xfrm>
                  <a:custGeom>
                    <a:avLst/>
                    <a:gdLst>
                      <a:gd name="connsiteX0" fmla="*/ 0 w 151"/>
                      <a:gd name="connsiteY0" fmla="*/ 166 h 166"/>
                      <a:gd name="connsiteX1" fmla="*/ 0 w 151"/>
                      <a:gd name="connsiteY1" fmla="*/ 0 h 166"/>
                      <a:gd name="connsiteX2" fmla="*/ 151 w 151"/>
                      <a:gd name="connsiteY2" fmla="*/ 146 h 166"/>
                      <a:gd name="connsiteX3" fmla="*/ 0 w 151"/>
                      <a:gd name="connsiteY3" fmla="*/ 166 h 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" h="166">
                        <a:moveTo>
                          <a:pt x="0" y="166"/>
                        </a:moveTo>
                        <a:lnTo>
                          <a:pt x="0" y="0"/>
                        </a:lnTo>
                        <a:lnTo>
                          <a:pt x="151" y="146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7" name="Freeform: Shape 1556">
                    <a:extLst>
                      <a:ext uri="{FF2B5EF4-FFF2-40B4-BE49-F238E27FC236}">
                        <a16:creationId xmlns:a16="http://schemas.microsoft.com/office/drawing/2014/main" xmlns="" id="{B0C7AA0B-1324-4AEC-BC44-A9FDE5E3F1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5107" y="3343540"/>
                    <a:ext cx="20072" cy="12422"/>
                  </a:xfrm>
                  <a:custGeom>
                    <a:avLst/>
                    <a:gdLst>
                      <a:gd name="connsiteX0" fmla="*/ 2376 w 20072"/>
                      <a:gd name="connsiteY0" fmla="*/ 6456 h 12422"/>
                      <a:gd name="connsiteX1" fmla="*/ 0 w 20072"/>
                      <a:gd name="connsiteY1" fmla="*/ 4146 h 12422"/>
                      <a:gd name="connsiteX2" fmla="*/ 2670 w 20072"/>
                      <a:gd name="connsiteY2" fmla="*/ 0 h 12422"/>
                      <a:gd name="connsiteX3" fmla="*/ 20072 w 20072"/>
                      <a:gd name="connsiteY3" fmla="*/ 12422 h 12422"/>
                      <a:gd name="connsiteX4" fmla="*/ 2376 w 20072"/>
                      <a:gd name="connsiteY4" fmla="*/ 6456 h 12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72" h="12422">
                        <a:moveTo>
                          <a:pt x="2376" y="6456"/>
                        </a:moveTo>
                        <a:lnTo>
                          <a:pt x="0" y="4146"/>
                        </a:lnTo>
                        <a:lnTo>
                          <a:pt x="2670" y="0"/>
                        </a:lnTo>
                        <a:lnTo>
                          <a:pt x="20072" y="12422"/>
                        </a:lnTo>
                        <a:lnTo>
                          <a:pt x="2376" y="6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6" name="Freeform: Shape 1555">
                    <a:extLst>
                      <a:ext uri="{FF2B5EF4-FFF2-40B4-BE49-F238E27FC236}">
                        <a16:creationId xmlns:a16="http://schemas.microsoft.com/office/drawing/2014/main" xmlns="" id="{534C6713-F1CA-41F9-8841-E320E4DF59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923" y="3344422"/>
                    <a:ext cx="5461" cy="2383"/>
                  </a:xfrm>
                  <a:custGeom>
                    <a:avLst/>
                    <a:gdLst>
                      <a:gd name="connsiteX0" fmla="*/ 1979 w 5461"/>
                      <a:gd name="connsiteY0" fmla="*/ 2383 h 2383"/>
                      <a:gd name="connsiteX1" fmla="*/ 0 w 5461"/>
                      <a:gd name="connsiteY1" fmla="*/ 459 h 2383"/>
                      <a:gd name="connsiteX2" fmla="*/ 3592 w 5461"/>
                      <a:gd name="connsiteY2" fmla="*/ 0 h 2383"/>
                      <a:gd name="connsiteX3" fmla="*/ 5461 w 5461"/>
                      <a:gd name="connsiteY3" fmla="*/ 1335 h 2383"/>
                      <a:gd name="connsiteX4" fmla="*/ 1979 w 5461"/>
                      <a:gd name="connsiteY4" fmla="*/ 2383 h 2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1" h="2383">
                        <a:moveTo>
                          <a:pt x="1979" y="2383"/>
                        </a:moveTo>
                        <a:lnTo>
                          <a:pt x="0" y="459"/>
                        </a:lnTo>
                        <a:lnTo>
                          <a:pt x="3592" y="0"/>
                        </a:lnTo>
                        <a:lnTo>
                          <a:pt x="5461" y="1335"/>
                        </a:lnTo>
                        <a:lnTo>
                          <a:pt x="1979" y="2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5" name="Freeform: Shape 1554">
                    <a:extLst>
                      <a:ext uri="{FF2B5EF4-FFF2-40B4-BE49-F238E27FC236}">
                        <a16:creationId xmlns:a16="http://schemas.microsoft.com/office/drawing/2014/main" xmlns="" id="{8D647302-8393-4DDE-9655-2956BCDF65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617" y="3343917"/>
                    <a:ext cx="5700" cy="3554"/>
                  </a:xfrm>
                  <a:custGeom>
                    <a:avLst/>
                    <a:gdLst>
                      <a:gd name="connsiteX0" fmla="*/ 1932 w 5700"/>
                      <a:gd name="connsiteY0" fmla="*/ 2921 h 3554"/>
                      <a:gd name="connsiteX1" fmla="*/ 0 w 5700"/>
                      <a:gd name="connsiteY1" fmla="*/ 1042 h 3554"/>
                      <a:gd name="connsiteX2" fmla="*/ 722 w 5700"/>
                      <a:gd name="connsiteY2" fmla="*/ 0 h 3554"/>
                      <a:gd name="connsiteX3" fmla="*/ 5700 w 5700"/>
                      <a:gd name="connsiteY3" fmla="*/ 3554 h 3554"/>
                      <a:gd name="connsiteX4" fmla="*/ 1932 w 5700"/>
                      <a:gd name="connsiteY4" fmla="*/ 2921 h 3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00" h="3554">
                        <a:moveTo>
                          <a:pt x="1932" y="2921"/>
                        </a:moveTo>
                        <a:lnTo>
                          <a:pt x="0" y="1042"/>
                        </a:lnTo>
                        <a:lnTo>
                          <a:pt x="722" y="0"/>
                        </a:lnTo>
                        <a:lnTo>
                          <a:pt x="5700" y="3554"/>
                        </a:lnTo>
                        <a:lnTo>
                          <a:pt x="1932" y="2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4" name="Freeform: Shape 1553">
                    <a:extLst>
                      <a:ext uri="{FF2B5EF4-FFF2-40B4-BE49-F238E27FC236}">
                        <a16:creationId xmlns:a16="http://schemas.microsoft.com/office/drawing/2014/main" xmlns="" id="{E0D18103-52A1-4648-B757-89225F796F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252" y="3342570"/>
                    <a:ext cx="3921" cy="3963"/>
                  </a:xfrm>
                  <a:custGeom>
                    <a:avLst/>
                    <a:gdLst>
                      <a:gd name="connsiteX0" fmla="*/ 3545 w 3921"/>
                      <a:gd name="connsiteY0" fmla="*/ 3963 h 3963"/>
                      <a:gd name="connsiteX1" fmla="*/ 286 w 3921"/>
                      <a:gd name="connsiteY1" fmla="*/ 793 h 3963"/>
                      <a:gd name="connsiteX2" fmla="*/ 0 w 3921"/>
                      <a:gd name="connsiteY2" fmla="*/ 0 h 3963"/>
                      <a:gd name="connsiteX3" fmla="*/ 3921 w 3921"/>
                      <a:gd name="connsiteY3" fmla="*/ 2798 h 3963"/>
                      <a:gd name="connsiteX4" fmla="*/ 3545 w 3921"/>
                      <a:gd name="connsiteY4" fmla="*/ 3963 h 3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21" h="3963">
                        <a:moveTo>
                          <a:pt x="3545" y="3963"/>
                        </a:moveTo>
                        <a:lnTo>
                          <a:pt x="286" y="793"/>
                        </a:lnTo>
                        <a:lnTo>
                          <a:pt x="0" y="0"/>
                        </a:lnTo>
                        <a:lnTo>
                          <a:pt x="3921" y="2798"/>
                        </a:lnTo>
                        <a:lnTo>
                          <a:pt x="3545" y="39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3" name="Freeform: Shape 1552">
                    <a:extLst>
                      <a:ext uri="{FF2B5EF4-FFF2-40B4-BE49-F238E27FC236}">
                        <a16:creationId xmlns:a16="http://schemas.microsoft.com/office/drawing/2014/main" xmlns="" id="{855C6A44-699E-4D00-BADA-4D3E42DE0F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67" y="3343662"/>
                    <a:ext cx="1128" cy="1271"/>
                  </a:xfrm>
                  <a:custGeom>
                    <a:avLst/>
                    <a:gdLst>
                      <a:gd name="connsiteX0" fmla="*/ 1128 w 1128"/>
                      <a:gd name="connsiteY0" fmla="*/ 1271 h 1271"/>
                      <a:gd name="connsiteX1" fmla="*/ 123 w 1128"/>
                      <a:gd name="connsiteY1" fmla="*/ 293 h 1271"/>
                      <a:gd name="connsiteX2" fmla="*/ 0 w 1128"/>
                      <a:gd name="connsiteY2" fmla="*/ 61 h 1271"/>
                      <a:gd name="connsiteX3" fmla="*/ 59 w 1128"/>
                      <a:gd name="connsiteY3" fmla="*/ 0 h 1271"/>
                      <a:gd name="connsiteX4" fmla="*/ 282 w 1128"/>
                      <a:gd name="connsiteY4" fmla="*/ 160 h 1271"/>
                      <a:gd name="connsiteX5" fmla="*/ 1128 w 1128"/>
                      <a:gd name="connsiteY5" fmla="*/ 1271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8" h="1271">
                        <a:moveTo>
                          <a:pt x="1128" y="1271"/>
                        </a:moveTo>
                        <a:lnTo>
                          <a:pt x="123" y="293"/>
                        </a:lnTo>
                        <a:lnTo>
                          <a:pt x="0" y="61"/>
                        </a:lnTo>
                        <a:lnTo>
                          <a:pt x="59" y="0"/>
                        </a:lnTo>
                        <a:lnTo>
                          <a:pt x="282" y="160"/>
                        </a:lnTo>
                        <a:lnTo>
                          <a:pt x="1128" y="1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2" name="Freeform: Shape 1551">
                    <a:extLst>
                      <a:ext uri="{FF2B5EF4-FFF2-40B4-BE49-F238E27FC236}">
                        <a16:creationId xmlns:a16="http://schemas.microsoft.com/office/drawing/2014/main" xmlns="" id="{B2F18592-3F55-4192-A822-48F9621131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42" y="3343875"/>
                    <a:ext cx="836" cy="758"/>
                  </a:xfrm>
                  <a:custGeom>
                    <a:avLst/>
                    <a:gdLst>
                      <a:gd name="connsiteX0" fmla="*/ 779 w 836"/>
                      <a:gd name="connsiteY0" fmla="*/ 758 h 758"/>
                      <a:gd name="connsiteX1" fmla="*/ 0 w 836"/>
                      <a:gd name="connsiteY1" fmla="*/ 0 h 758"/>
                      <a:gd name="connsiteX2" fmla="*/ 749 w 836"/>
                      <a:gd name="connsiteY2" fmla="*/ 535 h 758"/>
                      <a:gd name="connsiteX3" fmla="*/ 836 w 836"/>
                      <a:gd name="connsiteY3" fmla="*/ 700 h 758"/>
                      <a:gd name="connsiteX4" fmla="*/ 779 w 836"/>
                      <a:gd name="connsiteY4" fmla="*/ 758 h 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6" h="758">
                        <a:moveTo>
                          <a:pt x="779" y="758"/>
                        </a:moveTo>
                        <a:lnTo>
                          <a:pt x="0" y="0"/>
                        </a:lnTo>
                        <a:lnTo>
                          <a:pt x="749" y="535"/>
                        </a:lnTo>
                        <a:lnTo>
                          <a:pt x="836" y="700"/>
                        </a:lnTo>
                        <a:lnTo>
                          <a:pt x="779" y="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1" name="Freeform: Shape 1550">
                    <a:extLst>
                      <a:ext uri="{FF2B5EF4-FFF2-40B4-BE49-F238E27FC236}">
                        <a16:creationId xmlns:a16="http://schemas.microsoft.com/office/drawing/2014/main" xmlns="" id="{363DD614-CEB9-45D7-820D-6DF6A957AC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264" y="3344084"/>
                    <a:ext cx="1076" cy="946"/>
                  </a:xfrm>
                  <a:custGeom>
                    <a:avLst/>
                    <a:gdLst>
                      <a:gd name="connsiteX0" fmla="*/ 564 w 1076"/>
                      <a:gd name="connsiteY0" fmla="*/ 946 h 946"/>
                      <a:gd name="connsiteX1" fmla="*/ 0 w 1076"/>
                      <a:gd name="connsiteY1" fmla="*/ 398 h 946"/>
                      <a:gd name="connsiteX2" fmla="*/ 546 w 1076"/>
                      <a:gd name="connsiteY2" fmla="*/ 0 h 946"/>
                      <a:gd name="connsiteX3" fmla="*/ 1076 w 1076"/>
                      <a:gd name="connsiteY3" fmla="*/ 696 h 946"/>
                      <a:gd name="connsiteX4" fmla="*/ 564 w 1076"/>
                      <a:gd name="connsiteY4" fmla="*/ 946 h 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6" h="946">
                        <a:moveTo>
                          <a:pt x="564" y="946"/>
                        </a:moveTo>
                        <a:lnTo>
                          <a:pt x="0" y="398"/>
                        </a:lnTo>
                        <a:lnTo>
                          <a:pt x="546" y="0"/>
                        </a:lnTo>
                        <a:lnTo>
                          <a:pt x="1076" y="696"/>
                        </a:lnTo>
                        <a:lnTo>
                          <a:pt x="564" y="9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0" name="Freeform: Shape 1549">
                    <a:extLst>
                      <a:ext uri="{FF2B5EF4-FFF2-40B4-BE49-F238E27FC236}">
                        <a16:creationId xmlns:a16="http://schemas.microsoft.com/office/drawing/2014/main" xmlns="" id="{2FEAA60F-24E0-4666-AF3E-72EFC80C1B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72" y="3344142"/>
                    <a:ext cx="1472" cy="1933"/>
                  </a:xfrm>
                  <a:custGeom>
                    <a:avLst/>
                    <a:gdLst>
                      <a:gd name="connsiteX0" fmla="*/ 463 w 1472"/>
                      <a:gd name="connsiteY0" fmla="*/ 1920 h 1933"/>
                      <a:gd name="connsiteX1" fmla="*/ 333 w 1472"/>
                      <a:gd name="connsiteY1" fmla="*/ 1793 h 1933"/>
                      <a:gd name="connsiteX2" fmla="*/ 0 w 1472"/>
                      <a:gd name="connsiteY2" fmla="*/ 0 h 1933"/>
                      <a:gd name="connsiteX3" fmla="*/ 1472 w 1472"/>
                      <a:gd name="connsiteY3" fmla="*/ 1933 h 1933"/>
                      <a:gd name="connsiteX4" fmla="*/ 463 w 1472"/>
                      <a:gd name="connsiteY4" fmla="*/ 1920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2" h="1933">
                        <a:moveTo>
                          <a:pt x="463" y="1920"/>
                        </a:moveTo>
                        <a:lnTo>
                          <a:pt x="333" y="1793"/>
                        </a:lnTo>
                        <a:lnTo>
                          <a:pt x="0" y="0"/>
                        </a:lnTo>
                        <a:lnTo>
                          <a:pt x="1472" y="1933"/>
                        </a:lnTo>
                        <a:lnTo>
                          <a:pt x="463" y="1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9" name="Freeform: Shape 1548">
                    <a:extLst>
                      <a:ext uri="{FF2B5EF4-FFF2-40B4-BE49-F238E27FC236}">
                        <a16:creationId xmlns:a16="http://schemas.microsoft.com/office/drawing/2014/main" xmlns="" id="{5F2EEA1B-7C2B-4214-A69F-9027D32C8A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36" y="3341909"/>
                    <a:ext cx="4889" cy="6940"/>
                  </a:xfrm>
                  <a:custGeom>
                    <a:avLst/>
                    <a:gdLst>
                      <a:gd name="connsiteX0" fmla="*/ 4372 w 4889"/>
                      <a:gd name="connsiteY0" fmla="*/ 6940 h 6940"/>
                      <a:gd name="connsiteX1" fmla="*/ 0 w 4889"/>
                      <a:gd name="connsiteY1" fmla="*/ 2689 h 6940"/>
                      <a:gd name="connsiteX2" fmla="*/ 414 w 4889"/>
                      <a:gd name="connsiteY2" fmla="*/ 0 h 6940"/>
                      <a:gd name="connsiteX3" fmla="*/ 4889 w 4889"/>
                      <a:gd name="connsiteY3" fmla="*/ 5882 h 6940"/>
                      <a:gd name="connsiteX4" fmla="*/ 4372 w 4889"/>
                      <a:gd name="connsiteY4" fmla="*/ 6940 h 6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89" h="6940">
                        <a:moveTo>
                          <a:pt x="4372" y="6940"/>
                        </a:moveTo>
                        <a:lnTo>
                          <a:pt x="0" y="2689"/>
                        </a:lnTo>
                        <a:lnTo>
                          <a:pt x="414" y="0"/>
                        </a:lnTo>
                        <a:lnTo>
                          <a:pt x="4889" y="5882"/>
                        </a:lnTo>
                        <a:lnTo>
                          <a:pt x="4372" y="6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8" name="Freeform: Shape 1547">
                    <a:extLst>
                      <a:ext uri="{FF2B5EF4-FFF2-40B4-BE49-F238E27FC236}">
                        <a16:creationId xmlns:a16="http://schemas.microsoft.com/office/drawing/2014/main" xmlns="" id="{C05BC8DB-9564-440A-829C-F0A726D931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01" y="3342750"/>
                    <a:ext cx="7278" cy="4980"/>
                  </a:xfrm>
                  <a:custGeom>
                    <a:avLst/>
                    <a:gdLst>
                      <a:gd name="connsiteX0" fmla="*/ 4758 w 7278"/>
                      <a:gd name="connsiteY0" fmla="*/ 4980 h 4980"/>
                      <a:gd name="connsiteX1" fmla="*/ 0 w 7278"/>
                      <a:gd name="connsiteY1" fmla="*/ 353 h 4980"/>
                      <a:gd name="connsiteX2" fmla="*/ 2773 w 7278"/>
                      <a:gd name="connsiteY2" fmla="*/ 0 h 4980"/>
                      <a:gd name="connsiteX3" fmla="*/ 4876 w 7278"/>
                      <a:gd name="connsiteY3" fmla="*/ 1064 h 4980"/>
                      <a:gd name="connsiteX4" fmla="*/ 7278 w 7278"/>
                      <a:gd name="connsiteY4" fmla="*/ 4221 h 4980"/>
                      <a:gd name="connsiteX5" fmla="*/ 4758 w 7278"/>
                      <a:gd name="connsiteY5" fmla="*/ 4980 h 4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278" h="4980">
                        <a:moveTo>
                          <a:pt x="4758" y="4980"/>
                        </a:moveTo>
                        <a:lnTo>
                          <a:pt x="0" y="353"/>
                        </a:lnTo>
                        <a:lnTo>
                          <a:pt x="2773" y="0"/>
                        </a:lnTo>
                        <a:lnTo>
                          <a:pt x="4876" y="1064"/>
                        </a:lnTo>
                        <a:lnTo>
                          <a:pt x="7278" y="4221"/>
                        </a:lnTo>
                        <a:lnTo>
                          <a:pt x="4758" y="49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7" name="Freeform: Shape 1546">
                    <a:extLst>
                      <a:ext uri="{FF2B5EF4-FFF2-40B4-BE49-F238E27FC236}">
                        <a16:creationId xmlns:a16="http://schemas.microsoft.com/office/drawing/2014/main" xmlns="" id="{0C7706CA-8179-46F8-B2BE-38878CB928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21" y="3343805"/>
                    <a:ext cx="1100" cy="947"/>
                  </a:xfrm>
                  <a:custGeom>
                    <a:avLst/>
                    <a:gdLst>
                      <a:gd name="connsiteX0" fmla="*/ 974 w 1100"/>
                      <a:gd name="connsiteY0" fmla="*/ 947 h 947"/>
                      <a:gd name="connsiteX1" fmla="*/ 0 w 1100"/>
                      <a:gd name="connsiteY1" fmla="*/ 0 h 947"/>
                      <a:gd name="connsiteX2" fmla="*/ 1100 w 1100"/>
                      <a:gd name="connsiteY2" fmla="*/ 557 h 947"/>
                      <a:gd name="connsiteX3" fmla="*/ 974 w 1100"/>
                      <a:gd name="connsiteY3" fmla="*/ 947 h 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00" h="947">
                        <a:moveTo>
                          <a:pt x="974" y="947"/>
                        </a:moveTo>
                        <a:lnTo>
                          <a:pt x="0" y="0"/>
                        </a:lnTo>
                        <a:lnTo>
                          <a:pt x="1100" y="557"/>
                        </a:lnTo>
                        <a:lnTo>
                          <a:pt x="974" y="9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6" name="Freeform: Shape 1545">
                    <a:extLst>
                      <a:ext uri="{FF2B5EF4-FFF2-40B4-BE49-F238E27FC236}">
                        <a16:creationId xmlns:a16="http://schemas.microsoft.com/office/drawing/2014/main" xmlns="" id="{708EF8A1-8B33-41CC-9EF2-42856E1B65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94" y="3343525"/>
                    <a:ext cx="3212" cy="2132"/>
                  </a:xfrm>
                  <a:custGeom>
                    <a:avLst/>
                    <a:gdLst>
                      <a:gd name="connsiteX0" fmla="*/ 2192 w 3212"/>
                      <a:gd name="connsiteY0" fmla="*/ 2132 h 2132"/>
                      <a:gd name="connsiteX1" fmla="*/ 0 w 3212"/>
                      <a:gd name="connsiteY1" fmla="*/ 0 h 2132"/>
                      <a:gd name="connsiteX2" fmla="*/ 3212 w 3212"/>
                      <a:gd name="connsiteY2" fmla="*/ 1083 h 2132"/>
                      <a:gd name="connsiteX3" fmla="*/ 2192 w 3212"/>
                      <a:gd name="connsiteY3" fmla="*/ 2132 h 2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12" h="2132">
                        <a:moveTo>
                          <a:pt x="2192" y="2132"/>
                        </a:moveTo>
                        <a:lnTo>
                          <a:pt x="0" y="0"/>
                        </a:lnTo>
                        <a:lnTo>
                          <a:pt x="3212" y="1083"/>
                        </a:lnTo>
                        <a:lnTo>
                          <a:pt x="2192" y="21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5" name="Freeform: Shape 1544">
                    <a:extLst>
                      <a:ext uri="{FF2B5EF4-FFF2-40B4-BE49-F238E27FC236}">
                        <a16:creationId xmlns:a16="http://schemas.microsoft.com/office/drawing/2014/main" xmlns="" id="{1063897A-3E7B-4F30-B521-117FC048FB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22" y="3344724"/>
                    <a:ext cx="3036" cy="1902"/>
                  </a:xfrm>
                  <a:custGeom>
                    <a:avLst/>
                    <a:gdLst>
                      <a:gd name="connsiteX0" fmla="*/ 430 w 3036"/>
                      <a:gd name="connsiteY0" fmla="*/ 1902 h 1902"/>
                      <a:gd name="connsiteX1" fmla="*/ 0 w 3036"/>
                      <a:gd name="connsiteY1" fmla="*/ 1484 h 1902"/>
                      <a:gd name="connsiteX2" fmla="*/ 3036 w 3036"/>
                      <a:gd name="connsiteY2" fmla="*/ 0 h 1902"/>
                      <a:gd name="connsiteX3" fmla="*/ 430 w 3036"/>
                      <a:gd name="connsiteY3" fmla="*/ 1902 h 1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6" h="1902">
                        <a:moveTo>
                          <a:pt x="430" y="1902"/>
                        </a:moveTo>
                        <a:lnTo>
                          <a:pt x="0" y="1484"/>
                        </a:lnTo>
                        <a:lnTo>
                          <a:pt x="3036" y="0"/>
                        </a:lnTo>
                        <a:lnTo>
                          <a:pt x="430" y="19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4" name="Freeform: Shape 1543">
                    <a:extLst>
                      <a:ext uri="{FF2B5EF4-FFF2-40B4-BE49-F238E27FC236}">
                        <a16:creationId xmlns:a16="http://schemas.microsoft.com/office/drawing/2014/main" xmlns="" id="{BCC3E55D-8E29-4BE1-8F36-44FD5D5197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85" y="3342978"/>
                    <a:ext cx="4771" cy="3403"/>
                  </a:xfrm>
                  <a:custGeom>
                    <a:avLst/>
                    <a:gdLst>
                      <a:gd name="connsiteX0" fmla="*/ 3499 w 4771"/>
                      <a:gd name="connsiteY0" fmla="*/ 3403 h 3403"/>
                      <a:gd name="connsiteX1" fmla="*/ 0 w 4771"/>
                      <a:gd name="connsiteY1" fmla="*/ 0 h 3403"/>
                      <a:gd name="connsiteX2" fmla="*/ 4771 w 4771"/>
                      <a:gd name="connsiteY2" fmla="*/ 802 h 3403"/>
                      <a:gd name="connsiteX3" fmla="*/ 3499 w 4771"/>
                      <a:gd name="connsiteY3" fmla="*/ 3403 h 3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1" h="3403">
                        <a:moveTo>
                          <a:pt x="3499" y="3403"/>
                        </a:moveTo>
                        <a:lnTo>
                          <a:pt x="0" y="0"/>
                        </a:lnTo>
                        <a:lnTo>
                          <a:pt x="4771" y="802"/>
                        </a:lnTo>
                        <a:lnTo>
                          <a:pt x="3499" y="3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3" name="Freeform: Shape 1542">
                    <a:extLst>
                      <a:ext uri="{FF2B5EF4-FFF2-40B4-BE49-F238E27FC236}">
                        <a16:creationId xmlns:a16="http://schemas.microsoft.com/office/drawing/2014/main" xmlns="" id="{96904BF2-4F56-477F-BF6A-AF2EA2A1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893" y="3345387"/>
                    <a:ext cx="9824" cy="10911"/>
                  </a:xfrm>
                  <a:custGeom>
                    <a:avLst/>
                    <a:gdLst>
                      <a:gd name="connsiteX0" fmla="*/ 919 w 9824"/>
                      <a:gd name="connsiteY0" fmla="*/ 10789 h 10911"/>
                      <a:gd name="connsiteX1" fmla="*/ 0 w 9824"/>
                      <a:gd name="connsiteY1" fmla="*/ 9895 h 10911"/>
                      <a:gd name="connsiteX2" fmla="*/ 1522 w 9824"/>
                      <a:gd name="connsiteY2" fmla="*/ 0 h 10911"/>
                      <a:gd name="connsiteX3" fmla="*/ 9824 w 9824"/>
                      <a:gd name="connsiteY3" fmla="*/ 10911 h 10911"/>
                      <a:gd name="connsiteX4" fmla="*/ 919 w 9824"/>
                      <a:gd name="connsiteY4" fmla="*/ 10789 h 10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24" h="10911">
                        <a:moveTo>
                          <a:pt x="919" y="10789"/>
                        </a:moveTo>
                        <a:lnTo>
                          <a:pt x="0" y="9895"/>
                        </a:lnTo>
                        <a:lnTo>
                          <a:pt x="1522" y="0"/>
                        </a:lnTo>
                        <a:lnTo>
                          <a:pt x="9824" y="10911"/>
                        </a:lnTo>
                        <a:lnTo>
                          <a:pt x="919" y="10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2" name="Freeform: Shape 1541">
                    <a:extLst>
                      <a:ext uri="{FF2B5EF4-FFF2-40B4-BE49-F238E27FC236}">
                        <a16:creationId xmlns:a16="http://schemas.microsoft.com/office/drawing/2014/main" xmlns="" id="{3D7AF32F-4151-478D-9E24-DE230C0BDA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835" y="3341593"/>
                    <a:ext cx="4747" cy="6979"/>
                  </a:xfrm>
                  <a:custGeom>
                    <a:avLst/>
                    <a:gdLst>
                      <a:gd name="connsiteX0" fmla="*/ 4747 w 4747"/>
                      <a:gd name="connsiteY0" fmla="*/ 6979 h 6979"/>
                      <a:gd name="connsiteX1" fmla="*/ 0 w 4747"/>
                      <a:gd name="connsiteY1" fmla="*/ 2363 h 6979"/>
                      <a:gd name="connsiteX2" fmla="*/ 3452 w 4747"/>
                      <a:gd name="connsiteY2" fmla="*/ 0 h 6979"/>
                      <a:gd name="connsiteX3" fmla="*/ 4747 w 4747"/>
                      <a:gd name="connsiteY3" fmla="*/ 6979 h 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47" h="6979">
                        <a:moveTo>
                          <a:pt x="4747" y="6979"/>
                        </a:moveTo>
                        <a:lnTo>
                          <a:pt x="0" y="2363"/>
                        </a:lnTo>
                        <a:lnTo>
                          <a:pt x="3452" y="0"/>
                        </a:lnTo>
                        <a:lnTo>
                          <a:pt x="4747" y="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1" name="Freeform: Shape 1540">
                    <a:extLst>
                      <a:ext uri="{FF2B5EF4-FFF2-40B4-BE49-F238E27FC236}">
                        <a16:creationId xmlns:a16="http://schemas.microsoft.com/office/drawing/2014/main" xmlns="" id="{90CF67F0-F6DE-47D7-B2A6-639694BE69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6561" y="3335600"/>
                    <a:ext cx="12025" cy="31395"/>
                  </a:xfrm>
                  <a:custGeom>
                    <a:avLst/>
                    <a:gdLst>
                      <a:gd name="connsiteX0" fmla="*/ 12025 w 12025"/>
                      <a:gd name="connsiteY0" fmla="*/ 31395 h 31395"/>
                      <a:gd name="connsiteX1" fmla="*/ 10896 w 12025"/>
                      <a:gd name="connsiteY1" fmla="*/ 30297 h 31395"/>
                      <a:gd name="connsiteX2" fmla="*/ 0 w 12025"/>
                      <a:gd name="connsiteY2" fmla="*/ 0 h 31395"/>
                      <a:gd name="connsiteX3" fmla="*/ 12025 w 12025"/>
                      <a:gd name="connsiteY3" fmla="*/ 15804 h 31395"/>
                      <a:gd name="connsiteX4" fmla="*/ 12025 w 12025"/>
                      <a:gd name="connsiteY4" fmla="*/ 31395 h 3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25" h="31395">
                        <a:moveTo>
                          <a:pt x="12025" y="31395"/>
                        </a:moveTo>
                        <a:lnTo>
                          <a:pt x="10896" y="30297"/>
                        </a:lnTo>
                        <a:lnTo>
                          <a:pt x="0" y="0"/>
                        </a:lnTo>
                        <a:lnTo>
                          <a:pt x="12025" y="15804"/>
                        </a:lnTo>
                        <a:lnTo>
                          <a:pt x="12025" y="313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9" name="Freeform: Shape 1538">
                    <a:extLst>
                      <a:ext uri="{FF2B5EF4-FFF2-40B4-BE49-F238E27FC236}">
                        <a16:creationId xmlns:a16="http://schemas.microsoft.com/office/drawing/2014/main" xmlns="" id="{90E4310A-6DB2-4842-A14A-069C68032F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92" y="3344383"/>
                    <a:ext cx="802" cy="1562"/>
                  </a:xfrm>
                  <a:custGeom>
                    <a:avLst/>
                    <a:gdLst>
                      <a:gd name="connsiteX0" fmla="*/ 0 w 802"/>
                      <a:gd name="connsiteY0" fmla="*/ 1562 h 1562"/>
                      <a:gd name="connsiteX1" fmla="*/ 0 w 802"/>
                      <a:gd name="connsiteY1" fmla="*/ 0 h 1562"/>
                      <a:gd name="connsiteX2" fmla="*/ 802 w 802"/>
                      <a:gd name="connsiteY2" fmla="*/ 405 h 1562"/>
                      <a:gd name="connsiteX3" fmla="*/ 0 w 802"/>
                      <a:gd name="connsiteY3" fmla="*/ 1562 h 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1562">
                        <a:moveTo>
                          <a:pt x="0" y="1562"/>
                        </a:moveTo>
                        <a:lnTo>
                          <a:pt x="0" y="0"/>
                        </a:lnTo>
                        <a:lnTo>
                          <a:pt x="802" y="405"/>
                        </a:lnTo>
                        <a:lnTo>
                          <a:pt x="0" y="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8" name="Freeform: Shape 1537">
                    <a:extLst>
                      <a:ext uri="{FF2B5EF4-FFF2-40B4-BE49-F238E27FC236}">
                        <a16:creationId xmlns:a16="http://schemas.microsoft.com/office/drawing/2014/main" xmlns="" id="{D52D6518-0B92-40EF-B450-6CA4516FCE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502" y="3344119"/>
                    <a:ext cx="587" cy="831"/>
                  </a:xfrm>
                  <a:custGeom>
                    <a:avLst/>
                    <a:gdLst>
                      <a:gd name="connsiteX0" fmla="*/ 384 w 587"/>
                      <a:gd name="connsiteY0" fmla="*/ 727 h 831"/>
                      <a:gd name="connsiteX1" fmla="*/ 0 w 587"/>
                      <a:gd name="connsiteY1" fmla="*/ 0 h 831"/>
                      <a:gd name="connsiteX2" fmla="*/ 587 w 587"/>
                      <a:gd name="connsiteY2" fmla="*/ 772 h 831"/>
                      <a:gd name="connsiteX3" fmla="*/ 530 w 587"/>
                      <a:gd name="connsiteY3" fmla="*/ 831 h 831"/>
                      <a:gd name="connsiteX4" fmla="*/ 384 w 587"/>
                      <a:gd name="connsiteY4" fmla="*/ 727 h 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7" h="831">
                        <a:moveTo>
                          <a:pt x="384" y="727"/>
                        </a:moveTo>
                        <a:lnTo>
                          <a:pt x="0" y="0"/>
                        </a:lnTo>
                        <a:lnTo>
                          <a:pt x="587" y="772"/>
                        </a:lnTo>
                        <a:lnTo>
                          <a:pt x="530" y="831"/>
                        </a:lnTo>
                        <a:lnTo>
                          <a:pt x="384" y="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7" name="Freeform: Shape 1536">
                    <a:extLst>
                      <a:ext uri="{FF2B5EF4-FFF2-40B4-BE49-F238E27FC236}">
                        <a16:creationId xmlns:a16="http://schemas.microsoft.com/office/drawing/2014/main" xmlns="" id="{C75ED31F-3979-4520-A118-AB967973EF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1" y="3344043"/>
                    <a:ext cx="1043" cy="1400"/>
                  </a:xfrm>
                  <a:custGeom>
                    <a:avLst/>
                    <a:gdLst>
                      <a:gd name="connsiteX0" fmla="*/ 166 w 1043"/>
                      <a:gd name="connsiteY0" fmla="*/ 774 h 1400"/>
                      <a:gd name="connsiteX1" fmla="*/ 0 w 1043"/>
                      <a:gd name="connsiteY1" fmla="*/ 555 h 1400"/>
                      <a:gd name="connsiteX2" fmla="*/ 540 w 1043"/>
                      <a:gd name="connsiteY2" fmla="*/ 0 h 1400"/>
                      <a:gd name="connsiteX3" fmla="*/ 1043 w 1043"/>
                      <a:gd name="connsiteY3" fmla="*/ 1400 h 1400"/>
                      <a:gd name="connsiteX4" fmla="*/ 166 w 1043"/>
                      <a:gd name="connsiteY4" fmla="*/ 774 h 1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3" h="1400">
                        <a:moveTo>
                          <a:pt x="166" y="774"/>
                        </a:moveTo>
                        <a:lnTo>
                          <a:pt x="0" y="555"/>
                        </a:lnTo>
                        <a:lnTo>
                          <a:pt x="540" y="0"/>
                        </a:lnTo>
                        <a:lnTo>
                          <a:pt x="1043" y="1400"/>
                        </a:lnTo>
                        <a:lnTo>
                          <a:pt x="166" y="7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6" name="Freeform: Shape 1535">
                    <a:extLst>
                      <a:ext uri="{FF2B5EF4-FFF2-40B4-BE49-F238E27FC236}">
                        <a16:creationId xmlns:a16="http://schemas.microsoft.com/office/drawing/2014/main" xmlns="" id="{9C6D06B4-3EFB-422C-98A9-0FAB8AF06E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187" y="3344072"/>
                    <a:ext cx="2519" cy="3497"/>
                  </a:xfrm>
                  <a:custGeom>
                    <a:avLst/>
                    <a:gdLst>
                      <a:gd name="connsiteX0" fmla="*/ 0 w 2519"/>
                      <a:gd name="connsiteY0" fmla="*/ 2222 h 3497"/>
                      <a:gd name="connsiteX1" fmla="*/ 714 w 2519"/>
                      <a:gd name="connsiteY1" fmla="*/ 0 h 3497"/>
                      <a:gd name="connsiteX2" fmla="*/ 2519 w 2519"/>
                      <a:gd name="connsiteY2" fmla="*/ 608 h 3497"/>
                      <a:gd name="connsiteX3" fmla="*/ 2519 w 2519"/>
                      <a:gd name="connsiteY3" fmla="*/ 3497 h 3497"/>
                      <a:gd name="connsiteX4" fmla="*/ 0 w 2519"/>
                      <a:gd name="connsiteY4" fmla="*/ 2222 h 3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19" h="3497">
                        <a:moveTo>
                          <a:pt x="0" y="2222"/>
                        </a:moveTo>
                        <a:lnTo>
                          <a:pt x="714" y="0"/>
                        </a:lnTo>
                        <a:lnTo>
                          <a:pt x="2519" y="608"/>
                        </a:lnTo>
                        <a:lnTo>
                          <a:pt x="2519" y="3497"/>
                        </a:lnTo>
                        <a:lnTo>
                          <a:pt x="0" y="2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5" name="Freeform: Shape 1534">
                    <a:extLst>
                      <a:ext uri="{FF2B5EF4-FFF2-40B4-BE49-F238E27FC236}">
                        <a16:creationId xmlns:a16="http://schemas.microsoft.com/office/drawing/2014/main" xmlns="" id="{BAFF1494-D8C0-4FDF-9754-04BDD0F783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08" y="3344302"/>
                    <a:ext cx="591" cy="846"/>
                  </a:xfrm>
                  <a:custGeom>
                    <a:avLst/>
                    <a:gdLst>
                      <a:gd name="connsiteX0" fmla="*/ 591 w 591"/>
                      <a:gd name="connsiteY0" fmla="*/ 846 h 846"/>
                      <a:gd name="connsiteX1" fmla="*/ 0 w 591"/>
                      <a:gd name="connsiteY1" fmla="*/ 70 h 846"/>
                      <a:gd name="connsiteX2" fmla="*/ 144 w 591"/>
                      <a:gd name="connsiteY2" fmla="*/ 0 h 846"/>
                      <a:gd name="connsiteX3" fmla="*/ 591 w 591"/>
                      <a:gd name="connsiteY3" fmla="*/ 846 h 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846">
                        <a:moveTo>
                          <a:pt x="591" y="846"/>
                        </a:moveTo>
                        <a:lnTo>
                          <a:pt x="0" y="70"/>
                        </a:lnTo>
                        <a:lnTo>
                          <a:pt x="144" y="0"/>
                        </a:lnTo>
                        <a:lnTo>
                          <a:pt x="591" y="8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4" name="Freeform: Shape 1533">
                    <a:extLst>
                      <a:ext uri="{FF2B5EF4-FFF2-40B4-BE49-F238E27FC236}">
                        <a16:creationId xmlns:a16="http://schemas.microsoft.com/office/drawing/2014/main" xmlns="" id="{96E79ED3-5F3E-4875-960D-A523CC8C5F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96" y="3344909"/>
                    <a:ext cx="303" cy="146"/>
                  </a:xfrm>
                  <a:custGeom>
                    <a:avLst/>
                    <a:gdLst>
                      <a:gd name="connsiteX0" fmla="*/ 110 w 303"/>
                      <a:gd name="connsiteY0" fmla="*/ 146 h 146"/>
                      <a:gd name="connsiteX1" fmla="*/ 0 w 303"/>
                      <a:gd name="connsiteY1" fmla="*/ 0 h 146"/>
                      <a:gd name="connsiteX2" fmla="*/ 303 w 303"/>
                      <a:gd name="connsiteY2" fmla="*/ 5 h 146"/>
                      <a:gd name="connsiteX3" fmla="*/ 110 w 303"/>
                      <a:gd name="connsiteY3" fmla="*/ 146 h 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" h="146">
                        <a:moveTo>
                          <a:pt x="110" y="146"/>
                        </a:moveTo>
                        <a:lnTo>
                          <a:pt x="0" y="0"/>
                        </a:lnTo>
                        <a:lnTo>
                          <a:pt x="303" y="5"/>
                        </a:lnTo>
                        <a:lnTo>
                          <a:pt x="110" y="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3" name="Freeform: Shape 1532">
                    <a:extLst>
                      <a:ext uri="{FF2B5EF4-FFF2-40B4-BE49-F238E27FC236}">
                        <a16:creationId xmlns:a16="http://schemas.microsoft.com/office/drawing/2014/main" xmlns="" id="{54F6DF2B-A41E-4878-8712-CCEF4F5E77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7" y="3345025"/>
                    <a:ext cx="1418" cy="766"/>
                  </a:xfrm>
                  <a:custGeom>
                    <a:avLst/>
                    <a:gdLst>
                      <a:gd name="connsiteX0" fmla="*/ 405 w 1418"/>
                      <a:gd name="connsiteY0" fmla="*/ 766 h 766"/>
                      <a:gd name="connsiteX1" fmla="*/ 0 w 1418"/>
                      <a:gd name="connsiteY1" fmla="*/ 0 h 766"/>
                      <a:gd name="connsiteX2" fmla="*/ 1328 w 1418"/>
                      <a:gd name="connsiteY2" fmla="*/ 18 h 766"/>
                      <a:gd name="connsiteX3" fmla="*/ 1418 w 1418"/>
                      <a:gd name="connsiteY3" fmla="*/ 270 h 766"/>
                      <a:gd name="connsiteX4" fmla="*/ 405 w 1418"/>
                      <a:gd name="connsiteY4" fmla="*/ 766 h 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8" h="766">
                        <a:moveTo>
                          <a:pt x="405" y="766"/>
                        </a:moveTo>
                        <a:lnTo>
                          <a:pt x="0" y="0"/>
                        </a:lnTo>
                        <a:lnTo>
                          <a:pt x="1328" y="18"/>
                        </a:lnTo>
                        <a:lnTo>
                          <a:pt x="1418" y="270"/>
                        </a:lnTo>
                        <a:lnTo>
                          <a:pt x="405" y="7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2" name="Freeform: Shape 1531">
                    <a:extLst>
                      <a:ext uri="{FF2B5EF4-FFF2-40B4-BE49-F238E27FC236}">
                        <a16:creationId xmlns:a16="http://schemas.microsoft.com/office/drawing/2014/main" xmlns="" id="{B608F1FA-7B57-4D67-B7A3-DC8C0E36DE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5" y="3344237"/>
                    <a:ext cx="2712" cy="5331"/>
                  </a:xfrm>
                  <a:custGeom>
                    <a:avLst/>
                    <a:gdLst>
                      <a:gd name="connsiteX0" fmla="*/ 1661 w 2712"/>
                      <a:gd name="connsiteY0" fmla="*/ 5331 h 5331"/>
                      <a:gd name="connsiteX1" fmla="*/ 0 w 2712"/>
                      <a:gd name="connsiteY1" fmla="*/ 2190 h 5331"/>
                      <a:gd name="connsiteX2" fmla="*/ 1071 w 2712"/>
                      <a:gd name="connsiteY2" fmla="*/ 0 h 5331"/>
                      <a:gd name="connsiteX3" fmla="*/ 2712 w 2712"/>
                      <a:gd name="connsiteY3" fmla="*/ 4564 h 5331"/>
                      <a:gd name="connsiteX4" fmla="*/ 1661 w 2712"/>
                      <a:gd name="connsiteY4" fmla="*/ 5331 h 5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12" h="5331">
                        <a:moveTo>
                          <a:pt x="1661" y="5331"/>
                        </a:moveTo>
                        <a:lnTo>
                          <a:pt x="0" y="2190"/>
                        </a:lnTo>
                        <a:lnTo>
                          <a:pt x="1071" y="0"/>
                        </a:lnTo>
                        <a:lnTo>
                          <a:pt x="2712" y="4564"/>
                        </a:lnTo>
                        <a:lnTo>
                          <a:pt x="1661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1" name="Freeform: Shape 1530">
                    <a:extLst>
                      <a:ext uri="{FF2B5EF4-FFF2-40B4-BE49-F238E27FC236}">
                        <a16:creationId xmlns:a16="http://schemas.microsoft.com/office/drawing/2014/main" xmlns="" id="{F0ABC095-885F-49AC-B2EA-07ADA9E0AB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01" y="3345409"/>
                    <a:ext cx="2290" cy="1803"/>
                  </a:xfrm>
                  <a:custGeom>
                    <a:avLst/>
                    <a:gdLst>
                      <a:gd name="connsiteX0" fmla="*/ 561 w 2290"/>
                      <a:gd name="connsiteY0" fmla="*/ 1803 h 1803"/>
                      <a:gd name="connsiteX1" fmla="*/ 0 w 2290"/>
                      <a:gd name="connsiteY1" fmla="*/ 244 h 1803"/>
                      <a:gd name="connsiteX2" fmla="*/ 501 w 2290"/>
                      <a:gd name="connsiteY2" fmla="*/ 0 h 1803"/>
                      <a:gd name="connsiteX3" fmla="*/ 2290 w 2290"/>
                      <a:gd name="connsiteY3" fmla="*/ 25 h 1803"/>
                      <a:gd name="connsiteX4" fmla="*/ 561 w 2290"/>
                      <a:gd name="connsiteY4" fmla="*/ 1803 h 1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90" h="1803">
                        <a:moveTo>
                          <a:pt x="561" y="1803"/>
                        </a:moveTo>
                        <a:lnTo>
                          <a:pt x="0" y="244"/>
                        </a:lnTo>
                        <a:lnTo>
                          <a:pt x="501" y="0"/>
                        </a:lnTo>
                        <a:lnTo>
                          <a:pt x="2290" y="25"/>
                        </a:lnTo>
                        <a:lnTo>
                          <a:pt x="561" y="18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0" name="Freeform: Shape 1529">
                    <a:extLst>
                      <a:ext uri="{FF2B5EF4-FFF2-40B4-BE49-F238E27FC236}">
                        <a16:creationId xmlns:a16="http://schemas.microsoft.com/office/drawing/2014/main" xmlns="" id="{33F8E052-7D5F-47AA-BCC3-8A939029CD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899" y="3345104"/>
                    <a:ext cx="267" cy="651"/>
                  </a:xfrm>
                  <a:custGeom>
                    <a:avLst/>
                    <a:gdLst>
                      <a:gd name="connsiteX0" fmla="*/ 267 w 267"/>
                      <a:gd name="connsiteY0" fmla="*/ 651 h 651"/>
                      <a:gd name="connsiteX1" fmla="*/ 0 w 267"/>
                      <a:gd name="connsiteY1" fmla="*/ 300 h 651"/>
                      <a:gd name="connsiteX2" fmla="*/ 147 w 267"/>
                      <a:gd name="connsiteY2" fmla="*/ 0 h 651"/>
                      <a:gd name="connsiteX3" fmla="*/ 267 w 267"/>
                      <a:gd name="connsiteY3" fmla="*/ 651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7" h="651">
                        <a:moveTo>
                          <a:pt x="267" y="651"/>
                        </a:moveTo>
                        <a:lnTo>
                          <a:pt x="0" y="300"/>
                        </a:lnTo>
                        <a:lnTo>
                          <a:pt x="147" y="0"/>
                        </a:lnTo>
                        <a:lnTo>
                          <a:pt x="267" y="6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9" name="Freeform: Shape 1528">
                    <a:extLst>
                      <a:ext uri="{FF2B5EF4-FFF2-40B4-BE49-F238E27FC236}">
                        <a16:creationId xmlns:a16="http://schemas.microsoft.com/office/drawing/2014/main" xmlns="" id="{8F4BCF0D-3434-4843-BBEA-7D878EEFB6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539" y="3345836"/>
                    <a:ext cx="5305" cy="6505"/>
                  </a:xfrm>
                  <a:custGeom>
                    <a:avLst/>
                    <a:gdLst>
                      <a:gd name="connsiteX0" fmla="*/ 0 w 5305"/>
                      <a:gd name="connsiteY0" fmla="*/ 5913 h 6505"/>
                      <a:gd name="connsiteX1" fmla="*/ 1902 w 5305"/>
                      <a:gd name="connsiteY1" fmla="*/ 0 h 6505"/>
                      <a:gd name="connsiteX2" fmla="*/ 5305 w 5305"/>
                      <a:gd name="connsiteY2" fmla="*/ 47 h 6505"/>
                      <a:gd name="connsiteX3" fmla="*/ 829 w 5305"/>
                      <a:gd name="connsiteY3" fmla="*/ 6505 h 6505"/>
                      <a:gd name="connsiteX4" fmla="*/ 0 w 5305"/>
                      <a:gd name="connsiteY4" fmla="*/ 5913 h 6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05" h="6505">
                        <a:moveTo>
                          <a:pt x="0" y="5913"/>
                        </a:moveTo>
                        <a:lnTo>
                          <a:pt x="1902" y="0"/>
                        </a:lnTo>
                        <a:lnTo>
                          <a:pt x="5305" y="47"/>
                        </a:lnTo>
                        <a:lnTo>
                          <a:pt x="829" y="6505"/>
                        </a:lnTo>
                        <a:lnTo>
                          <a:pt x="0" y="5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8" name="Freeform: Shape 1527">
                    <a:extLst>
                      <a:ext uri="{FF2B5EF4-FFF2-40B4-BE49-F238E27FC236}">
                        <a16:creationId xmlns:a16="http://schemas.microsoft.com/office/drawing/2014/main" xmlns="" id="{B1379353-A305-4BA2-91EB-02E619DB73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68" y="3345409"/>
                    <a:ext cx="616" cy="1758"/>
                  </a:xfrm>
                  <a:custGeom>
                    <a:avLst/>
                    <a:gdLst>
                      <a:gd name="connsiteX0" fmla="*/ 327 w 616"/>
                      <a:gd name="connsiteY0" fmla="*/ 1758 h 1758"/>
                      <a:gd name="connsiteX1" fmla="*/ 0 w 616"/>
                      <a:gd name="connsiteY1" fmla="*/ 0 h 1758"/>
                      <a:gd name="connsiteX2" fmla="*/ 616 w 616"/>
                      <a:gd name="connsiteY2" fmla="*/ 1166 h 1758"/>
                      <a:gd name="connsiteX3" fmla="*/ 327 w 616"/>
                      <a:gd name="connsiteY3" fmla="*/ 1758 h 1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6" h="1758">
                        <a:moveTo>
                          <a:pt x="327" y="1758"/>
                        </a:moveTo>
                        <a:lnTo>
                          <a:pt x="0" y="0"/>
                        </a:lnTo>
                        <a:lnTo>
                          <a:pt x="616" y="1166"/>
                        </a:lnTo>
                        <a:lnTo>
                          <a:pt x="327" y="1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7" name="Freeform: Shape 1526">
                    <a:extLst>
                      <a:ext uri="{FF2B5EF4-FFF2-40B4-BE49-F238E27FC236}">
                        <a16:creationId xmlns:a16="http://schemas.microsoft.com/office/drawing/2014/main" xmlns="" id="{C68E540E-317B-4E15-81C4-6CBAF3F76D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10" y="3345745"/>
                    <a:ext cx="2849" cy="2963"/>
                  </a:xfrm>
                  <a:custGeom>
                    <a:avLst/>
                    <a:gdLst>
                      <a:gd name="connsiteX0" fmla="*/ 0 w 2849"/>
                      <a:gd name="connsiteY0" fmla="*/ 2226 h 2963"/>
                      <a:gd name="connsiteX1" fmla="*/ 2165 w 2849"/>
                      <a:gd name="connsiteY1" fmla="*/ 0 h 2963"/>
                      <a:gd name="connsiteX2" fmla="*/ 2849 w 2849"/>
                      <a:gd name="connsiteY2" fmla="*/ 899 h 2963"/>
                      <a:gd name="connsiteX3" fmla="*/ 2185 w 2849"/>
                      <a:gd name="connsiteY3" fmla="*/ 2963 h 2963"/>
                      <a:gd name="connsiteX4" fmla="*/ 0 w 2849"/>
                      <a:gd name="connsiteY4" fmla="*/ 2226 h 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9" h="2963">
                        <a:moveTo>
                          <a:pt x="0" y="2226"/>
                        </a:moveTo>
                        <a:lnTo>
                          <a:pt x="2165" y="0"/>
                        </a:lnTo>
                        <a:lnTo>
                          <a:pt x="2849" y="899"/>
                        </a:lnTo>
                        <a:lnTo>
                          <a:pt x="2185" y="2963"/>
                        </a:lnTo>
                        <a:lnTo>
                          <a:pt x="0" y="22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6" name="Freeform: Shape 1525">
                    <a:extLst>
                      <a:ext uri="{FF2B5EF4-FFF2-40B4-BE49-F238E27FC236}">
                        <a16:creationId xmlns:a16="http://schemas.microsoft.com/office/drawing/2014/main" xmlns="" id="{0787DA2F-37B3-43B1-B058-A5FD3F5DAD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81" y="3345689"/>
                    <a:ext cx="3301" cy="2861"/>
                  </a:xfrm>
                  <a:custGeom>
                    <a:avLst/>
                    <a:gdLst>
                      <a:gd name="connsiteX0" fmla="*/ 0 w 3301"/>
                      <a:gd name="connsiteY0" fmla="*/ 1786 h 2861"/>
                      <a:gd name="connsiteX1" fmla="*/ 1238 w 3301"/>
                      <a:gd name="connsiteY1" fmla="*/ 0 h 2861"/>
                      <a:gd name="connsiteX2" fmla="*/ 3301 w 3301"/>
                      <a:gd name="connsiteY2" fmla="*/ 2710 h 2861"/>
                      <a:gd name="connsiteX3" fmla="*/ 2122 w 3301"/>
                      <a:gd name="connsiteY3" fmla="*/ 2861 h 2861"/>
                      <a:gd name="connsiteX4" fmla="*/ 0 w 3301"/>
                      <a:gd name="connsiteY4" fmla="*/ 1786 h 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01" h="2861">
                        <a:moveTo>
                          <a:pt x="0" y="1786"/>
                        </a:moveTo>
                        <a:lnTo>
                          <a:pt x="1238" y="0"/>
                        </a:lnTo>
                        <a:lnTo>
                          <a:pt x="3301" y="2710"/>
                        </a:lnTo>
                        <a:lnTo>
                          <a:pt x="2122" y="2861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5" name="Freeform: Shape 1524">
                    <a:extLst>
                      <a:ext uri="{FF2B5EF4-FFF2-40B4-BE49-F238E27FC236}">
                        <a16:creationId xmlns:a16="http://schemas.microsoft.com/office/drawing/2014/main" xmlns="" id="{7AE27507-1451-4546-8E93-E25FA61A6C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18" y="3347413"/>
                    <a:ext cx="6088" cy="4216"/>
                  </a:xfrm>
                  <a:custGeom>
                    <a:avLst/>
                    <a:gdLst>
                      <a:gd name="connsiteX0" fmla="*/ 298 w 6088"/>
                      <a:gd name="connsiteY0" fmla="*/ 4208 h 4216"/>
                      <a:gd name="connsiteX1" fmla="*/ 0 w 6088"/>
                      <a:gd name="connsiteY1" fmla="*/ 3382 h 4216"/>
                      <a:gd name="connsiteX2" fmla="*/ 4635 w 6088"/>
                      <a:gd name="connsiteY2" fmla="*/ 0 h 4216"/>
                      <a:gd name="connsiteX3" fmla="*/ 6088 w 6088"/>
                      <a:gd name="connsiteY3" fmla="*/ 734 h 4216"/>
                      <a:gd name="connsiteX4" fmla="*/ 4343 w 6088"/>
                      <a:gd name="connsiteY4" fmla="*/ 2529 h 4216"/>
                      <a:gd name="connsiteX5" fmla="*/ 889 w 6088"/>
                      <a:gd name="connsiteY5" fmla="*/ 4216 h 4216"/>
                      <a:gd name="connsiteX6" fmla="*/ 298 w 6088"/>
                      <a:gd name="connsiteY6" fmla="*/ 4208 h 4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88" h="4216">
                        <a:moveTo>
                          <a:pt x="298" y="4208"/>
                        </a:moveTo>
                        <a:lnTo>
                          <a:pt x="0" y="3382"/>
                        </a:lnTo>
                        <a:lnTo>
                          <a:pt x="4635" y="0"/>
                        </a:lnTo>
                        <a:lnTo>
                          <a:pt x="6088" y="734"/>
                        </a:lnTo>
                        <a:lnTo>
                          <a:pt x="4343" y="2529"/>
                        </a:lnTo>
                        <a:lnTo>
                          <a:pt x="889" y="4216"/>
                        </a:lnTo>
                        <a:lnTo>
                          <a:pt x="298" y="4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4" name="Freeform: Shape 1523">
                    <a:extLst>
                      <a:ext uri="{FF2B5EF4-FFF2-40B4-BE49-F238E27FC236}">
                        <a16:creationId xmlns:a16="http://schemas.microsoft.com/office/drawing/2014/main" xmlns="" id="{864FE0FB-51BB-4055-8164-68D85C9DDF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2" y="3347758"/>
                    <a:ext cx="10121" cy="2537"/>
                  </a:xfrm>
                  <a:custGeom>
                    <a:avLst/>
                    <a:gdLst>
                      <a:gd name="connsiteX0" fmla="*/ 0 w 10121"/>
                      <a:gd name="connsiteY0" fmla="*/ 0 h 2537"/>
                      <a:gd name="connsiteX1" fmla="*/ 10121 w 10121"/>
                      <a:gd name="connsiteY1" fmla="*/ 1700 h 2537"/>
                      <a:gd name="connsiteX2" fmla="*/ 3556 w 10121"/>
                      <a:gd name="connsiteY2" fmla="*/ 2537 h 2537"/>
                      <a:gd name="connsiteX3" fmla="*/ 0 w 10121"/>
                      <a:gd name="connsiteY3" fmla="*/ 0 h 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21" h="2537">
                        <a:moveTo>
                          <a:pt x="0" y="0"/>
                        </a:moveTo>
                        <a:lnTo>
                          <a:pt x="10121" y="1700"/>
                        </a:lnTo>
                        <a:lnTo>
                          <a:pt x="3556" y="25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3" name="Freeform: Shape 1522">
                    <a:extLst>
                      <a:ext uri="{FF2B5EF4-FFF2-40B4-BE49-F238E27FC236}">
                        <a16:creationId xmlns:a16="http://schemas.microsoft.com/office/drawing/2014/main" xmlns="" id="{C391507D-90EF-443B-BF55-25EEA301EA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33" y="3346277"/>
                    <a:ext cx="440" cy="590"/>
                  </a:xfrm>
                  <a:custGeom>
                    <a:avLst/>
                    <a:gdLst>
                      <a:gd name="connsiteX0" fmla="*/ 349 w 440"/>
                      <a:gd name="connsiteY0" fmla="*/ 590 h 590"/>
                      <a:gd name="connsiteX1" fmla="*/ 0 w 440"/>
                      <a:gd name="connsiteY1" fmla="*/ 132 h 590"/>
                      <a:gd name="connsiteX2" fmla="*/ 440 w 440"/>
                      <a:gd name="connsiteY2" fmla="*/ 0 h 590"/>
                      <a:gd name="connsiteX3" fmla="*/ 349 w 440"/>
                      <a:gd name="connsiteY3" fmla="*/ 590 h 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0" h="590">
                        <a:moveTo>
                          <a:pt x="349" y="590"/>
                        </a:moveTo>
                        <a:lnTo>
                          <a:pt x="0" y="132"/>
                        </a:lnTo>
                        <a:lnTo>
                          <a:pt x="440" y="0"/>
                        </a:lnTo>
                        <a:lnTo>
                          <a:pt x="349" y="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2" name="Freeform: Shape 1521">
                    <a:extLst>
                      <a:ext uri="{FF2B5EF4-FFF2-40B4-BE49-F238E27FC236}">
                        <a16:creationId xmlns:a16="http://schemas.microsoft.com/office/drawing/2014/main" xmlns="" id="{89815C6E-2C11-4284-ACFF-E7C55B45A7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089" y="3345093"/>
                    <a:ext cx="2589" cy="5006"/>
                  </a:xfrm>
                  <a:custGeom>
                    <a:avLst/>
                    <a:gdLst>
                      <a:gd name="connsiteX0" fmla="*/ 2589 w 2589"/>
                      <a:gd name="connsiteY0" fmla="*/ 5006 h 5006"/>
                      <a:gd name="connsiteX1" fmla="*/ 0 w 2589"/>
                      <a:gd name="connsiteY1" fmla="*/ 105 h 5006"/>
                      <a:gd name="connsiteX2" fmla="*/ 350 w 2589"/>
                      <a:gd name="connsiteY2" fmla="*/ 0 h 5006"/>
                      <a:gd name="connsiteX3" fmla="*/ 1796 w 2589"/>
                      <a:gd name="connsiteY3" fmla="*/ 732 h 5006"/>
                      <a:gd name="connsiteX4" fmla="*/ 2589 w 2589"/>
                      <a:gd name="connsiteY4" fmla="*/ 5006 h 5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89" h="5006">
                        <a:moveTo>
                          <a:pt x="2589" y="5006"/>
                        </a:moveTo>
                        <a:lnTo>
                          <a:pt x="0" y="105"/>
                        </a:lnTo>
                        <a:lnTo>
                          <a:pt x="350" y="0"/>
                        </a:lnTo>
                        <a:lnTo>
                          <a:pt x="1796" y="732"/>
                        </a:lnTo>
                        <a:lnTo>
                          <a:pt x="2589" y="50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1" name="Freeform: Shape 1520">
                    <a:extLst>
                      <a:ext uri="{FF2B5EF4-FFF2-40B4-BE49-F238E27FC236}">
                        <a16:creationId xmlns:a16="http://schemas.microsoft.com/office/drawing/2014/main" xmlns="" id="{A0CB0422-1213-48D2-9AB3-44D90953F0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28" y="3347293"/>
                    <a:ext cx="1615" cy="1472"/>
                  </a:xfrm>
                  <a:custGeom>
                    <a:avLst/>
                    <a:gdLst>
                      <a:gd name="connsiteX0" fmla="*/ 0 w 1615"/>
                      <a:gd name="connsiteY0" fmla="*/ 1472 h 1472"/>
                      <a:gd name="connsiteX1" fmla="*/ 226 w 1615"/>
                      <a:gd name="connsiteY1" fmla="*/ 0 h 1472"/>
                      <a:gd name="connsiteX2" fmla="*/ 1411 w 1615"/>
                      <a:gd name="connsiteY2" fmla="*/ 599 h 1472"/>
                      <a:gd name="connsiteX3" fmla="*/ 1615 w 1615"/>
                      <a:gd name="connsiteY3" fmla="*/ 985 h 1472"/>
                      <a:gd name="connsiteX4" fmla="*/ 0 w 1615"/>
                      <a:gd name="connsiteY4" fmla="*/ 1472 h 1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5" h="1472">
                        <a:moveTo>
                          <a:pt x="0" y="1472"/>
                        </a:moveTo>
                        <a:lnTo>
                          <a:pt x="226" y="0"/>
                        </a:lnTo>
                        <a:lnTo>
                          <a:pt x="1411" y="599"/>
                        </a:lnTo>
                        <a:lnTo>
                          <a:pt x="1615" y="985"/>
                        </a:lnTo>
                        <a:lnTo>
                          <a:pt x="0" y="14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0" name="Freeform: Shape 1519">
                    <a:extLst>
                      <a:ext uri="{FF2B5EF4-FFF2-40B4-BE49-F238E27FC236}">
                        <a16:creationId xmlns:a16="http://schemas.microsoft.com/office/drawing/2014/main" xmlns="" id="{942C423C-3B0C-427F-806F-780C1A29F0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11" y="3347437"/>
                    <a:ext cx="4268" cy="3695"/>
                  </a:xfrm>
                  <a:custGeom>
                    <a:avLst/>
                    <a:gdLst>
                      <a:gd name="connsiteX0" fmla="*/ 0 w 4268"/>
                      <a:gd name="connsiteY0" fmla="*/ 2978 h 3695"/>
                      <a:gd name="connsiteX1" fmla="*/ 1456 w 4268"/>
                      <a:gd name="connsiteY1" fmla="*/ 0 h 3695"/>
                      <a:gd name="connsiteX2" fmla="*/ 4268 w 4268"/>
                      <a:gd name="connsiteY2" fmla="*/ 3695 h 3695"/>
                      <a:gd name="connsiteX3" fmla="*/ 0 w 4268"/>
                      <a:gd name="connsiteY3" fmla="*/ 2978 h 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68" h="3695">
                        <a:moveTo>
                          <a:pt x="0" y="2978"/>
                        </a:moveTo>
                        <a:lnTo>
                          <a:pt x="1456" y="0"/>
                        </a:lnTo>
                        <a:lnTo>
                          <a:pt x="4268" y="3695"/>
                        </a:lnTo>
                        <a:lnTo>
                          <a:pt x="0" y="29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9" name="Freeform: Shape 1518">
                    <a:extLst>
                      <a:ext uri="{FF2B5EF4-FFF2-40B4-BE49-F238E27FC236}">
                        <a16:creationId xmlns:a16="http://schemas.microsoft.com/office/drawing/2014/main" xmlns="" id="{91B8EBEB-5C33-4CCC-B6D3-E96658E0B2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38" y="3346379"/>
                    <a:ext cx="4188" cy="3174"/>
                  </a:xfrm>
                  <a:custGeom>
                    <a:avLst/>
                    <a:gdLst>
                      <a:gd name="connsiteX0" fmla="*/ 924 w 4188"/>
                      <a:gd name="connsiteY0" fmla="*/ 1621 h 3174"/>
                      <a:gd name="connsiteX1" fmla="*/ 0 w 4188"/>
                      <a:gd name="connsiteY1" fmla="*/ 406 h 3174"/>
                      <a:gd name="connsiteX2" fmla="*/ 3183 w 4188"/>
                      <a:gd name="connsiteY2" fmla="*/ 0 h 3174"/>
                      <a:gd name="connsiteX3" fmla="*/ 4188 w 4188"/>
                      <a:gd name="connsiteY3" fmla="*/ 1902 h 3174"/>
                      <a:gd name="connsiteX4" fmla="*/ 3992 w 4188"/>
                      <a:gd name="connsiteY4" fmla="*/ 3174 h 3174"/>
                      <a:gd name="connsiteX5" fmla="*/ 924 w 4188"/>
                      <a:gd name="connsiteY5" fmla="*/ 1621 h 3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88" h="3174">
                        <a:moveTo>
                          <a:pt x="924" y="1621"/>
                        </a:moveTo>
                        <a:lnTo>
                          <a:pt x="0" y="406"/>
                        </a:lnTo>
                        <a:lnTo>
                          <a:pt x="3183" y="0"/>
                        </a:lnTo>
                        <a:lnTo>
                          <a:pt x="4188" y="1902"/>
                        </a:lnTo>
                        <a:lnTo>
                          <a:pt x="3992" y="3174"/>
                        </a:lnTo>
                        <a:lnTo>
                          <a:pt x="924" y="1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8" name="Freeform: Shape 1517">
                    <a:extLst>
                      <a:ext uri="{FF2B5EF4-FFF2-40B4-BE49-F238E27FC236}">
                        <a16:creationId xmlns:a16="http://schemas.microsoft.com/office/drawing/2014/main" xmlns="" id="{AA2B118D-CB46-40EC-8395-D8F23C06C4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516" y="3345947"/>
                    <a:ext cx="12256" cy="8273"/>
                  </a:xfrm>
                  <a:custGeom>
                    <a:avLst/>
                    <a:gdLst>
                      <a:gd name="connsiteX0" fmla="*/ 0 w 12256"/>
                      <a:gd name="connsiteY0" fmla="*/ 1901 h 8273"/>
                      <a:gd name="connsiteX1" fmla="*/ 6309 w 12256"/>
                      <a:gd name="connsiteY1" fmla="*/ 0 h 8273"/>
                      <a:gd name="connsiteX2" fmla="*/ 12256 w 12256"/>
                      <a:gd name="connsiteY2" fmla="*/ 999 h 8273"/>
                      <a:gd name="connsiteX3" fmla="*/ 11730 w 12256"/>
                      <a:gd name="connsiteY3" fmla="*/ 3922 h 8273"/>
                      <a:gd name="connsiteX4" fmla="*/ 8927 w 12256"/>
                      <a:gd name="connsiteY4" fmla="*/ 8273 h 8273"/>
                      <a:gd name="connsiteX5" fmla="*/ 0 w 12256"/>
                      <a:gd name="connsiteY5" fmla="*/ 1901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56" h="8273">
                        <a:moveTo>
                          <a:pt x="0" y="1901"/>
                        </a:moveTo>
                        <a:lnTo>
                          <a:pt x="6309" y="0"/>
                        </a:lnTo>
                        <a:lnTo>
                          <a:pt x="12256" y="999"/>
                        </a:lnTo>
                        <a:lnTo>
                          <a:pt x="11730" y="3922"/>
                        </a:lnTo>
                        <a:lnTo>
                          <a:pt x="8927" y="8273"/>
                        </a:lnTo>
                        <a:lnTo>
                          <a:pt x="0" y="19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7" name="Freeform: Shape 1516">
                    <a:extLst>
                      <a:ext uri="{FF2B5EF4-FFF2-40B4-BE49-F238E27FC236}">
                        <a16:creationId xmlns:a16="http://schemas.microsoft.com/office/drawing/2014/main" xmlns="" id="{F1AC90DE-D31F-4619-A63C-71525378E5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76" y="3347837"/>
                    <a:ext cx="1636" cy="1052"/>
                  </a:xfrm>
                  <a:custGeom>
                    <a:avLst/>
                    <a:gdLst>
                      <a:gd name="connsiteX0" fmla="*/ 0 w 1636"/>
                      <a:gd name="connsiteY0" fmla="*/ 1052 h 1052"/>
                      <a:gd name="connsiteX1" fmla="*/ 1443 w 1636"/>
                      <a:gd name="connsiteY1" fmla="*/ 0 h 1052"/>
                      <a:gd name="connsiteX2" fmla="*/ 1636 w 1636"/>
                      <a:gd name="connsiteY2" fmla="*/ 254 h 1052"/>
                      <a:gd name="connsiteX3" fmla="*/ 0 w 1636"/>
                      <a:gd name="connsiteY3" fmla="*/ 1052 h 1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" h="1052">
                        <a:moveTo>
                          <a:pt x="0" y="1052"/>
                        </a:moveTo>
                        <a:lnTo>
                          <a:pt x="1443" y="0"/>
                        </a:lnTo>
                        <a:lnTo>
                          <a:pt x="1636" y="254"/>
                        </a:lnTo>
                        <a:lnTo>
                          <a:pt x="0" y="1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6" name="Freeform: Shape 1515">
                    <a:extLst>
                      <a:ext uri="{FF2B5EF4-FFF2-40B4-BE49-F238E27FC236}">
                        <a16:creationId xmlns:a16="http://schemas.microsoft.com/office/drawing/2014/main" xmlns="" id="{2AF8EF66-1F48-4DA6-9045-449C19CE4E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76" y="3347421"/>
                    <a:ext cx="1201" cy="1578"/>
                  </a:xfrm>
                  <a:custGeom>
                    <a:avLst/>
                    <a:gdLst>
                      <a:gd name="connsiteX0" fmla="*/ 0 w 1201"/>
                      <a:gd name="connsiteY0" fmla="*/ 1173 h 1578"/>
                      <a:gd name="connsiteX1" fmla="*/ 0 w 1201"/>
                      <a:gd name="connsiteY1" fmla="*/ 0 h 1578"/>
                      <a:gd name="connsiteX2" fmla="*/ 1201 w 1201"/>
                      <a:gd name="connsiteY2" fmla="*/ 1578 h 1578"/>
                      <a:gd name="connsiteX3" fmla="*/ 0 w 1201"/>
                      <a:gd name="connsiteY3" fmla="*/ 1173 h 1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1" h="1578">
                        <a:moveTo>
                          <a:pt x="0" y="1173"/>
                        </a:moveTo>
                        <a:lnTo>
                          <a:pt x="0" y="0"/>
                        </a:lnTo>
                        <a:lnTo>
                          <a:pt x="1201" y="1578"/>
                        </a:lnTo>
                        <a:lnTo>
                          <a:pt x="0" y="1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5" name="Freeform: Shape 1514">
                    <a:extLst>
                      <a:ext uri="{FF2B5EF4-FFF2-40B4-BE49-F238E27FC236}">
                        <a16:creationId xmlns:a16="http://schemas.microsoft.com/office/drawing/2014/main" xmlns="" id="{79809A1C-2C42-43CE-9BA2-AF27768D7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718" y="3349144"/>
                    <a:ext cx="5419" cy="3090"/>
                  </a:xfrm>
                  <a:custGeom>
                    <a:avLst/>
                    <a:gdLst>
                      <a:gd name="connsiteX0" fmla="*/ 0 w 5419"/>
                      <a:gd name="connsiteY0" fmla="*/ 3027 h 3090"/>
                      <a:gd name="connsiteX1" fmla="*/ 1665 w 5419"/>
                      <a:gd name="connsiteY1" fmla="*/ 1315 h 3090"/>
                      <a:gd name="connsiteX2" fmla="*/ 4357 w 5419"/>
                      <a:gd name="connsiteY2" fmla="*/ 0 h 3090"/>
                      <a:gd name="connsiteX3" fmla="*/ 5419 w 5419"/>
                      <a:gd name="connsiteY3" fmla="*/ 538 h 3090"/>
                      <a:gd name="connsiteX4" fmla="*/ 4597 w 5419"/>
                      <a:gd name="connsiteY4" fmla="*/ 3090 h 3090"/>
                      <a:gd name="connsiteX5" fmla="*/ 0 w 5419"/>
                      <a:gd name="connsiteY5" fmla="*/ 3027 h 3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19" h="3090">
                        <a:moveTo>
                          <a:pt x="0" y="3027"/>
                        </a:moveTo>
                        <a:lnTo>
                          <a:pt x="1665" y="1315"/>
                        </a:lnTo>
                        <a:lnTo>
                          <a:pt x="4357" y="0"/>
                        </a:lnTo>
                        <a:lnTo>
                          <a:pt x="5419" y="538"/>
                        </a:lnTo>
                        <a:lnTo>
                          <a:pt x="4597" y="3090"/>
                        </a:lnTo>
                        <a:lnTo>
                          <a:pt x="0" y="30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4" name="Freeform: Shape 1513">
                    <a:extLst>
                      <a:ext uri="{FF2B5EF4-FFF2-40B4-BE49-F238E27FC236}">
                        <a16:creationId xmlns:a16="http://schemas.microsoft.com/office/drawing/2014/main" xmlns="" id="{B86D7243-EB0F-4316-921D-3D93053C0B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4" y="3347569"/>
                    <a:ext cx="1300" cy="1103"/>
                  </a:xfrm>
                  <a:custGeom>
                    <a:avLst/>
                    <a:gdLst>
                      <a:gd name="connsiteX0" fmla="*/ 839 w 1300"/>
                      <a:gd name="connsiteY0" fmla="*/ 1103 h 1103"/>
                      <a:gd name="connsiteX1" fmla="*/ 0 w 1300"/>
                      <a:gd name="connsiteY1" fmla="*/ 0 h 1103"/>
                      <a:gd name="connsiteX2" fmla="*/ 1300 w 1300"/>
                      <a:gd name="connsiteY2" fmla="*/ 438 h 1103"/>
                      <a:gd name="connsiteX3" fmla="*/ 839 w 1300"/>
                      <a:gd name="connsiteY3" fmla="*/ 1103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00" h="1103">
                        <a:moveTo>
                          <a:pt x="839" y="1103"/>
                        </a:moveTo>
                        <a:lnTo>
                          <a:pt x="0" y="0"/>
                        </a:lnTo>
                        <a:lnTo>
                          <a:pt x="1300" y="438"/>
                        </a:lnTo>
                        <a:lnTo>
                          <a:pt x="839" y="11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3" name="Freeform: Shape 1512">
                    <a:extLst>
                      <a:ext uri="{FF2B5EF4-FFF2-40B4-BE49-F238E27FC236}">
                        <a16:creationId xmlns:a16="http://schemas.microsoft.com/office/drawing/2014/main" xmlns="" id="{61CE8FA4-8B9E-4E41-8BC3-029F659E2E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842" y="3347519"/>
                    <a:ext cx="6186" cy="10970"/>
                  </a:xfrm>
                  <a:custGeom>
                    <a:avLst/>
                    <a:gdLst>
                      <a:gd name="connsiteX0" fmla="*/ 2036 w 6186"/>
                      <a:gd name="connsiteY0" fmla="*/ 10970 h 10970"/>
                      <a:gd name="connsiteX1" fmla="*/ 0 w 6186"/>
                      <a:gd name="connsiteY1" fmla="*/ 0 h 10970"/>
                      <a:gd name="connsiteX2" fmla="*/ 6186 w 6186"/>
                      <a:gd name="connsiteY2" fmla="*/ 8130 h 10970"/>
                      <a:gd name="connsiteX3" fmla="*/ 2036 w 6186"/>
                      <a:gd name="connsiteY3" fmla="*/ 10970 h 10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86" h="10970">
                        <a:moveTo>
                          <a:pt x="2036" y="10970"/>
                        </a:moveTo>
                        <a:lnTo>
                          <a:pt x="0" y="0"/>
                        </a:lnTo>
                        <a:lnTo>
                          <a:pt x="6186" y="8130"/>
                        </a:lnTo>
                        <a:lnTo>
                          <a:pt x="2036" y="109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2" name="Freeform: Shape 1511">
                    <a:extLst>
                      <a:ext uri="{FF2B5EF4-FFF2-40B4-BE49-F238E27FC236}">
                        <a16:creationId xmlns:a16="http://schemas.microsoft.com/office/drawing/2014/main" xmlns="" id="{48149DA2-80D8-4733-9214-7B236B6672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85" y="3347354"/>
                    <a:ext cx="1141" cy="4275"/>
                  </a:xfrm>
                  <a:custGeom>
                    <a:avLst/>
                    <a:gdLst>
                      <a:gd name="connsiteX0" fmla="*/ 1141 w 1141"/>
                      <a:gd name="connsiteY0" fmla="*/ 4275 h 4275"/>
                      <a:gd name="connsiteX1" fmla="*/ 0 w 1141"/>
                      <a:gd name="connsiteY1" fmla="*/ 2776 h 4275"/>
                      <a:gd name="connsiteX2" fmla="*/ 772 w 1141"/>
                      <a:gd name="connsiteY2" fmla="*/ 379 h 4275"/>
                      <a:gd name="connsiteX3" fmla="*/ 1141 w 1141"/>
                      <a:gd name="connsiteY3" fmla="*/ 0 h 4275"/>
                      <a:gd name="connsiteX4" fmla="*/ 1141 w 1141"/>
                      <a:gd name="connsiteY4" fmla="*/ 4275 h 4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1" h="4275">
                        <a:moveTo>
                          <a:pt x="1141" y="4275"/>
                        </a:moveTo>
                        <a:lnTo>
                          <a:pt x="0" y="2776"/>
                        </a:lnTo>
                        <a:lnTo>
                          <a:pt x="772" y="379"/>
                        </a:lnTo>
                        <a:lnTo>
                          <a:pt x="1141" y="0"/>
                        </a:lnTo>
                        <a:lnTo>
                          <a:pt x="1141" y="42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1" name="Freeform: Shape 1510">
                    <a:extLst>
                      <a:ext uri="{FF2B5EF4-FFF2-40B4-BE49-F238E27FC236}">
                        <a16:creationId xmlns:a16="http://schemas.microsoft.com/office/drawing/2014/main" xmlns="" id="{D329A77C-4BC0-49F9-8024-593A10FBF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4" y="3348000"/>
                    <a:ext cx="2784" cy="4426"/>
                  </a:xfrm>
                  <a:custGeom>
                    <a:avLst/>
                    <a:gdLst>
                      <a:gd name="connsiteX0" fmla="*/ 989 w 2784"/>
                      <a:gd name="connsiteY0" fmla="*/ 4145 h 4426"/>
                      <a:gd name="connsiteX1" fmla="*/ 0 w 2784"/>
                      <a:gd name="connsiteY1" fmla="*/ 2274 h 4426"/>
                      <a:gd name="connsiteX2" fmla="*/ 318 w 2784"/>
                      <a:gd name="connsiteY2" fmla="*/ 203 h 4426"/>
                      <a:gd name="connsiteX3" fmla="*/ 1911 w 2784"/>
                      <a:gd name="connsiteY3" fmla="*/ 0 h 4426"/>
                      <a:gd name="connsiteX4" fmla="*/ 2040 w 2784"/>
                      <a:gd name="connsiteY4" fmla="*/ 44 h 4426"/>
                      <a:gd name="connsiteX5" fmla="*/ 2784 w 2784"/>
                      <a:gd name="connsiteY5" fmla="*/ 4052 h 4426"/>
                      <a:gd name="connsiteX6" fmla="*/ 1543 w 2784"/>
                      <a:gd name="connsiteY6" fmla="*/ 4426 h 4426"/>
                      <a:gd name="connsiteX7" fmla="*/ 989 w 2784"/>
                      <a:gd name="connsiteY7" fmla="*/ 4145 h 4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84" h="4426">
                        <a:moveTo>
                          <a:pt x="989" y="4145"/>
                        </a:moveTo>
                        <a:lnTo>
                          <a:pt x="0" y="2274"/>
                        </a:lnTo>
                        <a:lnTo>
                          <a:pt x="318" y="203"/>
                        </a:lnTo>
                        <a:lnTo>
                          <a:pt x="1911" y="0"/>
                        </a:lnTo>
                        <a:lnTo>
                          <a:pt x="2040" y="44"/>
                        </a:lnTo>
                        <a:lnTo>
                          <a:pt x="2784" y="4052"/>
                        </a:lnTo>
                        <a:lnTo>
                          <a:pt x="1543" y="4426"/>
                        </a:lnTo>
                        <a:lnTo>
                          <a:pt x="989" y="41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0" name="Freeform: Shape 1509">
                    <a:extLst>
                      <a:ext uri="{FF2B5EF4-FFF2-40B4-BE49-F238E27FC236}">
                        <a16:creationId xmlns:a16="http://schemas.microsoft.com/office/drawing/2014/main" xmlns="" id="{82B35295-7B5C-4B01-82DE-4AB0D4807F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68" y="3348237"/>
                    <a:ext cx="1659" cy="2439"/>
                  </a:xfrm>
                  <a:custGeom>
                    <a:avLst/>
                    <a:gdLst>
                      <a:gd name="connsiteX0" fmla="*/ 877 w 1659"/>
                      <a:gd name="connsiteY0" fmla="*/ 2439 h 2439"/>
                      <a:gd name="connsiteX1" fmla="*/ 0 w 1659"/>
                      <a:gd name="connsiteY1" fmla="*/ 0 h 2439"/>
                      <a:gd name="connsiteX2" fmla="*/ 1659 w 1659"/>
                      <a:gd name="connsiteY2" fmla="*/ 840 h 2439"/>
                      <a:gd name="connsiteX3" fmla="*/ 877 w 1659"/>
                      <a:gd name="connsiteY3" fmla="*/ 2439 h 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9" h="2439">
                        <a:moveTo>
                          <a:pt x="877" y="2439"/>
                        </a:moveTo>
                        <a:lnTo>
                          <a:pt x="0" y="0"/>
                        </a:lnTo>
                        <a:lnTo>
                          <a:pt x="1659" y="840"/>
                        </a:lnTo>
                        <a:lnTo>
                          <a:pt x="877" y="24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9" name="Freeform: Shape 1508">
                    <a:extLst>
                      <a:ext uri="{FF2B5EF4-FFF2-40B4-BE49-F238E27FC236}">
                        <a16:creationId xmlns:a16="http://schemas.microsoft.com/office/drawing/2014/main" xmlns="" id="{4C67623F-8A28-4A56-A632-4E00E974AF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56" y="3348514"/>
                    <a:ext cx="3914" cy="3953"/>
                  </a:xfrm>
                  <a:custGeom>
                    <a:avLst/>
                    <a:gdLst>
                      <a:gd name="connsiteX0" fmla="*/ 0 w 3914"/>
                      <a:gd name="connsiteY0" fmla="*/ 2633 h 3953"/>
                      <a:gd name="connsiteX1" fmla="*/ 1825 w 3914"/>
                      <a:gd name="connsiteY1" fmla="*/ 0 h 3953"/>
                      <a:gd name="connsiteX2" fmla="*/ 3914 w 3914"/>
                      <a:gd name="connsiteY2" fmla="*/ 3953 h 3953"/>
                      <a:gd name="connsiteX3" fmla="*/ 0 w 3914"/>
                      <a:gd name="connsiteY3" fmla="*/ 2633 h 3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14" h="3953">
                        <a:moveTo>
                          <a:pt x="0" y="2633"/>
                        </a:moveTo>
                        <a:lnTo>
                          <a:pt x="1825" y="0"/>
                        </a:lnTo>
                        <a:lnTo>
                          <a:pt x="3914" y="3953"/>
                        </a:lnTo>
                        <a:lnTo>
                          <a:pt x="0" y="26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8" name="Freeform: Shape 1507">
                    <a:extLst>
                      <a:ext uri="{FF2B5EF4-FFF2-40B4-BE49-F238E27FC236}">
                        <a16:creationId xmlns:a16="http://schemas.microsoft.com/office/drawing/2014/main" xmlns="" id="{80822125-5888-4983-8890-CDE436358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76" y="3348575"/>
                    <a:ext cx="3148" cy="2852"/>
                  </a:xfrm>
                  <a:custGeom>
                    <a:avLst/>
                    <a:gdLst>
                      <a:gd name="connsiteX0" fmla="*/ 1323 w 3148"/>
                      <a:gd name="connsiteY0" fmla="*/ 2852 h 2852"/>
                      <a:gd name="connsiteX1" fmla="*/ 0 w 3148"/>
                      <a:gd name="connsiteY1" fmla="*/ 1113 h 2852"/>
                      <a:gd name="connsiteX2" fmla="*/ 2276 w 3148"/>
                      <a:gd name="connsiteY2" fmla="*/ 0 h 2852"/>
                      <a:gd name="connsiteX3" fmla="*/ 3148 w 3148"/>
                      <a:gd name="connsiteY3" fmla="*/ 147 h 2852"/>
                      <a:gd name="connsiteX4" fmla="*/ 3148 w 3148"/>
                      <a:gd name="connsiteY4" fmla="*/ 208 h 2852"/>
                      <a:gd name="connsiteX5" fmla="*/ 2779 w 3148"/>
                      <a:gd name="connsiteY5" fmla="*/ 1354 h 2852"/>
                      <a:gd name="connsiteX6" fmla="*/ 1323 w 3148"/>
                      <a:gd name="connsiteY6" fmla="*/ 2852 h 2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48" h="2852">
                        <a:moveTo>
                          <a:pt x="1323" y="2852"/>
                        </a:moveTo>
                        <a:lnTo>
                          <a:pt x="0" y="1113"/>
                        </a:lnTo>
                        <a:lnTo>
                          <a:pt x="2276" y="0"/>
                        </a:lnTo>
                        <a:lnTo>
                          <a:pt x="3148" y="147"/>
                        </a:lnTo>
                        <a:lnTo>
                          <a:pt x="3148" y="208"/>
                        </a:lnTo>
                        <a:lnTo>
                          <a:pt x="2779" y="1354"/>
                        </a:lnTo>
                        <a:lnTo>
                          <a:pt x="1323" y="2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7" name="Freeform: Shape 1506">
                    <a:extLst>
                      <a:ext uri="{FF2B5EF4-FFF2-40B4-BE49-F238E27FC236}">
                        <a16:creationId xmlns:a16="http://schemas.microsoft.com/office/drawing/2014/main" xmlns="" id="{3EFCAD0D-4E06-4B80-A6C8-44196EDEBE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7" y="3349076"/>
                    <a:ext cx="2529" cy="1460"/>
                  </a:xfrm>
                  <a:custGeom>
                    <a:avLst/>
                    <a:gdLst>
                      <a:gd name="connsiteX0" fmla="*/ 1111 w 2529"/>
                      <a:gd name="connsiteY0" fmla="*/ 1460 h 1460"/>
                      <a:gd name="connsiteX1" fmla="*/ 0 w 2529"/>
                      <a:gd name="connsiteY1" fmla="*/ 0 h 1460"/>
                      <a:gd name="connsiteX2" fmla="*/ 2529 w 2529"/>
                      <a:gd name="connsiteY2" fmla="*/ 425 h 1460"/>
                      <a:gd name="connsiteX3" fmla="*/ 1111 w 2529"/>
                      <a:gd name="connsiteY3" fmla="*/ 1460 h 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9" h="1460">
                        <a:moveTo>
                          <a:pt x="1111" y="1460"/>
                        </a:moveTo>
                        <a:lnTo>
                          <a:pt x="0" y="0"/>
                        </a:lnTo>
                        <a:lnTo>
                          <a:pt x="2529" y="425"/>
                        </a:lnTo>
                        <a:lnTo>
                          <a:pt x="1111" y="1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6" name="Freeform: Shape 1505">
                    <a:extLst>
                      <a:ext uri="{FF2B5EF4-FFF2-40B4-BE49-F238E27FC236}">
                        <a16:creationId xmlns:a16="http://schemas.microsoft.com/office/drawing/2014/main" xmlns="" id="{E0474A40-3AFC-4489-9F14-952946E85A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061" y="3348807"/>
                    <a:ext cx="1808" cy="2221"/>
                  </a:xfrm>
                  <a:custGeom>
                    <a:avLst/>
                    <a:gdLst>
                      <a:gd name="connsiteX0" fmla="*/ 205 w 1808"/>
                      <a:gd name="connsiteY0" fmla="*/ 1410 h 2221"/>
                      <a:gd name="connsiteX1" fmla="*/ 0 w 1808"/>
                      <a:gd name="connsiteY1" fmla="*/ 304 h 2221"/>
                      <a:gd name="connsiteX2" fmla="*/ 1009 w 1808"/>
                      <a:gd name="connsiteY2" fmla="*/ 0 h 2221"/>
                      <a:gd name="connsiteX3" fmla="*/ 1808 w 1808"/>
                      <a:gd name="connsiteY3" fmla="*/ 2221 h 2221"/>
                      <a:gd name="connsiteX4" fmla="*/ 205 w 1808"/>
                      <a:gd name="connsiteY4" fmla="*/ 1410 h 2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" h="2221">
                        <a:moveTo>
                          <a:pt x="205" y="1410"/>
                        </a:moveTo>
                        <a:lnTo>
                          <a:pt x="0" y="304"/>
                        </a:lnTo>
                        <a:lnTo>
                          <a:pt x="1009" y="0"/>
                        </a:lnTo>
                        <a:lnTo>
                          <a:pt x="1808" y="2221"/>
                        </a:lnTo>
                        <a:lnTo>
                          <a:pt x="205" y="14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5" name="Freeform: Shape 1504">
                    <a:extLst>
                      <a:ext uri="{FF2B5EF4-FFF2-40B4-BE49-F238E27FC236}">
                        <a16:creationId xmlns:a16="http://schemas.microsoft.com/office/drawing/2014/main" xmlns="" id="{9D49BFAB-DFCB-4DBE-9BCC-F9E9A53E4E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81" y="3349825"/>
                    <a:ext cx="2302" cy="1649"/>
                  </a:xfrm>
                  <a:custGeom>
                    <a:avLst/>
                    <a:gdLst>
                      <a:gd name="connsiteX0" fmla="*/ 871 w 2302"/>
                      <a:gd name="connsiteY0" fmla="*/ 1649 h 1649"/>
                      <a:gd name="connsiteX1" fmla="*/ 0 w 2302"/>
                      <a:gd name="connsiteY1" fmla="*/ 0 h 1649"/>
                      <a:gd name="connsiteX2" fmla="*/ 2302 w 2302"/>
                      <a:gd name="connsiteY2" fmla="*/ 777 h 1649"/>
                      <a:gd name="connsiteX3" fmla="*/ 2194 w 2302"/>
                      <a:gd name="connsiteY3" fmla="*/ 1480 h 1649"/>
                      <a:gd name="connsiteX4" fmla="*/ 871 w 2302"/>
                      <a:gd name="connsiteY4" fmla="*/ 1649 h 1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1649">
                        <a:moveTo>
                          <a:pt x="871" y="1649"/>
                        </a:moveTo>
                        <a:lnTo>
                          <a:pt x="0" y="0"/>
                        </a:lnTo>
                        <a:lnTo>
                          <a:pt x="2302" y="777"/>
                        </a:lnTo>
                        <a:lnTo>
                          <a:pt x="2194" y="1480"/>
                        </a:lnTo>
                        <a:lnTo>
                          <a:pt x="871" y="16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4" name="Freeform: Shape 1503">
                    <a:extLst>
                      <a:ext uri="{FF2B5EF4-FFF2-40B4-BE49-F238E27FC236}">
                        <a16:creationId xmlns:a16="http://schemas.microsoft.com/office/drawing/2014/main" xmlns="" id="{CAB11A82-101E-495D-8B99-9A26817351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19" y="3349855"/>
                    <a:ext cx="1459" cy="1176"/>
                  </a:xfrm>
                  <a:custGeom>
                    <a:avLst/>
                    <a:gdLst>
                      <a:gd name="connsiteX0" fmla="*/ 895 w 1459"/>
                      <a:gd name="connsiteY0" fmla="*/ 1176 h 1176"/>
                      <a:gd name="connsiteX1" fmla="*/ 0 w 1459"/>
                      <a:gd name="connsiteY1" fmla="*/ 0 h 1176"/>
                      <a:gd name="connsiteX2" fmla="*/ 1459 w 1459"/>
                      <a:gd name="connsiteY2" fmla="*/ 21 h 1176"/>
                      <a:gd name="connsiteX3" fmla="*/ 895 w 1459"/>
                      <a:gd name="connsiteY3" fmla="*/ 1176 h 1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9" h="1176">
                        <a:moveTo>
                          <a:pt x="895" y="1176"/>
                        </a:moveTo>
                        <a:lnTo>
                          <a:pt x="0" y="0"/>
                        </a:lnTo>
                        <a:lnTo>
                          <a:pt x="1459" y="21"/>
                        </a:lnTo>
                        <a:lnTo>
                          <a:pt x="895" y="1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3" name="Freeform: Shape 1502">
                    <a:extLst>
                      <a:ext uri="{FF2B5EF4-FFF2-40B4-BE49-F238E27FC236}">
                        <a16:creationId xmlns:a16="http://schemas.microsoft.com/office/drawing/2014/main" xmlns="" id="{115786B2-67BD-42E9-AC2A-4F57F4B6E8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81" y="3351094"/>
                    <a:ext cx="10947" cy="7312"/>
                  </a:xfrm>
                  <a:custGeom>
                    <a:avLst/>
                    <a:gdLst>
                      <a:gd name="connsiteX0" fmla="*/ 0 w 10947"/>
                      <a:gd name="connsiteY0" fmla="*/ 4531 h 7312"/>
                      <a:gd name="connsiteX1" fmla="*/ 2179 w 10947"/>
                      <a:gd name="connsiteY1" fmla="*/ 72 h 7312"/>
                      <a:gd name="connsiteX2" fmla="*/ 2418 w 10947"/>
                      <a:gd name="connsiteY2" fmla="*/ 0 h 7312"/>
                      <a:gd name="connsiteX3" fmla="*/ 10947 w 10947"/>
                      <a:gd name="connsiteY3" fmla="*/ 2876 h 7312"/>
                      <a:gd name="connsiteX4" fmla="*/ 10755 w 10947"/>
                      <a:gd name="connsiteY4" fmla="*/ 3472 h 7312"/>
                      <a:gd name="connsiteX5" fmla="*/ 5494 w 10947"/>
                      <a:gd name="connsiteY5" fmla="*/ 7312 h 7312"/>
                      <a:gd name="connsiteX6" fmla="*/ 0 w 10947"/>
                      <a:gd name="connsiteY6" fmla="*/ 4531 h 7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947" h="7312">
                        <a:moveTo>
                          <a:pt x="0" y="4531"/>
                        </a:moveTo>
                        <a:lnTo>
                          <a:pt x="2179" y="72"/>
                        </a:lnTo>
                        <a:lnTo>
                          <a:pt x="2418" y="0"/>
                        </a:lnTo>
                        <a:lnTo>
                          <a:pt x="10947" y="2876"/>
                        </a:lnTo>
                        <a:lnTo>
                          <a:pt x="10755" y="3472"/>
                        </a:lnTo>
                        <a:lnTo>
                          <a:pt x="5494" y="7312"/>
                        </a:lnTo>
                        <a:lnTo>
                          <a:pt x="0" y="4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2" name="Freeform: Shape 1501">
                    <a:extLst>
                      <a:ext uri="{FF2B5EF4-FFF2-40B4-BE49-F238E27FC236}">
                        <a16:creationId xmlns:a16="http://schemas.microsoft.com/office/drawing/2014/main" xmlns="" id="{C959927D-540F-4737-A55B-905F00FDE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82" y="3351480"/>
                    <a:ext cx="5976" cy="3543"/>
                  </a:xfrm>
                  <a:custGeom>
                    <a:avLst/>
                    <a:gdLst>
                      <a:gd name="connsiteX0" fmla="*/ 1274 w 5976"/>
                      <a:gd name="connsiteY0" fmla="*/ 3543 h 3543"/>
                      <a:gd name="connsiteX1" fmla="*/ 0 w 5976"/>
                      <a:gd name="connsiteY1" fmla="*/ 0 h 3543"/>
                      <a:gd name="connsiteX2" fmla="*/ 5976 w 5976"/>
                      <a:gd name="connsiteY2" fmla="*/ 2015 h 3543"/>
                      <a:gd name="connsiteX3" fmla="*/ 5911 w 5976"/>
                      <a:gd name="connsiteY3" fmla="*/ 2145 h 3543"/>
                      <a:gd name="connsiteX4" fmla="*/ 1274 w 5976"/>
                      <a:gd name="connsiteY4" fmla="*/ 3543 h 3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6" h="3543">
                        <a:moveTo>
                          <a:pt x="1274" y="3543"/>
                        </a:moveTo>
                        <a:lnTo>
                          <a:pt x="0" y="0"/>
                        </a:lnTo>
                        <a:lnTo>
                          <a:pt x="5976" y="2015"/>
                        </a:lnTo>
                        <a:lnTo>
                          <a:pt x="5911" y="2145"/>
                        </a:lnTo>
                        <a:lnTo>
                          <a:pt x="1274" y="3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1" name="Freeform: Shape 1500">
                    <a:extLst>
                      <a:ext uri="{FF2B5EF4-FFF2-40B4-BE49-F238E27FC236}">
                        <a16:creationId xmlns:a16="http://schemas.microsoft.com/office/drawing/2014/main" xmlns="" id="{5F6C4909-FA59-430F-9CF1-9C528CEAE0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94" y="3351227"/>
                    <a:ext cx="1923" cy="1579"/>
                  </a:xfrm>
                  <a:custGeom>
                    <a:avLst/>
                    <a:gdLst>
                      <a:gd name="connsiteX0" fmla="*/ 0 w 1923"/>
                      <a:gd name="connsiteY0" fmla="*/ 1403 h 1579"/>
                      <a:gd name="connsiteX1" fmla="*/ 1923 w 1923"/>
                      <a:gd name="connsiteY1" fmla="*/ 0 h 1579"/>
                      <a:gd name="connsiteX2" fmla="*/ 1923 w 1923"/>
                      <a:gd name="connsiteY2" fmla="*/ 1154 h 1579"/>
                      <a:gd name="connsiteX3" fmla="*/ 1051 w 1923"/>
                      <a:gd name="connsiteY3" fmla="*/ 1579 h 1579"/>
                      <a:gd name="connsiteX4" fmla="*/ 0 w 1923"/>
                      <a:gd name="connsiteY4" fmla="*/ 1403 h 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3" h="1579">
                        <a:moveTo>
                          <a:pt x="0" y="1403"/>
                        </a:moveTo>
                        <a:lnTo>
                          <a:pt x="1923" y="0"/>
                        </a:lnTo>
                        <a:lnTo>
                          <a:pt x="1923" y="1154"/>
                        </a:lnTo>
                        <a:lnTo>
                          <a:pt x="1051" y="1579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0" name="Freeform: Shape 1499">
                    <a:extLst>
                      <a:ext uri="{FF2B5EF4-FFF2-40B4-BE49-F238E27FC236}">
                        <a16:creationId xmlns:a16="http://schemas.microsoft.com/office/drawing/2014/main" xmlns="" id="{5E2BD975-6C18-4E16-B827-4714797E76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417" y="3352498"/>
                    <a:ext cx="5739" cy="5679"/>
                  </a:xfrm>
                  <a:custGeom>
                    <a:avLst/>
                    <a:gdLst>
                      <a:gd name="connsiteX0" fmla="*/ 0 w 5739"/>
                      <a:gd name="connsiteY0" fmla="*/ 5600 h 5679"/>
                      <a:gd name="connsiteX1" fmla="*/ 2738 w 5739"/>
                      <a:gd name="connsiteY1" fmla="*/ 0 h 5679"/>
                      <a:gd name="connsiteX2" fmla="*/ 5739 w 5739"/>
                      <a:gd name="connsiteY2" fmla="*/ 5679 h 5679"/>
                      <a:gd name="connsiteX3" fmla="*/ 0 w 5739"/>
                      <a:gd name="connsiteY3" fmla="*/ 5600 h 5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39" h="5679">
                        <a:moveTo>
                          <a:pt x="0" y="5600"/>
                        </a:moveTo>
                        <a:lnTo>
                          <a:pt x="2738" y="0"/>
                        </a:lnTo>
                        <a:lnTo>
                          <a:pt x="5739" y="5679"/>
                        </a:lnTo>
                        <a:lnTo>
                          <a:pt x="0" y="56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9" name="Freeform: Shape 1498">
                    <a:extLst>
                      <a:ext uri="{FF2B5EF4-FFF2-40B4-BE49-F238E27FC236}">
                        <a16:creationId xmlns:a16="http://schemas.microsoft.com/office/drawing/2014/main" xmlns="" id="{3A5BFD63-864C-4D4B-8BA5-5B722299E7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30" y="3351546"/>
                    <a:ext cx="692" cy="825"/>
                  </a:xfrm>
                  <a:custGeom>
                    <a:avLst/>
                    <a:gdLst>
                      <a:gd name="connsiteX0" fmla="*/ 0 w 692"/>
                      <a:gd name="connsiteY0" fmla="*/ 825 h 825"/>
                      <a:gd name="connsiteX1" fmla="*/ 0 w 692"/>
                      <a:gd name="connsiteY1" fmla="*/ 58 h 825"/>
                      <a:gd name="connsiteX2" fmla="*/ 18 w 692"/>
                      <a:gd name="connsiteY2" fmla="*/ 0 h 825"/>
                      <a:gd name="connsiteX3" fmla="*/ 692 w 692"/>
                      <a:gd name="connsiteY3" fmla="*/ 113 h 825"/>
                      <a:gd name="connsiteX4" fmla="*/ 0 w 692"/>
                      <a:gd name="connsiteY4" fmla="*/ 825 h 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" h="825">
                        <a:moveTo>
                          <a:pt x="0" y="825"/>
                        </a:moveTo>
                        <a:lnTo>
                          <a:pt x="0" y="58"/>
                        </a:lnTo>
                        <a:lnTo>
                          <a:pt x="18" y="0"/>
                        </a:lnTo>
                        <a:lnTo>
                          <a:pt x="692" y="113"/>
                        </a:lnTo>
                        <a:lnTo>
                          <a:pt x="0" y="8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8" name="Freeform: Shape 1497">
                    <a:extLst>
                      <a:ext uri="{FF2B5EF4-FFF2-40B4-BE49-F238E27FC236}">
                        <a16:creationId xmlns:a16="http://schemas.microsoft.com/office/drawing/2014/main" xmlns="" id="{F34BA6DA-3275-46B3-967E-38EEC550DF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37" y="3351108"/>
                    <a:ext cx="1603" cy="4081"/>
                  </a:xfrm>
                  <a:custGeom>
                    <a:avLst/>
                    <a:gdLst>
                      <a:gd name="connsiteX0" fmla="*/ 0 w 1603"/>
                      <a:gd name="connsiteY0" fmla="*/ 3581 h 4081"/>
                      <a:gd name="connsiteX1" fmla="*/ 551 w 1603"/>
                      <a:gd name="connsiteY1" fmla="*/ 0 h 4081"/>
                      <a:gd name="connsiteX2" fmla="*/ 1166 w 1603"/>
                      <a:gd name="connsiteY2" fmla="*/ 1709 h 4081"/>
                      <a:gd name="connsiteX3" fmla="*/ 1603 w 1603"/>
                      <a:gd name="connsiteY3" fmla="*/ 4066 h 4081"/>
                      <a:gd name="connsiteX4" fmla="*/ 1485 w 1603"/>
                      <a:gd name="connsiteY4" fmla="*/ 4081 h 4081"/>
                      <a:gd name="connsiteX5" fmla="*/ 0 w 1603"/>
                      <a:gd name="connsiteY5" fmla="*/ 3581 h 4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3" h="4081">
                        <a:moveTo>
                          <a:pt x="0" y="3581"/>
                        </a:moveTo>
                        <a:lnTo>
                          <a:pt x="551" y="0"/>
                        </a:lnTo>
                        <a:lnTo>
                          <a:pt x="1166" y="1709"/>
                        </a:lnTo>
                        <a:lnTo>
                          <a:pt x="1603" y="4066"/>
                        </a:lnTo>
                        <a:lnTo>
                          <a:pt x="1485" y="4081"/>
                        </a:lnTo>
                        <a:lnTo>
                          <a:pt x="0" y="35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7" name="Freeform: Shape 1496">
                    <a:extLst>
                      <a:ext uri="{FF2B5EF4-FFF2-40B4-BE49-F238E27FC236}">
                        <a16:creationId xmlns:a16="http://schemas.microsoft.com/office/drawing/2014/main" xmlns="" id="{AC37CB79-1422-4ADF-A286-629E72CFB4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12" y="3351285"/>
                    <a:ext cx="4514" cy="4126"/>
                  </a:xfrm>
                  <a:custGeom>
                    <a:avLst/>
                    <a:gdLst>
                      <a:gd name="connsiteX0" fmla="*/ 2180 w 4514"/>
                      <a:gd name="connsiteY0" fmla="*/ 4126 h 4126"/>
                      <a:gd name="connsiteX1" fmla="*/ 0 w 4514"/>
                      <a:gd name="connsiteY1" fmla="*/ 0 h 4126"/>
                      <a:gd name="connsiteX2" fmla="*/ 4514 w 4514"/>
                      <a:gd name="connsiteY2" fmla="*/ 758 h 4126"/>
                      <a:gd name="connsiteX3" fmla="*/ 2180 w 4514"/>
                      <a:gd name="connsiteY3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14" h="4126">
                        <a:moveTo>
                          <a:pt x="2180" y="4126"/>
                        </a:moveTo>
                        <a:lnTo>
                          <a:pt x="0" y="0"/>
                        </a:lnTo>
                        <a:lnTo>
                          <a:pt x="4514" y="758"/>
                        </a:lnTo>
                        <a:lnTo>
                          <a:pt x="2180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6" name="Freeform: Shape 1495">
                    <a:extLst>
                      <a:ext uri="{FF2B5EF4-FFF2-40B4-BE49-F238E27FC236}">
                        <a16:creationId xmlns:a16="http://schemas.microsoft.com/office/drawing/2014/main" xmlns="" id="{FBFFE01F-82C2-4C81-8A7A-3550B9C4AD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46" y="3351999"/>
                    <a:ext cx="242" cy="694"/>
                  </a:xfrm>
                  <a:custGeom>
                    <a:avLst/>
                    <a:gdLst>
                      <a:gd name="connsiteX0" fmla="*/ 0 w 242"/>
                      <a:gd name="connsiteY0" fmla="*/ 691 h 694"/>
                      <a:gd name="connsiteX1" fmla="*/ 0 w 242"/>
                      <a:gd name="connsiteY1" fmla="*/ 119 h 694"/>
                      <a:gd name="connsiteX2" fmla="*/ 242 w 242"/>
                      <a:gd name="connsiteY2" fmla="*/ 0 h 694"/>
                      <a:gd name="connsiteX3" fmla="*/ 18 w 242"/>
                      <a:gd name="connsiteY3" fmla="*/ 694 h 694"/>
                      <a:gd name="connsiteX4" fmla="*/ 0 w 242"/>
                      <a:gd name="connsiteY4" fmla="*/ 691 h 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2" h="694">
                        <a:moveTo>
                          <a:pt x="0" y="691"/>
                        </a:moveTo>
                        <a:lnTo>
                          <a:pt x="0" y="119"/>
                        </a:lnTo>
                        <a:lnTo>
                          <a:pt x="242" y="0"/>
                        </a:lnTo>
                        <a:lnTo>
                          <a:pt x="18" y="694"/>
                        </a:lnTo>
                        <a:lnTo>
                          <a:pt x="0" y="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5" name="Freeform: Shape 1494">
                    <a:extLst>
                      <a:ext uri="{FF2B5EF4-FFF2-40B4-BE49-F238E27FC236}">
                        <a16:creationId xmlns:a16="http://schemas.microsoft.com/office/drawing/2014/main" xmlns="" id="{C9983492-5753-4663-B626-E4F9B53ED7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72" y="3352230"/>
                    <a:ext cx="490" cy="270"/>
                  </a:xfrm>
                  <a:custGeom>
                    <a:avLst/>
                    <a:gdLst>
                      <a:gd name="connsiteX0" fmla="*/ 11 w 490"/>
                      <a:gd name="connsiteY0" fmla="*/ 109 h 270"/>
                      <a:gd name="connsiteX1" fmla="*/ 0 w 490"/>
                      <a:gd name="connsiteY1" fmla="*/ 50 h 270"/>
                      <a:gd name="connsiteX2" fmla="*/ 393 w 490"/>
                      <a:gd name="connsiteY2" fmla="*/ 0 h 270"/>
                      <a:gd name="connsiteX3" fmla="*/ 490 w 490"/>
                      <a:gd name="connsiteY3" fmla="*/ 270 h 270"/>
                      <a:gd name="connsiteX4" fmla="*/ 11 w 490"/>
                      <a:gd name="connsiteY4" fmla="*/ 109 h 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" h="270">
                        <a:moveTo>
                          <a:pt x="11" y="109"/>
                        </a:moveTo>
                        <a:lnTo>
                          <a:pt x="0" y="50"/>
                        </a:lnTo>
                        <a:lnTo>
                          <a:pt x="393" y="0"/>
                        </a:lnTo>
                        <a:lnTo>
                          <a:pt x="490" y="270"/>
                        </a:lnTo>
                        <a:lnTo>
                          <a:pt x="11" y="1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4" name="Freeform: Shape 1493">
                    <a:extLst>
                      <a:ext uri="{FF2B5EF4-FFF2-40B4-BE49-F238E27FC236}">
                        <a16:creationId xmlns:a16="http://schemas.microsoft.com/office/drawing/2014/main" xmlns="" id="{1D8573CE-BEED-47B8-9252-E82FC1ABB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104" y="3353452"/>
                    <a:ext cx="4356" cy="827"/>
                  </a:xfrm>
                  <a:custGeom>
                    <a:avLst/>
                    <a:gdLst>
                      <a:gd name="connsiteX0" fmla="*/ 0 w 4356"/>
                      <a:gd name="connsiteY0" fmla="*/ 556 h 827"/>
                      <a:gd name="connsiteX1" fmla="*/ 4356 w 4356"/>
                      <a:gd name="connsiteY1" fmla="*/ 0 h 827"/>
                      <a:gd name="connsiteX2" fmla="*/ 1613 w 4356"/>
                      <a:gd name="connsiteY2" fmla="*/ 827 h 827"/>
                      <a:gd name="connsiteX3" fmla="*/ 0 w 4356"/>
                      <a:gd name="connsiteY3" fmla="*/ 556 h 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6" h="827">
                        <a:moveTo>
                          <a:pt x="0" y="556"/>
                        </a:moveTo>
                        <a:lnTo>
                          <a:pt x="4356" y="0"/>
                        </a:lnTo>
                        <a:lnTo>
                          <a:pt x="1613" y="827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2" name="Freeform: Shape 1491">
                    <a:extLst>
                      <a:ext uri="{FF2B5EF4-FFF2-40B4-BE49-F238E27FC236}">
                        <a16:creationId xmlns:a16="http://schemas.microsoft.com/office/drawing/2014/main" xmlns="" id="{B0F4C213-CD03-4AE0-82D2-B1E36EB570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829" y="3350619"/>
                    <a:ext cx="4493" cy="5985"/>
                  </a:xfrm>
                  <a:custGeom>
                    <a:avLst/>
                    <a:gdLst>
                      <a:gd name="connsiteX0" fmla="*/ 3573 w 4493"/>
                      <a:gd name="connsiteY0" fmla="*/ 5985 h 5985"/>
                      <a:gd name="connsiteX1" fmla="*/ 0 w 4493"/>
                      <a:gd name="connsiteY1" fmla="*/ 1291 h 5985"/>
                      <a:gd name="connsiteX2" fmla="*/ 739 w 4493"/>
                      <a:gd name="connsiteY2" fmla="*/ 785 h 5985"/>
                      <a:gd name="connsiteX3" fmla="*/ 4493 w 4493"/>
                      <a:gd name="connsiteY3" fmla="*/ 0 h 5985"/>
                      <a:gd name="connsiteX4" fmla="*/ 3573 w 4493"/>
                      <a:gd name="connsiteY4" fmla="*/ 5985 h 5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93" h="5985">
                        <a:moveTo>
                          <a:pt x="3573" y="5985"/>
                        </a:moveTo>
                        <a:lnTo>
                          <a:pt x="0" y="1291"/>
                        </a:lnTo>
                        <a:lnTo>
                          <a:pt x="739" y="785"/>
                        </a:lnTo>
                        <a:lnTo>
                          <a:pt x="4493" y="0"/>
                        </a:lnTo>
                        <a:lnTo>
                          <a:pt x="3573" y="5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1" name="Freeform: Shape 1490">
                    <a:extLst>
                      <a:ext uri="{FF2B5EF4-FFF2-40B4-BE49-F238E27FC236}">
                        <a16:creationId xmlns:a16="http://schemas.microsoft.com/office/drawing/2014/main" xmlns="" id="{5E2AE3D6-5555-477F-8137-019945FD2E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12" y="3352587"/>
                    <a:ext cx="1454" cy="1127"/>
                  </a:xfrm>
                  <a:custGeom>
                    <a:avLst/>
                    <a:gdLst>
                      <a:gd name="connsiteX0" fmla="*/ 0 w 1454"/>
                      <a:gd name="connsiteY0" fmla="*/ 883 h 1127"/>
                      <a:gd name="connsiteX1" fmla="*/ 858 w 1454"/>
                      <a:gd name="connsiteY1" fmla="*/ 0 h 1127"/>
                      <a:gd name="connsiteX2" fmla="*/ 1454 w 1454"/>
                      <a:gd name="connsiteY2" fmla="*/ 1127 h 1127"/>
                      <a:gd name="connsiteX3" fmla="*/ 0 w 1454"/>
                      <a:gd name="connsiteY3" fmla="*/ 883 h 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4" h="1127">
                        <a:moveTo>
                          <a:pt x="0" y="883"/>
                        </a:moveTo>
                        <a:lnTo>
                          <a:pt x="858" y="0"/>
                        </a:lnTo>
                        <a:lnTo>
                          <a:pt x="1454" y="1127"/>
                        </a:lnTo>
                        <a:lnTo>
                          <a:pt x="0" y="8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0" name="Freeform: Shape 1489">
                    <a:extLst>
                      <a:ext uri="{FF2B5EF4-FFF2-40B4-BE49-F238E27FC236}">
                        <a16:creationId xmlns:a16="http://schemas.microsoft.com/office/drawing/2014/main" xmlns="" id="{FA1FAC3D-F0A2-4F54-9D9A-CAF6425F78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7" y="3354529"/>
                    <a:ext cx="11501" cy="7992"/>
                  </a:xfrm>
                  <a:custGeom>
                    <a:avLst/>
                    <a:gdLst>
                      <a:gd name="connsiteX0" fmla="*/ 1310 w 11501"/>
                      <a:gd name="connsiteY0" fmla="*/ 7992 h 7992"/>
                      <a:gd name="connsiteX1" fmla="*/ 480 w 11501"/>
                      <a:gd name="connsiteY1" fmla="*/ 5685 h 7992"/>
                      <a:gd name="connsiteX2" fmla="*/ 0 w 11501"/>
                      <a:gd name="connsiteY2" fmla="*/ 3099 h 7992"/>
                      <a:gd name="connsiteX3" fmla="*/ 477 w 11501"/>
                      <a:gd name="connsiteY3" fmla="*/ 0 h 7992"/>
                      <a:gd name="connsiteX4" fmla="*/ 11501 w 11501"/>
                      <a:gd name="connsiteY4" fmla="*/ 1852 h 7992"/>
                      <a:gd name="connsiteX5" fmla="*/ 8978 w 11501"/>
                      <a:gd name="connsiteY5" fmla="*/ 7014 h 7992"/>
                      <a:gd name="connsiteX6" fmla="*/ 1310 w 11501"/>
                      <a:gd name="connsiteY6" fmla="*/ 7992 h 7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01" h="7992">
                        <a:moveTo>
                          <a:pt x="1310" y="7992"/>
                        </a:moveTo>
                        <a:lnTo>
                          <a:pt x="480" y="5685"/>
                        </a:lnTo>
                        <a:lnTo>
                          <a:pt x="0" y="3099"/>
                        </a:lnTo>
                        <a:lnTo>
                          <a:pt x="477" y="0"/>
                        </a:lnTo>
                        <a:lnTo>
                          <a:pt x="11501" y="1852"/>
                        </a:lnTo>
                        <a:lnTo>
                          <a:pt x="8978" y="7014"/>
                        </a:lnTo>
                        <a:lnTo>
                          <a:pt x="1310" y="7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9" name="Freeform: Shape 1488">
                    <a:extLst>
                      <a:ext uri="{FF2B5EF4-FFF2-40B4-BE49-F238E27FC236}">
                        <a16:creationId xmlns:a16="http://schemas.microsoft.com/office/drawing/2014/main" xmlns="" id="{99F02243-603F-4694-82BD-0C84FA0C67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24" y="3352926"/>
                    <a:ext cx="3492" cy="4071"/>
                  </a:xfrm>
                  <a:custGeom>
                    <a:avLst/>
                    <a:gdLst>
                      <a:gd name="connsiteX0" fmla="*/ 0 w 3492"/>
                      <a:gd name="connsiteY0" fmla="*/ 3591 h 4071"/>
                      <a:gd name="connsiteX1" fmla="*/ 3492 w 3492"/>
                      <a:gd name="connsiteY1" fmla="*/ 0 h 4071"/>
                      <a:gd name="connsiteX2" fmla="*/ 2412 w 3492"/>
                      <a:gd name="connsiteY2" fmla="*/ 3355 h 4071"/>
                      <a:gd name="connsiteX3" fmla="*/ 947 w 3492"/>
                      <a:gd name="connsiteY3" fmla="*/ 4071 h 4071"/>
                      <a:gd name="connsiteX4" fmla="*/ 0 w 3492"/>
                      <a:gd name="connsiteY4" fmla="*/ 3591 h 4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92" h="4071">
                        <a:moveTo>
                          <a:pt x="0" y="3591"/>
                        </a:moveTo>
                        <a:lnTo>
                          <a:pt x="3492" y="0"/>
                        </a:lnTo>
                        <a:lnTo>
                          <a:pt x="2412" y="3355"/>
                        </a:lnTo>
                        <a:lnTo>
                          <a:pt x="947" y="4071"/>
                        </a:lnTo>
                        <a:lnTo>
                          <a:pt x="0" y="3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8" name="Freeform: Shape 1487">
                    <a:extLst>
                      <a:ext uri="{FF2B5EF4-FFF2-40B4-BE49-F238E27FC236}">
                        <a16:creationId xmlns:a16="http://schemas.microsoft.com/office/drawing/2014/main" xmlns="" id="{35D26FFE-F190-4573-96D4-77192C23D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654" y="3352829"/>
                    <a:ext cx="1072" cy="1585"/>
                  </a:xfrm>
                  <a:custGeom>
                    <a:avLst/>
                    <a:gdLst>
                      <a:gd name="connsiteX0" fmla="*/ 0 w 1072"/>
                      <a:gd name="connsiteY0" fmla="*/ 1585 h 1585"/>
                      <a:gd name="connsiteX1" fmla="*/ 509 w 1072"/>
                      <a:gd name="connsiteY1" fmla="*/ 1 h 1585"/>
                      <a:gd name="connsiteX2" fmla="*/ 511 w 1072"/>
                      <a:gd name="connsiteY2" fmla="*/ 0 h 1585"/>
                      <a:gd name="connsiteX3" fmla="*/ 1072 w 1072"/>
                      <a:gd name="connsiteY3" fmla="*/ 1062 h 1585"/>
                      <a:gd name="connsiteX4" fmla="*/ 0 w 1072"/>
                      <a:gd name="connsiteY4" fmla="*/ 1585 h 1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2" h="1585">
                        <a:moveTo>
                          <a:pt x="0" y="1585"/>
                        </a:moveTo>
                        <a:lnTo>
                          <a:pt x="509" y="1"/>
                        </a:lnTo>
                        <a:lnTo>
                          <a:pt x="511" y="0"/>
                        </a:lnTo>
                        <a:lnTo>
                          <a:pt x="1072" y="1062"/>
                        </a:lnTo>
                        <a:lnTo>
                          <a:pt x="0" y="15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7" name="Freeform: Shape 1486">
                    <a:extLst>
                      <a:ext uri="{FF2B5EF4-FFF2-40B4-BE49-F238E27FC236}">
                        <a16:creationId xmlns:a16="http://schemas.microsoft.com/office/drawing/2014/main" xmlns="" id="{9DCE4FF5-BCE7-45DE-B9D5-A0FE41B218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90" y="3353984"/>
                    <a:ext cx="2627" cy="994"/>
                  </a:xfrm>
                  <a:custGeom>
                    <a:avLst/>
                    <a:gdLst>
                      <a:gd name="connsiteX0" fmla="*/ 0 w 2627"/>
                      <a:gd name="connsiteY0" fmla="*/ 957 h 994"/>
                      <a:gd name="connsiteX1" fmla="*/ 664 w 2627"/>
                      <a:gd name="connsiteY1" fmla="*/ 0 h 994"/>
                      <a:gd name="connsiteX2" fmla="*/ 2627 w 2627"/>
                      <a:gd name="connsiteY2" fmla="*/ 994 h 994"/>
                      <a:gd name="connsiteX3" fmla="*/ 0 w 2627"/>
                      <a:gd name="connsiteY3" fmla="*/ 957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7" h="994">
                        <a:moveTo>
                          <a:pt x="0" y="957"/>
                        </a:moveTo>
                        <a:lnTo>
                          <a:pt x="664" y="0"/>
                        </a:lnTo>
                        <a:lnTo>
                          <a:pt x="2627" y="994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6" name="Freeform: Shape 1485">
                    <a:extLst>
                      <a:ext uri="{FF2B5EF4-FFF2-40B4-BE49-F238E27FC236}">
                        <a16:creationId xmlns:a16="http://schemas.microsoft.com/office/drawing/2014/main" xmlns="" id="{80148CDB-F3C9-4A32-AFA1-BEB9CC7A2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960" y="3353235"/>
                    <a:ext cx="752" cy="1975"/>
                  </a:xfrm>
                  <a:custGeom>
                    <a:avLst/>
                    <a:gdLst>
                      <a:gd name="connsiteX0" fmla="*/ 0 w 752"/>
                      <a:gd name="connsiteY0" fmla="*/ 1975 h 1975"/>
                      <a:gd name="connsiteX1" fmla="*/ 0 w 752"/>
                      <a:gd name="connsiteY1" fmla="*/ 0 h 1975"/>
                      <a:gd name="connsiteX2" fmla="*/ 752 w 752"/>
                      <a:gd name="connsiteY2" fmla="*/ 1424 h 1975"/>
                      <a:gd name="connsiteX3" fmla="*/ 751 w 752"/>
                      <a:gd name="connsiteY3" fmla="*/ 1426 h 1975"/>
                      <a:gd name="connsiteX4" fmla="*/ 0 w 752"/>
                      <a:gd name="connsiteY4" fmla="*/ 1975 h 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2" h="1975">
                        <a:moveTo>
                          <a:pt x="0" y="1975"/>
                        </a:moveTo>
                        <a:lnTo>
                          <a:pt x="0" y="0"/>
                        </a:lnTo>
                        <a:lnTo>
                          <a:pt x="752" y="1424"/>
                        </a:lnTo>
                        <a:lnTo>
                          <a:pt x="751" y="1426"/>
                        </a:lnTo>
                        <a:lnTo>
                          <a:pt x="0" y="19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5" name="Freeform: Shape 1484">
                    <a:extLst>
                      <a:ext uri="{FF2B5EF4-FFF2-40B4-BE49-F238E27FC236}">
                        <a16:creationId xmlns:a16="http://schemas.microsoft.com/office/drawing/2014/main" xmlns="" id="{B002D504-5D29-4029-BDD6-82C0CF22DB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1" y="3353837"/>
                    <a:ext cx="7407" cy="6132"/>
                  </a:xfrm>
                  <a:custGeom>
                    <a:avLst/>
                    <a:gdLst>
                      <a:gd name="connsiteX0" fmla="*/ 0 w 7407"/>
                      <a:gd name="connsiteY0" fmla="*/ 4490 h 6132"/>
                      <a:gd name="connsiteX1" fmla="*/ 403 w 7407"/>
                      <a:gd name="connsiteY1" fmla="*/ 3236 h 6132"/>
                      <a:gd name="connsiteX2" fmla="*/ 7028 w 7407"/>
                      <a:gd name="connsiteY2" fmla="*/ 0 h 6132"/>
                      <a:gd name="connsiteX3" fmla="*/ 7407 w 7407"/>
                      <a:gd name="connsiteY3" fmla="*/ 128 h 6132"/>
                      <a:gd name="connsiteX4" fmla="*/ 3245 w 7407"/>
                      <a:gd name="connsiteY4" fmla="*/ 6132 h 6132"/>
                      <a:gd name="connsiteX5" fmla="*/ 0 w 7407"/>
                      <a:gd name="connsiteY5" fmla="*/ 4490 h 6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07" h="6132">
                        <a:moveTo>
                          <a:pt x="0" y="4490"/>
                        </a:moveTo>
                        <a:lnTo>
                          <a:pt x="403" y="3236"/>
                        </a:lnTo>
                        <a:lnTo>
                          <a:pt x="7028" y="0"/>
                        </a:lnTo>
                        <a:lnTo>
                          <a:pt x="7407" y="128"/>
                        </a:lnTo>
                        <a:lnTo>
                          <a:pt x="3245" y="6132"/>
                        </a:lnTo>
                        <a:lnTo>
                          <a:pt x="0" y="4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4" name="Freeform: Shape 1483">
                    <a:extLst>
                      <a:ext uri="{FF2B5EF4-FFF2-40B4-BE49-F238E27FC236}">
                        <a16:creationId xmlns:a16="http://schemas.microsoft.com/office/drawing/2014/main" xmlns="" id="{6A62556E-4A81-4A4B-A475-0974B88035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82" y="3353776"/>
                    <a:ext cx="1280" cy="1073"/>
                  </a:xfrm>
                  <a:custGeom>
                    <a:avLst/>
                    <a:gdLst>
                      <a:gd name="connsiteX0" fmla="*/ 236 w 1280"/>
                      <a:gd name="connsiteY0" fmla="*/ 1073 h 1073"/>
                      <a:gd name="connsiteX1" fmla="*/ 0 w 1280"/>
                      <a:gd name="connsiteY1" fmla="*/ 626 h 1073"/>
                      <a:gd name="connsiteX2" fmla="*/ 1280 w 1280"/>
                      <a:gd name="connsiteY2" fmla="*/ 0 h 1073"/>
                      <a:gd name="connsiteX3" fmla="*/ 236 w 1280"/>
                      <a:gd name="connsiteY3" fmla="*/ 1073 h 1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0" h="1073">
                        <a:moveTo>
                          <a:pt x="236" y="1073"/>
                        </a:moveTo>
                        <a:lnTo>
                          <a:pt x="0" y="626"/>
                        </a:lnTo>
                        <a:lnTo>
                          <a:pt x="1280" y="0"/>
                        </a:lnTo>
                        <a:lnTo>
                          <a:pt x="236" y="1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3" name="Freeform: Shape 1482">
                    <a:extLst>
                      <a:ext uri="{FF2B5EF4-FFF2-40B4-BE49-F238E27FC236}">
                        <a16:creationId xmlns:a16="http://schemas.microsoft.com/office/drawing/2014/main" xmlns="" id="{C9C7BF5C-DB23-4D7E-9720-429C221B23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61" y="3355227"/>
                    <a:ext cx="4331" cy="3205"/>
                  </a:xfrm>
                  <a:custGeom>
                    <a:avLst/>
                    <a:gdLst>
                      <a:gd name="connsiteX0" fmla="*/ 1 w 4331"/>
                      <a:gd name="connsiteY0" fmla="*/ 3205 h 3205"/>
                      <a:gd name="connsiteX1" fmla="*/ 0 w 4331"/>
                      <a:gd name="connsiteY1" fmla="*/ 3204 h 3205"/>
                      <a:gd name="connsiteX2" fmla="*/ 1031 w 4331"/>
                      <a:gd name="connsiteY2" fmla="*/ 0 h 3205"/>
                      <a:gd name="connsiteX3" fmla="*/ 4331 w 4331"/>
                      <a:gd name="connsiteY3" fmla="*/ 46 h 3205"/>
                      <a:gd name="connsiteX4" fmla="*/ 1 w 4331"/>
                      <a:gd name="connsiteY4" fmla="*/ 3205 h 3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31" h="3205">
                        <a:moveTo>
                          <a:pt x="1" y="3205"/>
                        </a:moveTo>
                        <a:lnTo>
                          <a:pt x="0" y="3204"/>
                        </a:lnTo>
                        <a:lnTo>
                          <a:pt x="1031" y="0"/>
                        </a:lnTo>
                        <a:lnTo>
                          <a:pt x="4331" y="46"/>
                        </a:lnTo>
                        <a:lnTo>
                          <a:pt x="1" y="3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2" name="Freeform: Shape 1481">
                    <a:extLst>
                      <a:ext uri="{FF2B5EF4-FFF2-40B4-BE49-F238E27FC236}">
                        <a16:creationId xmlns:a16="http://schemas.microsoft.com/office/drawing/2014/main" xmlns="" id="{B358A0DC-5FC1-416A-BDF5-FB6D8B9E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17" y="3353325"/>
                    <a:ext cx="1696" cy="4341"/>
                  </a:xfrm>
                  <a:custGeom>
                    <a:avLst/>
                    <a:gdLst>
                      <a:gd name="connsiteX0" fmla="*/ 1561 w 1696"/>
                      <a:gd name="connsiteY0" fmla="*/ 4341 h 4341"/>
                      <a:gd name="connsiteX1" fmla="*/ 0 w 1696"/>
                      <a:gd name="connsiteY1" fmla="*/ 0 h 4341"/>
                      <a:gd name="connsiteX2" fmla="*/ 1087 w 1696"/>
                      <a:gd name="connsiteY2" fmla="*/ 183 h 4341"/>
                      <a:gd name="connsiteX3" fmla="*/ 1696 w 1696"/>
                      <a:gd name="connsiteY3" fmla="*/ 3464 h 4341"/>
                      <a:gd name="connsiteX4" fmla="*/ 1561 w 1696"/>
                      <a:gd name="connsiteY4" fmla="*/ 4341 h 4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6" h="4341">
                        <a:moveTo>
                          <a:pt x="1561" y="4341"/>
                        </a:moveTo>
                        <a:lnTo>
                          <a:pt x="0" y="0"/>
                        </a:lnTo>
                        <a:lnTo>
                          <a:pt x="1087" y="183"/>
                        </a:lnTo>
                        <a:lnTo>
                          <a:pt x="1696" y="3464"/>
                        </a:lnTo>
                        <a:lnTo>
                          <a:pt x="1561" y="4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1" name="Freeform: Shape 1480">
                    <a:extLst>
                      <a:ext uri="{FF2B5EF4-FFF2-40B4-BE49-F238E27FC236}">
                        <a16:creationId xmlns:a16="http://schemas.microsoft.com/office/drawing/2014/main" xmlns="" id="{81F5D007-5B1F-40E5-BBE1-F1AD3CECC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92" y="3354076"/>
                    <a:ext cx="961" cy="1818"/>
                  </a:xfrm>
                  <a:custGeom>
                    <a:avLst/>
                    <a:gdLst>
                      <a:gd name="connsiteX0" fmla="*/ 961 w 961"/>
                      <a:gd name="connsiteY0" fmla="*/ 1818 h 1818"/>
                      <a:gd name="connsiteX1" fmla="*/ 0 w 961"/>
                      <a:gd name="connsiteY1" fmla="*/ 0 h 1818"/>
                      <a:gd name="connsiteX2" fmla="*/ 961 w 961"/>
                      <a:gd name="connsiteY2" fmla="*/ 13 h 1818"/>
                      <a:gd name="connsiteX3" fmla="*/ 961 w 961"/>
                      <a:gd name="connsiteY3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" h="1818">
                        <a:moveTo>
                          <a:pt x="961" y="1818"/>
                        </a:moveTo>
                        <a:lnTo>
                          <a:pt x="0" y="0"/>
                        </a:lnTo>
                        <a:lnTo>
                          <a:pt x="961" y="13"/>
                        </a:lnTo>
                        <a:lnTo>
                          <a:pt x="961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0" name="Freeform: Shape 1479">
                    <a:extLst>
                      <a:ext uri="{FF2B5EF4-FFF2-40B4-BE49-F238E27FC236}">
                        <a16:creationId xmlns:a16="http://schemas.microsoft.com/office/drawing/2014/main" xmlns="" id="{FD99447B-6D4C-43FC-8A60-10BE346BD9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457" y="3351914"/>
                    <a:ext cx="2580" cy="13903"/>
                  </a:xfrm>
                  <a:custGeom>
                    <a:avLst/>
                    <a:gdLst>
                      <a:gd name="connsiteX0" fmla="*/ 2580 w 2580"/>
                      <a:gd name="connsiteY0" fmla="*/ 13903 h 13903"/>
                      <a:gd name="connsiteX1" fmla="*/ 0 w 2580"/>
                      <a:gd name="connsiteY1" fmla="*/ 10513 h 13903"/>
                      <a:gd name="connsiteX2" fmla="*/ 0 w 2580"/>
                      <a:gd name="connsiteY2" fmla="*/ 0 h 13903"/>
                      <a:gd name="connsiteX3" fmla="*/ 2580 w 2580"/>
                      <a:gd name="connsiteY3" fmla="*/ 13903 h 13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0" h="13903">
                        <a:moveTo>
                          <a:pt x="2580" y="13903"/>
                        </a:moveTo>
                        <a:lnTo>
                          <a:pt x="0" y="10513"/>
                        </a:lnTo>
                        <a:lnTo>
                          <a:pt x="0" y="0"/>
                        </a:lnTo>
                        <a:lnTo>
                          <a:pt x="2580" y="139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9" name="Freeform: Shape 1478">
                    <a:extLst>
                      <a:ext uri="{FF2B5EF4-FFF2-40B4-BE49-F238E27FC236}">
                        <a16:creationId xmlns:a16="http://schemas.microsoft.com/office/drawing/2014/main" xmlns="" id="{E97BC358-DDA3-404E-8127-3E25D5E334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7" y="3354139"/>
                    <a:ext cx="17843" cy="8296"/>
                  </a:xfrm>
                  <a:custGeom>
                    <a:avLst/>
                    <a:gdLst>
                      <a:gd name="connsiteX0" fmla="*/ 0 w 17843"/>
                      <a:gd name="connsiteY0" fmla="*/ 0 h 8296"/>
                      <a:gd name="connsiteX1" fmla="*/ 17843 w 17843"/>
                      <a:gd name="connsiteY1" fmla="*/ 246 h 8296"/>
                      <a:gd name="connsiteX2" fmla="*/ 16393 w 17843"/>
                      <a:gd name="connsiteY2" fmla="*/ 8296 h 8296"/>
                      <a:gd name="connsiteX3" fmla="*/ 0 w 17843"/>
                      <a:gd name="connsiteY3" fmla="*/ 0 h 8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843" h="8296">
                        <a:moveTo>
                          <a:pt x="0" y="0"/>
                        </a:moveTo>
                        <a:lnTo>
                          <a:pt x="17843" y="246"/>
                        </a:lnTo>
                        <a:lnTo>
                          <a:pt x="16393" y="82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8" name="Freeform: Shape 1477">
                    <a:extLst>
                      <a:ext uri="{FF2B5EF4-FFF2-40B4-BE49-F238E27FC236}">
                        <a16:creationId xmlns:a16="http://schemas.microsoft.com/office/drawing/2014/main" xmlns="" id="{6A031F59-8406-40EB-AA1C-6D247D300B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70" y="3355901"/>
                    <a:ext cx="3390" cy="2992"/>
                  </a:xfrm>
                  <a:custGeom>
                    <a:avLst/>
                    <a:gdLst>
                      <a:gd name="connsiteX0" fmla="*/ 0 w 3390"/>
                      <a:gd name="connsiteY0" fmla="*/ 2992 h 2992"/>
                      <a:gd name="connsiteX1" fmla="*/ 2909 w 3390"/>
                      <a:gd name="connsiteY1" fmla="*/ 0 h 2992"/>
                      <a:gd name="connsiteX2" fmla="*/ 3390 w 3390"/>
                      <a:gd name="connsiteY2" fmla="*/ 1336 h 2992"/>
                      <a:gd name="connsiteX3" fmla="*/ 0 w 3390"/>
                      <a:gd name="connsiteY3" fmla="*/ 2992 h 2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90" h="29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390" y="1336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7" name="Freeform: Shape 1476">
                    <a:extLst>
                      <a:ext uri="{FF2B5EF4-FFF2-40B4-BE49-F238E27FC236}">
                        <a16:creationId xmlns:a16="http://schemas.microsoft.com/office/drawing/2014/main" xmlns="" id="{AD19DE72-5660-4243-AFA2-15DA9C043C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381" y="3358342"/>
                    <a:ext cx="11087" cy="4532"/>
                  </a:xfrm>
                  <a:custGeom>
                    <a:avLst/>
                    <a:gdLst>
                      <a:gd name="connsiteX0" fmla="*/ 0 w 11087"/>
                      <a:gd name="connsiteY0" fmla="*/ 4474 h 4532"/>
                      <a:gd name="connsiteX1" fmla="*/ 1595 w 11087"/>
                      <a:gd name="connsiteY1" fmla="*/ 1211 h 4532"/>
                      <a:gd name="connsiteX2" fmla="*/ 11087 w 11087"/>
                      <a:gd name="connsiteY2" fmla="*/ 0 h 4532"/>
                      <a:gd name="connsiteX3" fmla="*/ 10644 w 11087"/>
                      <a:gd name="connsiteY3" fmla="*/ 1378 h 4532"/>
                      <a:gd name="connsiteX4" fmla="*/ 174 w 11087"/>
                      <a:gd name="connsiteY4" fmla="*/ 4532 h 4532"/>
                      <a:gd name="connsiteX5" fmla="*/ 0 w 11087"/>
                      <a:gd name="connsiteY5" fmla="*/ 4474 h 4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87" h="4532">
                        <a:moveTo>
                          <a:pt x="0" y="4474"/>
                        </a:moveTo>
                        <a:lnTo>
                          <a:pt x="1595" y="1211"/>
                        </a:lnTo>
                        <a:lnTo>
                          <a:pt x="11087" y="0"/>
                        </a:lnTo>
                        <a:lnTo>
                          <a:pt x="10644" y="1378"/>
                        </a:lnTo>
                        <a:lnTo>
                          <a:pt x="174" y="4532"/>
                        </a:lnTo>
                        <a:lnTo>
                          <a:pt x="0" y="4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6" name="Freeform: Shape 1475">
                    <a:extLst>
                      <a:ext uri="{FF2B5EF4-FFF2-40B4-BE49-F238E27FC236}">
                        <a16:creationId xmlns:a16="http://schemas.microsoft.com/office/drawing/2014/main" xmlns="" id="{939F6C2A-3497-48A0-997E-038C9ADFBE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193" y="3356823"/>
                    <a:ext cx="3736" cy="1125"/>
                  </a:xfrm>
                  <a:custGeom>
                    <a:avLst/>
                    <a:gdLst>
                      <a:gd name="connsiteX0" fmla="*/ 0 w 3736"/>
                      <a:gd name="connsiteY0" fmla="*/ 1125 h 1125"/>
                      <a:gd name="connsiteX1" fmla="*/ 3736 w 3736"/>
                      <a:gd name="connsiteY1" fmla="*/ 0 h 1125"/>
                      <a:gd name="connsiteX2" fmla="*/ 3616 w 3736"/>
                      <a:gd name="connsiteY2" fmla="*/ 664 h 1125"/>
                      <a:gd name="connsiteX3" fmla="*/ 0 w 3736"/>
                      <a:gd name="connsiteY3" fmla="*/ 1125 h 1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36" h="1125">
                        <a:moveTo>
                          <a:pt x="0" y="1125"/>
                        </a:moveTo>
                        <a:lnTo>
                          <a:pt x="3736" y="0"/>
                        </a:lnTo>
                        <a:lnTo>
                          <a:pt x="3616" y="664"/>
                        </a:lnTo>
                        <a:lnTo>
                          <a:pt x="0" y="11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5" name="Freeform: Shape 1474">
                    <a:extLst>
                      <a:ext uri="{FF2B5EF4-FFF2-40B4-BE49-F238E27FC236}">
                        <a16:creationId xmlns:a16="http://schemas.microsoft.com/office/drawing/2014/main" xmlns="" id="{0E2D5E9A-5461-4F26-BCC6-95BAE661D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525" y="3355939"/>
                    <a:ext cx="1047" cy="1110"/>
                  </a:xfrm>
                  <a:custGeom>
                    <a:avLst/>
                    <a:gdLst>
                      <a:gd name="connsiteX0" fmla="*/ 0 w 1047"/>
                      <a:gd name="connsiteY0" fmla="*/ 934 h 1110"/>
                      <a:gd name="connsiteX1" fmla="*/ 648 w 1047"/>
                      <a:gd name="connsiteY1" fmla="*/ 0 h 1110"/>
                      <a:gd name="connsiteX2" fmla="*/ 1047 w 1047"/>
                      <a:gd name="connsiteY2" fmla="*/ 1110 h 1110"/>
                      <a:gd name="connsiteX3" fmla="*/ 0 w 1047"/>
                      <a:gd name="connsiteY3" fmla="*/ 934 h 1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" h="1110">
                        <a:moveTo>
                          <a:pt x="0" y="934"/>
                        </a:moveTo>
                        <a:lnTo>
                          <a:pt x="648" y="0"/>
                        </a:lnTo>
                        <a:lnTo>
                          <a:pt x="1047" y="1110"/>
                        </a:lnTo>
                        <a:lnTo>
                          <a:pt x="0" y="9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4" name="Freeform: Shape 1473">
                    <a:extLst>
                      <a:ext uri="{FF2B5EF4-FFF2-40B4-BE49-F238E27FC236}">
                        <a16:creationId xmlns:a16="http://schemas.microsoft.com/office/drawing/2014/main" xmlns="" id="{047D1CC5-20F2-4EC9-8E88-16FB1A4C00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1" y="3355134"/>
                    <a:ext cx="3430" cy="14174"/>
                  </a:xfrm>
                  <a:custGeom>
                    <a:avLst/>
                    <a:gdLst>
                      <a:gd name="connsiteX0" fmla="*/ 0 w 3430"/>
                      <a:gd name="connsiteY0" fmla="*/ 14149 h 14174"/>
                      <a:gd name="connsiteX1" fmla="*/ 0 w 3430"/>
                      <a:gd name="connsiteY1" fmla="*/ 353 h 14174"/>
                      <a:gd name="connsiteX2" fmla="*/ 172 w 3430"/>
                      <a:gd name="connsiteY2" fmla="*/ 0 h 14174"/>
                      <a:gd name="connsiteX3" fmla="*/ 3430 w 3430"/>
                      <a:gd name="connsiteY3" fmla="*/ 9057 h 14174"/>
                      <a:gd name="connsiteX4" fmla="*/ 1783 w 3430"/>
                      <a:gd name="connsiteY4" fmla="*/ 14174 h 14174"/>
                      <a:gd name="connsiteX5" fmla="*/ 0 w 3430"/>
                      <a:gd name="connsiteY5" fmla="*/ 14149 h 14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30" h="14174">
                        <a:moveTo>
                          <a:pt x="0" y="14149"/>
                        </a:moveTo>
                        <a:lnTo>
                          <a:pt x="0" y="353"/>
                        </a:lnTo>
                        <a:lnTo>
                          <a:pt x="172" y="0"/>
                        </a:lnTo>
                        <a:lnTo>
                          <a:pt x="3430" y="9057"/>
                        </a:lnTo>
                        <a:lnTo>
                          <a:pt x="1783" y="14174"/>
                        </a:lnTo>
                        <a:lnTo>
                          <a:pt x="0" y="141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3" name="Freeform: Shape 1472">
                    <a:extLst>
                      <a:ext uri="{FF2B5EF4-FFF2-40B4-BE49-F238E27FC236}">
                        <a16:creationId xmlns:a16="http://schemas.microsoft.com/office/drawing/2014/main" xmlns="" id="{7685A0E3-B367-478F-8832-A8828D95F1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4662" y="3359274"/>
                    <a:ext cx="14999" cy="5325"/>
                  </a:xfrm>
                  <a:custGeom>
                    <a:avLst/>
                    <a:gdLst>
                      <a:gd name="connsiteX0" fmla="*/ 0 w 14999"/>
                      <a:gd name="connsiteY0" fmla="*/ 2806 h 5325"/>
                      <a:gd name="connsiteX1" fmla="*/ 412 w 14999"/>
                      <a:gd name="connsiteY1" fmla="*/ 519 h 5325"/>
                      <a:gd name="connsiteX2" fmla="*/ 4478 w 14999"/>
                      <a:gd name="connsiteY2" fmla="*/ 0 h 5325"/>
                      <a:gd name="connsiteX3" fmla="*/ 14999 w 14999"/>
                      <a:gd name="connsiteY3" fmla="*/ 5325 h 5325"/>
                      <a:gd name="connsiteX4" fmla="*/ 0 w 14999"/>
                      <a:gd name="connsiteY4" fmla="*/ 2806 h 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9" h="5325">
                        <a:moveTo>
                          <a:pt x="0" y="2806"/>
                        </a:moveTo>
                        <a:lnTo>
                          <a:pt x="412" y="519"/>
                        </a:lnTo>
                        <a:lnTo>
                          <a:pt x="4478" y="0"/>
                        </a:lnTo>
                        <a:lnTo>
                          <a:pt x="14999" y="5325"/>
                        </a:lnTo>
                        <a:lnTo>
                          <a:pt x="0" y="28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2" name="Freeform: Shape 1471">
                    <a:extLst>
                      <a:ext uri="{FF2B5EF4-FFF2-40B4-BE49-F238E27FC236}">
                        <a16:creationId xmlns:a16="http://schemas.microsoft.com/office/drawing/2014/main" xmlns="" id="{3385A6E2-C9F7-47D1-833D-325A62A4E4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892" y="3356219"/>
                    <a:ext cx="2307" cy="4525"/>
                  </a:xfrm>
                  <a:custGeom>
                    <a:avLst/>
                    <a:gdLst>
                      <a:gd name="connsiteX0" fmla="*/ 1324 w 2307"/>
                      <a:gd name="connsiteY0" fmla="*/ 4525 h 4525"/>
                      <a:gd name="connsiteX1" fmla="*/ 0 w 2307"/>
                      <a:gd name="connsiteY1" fmla="*/ 845 h 4525"/>
                      <a:gd name="connsiteX2" fmla="*/ 1730 w 2307"/>
                      <a:gd name="connsiteY2" fmla="*/ 0 h 4525"/>
                      <a:gd name="connsiteX3" fmla="*/ 2307 w 2307"/>
                      <a:gd name="connsiteY3" fmla="*/ 3107 h 4525"/>
                      <a:gd name="connsiteX4" fmla="*/ 1324 w 2307"/>
                      <a:gd name="connsiteY4" fmla="*/ 4525 h 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7" h="4525">
                        <a:moveTo>
                          <a:pt x="1324" y="4525"/>
                        </a:moveTo>
                        <a:lnTo>
                          <a:pt x="0" y="845"/>
                        </a:lnTo>
                        <a:lnTo>
                          <a:pt x="1730" y="0"/>
                        </a:lnTo>
                        <a:lnTo>
                          <a:pt x="2307" y="3107"/>
                        </a:lnTo>
                        <a:lnTo>
                          <a:pt x="1324" y="45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1" name="Freeform: Shape 1470">
                    <a:extLst>
                      <a:ext uri="{FF2B5EF4-FFF2-40B4-BE49-F238E27FC236}">
                        <a16:creationId xmlns:a16="http://schemas.microsoft.com/office/drawing/2014/main" xmlns="" id="{572FE947-E202-468B-8E2B-F461452852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2" y="3356574"/>
                    <a:ext cx="2614" cy="6663"/>
                  </a:xfrm>
                  <a:custGeom>
                    <a:avLst/>
                    <a:gdLst>
                      <a:gd name="connsiteX0" fmla="*/ 503 w 2614"/>
                      <a:gd name="connsiteY0" fmla="*/ 6481 h 6663"/>
                      <a:gd name="connsiteX1" fmla="*/ 0 w 2614"/>
                      <a:gd name="connsiteY1" fmla="*/ 3770 h 6663"/>
                      <a:gd name="connsiteX2" fmla="*/ 2614 w 2614"/>
                      <a:gd name="connsiteY2" fmla="*/ 0 h 6663"/>
                      <a:gd name="connsiteX3" fmla="*/ 1589 w 2614"/>
                      <a:gd name="connsiteY3" fmla="*/ 6663 h 6663"/>
                      <a:gd name="connsiteX4" fmla="*/ 503 w 2614"/>
                      <a:gd name="connsiteY4" fmla="*/ 6481 h 6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4" h="6663">
                        <a:moveTo>
                          <a:pt x="503" y="6481"/>
                        </a:moveTo>
                        <a:lnTo>
                          <a:pt x="0" y="3770"/>
                        </a:lnTo>
                        <a:lnTo>
                          <a:pt x="2614" y="0"/>
                        </a:lnTo>
                        <a:lnTo>
                          <a:pt x="1589" y="6663"/>
                        </a:lnTo>
                        <a:lnTo>
                          <a:pt x="503" y="6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0" name="Freeform: Shape 1469">
                    <a:extLst>
                      <a:ext uri="{FF2B5EF4-FFF2-40B4-BE49-F238E27FC236}">
                        <a16:creationId xmlns:a16="http://schemas.microsoft.com/office/drawing/2014/main" xmlns="" id="{E1F6B815-7C91-4F25-9756-37ECA1818E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74" y="3354378"/>
                    <a:ext cx="10499" cy="14173"/>
                  </a:xfrm>
                  <a:custGeom>
                    <a:avLst/>
                    <a:gdLst>
                      <a:gd name="connsiteX0" fmla="*/ 6537 w 10499"/>
                      <a:gd name="connsiteY0" fmla="*/ 14173 h 14173"/>
                      <a:gd name="connsiteX1" fmla="*/ 0 w 10499"/>
                      <a:gd name="connsiteY1" fmla="*/ 1801 h 14173"/>
                      <a:gd name="connsiteX2" fmla="*/ 8615 w 10499"/>
                      <a:gd name="connsiteY2" fmla="*/ 0 h 14173"/>
                      <a:gd name="connsiteX3" fmla="*/ 10499 w 10499"/>
                      <a:gd name="connsiteY3" fmla="*/ 5237 h 14173"/>
                      <a:gd name="connsiteX4" fmla="*/ 10499 w 10499"/>
                      <a:gd name="connsiteY4" fmla="*/ 6069 h 14173"/>
                      <a:gd name="connsiteX5" fmla="*/ 6537 w 10499"/>
                      <a:gd name="connsiteY5" fmla="*/ 14173 h 1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499" h="14173">
                        <a:moveTo>
                          <a:pt x="6537" y="14173"/>
                        </a:moveTo>
                        <a:lnTo>
                          <a:pt x="0" y="1801"/>
                        </a:lnTo>
                        <a:lnTo>
                          <a:pt x="8615" y="0"/>
                        </a:lnTo>
                        <a:lnTo>
                          <a:pt x="10499" y="5237"/>
                        </a:lnTo>
                        <a:lnTo>
                          <a:pt x="10499" y="6069"/>
                        </a:lnTo>
                        <a:lnTo>
                          <a:pt x="6537" y="1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9" name="Freeform: Shape 1468">
                    <a:extLst>
                      <a:ext uri="{FF2B5EF4-FFF2-40B4-BE49-F238E27FC236}">
                        <a16:creationId xmlns:a16="http://schemas.microsoft.com/office/drawing/2014/main" xmlns="" id="{C2FD6071-F685-4CD4-A41F-B190019452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084" y="3357919"/>
                    <a:ext cx="5042" cy="8207"/>
                  </a:xfrm>
                  <a:custGeom>
                    <a:avLst/>
                    <a:gdLst>
                      <a:gd name="connsiteX0" fmla="*/ 0 w 5042"/>
                      <a:gd name="connsiteY0" fmla="*/ 8207 h 8207"/>
                      <a:gd name="connsiteX1" fmla="*/ 1263 w 5042"/>
                      <a:gd name="connsiteY1" fmla="*/ 0 h 8207"/>
                      <a:gd name="connsiteX2" fmla="*/ 5042 w 5042"/>
                      <a:gd name="connsiteY2" fmla="*/ 7152 h 8207"/>
                      <a:gd name="connsiteX3" fmla="*/ 0 w 5042"/>
                      <a:gd name="connsiteY3" fmla="*/ 8207 h 8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2" h="8207">
                        <a:moveTo>
                          <a:pt x="0" y="8207"/>
                        </a:moveTo>
                        <a:lnTo>
                          <a:pt x="1263" y="0"/>
                        </a:lnTo>
                        <a:lnTo>
                          <a:pt x="5042" y="7152"/>
                        </a:lnTo>
                        <a:lnTo>
                          <a:pt x="0" y="8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8" name="Freeform: Shape 1467">
                    <a:extLst>
                      <a:ext uri="{FF2B5EF4-FFF2-40B4-BE49-F238E27FC236}">
                        <a16:creationId xmlns:a16="http://schemas.microsoft.com/office/drawing/2014/main" xmlns="" id="{8728FFA0-A721-42F6-AA31-543EDEEAC9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37" y="3357882"/>
                    <a:ext cx="1282" cy="1435"/>
                  </a:xfrm>
                  <a:custGeom>
                    <a:avLst/>
                    <a:gdLst>
                      <a:gd name="connsiteX0" fmla="*/ 0 w 1282"/>
                      <a:gd name="connsiteY0" fmla="*/ 1435 h 1435"/>
                      <a:gd name="connsiteX1" fmla="*/ 316 w 1282"/>
                      <a:gd name="connsiteY1" fmla="*/ 452 h 1435"/>
                      <a:gd name="connsiteX2" fmla="*/ 936 w 1282"/>
                      <a:gd name="connsiteY2" fmla="*/ 0 h 1435"/>
                      <a:gd name="connsiteX3" fmla="*/ 1282 w 1282"/>
                      <a:gd name="connsiteY3" fmla="*/ 117 h 1435"/>
                      <a:gd name="connsiteX4" fmla="*/ 0 w 1282"/>
                      <a:gd name="connsiteY4" fmla="*/ 1435 h 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2" h="1435">
                        <a:moveTo>
                          <a:pt x="0" y="1435"/>
                        </a:moveTo>
                        <a:lnTo>
                          <a:pt x="316" y="452"/>
                        </a:lnTo>
                        <a:lnTo>
                          <a:pt x="936" y="0"/>
                        </a:lnTo>
                        <a:lnTo>
                          <a:pt x="1282" y="117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6" name="Freeform: Shape 1465">
                    <a:extLst>
                      <a:ext uri="{FF2B5EF4-FFF2-40B4-BE49-F238E27FC236}">
                        <a16:creationId xmlns:a16="http://schemas.microsoft.com/office/drawing/2014/main" xmlns="" id="{761CD63B-98EB-4785-ACC0-EEA6AA159B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738" y="3359651"/>
                    <a:ext cx="2293" cy="1698"/>
                  </a:xfrm>
                  <a:custGeom>
                    <a:avLst/>
                    <a:gdLst>
                      <a:gd name="connsiteX0" fmla="*/ 0 w 2293"/>
                      <a:gd name="connsiteY0" fmla="*/ 1698 h 1698"/>
                      <a:gd name="connsiteX1" fmla="*/ 305 w 2293"/>
                      <a:gd name="connsiteY1" fmla="*/ 0 h 1698"/>
                      <a:gd name="connsiteX2" fmla="*/ 2293 w 2293"/>
                      <a:gd name="connsiteY2" fmla="*/ 1007 h 1698"/>
                      <a:gd name="connsiteX3" fmla="*/ 0 w 2293"/>
                      <a:gd name="connsiteY3" fmla="*/ 1698 h 1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3" h="1698">
                        <a:moveTo>
                          <a:pt x="0" y="1698"/>
                        </a:moveTo>
                        <a:lnTo>
                          <a:pt x="305" y="0"/>
                        </a:lnTo>
                        <a:lnTo>
                          <a:pt x="2293" y="1007"/>
                        </a:lnTo>
                        <a:lnTo>
                          <a:pt x="0" y="1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5" name="Freeform: Shape 1464">
                    <a:extLst>
                      <a:ext uri="{FF2B5EF4-FFF2-40B4-BE49-F238E27FC236}">
                        <a16:creationId xmlns:a16="http://schemas.microsoft.com/office/drawing/2014/main" xmlns="" id="{20E44175-A83E-4231-81B4-86DE3A3552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83" y="3360966"/>
                    <a:ext cx="8943" cy="8284"/>
                  </a:xfrm>
                  <a:custGeom>
                    <a:avLst/>
                    <a:gdLst>
                      <a:gd name="connsiteX0" fmla="*/ 0 w 8943"/>
                      <a:gd name="connsiteY0" fmla="*/ 8140 h 8284"/>
                      <a:gd name="connsiteX1" fmla="*/ 1941 w 8943"/>
                      <a:gd name="connsiteY1" fmla="*/ 2110 h 8284"/>
                      <a:gd name="connsiteX2" fmla="*/ 8943 w 8943"/>
                      <a:gd name="connsiteY2" fmla="*/ 0 h 8284"/>
                      <a:gd name="connsiteX3" fmla="*/ 2010 w 8943"/>
                      <a:gd name="connsiteY3" fmla="*/ 7130 h 8284"/>
                      <a:gd name="connsiteX4" fmla="*/ 428 w 8943"/>
                      <a:gd name="connsiteY4" fmla="*/ 8284 h 8284"/>
                      <a:gd name="connsiteX5" fmla="*/ 0 w 8943"/>
                      <a:gd name="connsiteY5" fmla="*/ 8140 h 8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43" h="8284">
                        <a:moveTo>
                          <a:pt x="0" y="8140"/>
                        </a:moveTo>
                        <a:lnTo>
                          <a:pt x="1941" y="2110"/>
                        </a:lnTo>
                        <a:lnTo>
                          <a:pt x="8943" y="0"/>
                        </a:lnTo>
                        <a:lnTo>
                          <a:pt x="2010" y="7130"/>
                        </a:lnTo>
                        <a:lnTo>
                          <a:pt x="428" y="8284"/>
                        </a:lnTo>
                        <a:lnTo>
                          <a:pt x="0" y="8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4" name="Freeform: Shape 1463">
                    <a:extLst>
                      <a:ext uri="{FF2B5EF4-FFF2-40B4-BE49-F238E27FC236}">
                        <a16:creationId xmlns:a16="http://schemas.microsoft.com/office/drawing/2014/main" xmlns="" id="{28350C6D-6AA6-48A7-87AC-208E61FE6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23" y="3359355"/>
                    <a:ext cx="790" cy="601"/>
                  </a:xfrm>
                  <a:custGeom>
                    <a:avLst/>
                    <a:gdLst>
                      <a:gd name="connsiteX0" fmla="*/ 216 w 790"/>
                      <a:gd name="connsiteY0" fmla="*/ 601 h 601"/>
                      <a:gd name="connsiteX1" fmla="*/ 0 w 790"/>
                      <a:gd name="connsiteY1" fmla="*/ 0 h 601"/>
                      <a:gd name="connsiteX2" fmla="*/ 790 w 790"/>
                      <a:gd name="connsiteY2" fmla="*/ 11 h 601"/>
                      <a:gd name="connsiteX3" fmla="*/ 216 w 790"/>
                      <a:gd name="connsiteY3" fmla="*/ 601 h 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" h="601">
                        <a:moveTo>
                          <a:pt x="216" y="601"/>
                        </a:moveTo>
                        <a:lnTo>
                          <a:pt x="0" y="0"/>
                        </a:lnTo>
                        <a:lnTo>
                          <a:pt x="790" y="11"/>
                        </a:lnTo>
                        <a:lnTo>
                          <a:pt x="216" y="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3" name="Freeform: Shape 1462">
                    <a:extLst>
                      <a:ext uri="{FF2B5EF4-FFF2-40B4-BE49-F238E27FC236}">
                        <a16:creationId xmlns:a16="http://schemas.microsoft.com/office/drawing/2014/main" xmlns="" id="{2270332B-92AD-4C28-B6A4-D682B594D6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24" y="3359508"/>
                    <a:ext cx="204" cy="120"/>
                  </a:xfrm>
                  <a:custGeom>
                    <a:avLst/>
                    <a:gdLst>
                      <a:gd name="connsiteX0" fmla="*/ 0 w 204"/>
                      <a:gd name="connsiteY0" fmla="*/ 118 h 120"/>
                      <a:gd name="connsiteX1" fmla="*/ 161 w 204"/>
                      <a:gd name="connsiteY1" fmla="*/ 0 h 120"/>
                      <a:gd name="connsiteX2" fmla="*/ 204 w 204"/>
                      <a:gd name="connsiteY2" fmla="*/ 120 h 120"/>
                      <a:gd name="connsiteX3" fmla="*/ 0 w 204"/>
                      <a:gd name="connsiteY3" fmla="*/ 118 h 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" h="120">
                        <a:moveTo>
                          <a:pt x="0" y="118"/>
                        </a:moveTo>
                        <a:lnTo>
                          <a:pt x="161" y="0"/>
                        </a:lnTo>
                        <a:lnTo>
                          <a:pt x="204" y="120"/>
                        </a:lnTo>
                        <a:lnTo>
                          <a:pt x="0" y="1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2" name="Freeform: Shape 1461">
                    <a:extLst>
                      <a:ext uri="{FF2B5EF4-FFF2-40B4-BE49-F238E27FC236}">
                        <a16:creationId xmlns:a16="http://schemas.microsoft.com/office/drawing/2014/main" xmlns="" id="{81F7F4A7-E237-4787-96F3-069BDD22E2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81" y="3361108"/>
                    <a:ext cx="11785" cy="10220"/>
                  </a:xfrm>
                  <a:custGeom>
                    <a:avLst/>
                    <a:gdLst>
                      <a:gd name="connsiteX0" fmla="*/ 0 w 11785"/>
                      <a:gd name="connsiteY0" fmla="*/ 8783 h 10220"/>
                      <a:gd name="connsiteX1" fmla="*/ 1236 w 11785"/>
                      <a:gd name="connsiteY1" fmla="*/ 7512 h 10220"/>
                      <a:gd name="connsiteX2" fmla="*/ 11529 w 11785"/>
                      <a:gd name="connsiteY2" fmla="*/ 0 h 10220"/>
                      <a:gd name="connsiteX3" fmla="*/ 11785 w 11785"/>
                      <a:gd name="connsiteY3" fmla="*/ 43 h 10220"/>
                      <a:gd name="connsiteX4" fmla="*/ 4970 w 11785"/>
                      <a:gd name="connsiteY4" fmla="*/ 9874 h 10220"/>
                      <a:gd name="connsiteX5" fmla="*/ 4263 w 11785"/>
                      <a:gd name="connsiteY5" fmla="*/ 10220 h 10220"/>
                      <a:gd name="connsiteX6" fmla="*/ 0 w 11785"/>
                      <a:gd name="connsiteY6" fmla="*/ 8783 h 10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85" h="10220">
                        <a:moveTo>
                          <a:pt x="0" y="8783"/>
                        </a:moveTo>
                        <a:lnTo>
                          <a:pt x="1236" y="7512"/>
                        </a:lnTo>
                        <a:lnTo>
                          <a:pt x="11529" y="0"/>
                        </a:lnTo>
                        <a:lnTo>
                          <a:pt x="11785" y="43"/>
                        </a:lnTo>
                        <a:lnTo>
                          <a:pt x="4970" y="9874"/>
                        </a:lnTo>
                        <a:lnTo>
                          <a:pt x="4263" y="10220"/>
                        </a:lnTo>
                        <a:lnTo>
                          <a:pt x="0" y="8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1" name="Freeform: Shape 1460">
                    <a:extLst>
                      <a:ext uri="{FF2B5EF4-FFF2-40B4-BE49-F238E27FC236}">
                        <a16:creationId xmlns:a16="http://schemas.microsoft.com/office/drawing/2014/main" xmlns="" id="{5DC79D7B-D883-4C46-89B7-63BEEF289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6" y="3358124"/>
                    <a:ext cx="3791" cy="11200"/>
                  </a:xfrm>
                  <a:custGeom>
                    <a:avLst/>
                    <a:gdLst>
                      <a:gd name="connsiteX0" fmla="*/ 1814 w 3791"/>
                      <a:gd name="connsiteY0" fmla="*/ 11200 h 11200"/>
                      <a:gd name="connsiteX1" fmla="*/ 0 w 3791"/>
                      <a:gd name="connsiteY1" fmla="*/ 6155 h 11200"/>
                      <a:gd name="connsiteX2" fmla="*/ 1981 w 3791"/>
                      <a:gd name="connsiteY2" fmla="*/ 0 h 11200"/>
                      <a:gd name="connsiteX3" fmla="*/ 3791 w 3791"/>
                      <a:gd name="connsiteY3" fmla="*/ 9757 h 11200"/>
                      <a:gd name="connsiteX4" fmla="*/ 1814 w 3791"/>
                      <a:gd name="connsiteY4" fmla="*/ 11200 h 1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91" h="11200">
                        <a:moveTo>
                          <a:pt x="1814" y="11200"/>
                        </a:moveTo>
                        <a:lnTo>
                          <a:pt x="0" y="6155"/>
                        </a:lnTo>
                        <a:lnTo>
                          <a:pt x="1981" y="0"/>
                        </a:lnTo>
                        <a:lnTo>
                          <a:pt x="3791" y="9757"/>
                        </a:lnTo>
                        <a:lnTo>
                          <a:pt x="1814" y="1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0" name="Freeform: Shape 1459">
                    <a:extLst>
                      <a:ext uri="{FF2B5EF4-FFF2-40B4-BE49-F238E27FC236}">
                        <a16:creationId xmlns:a16="http://schemas.microsoft.com/office/drawing/2014/main" xmlns="" id="{E47DCC6E-5026-4122-B917-780DF5F509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27" y="3360448"/>
                    <a:ext cx="1440" cy="1260"/>
                  </a:xfrm>
                  <a:custGeom>
                    <a:avLst/>
                    <a:gdLst>
                      <a:gd name="connsiteX0" fmla="*/ 0 w 1440"/>
                      <a:gd name="connsiteY0" fmla="*/ 1240 h 1260"/>
                      <a:gd name="connsiteX1" fmla="*/ 1206 w 1440"/>
                      <a:gd name="connsiteY1" fmla="*/ 0 h 1260"/>
                      <a:gd name="connsiteX2" fmla="*/ 1440 w 1440"/>
                      <a:gd name="connsiteY2" fmla="*/ 1260 h 1260"/>
                      <a:gd name="connsiteX3" fmla="*/ 0 w 1440"/>
                      <a:gd name="connsiteY3" fmla="*/ 124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0" h="1260">
                        <a:moveTo>
                          <a:pt x="0" y="1240"/>
                        </a:moveTo>
                        <a:lnTo>
                          <a:pt x="1206" y="0"/>
                        </a:lnTo>
                        <a:lnTo>
                          <a:pt x="1440" y="126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9" name="Freeform: Shape 1458">
                    <a:extLst>
                      <a:ext uri="{FF2B5EF4-FFF2-40B4-BE49-F238E27FC236}">
                        <a16:creationId xmlns:a16="http://schemas.microsoft.com/office/drawing/2014/main" xmlns="" id="{F0E03064-4CE3-4DFF-8E6F-8BA6C5E41E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44" y="3361021"/>
                    <a:ext cx="2303" cy="1061"/>
                  </a:xfrm>
                  <a:custGeom>
                    <a:avLst/>
                    <a:gdLst>
                      <a:gd name="connsiteX0" fmla="*/ 197 w 2303"/>
                      <a:gd name="connsiteY0" fmla="*/ 1061 h 1061"/>
                      <a:gd name="connsiteX1" fmla="*/ 0 w 2303"/>
                      <a:gd name="connsiteY1" fmla="*/ 0 h 1061"/>
                      <a:gd name="connsiteX2" fmla="*/ 2303 w 2303"/>
                      <a:gd name="connsiteY2" fmla="*/ 32 h 1061"/>
                      <a:gd name="connsiteX3" fmla="*/ 197 w 2303"/>
                      <a:gd name="connsiteY3" fmla="*/ 1061 h 1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3" h="1061">
                        <a:moveTo>
                          <a:pt x="197" y="1061"/>
                        </a:moveTo>
                        <a:lnTo>
                          <a:pt x="0" y="0"/>
                        </a:lnTo>
                        <a:lnTo>
                          <a:pt x="2303" y="32"/>
                        </a:lnTo>
                        <a:lnTo>
                          <a:pt x="197" y="10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8" name="Freeform: Shape 1457">
                    <a:extLst>
                      <a:ext uri="{FF2B5EF4-FFF2-40B4-BE49-F238E27FC236}">
                        <a16:creationId xmlns:a16="http://schemas.microsoft.com/office/drawing/2014/main" xmlns="" id="{A396B770-68C7-4635-80ED-FA06ADB1F29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7475" y="3368664"/>
                    <a:ext cx="25592" cy="5955"/>
                  </a:xfrm>
                  <a:custGeom>
                    <a:avLst/>
                    <a:gdLst>
                      <a:gd name="connsiteX0" fmla="*/ 0 w 25592"/>
                      <a:gd name="connsiteY0" fmla="*/ 5119 h 5955"/>
                      <a:gd name="connsiteX1" fmla="*/ 16988 w 25592"/>
                      <a:gd name="connsiteY1" fmla="*/ 0 h 5955"/>
                      <a:gd name="connsiteX2" fmla="*/ 25592 w 25592"/>
                      <a:gd name="connsiteY2" fmla="*/ 2901 h 5955"/>
                      <a:gd name="connsiteX3" fmla="*/ 1653 w 25592"/>
                      <a:gd name="connsiteY3" fmla="*/ 5955 h 5955"/>
                      <a:gd name="connsiteX4" fmla="*/ 0 w 25592"/>
                      <a:gd name="connsiteY4" fmla="*/ 5119 h 5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92" h="5955">
                        <a:moveTo>
                          <a:pt x="0" y="5119"/>
                        </a:moveTo>
                        <a:lnTo>
                          <a:pt x="16988" y="0"/>
                        </a:lnTo>
                        <a:lnTo>
                          <a:pt x="25592" y="2901"/>
                        </a:lnTo>
                        <a:lnTo>
                          <a:pt x="1653" y="5955"/>
                        </a:lnTo>
                        <a:lnTo>
                          <a:pt x="0" y="5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7" name="Freeform: Shape 1456">
                    <a:extLst>
                      <a:ext uri="{FF2B5EF4-FFF2-40B4-BE49-F238E27FC236}">
                        <a16:creationId xmlns:a16="http://schemas.microsoft.com/office/drawing/2014/main" xmlns="" id="{0113D3D0-5814-4C31-8C4A-82CE0FA96A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668" y="3361584"/>
                    <a:ext cx="16072" cy="12344"/>
                  </a:xfrm>
                  <a:custGeom>
                    <a:avLst/>
                    <a:gdLst>
                      <a:gd name="connsiteX0" fmla="*/ 0 w 16072"/>
                      <a:gd name="connsiteY0" fmla="*/ 6957 h 12344"/>
                      <a:gd name="connsiteX1" fmla="*/ 328 w 16072"/>
                      <a:gd name="connsiteY1" fmla="*/ 6483 h 12344"/>
                      <a:gd name="connsiteX2" fmla="*/ 13600 w 16072"/>
                      <a:gd name="connsiteY2" fmla="*/ 0 h 12344"/>
                      <a:gd name="connsiteX3" fmla="*/ 16072 w 16072"/>
                      <a:gd name="connsiteY3" fmla="*/ 11823 h 12344"/>
                      <a:gd name="connsiteX4" fmla="*/ 15979 w 16072"/>
                      <a:gd name="connsiteY4" fmla="*/ 12344 h 12344"/>
                      <a:gd name="connsiteX5" fmla="*/ 0 w 16072"/>
                      <a:gd name="connsiteY5" fmla="*/ 6957 h 1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72" h="12344">
                        <a:moveTo>
                          <a:pt x="0" y="6957"/>
                        </a:moveTo>
                        <a:lnTo>
                          <a:pt x="328" y="6483"/>
                        </a:lnTo>
                        <a:lnTo>
                          <a:pt x="13600" y="0"/>
                        </a:lnTo>
                        <a:lnTo>
                          <a:pt x="16072" y="11823"/>
                        </a:lnTo>
                        <a:lnTo>
                          <a:pt x="15979" y="12344"/>
                        </a:lnTo>
                        <a:lnTo>
                          <a:pt x="0" y="6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6" name="Freeform: Shape 1455">
                    <a:extLst>
                      <a:ext uri="{FF2B5EF4-FFF2-40B4-BE49-F238E27FC236}">
                        <a16:creationId xmlns:a16="http://schemas.microsoft.com/office/drawing/2014/main" xmlns="" id="{050BF87A-6C75-444A-AB45-2B5DBA6C56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93" y="3362105"/>
                    <a:ext cx="1332" cy="1306"/>
                  </a:xfrm>
                  <a:custGeom>
                    <a:avLst/>
                    <a:gdLst>
                      <a:gd name="connsiteX0" fmla="*/ 62 w 1332"/>
                      <a:gd name="connsiteY0" fmla="*/ 1306 h 1306"/>
                      <a:gd name="connsiteX1" fmla="*/ 0 w 1332"/>
                      <a:gd name="connsiteY1" fmla="*/ 972 h 1306"/>
                      <a:gd name="connsiteX2" fmla="*/ 1332 w 1332"/>
                      <a:gd name="connsiteY2" fmla="*/ 0 h 1306"/>
                      <a:gd name="connsiteX3" fmla="*/ 62 w 1332"/>
                      <a:gd name="connsiteY3" fmla="*/ 1306 h 1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2" h="1306">
                        <a:moveTo>
                          <a:pt x="62" y="1306"/>
                        </a:moveTo>
                        <a:lnTo>
                          <a:pt x="0" y="972"/>
                        </a:lnTo>
                        <a:lnTo>
                          <a:pt x="1332" y="0"/>
                        </a:lnTo>
                        <a:lnTo>
                          <a:pt x="62" y="13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5" name="Freeform: Shape 1454">
                    <a:extLst>
                      <a:ext uri="{FF2B5EF4-FFF2-40B4-BE49-F238E27FC236}">
                        <a16:creationId xmlns:a16="http://schemas.microsoft.com/office/drawing/2014/main" xmlns="" id="{C1BCA8E7-E725-46C0-8D8C-B75EAFFB1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563" y="3363042"/>
                    <a:ext cx="1233" cy="618"/>
                  </a:xfrm>
                  <a:custGeom>
                    <a:avLst/>
                    <a:gdLst>
                      <a:gd name="connsiteX0" fmla="*/ 0 w 1233"/>
                      <a:gd name="connsiteY0" fmla="*/ 602 h 618"/>
                      <a:gd name="connsiteX1" fmla="*/ 1233 w 1233"/>
                      <a:gd name="connsiteY1" fmla="*/ 0 h 618"/>
                      <a:gd name="connsiteX2" fmla="*/ 1138 w 1233"/>
                      <a:gd name="connsiteY2" fmla="*/ 618 h 618"/>
                      <a:gd name="connsiteX3" fmla="*/ 0 w 1233"/>
                      <a:gd name="connsiteY3" fmla="*/ 602 h 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3" h="618">
                        <a:moveTo>
                          <a:pt x="0" y="602"/>
                        </a:moveTo>
                        <a:lnTo>
                          <a:pt x="1233" y="0"/>
                        </a:lnTo>
                        <a:lnTo>
                          <a:pt x="1138" y="618"/>
                        </a:lnTo>
                        <a:lnTo>
                          <a:pt x="0" y="6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4" name="Freeform: Shape 1453">
                    <a:extLst>
                      <a:ext uri="{FF2B5EF4-FFF2-40B4-BE49-F238E27FC236}">
                        <a16:creationId xmlns:a16="http://schemas.microsoft.com/office/drawing/2014/main" xmlns="" id="{47489952-80C1-4742-A7D9-DA21E9DE1C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943" y="3358199"/>
                    <a:ext cx="4275" cy="23037"/>
                  </a:xfrm>
                  <a:custGeom>
                    <a:avLst/>
                    <a:gdLst>
                      <a:gd name="connsiteX0" fmla="*/ 4275 w 4275"/>
                      <a:gd name="connsiteY0" fmla="*/ 23037 h 23037"/>
                      <a:gd name="connsiteX1" fmla="*/ 0 w 4275"/>
                      <a:gd name="connsiteY1" fmla="*/ 0 h 23037"/>
                      <a:gd name="connsiteX2" fmla="*/ 4275 w 4275"/>
                      <a:gd name="connsiteY2" fmla="*/ 8091 h 23037"/>
                      <a:gd name="connsiteX3" fmla="*/ 4275 w 4275"/>
                      <a:gd name="connsiteY3" fmla="*/ 23037 h 23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75" h="23037">
                        <a:moveTo>
                          <a:pt x="4275" y="23037"/>
                        </a:moveTo>
                        <a:lnTo>
                          <a:pt x="0" y="0"/>
                        </a:lnTo>
                        <a:lnTo>
                          <a:pt x="4275" y="8091"/>
                        </a:lnTo>
                        <a:lnTo>
                          <a:pt x="4275" y="230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3" name="Freeform: Shape 1452">
                    <a:extLst>
                      <a:ext uri="{FF2B5EF4-FFF2-40B4-BE49-F238E27FC236}">
                        <a16:creationId xmlns:a16="http://schemas.microsoft.com/office/drawing/2014/main" xmlns="" id="{A702913C-EE3E-492E-98C6-7FC33742B3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300" y="3363239"/>
                    <a:ext cx="240" cy="350"/>
                  </a:xfrm>
                  <a:custGeom>
                    <a:avLst/>
                    <a:gdLst>
                      <a:gd name="connsiteX0" fmla="*/ 0 w 240"/>
                      <a:gd name="connsiteY0" fmla="*/ 350 h 350"/>
                      <a:gd name="connsiteX1" fmla="*/ 53 w 240"/>
                      <a:gd name="connsiteY1" fmla="*/ 0 h 350"/>
                      <a:gd name="connsiteX2" fmla="*/ 240 w 240"/>
                      <a:gd name="connsiteY2" fmla="*/ 3 h 350"/>
                      <a:gd name="connsiteX3" fmla="*/ 0 w 240"/>
                      <a:gd name="connsiteY3" fmla="*/ 350 h 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350">
                        <a:moveTo>
                          <a:pt x="0" y="350"/>
                        </a:moveTo>
                        <a:lnTo>
                          <a:pt x="53" y="0"/>
                        </a:lnTo>
                        <a:lnTo>
                          <a:pt x="240" y="3"/>
                        </a:lnTo>
                        <a:lnTo>
                          <a:pt x="0" y="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2" name="Freeform: Shape 1451">
                    <a:extLst>
                      <a:ext uri="{FF2B5EF4-FFF2-40B4-BE49-F238E27FC236}">
                        <a16:creationId xmlns:a16="http://schemas.microsoft.com/office/drawing/2014/main" xmlns="" id="{60A6E782-4EAE-480F-BA8C-A212E092B6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75" y="3368536"/>
                    <a:ext cx="18301" cy="9370"/>
                  </a:xfrm>
                  <a:custGeom>
                    <a:avLst/>
                    <a:gdLst>
                      <a:gd name="connsiteX0" fmla="*/ 0 w 18301"/>
                      <a:gd name="connsiteY0" fmla="*/ 9177 h 9370"/>
                      <a:gd name="connsiteX1" fmla="*/ 698 w 18301"/>
                      <a:gd name="connsiteY1" fmla="*/ 8170 h 9370"/>
                      <a:gd name="connsiteX2" fmla="*/ 17422 w 18301"/>
                      <a:gd name="connsiteY2" fmla="*/ 0 h 9370"/>
                      <a:gd name="connsiteX3" fmla="*/ 18301 w 18301"/>
                      <a:gd name="connsiteY3" fmla="*/ 566 h 9370"/>
                      <a:gd name="connsiteX4" fmla="*/ 13997 w 18301"/>
                      <a:gd name="connsiteY4" fmla="*/ 9370 h 9370"/>
                      <a:gd name="connsiteX5" fmla="*/ 0 w 18301"/>
                      <a:gd name="connsiteY5" fmla="*/ 9177 h 9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301" h="9370">
                        <a:moveTo>
                          <a:pt x="0" y="9177"/>
                        </a:moveTo>
                        <a:lnTo>
                          <a:pt x="698" y="8170"/>
                        </a:lnTo>
                        <a:lnTo>
                          <a:pt x="17422" y="0"/>
                        </a:lnTo>
                        <a:lnTo>
                          <a:pt x="18301" y="566"/>
                        </a:lnTo>
                        <a:lnTo>
                          <a:pt x="13997" y="9370"/>
                        </a:lnTo>
                        <a:lnTo>
                          <a:pt x="0" y="9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1" name="Freeform: Shape 1450">
                    <a:extLst>
                      <a:ext uri="{FF2B5EF4-FFF2-40B4-BE49-F238E27FC236}">
                        <a16:creationId xmlns:a16="http://schemas.microsoft.com/office/drawing/2014/main" xmlns="" id="{85DE4A1A-DFEC-4284-A967-ADA6ADF226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69" y="3364368"/>
                    <a:ext cx="3335" cy="3429"/>
                  </a:xfrm>
                  <a:custGeom>
                    <a:avLst/>
                    <a:gdLst>
                      <a:gd name="connsiteX0" fmla="*/ 0 w 3335"/>
                      <a:gd name="connsiteY0" fmla="*/ 3429 h 3429"/>
                      <a:gd name="connsiteX1" fmla="*/ 3335 w 3335"/>
                      <a:gd name="connsiteY1" fmla="*/ 0 h 3429"/>
                      <a:gd name="connsiteX2" fmla="*/ 3162 w 3335"/>
                      <a:gd name="connsiteY2" fmla="*/ 1121 h 3429"/>
                      <a:gd name="connsiteX3" fmla="*/ 0 w 3335"/>
                      <a:gd name="connsiteY3" fmla="*/ 3429 h 3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35" h="3429">
                        <a:moveTo>
                          <a:pt x="0" y="3429"/>
                        </a:moveTo>
                        <a:lnTo>
                          <a:pt x="3335" y="0"/>
                        </a:lnTo>
                        <a:lnTo>
                          <a:pt x="3162" y="1121"/>
                        </a:lnTo>
                        <a:lnTo>
                          <a:pt x="0" y="34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0" name="Freeform: Shape 1449">
                    <a:extLst>
                      <a:ext uri="{FF2B5EF4-FFF2-40B4-BE49-F238E27FC236}">
                        <a16:creationId xmlns:a16="http://schemas.microsoft.com/office/drawing/2014/main" xmlns="" id="{047ED94E-A571-42C0-95B0-B4814B7DF6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09" y="3365035"/>
                    <a:ext cx="6415" cy="8502"/>
                  </a:xfrm>
                  <a:custGeom>
                    <a:avLst/>
                    <a:gdLst>
                      <a:gd name="connsiteX0" fmla="*/ 0 w 6415"/>
                      <a:gd name="connsiteY0" fmla="*/ 8502 h 8502"/>
                      <a:gd name="connsiteX1" fmla="*/ 662 w 6415"/>
                      <a:gd name="connsiteY1" fmla="*/ 4198 h 8502"/>
                      <a:gd name="connsiteX2" fmla="*/ 6415 w 6415"/>
                      <a:gd name="connsiteY2" fmla="*/ 0 h 8502"/>
                      <a:gd name="connsiteX3" fmla="*/ 790 w 6415"/>
                      <a:gd name="connsiteY3" fmla="*/ 8116 h 8502"/>
                      <a:gd name="connsiteX4" fmla="*/ 0 w 6415"/>
                      <a:gd name="connsiteY4" fmla="*/ 8502 h 8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15" h="8502">
                        <a:moveTo>
                          <a:pt x="0" y="8502"/>
                        </a:moveTo>
                        <a:lnTo>
                          <a:pt x="662" y="4198"/>
                        </a:lnTo>
                        <a:lnTo>
                          <a:pt x="6415" y="0"/>
                        </a:lnTo>
                        <a:lnTo>
                          <a:pt x="790" y="8116"/>
                        </a:lnTo>
                        <a:lnTo>
                          <a:pt x="0" y="8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9" name="Freeform: Shape 1448">
                    <a:extLst>
                      <a:ext uri="{FF2B5EF4-FFF2-40B4-BE49-F238E27FC236}">
                        <a16:creationId xmlns:a16="http://schemas.microsoft.com/office/drawing/2014/main" xmlns="" id="{CF3D9EB2-2446-47FB-9B82-C1297F77D6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400" y="3365551"/>
                    <a:ext cx="11000" cy="9983"/>
                  </a:xfrm>
                  <a:custGeom>
                    <a:avLst/>
                    <a:gdLst>
                      <a:gd name="connsiteX0" fmla="*/ 0 w 11000"/>
                      <a:gd name="connsiteY0" fmla="*/ 8669 h 9983"/>
                      <a:gd name="connsiteX1" fmla="*/ 4238 w 11000"/>
                      <a:gd name="connsiteY1" fmla="*/ 0 h 9983"/>
                      <a:gd name="connsiteX2" fmla="*/ 11000 w 11000"/>
                      <a:gd name="connsiteY2" fmla="*/ 93 h 9983"/>
                      <a:gd name="connsiteX3" fmla="*/ 7818 w 11000"/>
                      <a:gd name="connsiteY3" fmla="*/ 9983 h 9983"/>
                      <a:gd name="connsiteX4" fmla="*/ 0 w 11000"/>
                      <a:gd name="connsiteY4" fmla="*/ 8669 h 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00" h="9983">
                        <a:moveTo>
                          <a:pt x="0" y="8669"/>
                        </a:moveTo>
                        <a:lnTo>
                          <a:pt x="4238" y="0"/>
                        </a:lnTo>
                        <a:lnTo>
                          <a:pt x="11000" y="93"/>
                        </a:lnTo>
                        <a:lnTo>
                          <a:pt x="7818" y="9983"/>
                        </a:lnTo>
                        <a:lnTo>
                          <a:pt x="0" y="86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8" name="Freeform: Shape 1447">
                    <a:extLst>
                      <a:ext uri="{FF2B5EF4-FFF2-40B4-BE49-F238E27FC236}">
                        <a16:creationId xmlns:a16="http://schemas.microsoft.com/office/drawing/2014/main" xmlns="" id="{CCD3266F-8B7A-4EB4-9485-5420E240A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5841" y="3350283"/>
                    <a:ext cx="17658" cy="69486"/>
                  </a:xfrm>
                  <a:custGeom>
                    <a:avLst/>
                    <a:gdLst>
                      <a:gd name="connsiteX0" fmla="*/ 14522 w 17658"/>
                      <a:gd name="connsiteY0" fmla="*/ 69486 h 69486"/>
                      <a:gd name="connsiteX1" fmla="*/ 0 w 17658"/>
                      <a:gd name="connsiteY1" fmla="*/ 42005 h 69486"/>
                      <a:gd name="connsiteX2" fmla="*/ 0 w 17658"/>
                      <a:gd name="connsiteY2" fmla="*/ 0 h 69486"/>
                      <a:gd name="connsiteX3" fmla="*/ 17658 w 17658"/>
                      <a:gd name="connsiteY3" fmla="*/ 49095 h 69486"/>
                      <a:gd name="connsiteX4" fmla="*/ 14522 w 17658"/>
                      <a:gd name="connsiteY4" fmla="*/ 69486 h 69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58" h="69486">
                        <a:moveTo>
                          <a:pt x="14522" y="69486"/>
                        </a:moveTo>
                        <a:lnTo>
                          <a:pt x="0" y="42005"/>
                        </a:lnTo>
                        <a:lnTo>
                          <a:pt x="0" y="0"/>
                        </a:lnTo>
                        <a:lnTo>
                          <a:pt x="17658" y="49095"/>
                        </a:lnTo>
                        <a:lnTo>
                          <a:pt x="14522" y="694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6" name="Freeform: Shape 1445">
                    <a:extLst>
                      <a:ext uri="{FF2B5EF4-FFF2-40B4-BE49-F238E27FC236}">
                        <a16:creationId xmlns:a16="http://schemas.microsoft.com/office/drawing/2014/main" xmlns="" id="{6CD0B779-531A-483B-AC13-9AFD69192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138" y="3368286"/>
                    <a:ext cx="7350" cy="2637"/>
                  </a:xfrm>
                  <a:custGeom>
                    <a:avLst/>
                    <a:gdLst>
                      <a:gd name="connsiteX0" fmla="*/ 0 w 7350"/>
                      <a:gd name="connsiteY0" fmla="*/ 2637 h 2637"/>
                      <a:gd name="connsiteX1" fmla="*/ 849 w 7350"/>
                      <a:gd name="connsiteY1" fmla="*/ 0 h 2637"/>
                      <a:gd name="connsiteX2" fmla="*/ 7350 w 7350"/>
                      <a:gd name="connsiteY2" fmla="*/ 1092 h 2637"/>
                      <a:gd name="connsiteX3" fmla="*/ 6675 w 7350"/>
                      <a:gd name="connsiteY3" fmla="*/ 1785 h 2637"/>
                      <a:gd name="connsiteX4" fmla="*/ 0 w 7350"/>
                      <a:gd name="connsiteY4" fmla="*/ 2637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50" h="2637">
                        <a:moveTo>
                          <a:pt x="0" y="2637"/>
                        </a:moveTo>
                        <a:lnTo>
                          <a:pt x="849" y="0"/>
                        </a:lnTo>
                        <a:lnTo>
                          <a:pt x="7350" y="1092"/>
                        </a:lnTo>
                        <a:lnTo>
                          <a:pt x="6675" y="1785"/>
                        </a:lnTo>
                        <a:lnTo>
                          <a:pt x="0" y="26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5" name="Freeform: Shape 1444">
                    <a:extLst>
                      <a:ext uri="{FF2B5EF4-FFF2-40B4-BE49-F238E27FC236}">
                        <a16:creationId xmlns:a16="http://schemas.microsoft.com/office/drawing/2014/main" xmlns="" id="{FCEFCCC8-2BD0-48F7-8553-121E8A59B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74" y="3366246"/>
                    <a:ext cx="2660" cy="5568"/>
                  </a:xfrm>
                  <a:custGeom>
                    <a:avLst/>
                    <a:gdLst>
                      <a:gd name="connsiteX0" fmla="*/ 172 w 2660"/>
                      <a:gd name="connsiteY0" fmla="*/ 5568 h 5568"/>
                      <a:gd name="connsiteX1" fmla="*/ 0 w 2660"/>
                      <a:gd name="connsiteY1" fmla="*/ 5089 h 5568"/>
                      <a:gd name="connsiteX2" fmla="*/ 0 w 2660"/>
                      <a:gd name="connsiteY2" fmla="*/ 0 h 5568"/>
                      <a:gd name="connsiteX3" fmla="*/ 2660 w 2660"/>
                      <a:gd name="connsiteY3" fmla="*/ 479 h 5568"/>
                      <a:gd name="connsiteX4" fmla="*/ 172 w 2660"/>
                      <a:gd name="connsiteY4" fmla="*/ 5568 h 5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0" h="5568">
                        <a:moveTo>
                          <a:pt x="172" y="5568"/>
                        </a:moveTo>
                        <a:lnTo>
                          <a:pt x="0" y="5089"/>
                        </a:lnTo>
                        <a:lnTo>
                          <a:pt x="0" y="0"/>
                        </a:lnTo>
                        <a:lnTo>
                          <a:pt x="2660" y="479"/>
                        </a:lnTo>
                        <a:lnTo>
                          <a:pt x="172" y="55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4" name="Freeform: Shape 1443">
                    <a:extLst>
                      <a:ext uri="{FF2B5EF4-FFF2-40B4-BE49-F238E27FC236}">
                        <a16:creationId xmlns:a16="http://schemas.microsoft.com/office/drawing/2014/main" xmlns="" id="{3EC0BD3E-DDD8-4BE2-8B9A-167D00F6A6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038" y="3369092"/>
                    <a:ext cx="6095" cy="1942"/>
                  </a:xfrm>
                  <a:custGeom>
                    <a:avLst/>
                    <a:gdLst>
                      <a:gd name="connsiteX0" fmla="*/ 0 w 6095"/>
                      <a:gd name="connsiteY0" fmla="*/ 1857 h 1942"/>
                      <a:gd name="connsiteX1" fmla="*/ 335 w 6095"/>
                      <a:gd name="connsiteY1" fmla="*/ 0 h 1942"/>
                      <a:gd name="connsiteX2" fmla="*/ 6095 w 6095"/>
                      <a:gd name="connsiteY2" fmla="*/ 1942 h 1942"/>
                      <a:gd name="connsiteX3" fmla="*/ 0 w 6095"/>
                      <a:gd name="connsiteY3" fmla="*/ 1857 h 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95" h="1942">
                        <a:moveTo>
                          <a:pt x="0" y="1857"/>
                        </a:moveTo>
                        <a:lnTo>
                          <a:pt x="335" y="0"/>
                        </a:lnTo>
                        <a:lnTo>
                          <a:pt x="6095" y="1942"/>
                        </a:lnTo>
                        <a:lnTo>
                          <a:pt x="0" y="18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3" name="Freeform: Shape 1442">
                    <a:extLst>
                      <a:ext uri="{FF2B5EF4-FFF2-40B4-BE49-F238E27FC236}">
                        <a16:creationId xmlns:a16="http://schemas.microsoft.com/office/drawing/2014/main" xmlns="" id="{539DCC68-24F8-4D3F-B625-60C1E001A3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6" y="3366994"/>
                    <a:ext cx="3719" cy="7755"/>
                  </a:xfrm>
                  <a:custGeom>
                    <a:avLst/>
                    <a:gdLst>
                      <a:gd name="connsiteX0" fmla="*/ 1439 w 3719"/>
                      <a:gd name="connsiteY0" fmla="*/ 7755 h 7755"/>
                      <a:gd name="connsiteX1" fmla="*/ 0 w 3719"/>
                      <a:gd name="connsiteY1" fmla="*/ 0 h 7755"/>
                      <a:gd name="connsiteX2" fmla="*/ 3719 w 3719"/>
                      <a:gd name="connsiteY2" fmla="*/ 670 h 7755"/>
                      <a:gd name="connsiteX3" fmla="*/ 1439 w 3719"/>
                      <a:gd name="connsiteY3" fmla="*/ 7755 h 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9" h="7755">
                        <a:moveTo>
                          <a:pt x="1439" y="7755"/>
                        </a:moveTo>
                        <a:lnTo>
                          <a:pt x="0" y="0"/>
                        </a:lnTo>
                        <a:lnTo>
                          <a:pt x="3719" y="670"/>
                        </a:lnTo>
                        <a:lnTo>
                          <a:pt x="1439" y="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2" name="Freeform: Shape 1441">
                    <a:extLst>
                      <a:ext uri="{FF2B5EF4-FFF2-40B4-BE49-F238E27FC236}">
                        <a16:creationId xmlns:a16="http://schemas.microsoft.com/office/drawing/2014/main" xmlns="" id="{B07A2BC3-C63E-4B18-8903-29B17BF402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79" y="3369757"/>
                    <a:ext cx="8295" cy="11370"/>
                  </a:xfrm>
                  <a:custGeom>
                    <a:avLst/>
                    <a:gdLst>
                      <a:gd name="connsiteX0" fmla="*/ 0 w 8295"/>
                      <a:gd name="connsiteY0" fmla="*/ 11370 h 11370"/>
                      <a:gd name="connsiteX1" fmla="*/ 1748 w 8295"/>
                      <a:gd name="connsiteY1" fmla="*/ 0 h 11370"/>
                      <a:gd name="connsiteX2" fmla="*/ 4719 w 8295"/>
                      <a:gd name="connsiteY2" fmla="*/ 535 h 11370"/>
                      <a:gd name="connsiteX3" fmla="*/ 8295 w 8295"/>
                      <a:gd name="connsiteY3" fmla="*/ 2839 h 11370"/>
                      <a:gd name="connsiteX4" fmla="*/ 0 w 8295"/>
                      <a:gd name="connsiteY4" fmla="*/ 11370 h 1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" h="11370">
                        <a:moveTo>
                          <a:pt x="0" y="11370"/>
                        </a:moveTo>
                        <a:lnTo>
                          <a:pt x="1748" y="0"/>
                        </a:lnTo>
                        <a:lnTo>
                          <a:pt x="4719" y="535"/>
                        </a:lnTo>
                        <a:lnTo>
                          <a:pt x="8295" y="2839"/>
                        </a:lnTo>
                        <a:lnTo>
                          <a:pt x="0" y="113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1" name="Freeform: Shape 1440">
                    <a:extLst>
                      <a:ext uri="{FF2B5EF4-FFF2-40B4-BE49-F238E27FC236}">
                        <a16:creationId xmlns:a16="http://schemas.microsoft.com/office/drawing/2014/main" xmlns="" id="{06B9D2EA-8712-412A-86A7-2EC1A98838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197" y="3358306"/>
                    <a:ext cx="11142" cy="55875"/>
                  </a:xfrm>
                  <a:custGeom>
                    <a:avLst/>
                    <a:gdLst>
                      <a:gd name="connsiteX0" fmla="*/ 9258 w 11142"/>
                      <a:gd name="connsiteY0" fmla="*/ 55727 h 55875"/>
                      <a:gd name="connsiteX1" fmla="*/ 0 w 11142"/>
                      <a:gd name="connsiteY1" fmla="*/ 29985 h 55875"/>
                      <a:gd name="connsiteX2" fmla="*/ 4612 w 11142"/>
                      <a:gd name="connsiteY2" fmla="*/ 0 h 55875"/>
                      <a:gd name="connsiteX3" fmla="*/ 11142 w 11142"/>
                      <a:gd name="connsiteY3" fmla="*/ 35188 h 55875"/>
                      <a:gd name="connsiteX4" fmla="*/ 11142 w 11142"/>
                      <a:gd name="connsiteY4" fmla="*/ 55875 h 55875"/>
                      <a:gd name="connsiteX5" fmla="*/ 9749 w 11142"/>
                      <a:gd name="connsiteY5" fmla="*/ 55624 h 55875"/>
                      <a:gd name="connsiteX6" fmla="*/ 9258 w 11142"/>
                      <a:gd name="connsiteY6" fmla="*/ 55727 h 5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42" h="55875">
                        <a:moveTo>
                          <a:pt x="9258" y="55727"/>
                        </a:moveTo>
                        <a:lnTo>
                          <a:pt x="0" y="29985"/>
                        </a:lnTo>
                        <a:lnTo>
                          <a:pt x="4612" y="0"/>
                        </a:lnTo>
                        <a:lnTo>
                          <a:pt x="11142" y="35188"/>
                        </a:lnTo>
                        <a:lnTo>
                          <a:pt x="11142" y="55875"/>
                        </a:lnTo>
                        <a:lnTo>
                          <a:pt x="9749" y="55624"/>
                        </a:lnTo>
                        <a:lnTo>
                          <a:pt x="9258" y="55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0" name="Freeform: Shape 1439">
                    <a:extLst>
                      <a:ext uri="{FF2B5EF4-FFF2-40B4-BE49-F238E27FC236}">
                        <a16:creationId xmlns:a16="http://schemas.microsoft.com/office/drawing/2014/main" xmlns="" id="{5A07E4AB-D036-4549-9515-28D73A72EA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881" y="3371380"/>
                    <a:ext cx="605" cy="182"/>
                  </a:xfrm>
                  <a:custGeom>
                    <a:avLst/>
                    <a:gdLst>
                      <a:gd name="connsiteX0" fmla="*/ 0 w 605"/>
                      <a:gd name="connsiteY0" fmla="*/ 182 h 182"/>
                      <a:gd name="connsiteX1" fmla="*/ 116 w 605"/>
                      <a:gd name="connsiteY1" fmla="*/ 62 h 182"/>
                      <a:gd name="connsiteX2" fmla="*/ 605 w 605"/>
                      <a:gd name="connsiteY2" fmla="*/ 0 h 182"/>
                      <a:gd name="connsiteX3" fmla="*/ 0 w 605"/>
                      <a:gd name="connsiteY3" fmla="*/ 182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5" h="182">
                        <a:moveTo>
                          <a:pt x="0" y="182"/>
                        </a:moveTo>
                        <a:lnTo>
                          <a:pt x="116" y="62"/>
                        </a:lnTo>
                        <a:lnTo>
                          <a:pt x="605" y="0"/>
                        </a:lnTo>
                        <a:lnTo>
                          <a:pt x="0" y="1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9" name="Freeform: Shape 1438">
                    <a:extLst>
                      <a:ext uri="{FF2B5EF4-FFF2-40B4-BE49-F238E27FC236}">
                        <a16:creationId xmlns:a16="http://schemas.microsoft.com/office/drawing/2014/main" xmlns="" id="{92A99D40-2071-49A3-8216-821D455540C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8999" y="3376256"/>
                    <a:ext cx="23158" cy="3853"/>
                  </a:xfrm>
                  <a:custGeom>
                    <a:avLst/>
                    <a:gdLst>
                      <a:gd name="connsiteX0" fmla="*/ 0 w 23158"/>
                      <a:gd name="connsiteY0" fmla="*/ 0 h 3853"/>
                      <a:gd name="connsiteX1" fmla="*/ 23158 w 23158"/>
                      <a:gd name="connsiteY1" fmla="*/ 320 h 3853"/>
                      <a:gd name="connsiteX2" fmla="*/ 11431 w 23158"/>
                      <a:gd name="connsiteY2" fmla="*/ 3853 h 3853"/>
                      <a:gd name="connsiteX3" fmla="*/ 0 w 23158"/>
                      <a:gd name="connsiteY3" fmla="*/ 0 h 3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58" h="3853">
                        <a:moveTo>
                          <a:pt x="0" y="0"/>
                        </a:moveTo>
                        <a:lnTo>
                          <a:pt x="23158" y="320"/>
                        </a:lnTo>
                        <a:lnTo>
                          <a:pt x="11431" y="38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8" name="Freeform: Shape 1437">
                    <a:extLst>
                      <a:ext uri="{FF2B5EF4-FFF2-40B4-BE49-F238E27FC236}">
                        <a16:creationId xmlns:a16="http://schemas.microsoft.com/office/drawing/2014/main" xmlns="" id="{B73007A0-75E9-4988-BF63-45B102EA25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503" y="3371598"/>
                    <a:ext cx="1312" cy="2115"/>
                  </a:xfrm>
                  <a:custGeom>
                    <a:avLst/>
                    <a:gdLst>
                      <a:gd name="connsiteX0" fmla="*/ 0 w 1312"/>
                      <a:gd name="connsiteY0" fmla="*/ 1879 h 2115"/>
                      <a:gd name="connsiteX1" fmla="*/ 919 w 1312"/>
                      <a:gd name="connsiteY1" fmla="*/ 0 h 2115"/>
                      <a:gd name="connsiteX2" fmla="*/ 1312 w 1312"/>
                      <a:gd name="connsiteY2" fmla="*/ 2115 h 2115"/>
                      <a:gd name="connsiteX3" fmla="*/ 0 w 1312"/>
                      <a:gd name="connsiteY3" fmla="*/ 1879 h 2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2" h="2115">
                        <a:moveTo>
                          <a:pt x="0" y="1879"/>
                        </a:moveTo>
                        <a:lnTo>
                          <a:pt x="919" y="0"/>
                        </a:lnTo>
                        <a:lnTo>
                          <a:pt x="1312" y="2115"/>
                        </a:lnTo>
                        <a:lnTo>
                          <a:pt x="0" y="1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7" name="Freeform: Shape 1436">
                    <a:extLst>
                      <a:ext uri="{FF2B5EF4-FFF2-40B4-BE49-F238E27FC236}">
                        <a16:creationId xmlns:a16="http://schemas.microsoft.com/office/drawing/2014/main" xmlns="" id="{FE4863CC-6ED6-422B-BD8F-E8F79889D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54" y="3372468"/>
                    <a:ext cx="2241" cy="425"/>
                  </a:xfrm>
                  <a:custGeom>
                    <a:avLst/>
                    <a:gdLst>
                      <a:gd name="connsiteX0" fmla="*/ 0 w 2241"/>
                      <a:gd name="connsiteY0" fmla="*/ 425 h 425"/>
                      <a:gd name="connsiteX1" fmla="*/ 1412 w 2241"/>
                      <a:gd name="connsiteY1" fmla="*/ 0 h 425"/>
                      <a:gd name="connsiteX2" fmla="*/ 2241 w 2241"/>
                      <a:gd name="connsiteY2" fmla="*/ 139 h 425"/>
                      <a:gd name="connsiteX3" fmla="*/ 0 w 2241"/>
                      <a:gd name="connsiteY3" fmla="*/ 425 h 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1" h="425">
                        <a:moveTo>
                          <a:pt x="0" y="425"/>
                        </a:moveTo>
                        <a:lnTo>
                          <a:pt x="1412" y="0"/>
                        </a:lnTo>
                        <a:lnTo>
                          <a:pt x="2241" y="139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6" name="Freeform: Shape 1435">
                    <a:extLst>
                      <a:ext uri="{FF2B5EF4-FFF2-40B4-BE49-F238E27FC236}">
                        <a16:creationId xmlns:a16="http://schemas.microsoft.com/office/drawing/2014/main" xmlns="" id="{F15FF634-2D30-47F6-AD7D-D0133F151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802" y="3373559"/>
                    <a:ext cx="6375" cy="5973"/>
                  </a:xfrm>
                  <a:custGeom>
                    <a:avLst/>
                    <a:gdLst>
                      <a:gd name="connsiteX0" fmla="*/ 0 w 6375"/>
                      <a:gd name="connsiteY0" fmla="*/ 5767 h 5973"/>
                      <a:gd name="connsiteX1" fmla="*/ 5608 w 6375"/>
                      <a:gd name="connsiteY1" fmla="*/ 0 h 5973"/>
                      <a:gd name="connsiteX2" fmla="*/ 6375 w 6375"/>
                      <a:gd name="connsiteY2" fmla="*/ 1120 h 5973"/>
                      <a:gd name="connsiteX3" fmla="*/ 3482 w 6375"/>
                      <a:gd name="connsiteY3" fmla="*/ 5293 h 5973"/>
                      <a:gd name="connsiteX4" fmla="*/ 1226 w 6375"/>
                      <a:gd name="connsiteY4" fmla="*/ 5973 h 5973"/>
                      <a:gd name="connsiteX5" fmla="*/ 0 w 6375"/>
                      <a:gd name="connsiteY5" fmla="*/ 5767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75" h="5973">
                        <a:moveTo>
                          <a:pt x="0" y="5767"/>
                        </a:moveTo>
                        <a:lnTo>
                          <a:pt x="5608" y="0"/>
                        </a:lnTo>
                        <a:lnTo>
                          <a:pt x="6375" y="1120"/>
                        </a:lnTo>
                        <a:lnTo>
                          <a:pt x="3482" y="5293"/>
                        </a:lnTo>
                        <a:lnTo>
                          <a:pt x="1226" y="5973"/>
                        </a:lnTo>
                        <a:lnTo>
                          <a:pt x="0" y="57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5" name="Freeform: Shape 1434">
                    <a:extLst>
                      <a:ext uri="{FF2B5EF4-FFF2-40B4-BE49-F238E27FC236}">
                        <a16:creationId xmlns:a16="http://schemas.microsoft.com/office/drawing/2014/main" xmlns="" id="{DE86B0D7-F8C7-4FC5-8407-BB819B8768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68" y="3373694"/>
                    <a:ext cx="767" cy="184"/>
                  </a:xfrm>
                  <a:custGeom>
                    <a:avLst/>
                    <a:gdLst>
                      <a:gd name="connsiteX0" fmla="*/ 0 w 767"/>
                      <a:gd name="connsiteY0" fmla="*/ 98 h 184"/>
                      <a:gd name="connsiteX1" fmla="*/ 767 w 767"/>
                      <a:gd name="connsiteY1" fmla="*/ 0 h 184"/>
                      <a:gd name="connsiteX2" fmla="*/ 514 w 767"/>
                      <a:gd name="connsiteY2" fmla="*/ 184 h 184"/>
                      <a:gd name="connsiteX3" fmla="*/ 0 w 767"/>
                      <a:gd name="connsiteY3" fmla="*/ 98 h 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7" h="184">
                        <a:moveTo>
                          <a:pt x="0" y="98"/>
                        </a:moveTo>
                        <a:lnTo>
                          <a:pt x="767" y="0"/>
                        </a:lnTo>
                        <a:lnTo>
                          <a:pt x="514" y="184"/>
                        </a:lnTo>
                        <a:lnTo>
                          <a:pt x="0" y="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3" name="Freeform: Shape 1432">
                    <a:extLst>
                      <a:ext uri="{FF2B5EF4-FFF2-40B4-BE49-F238E27FC236}">
                        <a16:creationId xmlns:a16="http://schemas.microsoft.com/office/drawing/2014/main" xmlns="" id="{5D50F74F-D154-4E41-9C05-019FADC38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36" y="3375045"/>
                    <a:ext cx="5966" cy="1939"/>
                  </a:xfrm>
                  <a:custGeom>
                    <a:avLst/>
                    <a:gdLst>
                      <a:gd name="connsiteX0" fmla="*/ 0 w 5966"/>
                      <a:gd name="connsiteY0" fmla="*/ 937 h 1939"/>
                      <a:gd name="connsiteX1" fmla="*/ 173 w 5966"/>
                      <a:gd name="connsiteY1" fmla="*/ 687 h 1939"/>
                      <a:gd name="connsiteX2" fmla="*/ 5561 w 5966"/>
                      <a:gd name="connsiteY2" fmla="*/ 0 h 1939"/>
                      <a:gd name="connsiteX3" fmla="*/ 5966 w 5966"/>
                      <a:gd name="connsiteY3" fmla="*/ 1939 h 1939"/>
                      <a:gd name="connsiteX4" fmla="*/ 0 w 5966"/>
                      <a:gd name="connsiteY4" fmla="*/ 937 h 1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66" h="1939">
                        <a:moveTo>
                          <a:pt x="0" y="937"/>
                        </a:moveTo>
                        <a:lnTo>
                          <a:pt x="173" y="687"/>
                        </a:lnTo>
                        <a:lnTo>
                          <a:pt x="5561" y="0"/>
                        </a:lnTo>
                        <a:lnTo>
                          <a:pt x="5966" y="1939"/>
                        </a:lnTo>
                        <a:lnTo>
                          <a:pt x="0" y="9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2" name="Freeform: Shape 1431">
                    <a:extLst>
                      <a:ext uri="{FF2B5EF4-FFF2-40B4-BE49-F238E27FC236}">
                        <a16:creationId xmlns:a16="http://schemas.microsoft.com/office/drawing/2014/main" xmlns="" id="{2A84905E-879F-4996-8C22-2DBEEEBAB3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46" y="3374198"/>
                    <a:ext cx="324" cy="237"/>
                  </a:xfrm>
                  <a:custGeom>
                    <a:avLst/>
                    <a:gdLst>
                      <a:gd name="connsiteX0" fmla="*/ 0 w 324"/>
                      <a:gd name="connsiteY0" fmla="*/ 237 h 237"/>
                      <a:gd name="connsiteX1" fmla="*/ 324 w 324"/>
                      <a:gd name="connsiteY1" fmla="*/ 0 h 237"/>
                      <a:gd name="connsiteX2" fmla="*/ 176 w 324"/>
                      <a:gd name="connsiteY2" fmla="*/ 214 h 237"/>
                      <a:gd name="connsiteX3" fmla="*/ 0 w 324"/>
                      <a:gd name="connsiteY3" fmla="*/ 237 h 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37">
                        <a:moveTo>
                          <a:pt x="0" y="237"/>
                        </a:moveTo>
                        <a:lnTo>
                          <a:pt x="324" y="0"/>
                        </a:lnTo>
                        <a:lnTo>
                          <a:pt x="176" y="214"/>
                        </a:lnTo>
                        <a:lnTo>
                          <a:pt x="0" y="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1" name="Freeform: Shape 1430">
                    <a:extLst>
                      <a:ext uri="{FF2B5EF4-FFF2-40B4-BE49-F238E27FC236}">
                        <a16:creationId xmlns:a16="http://schemas.microsoft.com/office/drawing/2014/main" xmlns="" id="{78E4C2ED-AD5A-4F4E-9303-061B55A9A7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85" y="3372638"/>
                    <a:ext cx="11427" cy="35640"/>
                  </a:xfrm>
                  <a:custGeom>
                    <a:avLst/>
                    <a:gdLst>
                      <a:gd name="connsiteX0" fmla="*/ 0 w 11427"/>
                      <a:gd name="connsiteY0" fmla="*/ 34569 h 35640"/>
                      <a:gd name="connsiteX1" fmla="*/ 10542 w 11427"/>
                      <a:gd name="connsiteY1" fmla="*/ 1811 h 35640"/>
                      <a:gd name="connsiteX2" fmla="*/ 11427 w 11427"/>
                      <a:gd name="connsiteY2" fmla="*/ 0 h 35640"/>
                      <a:gd name="connsiteX3" fmla="*/ 5945 w 11427"/>
                      <a:gd name="connsiteY3" fmla="*/ 35640 h 35640"/>
                      <a:gd name="connsiteX4" fmla="*/ 0 w 11427"/>
                      <a:gd name="connsiteY4" fmla="*/ 34569 h 35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27" h="35640">
                        <a:moveTo>
                          <a:pt x="0" y="34569"/>
                        </a:moveTo>
                        <a:lnTo>
                          <a:pt x="10542" y="1811"/>
                        </a:lnTo>
                        <a:lnTo>
                          <a:pt x="11427" y="0"/>
                        </a:lnTo>
                        <a:lnTo>
                          <a:pt x="5945" y="35640"/>
                        </a:lnTo>
                        <a:lnTo>
                          <a:pt x="0" y="345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0" name="Freeform: Shape 1429">
                    <a:extLst>
                      <a:ext uri="{FF2B5EF4-FFF2-40B4-BE49-F238E27FC236}">
                        <a16:creationId xmlns:a16="http://schemas.microsoft.com/office/drawing/2014/main" xmlns="" id="{589B2894-6670-4EBA-AE28-17675A95E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33" y="3374735"/>
                    <a:ext cx="895" cy="652"/>
                  </a:xfrm>
                  <a:custGeom>
                    <a:avLst/>
                    <a:gdLst>
                      <a:gd name="connsiteX0" fmla="*/ 0 w 895"/>
                      <a:gd name="connsiteY0" fmla="*/ 652 h 652"/>
                      <a:gd name="connsiteX1" fmla="*/ 336 w 895"/>
                      <a:gd name="connsiteY1" fmla="*/ 168 h 652"/>
                      <a:gd name="connsiteX2" fmla="*/ 895 w 895"/>
                      <a:gd name="connsiteY2" fmla="*/ 0 h 652"/>
                      <a:gd name="connsiteX3" fmla="*/ 0 w 895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5" h="652">
                        <a:moveTo>
                          <a:pt x="0" y="652"/>
                        </a:moveTo>
                        <a:lnTo>
                          <a:pt x="336" y="168"/>
                        </a:lnTo>
                        <a:lnTo>
                          <a:pt x="895" y="0"/>
                        </a:lnTo>
                        <a:lnTo>
                          <a:pt x="0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9" name="Freeform: Shape 1428">
                    <a:extLst>
                      <a:ext uri="{FF2B5EF4-FFF2-40B4-BE49-F238E27FC236}">
                        <a16:creationId xmlns:a16="http://schemas.microsoft.com/office/drawing/2014/main" xmlns="" id="{9A8EEDE0-CAB8-4EE6-AE5C-6D9559B12A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15" y="3375693"/>
                    <a:ext cx="5243" cy="4979"/>
                  </a:xfrm>
                  <a:custGeom>
                    <a:avLst/>
                    <a:gdLst>
                      <a:gd name="connsiteX0" fmla="*/ 0 w 5243"/>
                      <a:gd name="connsiteY0" fmla="*/ 4979 h 4979"/>
                      <a:gd name="connsiteX1" fmla="*/ 3452 w 5243"/>
                      <a:gd name="connsiteY1" fmla="*/ 0 h 4979"/>
                      <a:gd name="connsiteX2" fmla="*/ 5243 w 5243"/>
                      <a:gd name="connsiteY2" fmla="*/ 1153 h 4979"/>
                      <a:gd name="connsiteX3" fmla="*/ 0 w 5243"/>
                      <a:gd name="connsiteY3" fmla="*/ 4979 h 4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3" h="4979">
                        <a:moveTo>
                          <a:pt x="0" y="4979"/>
                        </a:moveTo>
                        <a:lnTo>
                          <a:pt x="3452" y="0"/>
                        </a:lnTo>
                        <a:lnTo>
                          <a:pt x="5243" y="1153"/>
                        </a:lnTo>
                        <a:lnTo>
                          <a:pt x="0" y="4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8" name="Freeform: Shape 1427">
                    <a:extLst>
                      <a:ext uri="{FF2B5EF4-FFF2-40B4-BE49-F238E27FC236}">
                        <a16:creationId xmlns:a16="http://schemas.microsoft.com/office/drawing/2014/main" xmlns="" id="{AEB0757C-E93D-4820-BD4E-51F6ECA93E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269" y="3376669"/>
                    <a:ext cx="4052" cy="2470"/>
                  </a:xfrm>
                  <a:custGeom>
                    <a:avLst/>
                    <a:gdLst>
                      <a:gd name="connsiteX0" fmla="*/ 0 w 4052"/>
                      <a:gd name="connsiteY0" fmla="*/ 2470 h 2470"/>
                      <a:gd name="connsiteX1" fmla="*/ 3384 w 4052"/>
                      <a:gd name="connsiteY1" fmla="*/ 0 h 2470"/>
                      <a:gd name="connsiteX2" fmla="*/ 3969 w 4052"/>
                      <a:gd name="connsiteY2" fmla="*/ 855 h 2470"/>
                      <a:gd name="connsiteX3" fmla="*/ 4052 w 4052"/>
                      <a:gd name="connsiteY3" fmla="*/ 1248 h 2470"/>
                      <a:gd name="connsiteX4" fmla="*/ 0 w 4052"/>
                      <a:gd name="connsiteY4" fmla="*/ 2470 h 2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52" h="2470">
                        <a:moveTo>
                          <a:pt x="0" y="2470"/>
                        </a:moveTo>
                        <a:lnTo>
                          <a:pt x="3384" y="0"/>
                        </a:lnTo>
                        <a:lnTo>
                          <a:pt x="3969" y="855"/>
                        </a:lnTo>
                        <a:lnTo>
                          <a:pt x="4052" y="1248"/>
                        </a:lnTo>
                        <a:lnTo>
                          <a:pt x="0" y="24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7" name="Freeform: Shape 1426">
                    <a:extLst>
                      <a:ext uri="{FF2B5EF4-FFF2-40B4-BE49-F238E27FC236}">
                        <a16:creationId xmlns:a16="http://schemas.microsoft.com/office/drawing/2014/main" xmlns="" id="{4D6738D6-BAAC-40F5-AFF0-40A94B5A8B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08" y="3376758"/>
                    <a:ext cx="3937" cy="2346"/>
                  </a:xfrm>
                  <a:custGeom>
                    <a:avLst/>
                    <a:gdLst>
                      <a:gd name="connsiteX0" fmla="*/ 491 w 3937"/>
                      <a:gd name="connsiteY0" fmla="*/ 2346 h 2346"/>
                      <a:gd name="connsiteX1" fmla="*/ 0 w 3937"/>
                      <a:gd name="connsiteY1" fmla="*/ 0 h 2346"/>
                      <a:gd name="connsiteX2" fmla="*/ 3937 w 3937"/>
                      <a:gd name="connsiteY2" fmla="*/ 662 h 2346"/>
                      <a:gd name="connsiteX3" fmla="*/ 491 w 3937"/>
                      <a:gd name="connsiteY3" fmla="*/ 2346 h 2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37" h="2346">
                        <a:moveTo>
                          <a:pt x="491" y="2346"/>
                        </a:moveTo>
                        <a:lnTo>
                          <a:pt x="0" y="0"/>
                        </a:lnTo>
                        <a:lnTo>
                          <a:pt x="3937" y="662"/>
                        </a:lnTo>
                        <a:lnTo>
                          <a:pt x="491" y="2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5" name="Freeform: Shape 1424">
                    <a:extLst>
                      <a:ext uri="{FF2B5EF4-FFF2-40B4-BE49-F238E27FC236}">
                        <a16:creationId xmlns:a16="http://schemas.microsoft.com/office/drawing/2014/main" xmlns="" id="{72E1C5C8-F679-4423-A115-87542BEEDB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559" y="3378956"/>
                    <a:ext cx="5409" cy="5400"/>
                  </a:xfrm>
                  <a:custGeom>
                    <a:avLst/>
                    <a:gdLst>
                      <a:gd name="connsiteX0" fmla="*/ 0 w 5409"/>
                      <a:gd name="connsiteY0" fmla="*/ 5325 h 5400"/>
                      <a:gd name="connsiteX1" fmla="*/ 1714 w 5409"/>
                      <a:gd name="connsiteY1" fmla="*/ 0 h 5400"/>
                      <a:gd name="connsiteX2" fmla="*/ 5409 w 5409"/>
                      <a:gd name="connsiteY2" fmla="*/ 5400 h 5400"/>
                      <a:gd name="connsiteX3" fmla="*/ 0 w 5409"/>
                      <a:gd name="connsiteY3" fmla="*/ 5325 h 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9" h="5400">
                        <a:moveTo>
                          <a:pt x="0" y="5325"/>
                        </a:moveTo>
                        <a:lnTo>
                          <a:pt x="1714" y="0"/>
                        </a:lnTo>
                        <a:lnTo>
                          <a:pt x="5409" y="5400"/>
                        </a:lnTo>
                        <a:lnTo>
                          <a:pt x="0" y="53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4" name="Freeform: Shape 1423">
                    <a:extLst>
                      <a:ext uri="{FF2B5EF4-FFF2-40B4-BE49-F238E27FC236}">
                        <a16:creationId xmlns:a16="http://schemas.microsoft.com/office/drawing/2014/main" xmlns="" id="{C4A7BA97-1EE3-41C7-AFD8-19A758E378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12" y="3387457"/>
                    <a:ext cx="30311" cy="9968"/>
                  </a:xfrm>
                  <a:custGeom>
                    <a:avLst/>
                    <a:gdLst>
                      <a:gd name="connsiteX0" fmla="*/ 293 w 30311"/>
                      <a:gd name="connsiteY0" fmla="*/ 9968 h 9968"/>
                      <a:gd name="connsiteX1" fmla="*/ 0 w 30311"/>
                      <a:gd name="connsiteY1" fmla="*/ 8567 h 9968"/>
                      <a:gd name="connsiteX2" fmla="*/ 28435 w 30311"/>
                      <a:gd name="connsiteY2" fmla="*/ 0 h 9968"/>
                      <a:gd name="connsiteX3" fmla="*/ 30311 w 30311"/>
                      <a:gd name="connsiteY3" fmla="*/ 26 h 9968"/>
                      <a:gd name="connsiteX4" fmla="*/ 13375 w 30311"/>
                      <a:gd name="connsiteY4" fmla="*/ 8299 h 9968"/>
                      <a:gd name="connsiteX5" fmla="*/ 293 w 30311"/>
                      <a:gd name="connsiteY5" fmla="*/ 9968 h 9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11" h="9968">
                        <a:moveTo>
                          <a:pt x="293" y="9968"/>
                        </a:moveTo>
                        <a:lnTo>
                          <a:pt x="0" y="8567"/>
                        </a:lnTo>
                        <a:lnTo>
                          <a:pt x="28435" y="0"/>
                        </a:lnTo>
                        <a:lnTo>
                          <a:pt x="30311" y="26"/>
                        </a:lnTo>
                        <a:lnTo>
                          <a:pt x="13375" y="8299"/>
                        </a:lnTo>
                        <a:lnTo>
                          <a:pt x="293" y="9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3" name="Freeform: Shape 1422">
                    <a:extLst>
                      <a:ext uri="{FF2B5EF4-FFF2-40B4-BE49-F238E27FC236}">
                        <a16:creationId xmlns:a16="http://schemas.microsoft.com/office/drawing/2014/main" xmlns="" id="{37A8D697-1748-4A3E-ABAC-383AD11B97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3432" y="3411962"/>
                    <a:ext cx="119253" cy="20780"/>
                  </a:xfrm>
                  <a:custGeom>
                    <a:avLst/>
                    <a:gdLst>
                      <a:gd name="connsiteX0" fmla="*/ 0 w 119253"/>
                      <a:gd name="connsiteY0" fmla="*/ 11945 h 20780"/>
                      <a:gd name="connsiteX1" fmla="*/ 8740 w 119253"/>
                      <a:gd name="connsiteY1" fmla="*/ 7675 h 20780"/>
                      <a:gd name="connsiteX2" fmla="*/ 68905 w 119253"/>
                      <a:gd name="connsiteY2" fmla="*/ 0 h 20780"/>
                      <a:gd name="connsiteX3" fmla="*/ 119253 w 119253"/>
                      <a:gd name="connsiteY3" fmla="*/ 696 h 20780"/>
                      <a:gd name="connsiteX4" fmla="*/ 52594 w 119253"/>
                      <a:gd name="connsiteY4" fmla="*/ 20780 h 20780"/>
                      <a:gd name="connsiteX5" fmla="*/ 0 w 119253"/>
                      <a:gd name="connsiteY5" fmla="*/ 11945 h 20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253" h="20780">
                        <a:moveTo>
                          <a:pt x="0" y="11945"/>
                        </a:moveTo>
                        <a:lnTo>
                          <a:pt x="8740" y="7675"/>
                        </a:lnTo>
                        <a:lnTo>
                          <a:pt x="68905" y="0"/>
                        </a:lnTo>
                        <a:lnTo>
                          <a:pt x="119253" y="696"/>
                        </a:lnTo>
                        <a:lnTo>
                          <a:pt x="52594" y="20780"/>
                        </a:lnTo>
                        <a:lnTo>
                          <a:pt x="0" y="119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2" name="Freeform: Shape 1421">
                    <a:extLst>
                      <a:ext uri="{FF2B5EF4-FFF2-40B4-BE49-F238E27FC236}">
                        <a16:creationId xmlns:a16="http://schemas.microsoft.com/office/drawing/2014/main" xmlns="" id="{BC1CD2C2-B8CE-4A4A-BA71-4AFBA025E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797" y="3381903"/>
                    <a:ext cx="11433" cy="7677"/>
                  </a:xfrm>
                  <a:custGeom>
                    <a:avLst/>
                    <a:gdLst>
                      <a:gd name="connsiteX0" fmla="*/ 1050 w 11433"/>
                      <a:gd name="connsiteY0" fmla="*/ 7677 h 7677"/>
                      <a:gd name="connsiteX1" fmla="*/ 0 w 11433"/>
                      <a:gd name="connsiteY1" fmla="*/ 6142 h 7677"/>
                      <a:gd name="connsiteX2" fmla="*/ 4257 w 11433"/>
                      <a:gd name="connsiteY2" fmla="*/ 0 h 7677"/>
                      <a:gd name="connsiteX3" fmla="*/ 11433 w 11433"/>
                      <a:gd name="connsiteY3" fmla="*/ 99 h 7677"/>
                      <a:gd name="connsiteX4" fmla="*/ 1050 w 11433"/>
                      <a:gd name="connsiteY4" fmla="*/ 7677 h 7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3" h="7677">
                        <a:moveTo>
                          <a:pt x="1050" y="7677"/>
                        </a:moveTo>
                        <a:lnTo>
                          <a:pt x="0" y="6142"/>
                        </a:lnTo>
                        <a:lnTo>
                          <a:pt x="4257" y="0"/>
                        </a:lnTo>
                        <a:lnTo>
                          <a:pt x="11433" y="99"/>
                        </a:lnTo>
                        <a:lnTo>
                          <a:pt x="1050" y="76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1" name="Freeform: Shape 1420">
                    <a:extLst>
                      <a:ext uri="{FF2B5EF4-FFF2-40B4-BE49-F238E27FC236}">
                        <a16:creationId xmlns:a16="http://schemas.microsoft.com/office/drawing/2014/main" xmlns="" id="{23339FE4-D0EB-4680-9B72-2B940AD4AE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7" y="3380122"/>
                    <a:ext cx="8402" cy="5140"/>
                  </a:xfrm>
                  <a:custGeom>
                    <a:avLst/>
                    <a:gdLst>
                      <a:gd name="connsiteX0" fmla="*/ 3518 w 8402"/>
                      <a:gd name="connsiteY0" fmla="*/ 5140 h 5140"/>
                      <a:gd name="connsiteX1" fmla="*/ 0 w 8402"/>
                      <a:gd name="connsiteY1" fmla="*/ 0 h 5140"/>
                      <a:gd name="connsiteX2" fmla="*/ 8402 w 8402"/>
                      <a:gd name="connsiteY2" fmla="*/ 116 h 5140"/>
                      <a:gd name="connsiteX3" fmla="*/ 3518 w 8402"/>
                      <a:gd name="connsiteY3" fmla="*/ 5140 h 5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02" h="5140">
                        <a:moveTo>
                          <a:pt x="3518" y="5140"/>
                        </a:moveTo>
                        <a:lnTo>
                          <a:pt x="0" y="0"/>
                        </a:lnTo>
                        <a:lnTo>
                          <a:pt x="8402" y="116"/>
                        </a:lnTo>
                        <a:lnTo>
                          <a:pt x="3518" y="5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0" name="Freeform: Shape 1419">
                    <a:extLst>
                      <a:ext uri="{FF2B5EF4-FFF2-40B4-BE49-F238E27FC236}">
                        <a16:creationId xmlns:a16="http://schemas.microsoft.com/office/drawing/2014/main" xmlns="" id="{5ECC6F49-6799-4833-8291-455CBAC3D4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16" y="3380718"/>
                    <a:ext cx="3712" cy="4293"/>
                  </a:xfrm>
                  <a:custGeom>
                    <a:avLst/>
                    <a:gdLst>
                      <a:gd name="connsiteX0" fmla="*/ 0 w 3712"/>
                      <a:gd name="connsiteY0" fmla="*/ 3818 h 4293"/>
                      <a:gd name="connsiteX1" fmla="*/ 3712 w 3712"/>
                      <a:gd name="connsiteY1" fmla="*/ 0 h 4293"/>
                      <a:gd name="connsiteX2" fmla="*/ 737 w 3712"/>
                      <a:gd name="connsiteY2" fmla="*/ 4293 h 4293"/>
                      <a:gd name="connsiteX3" fmla="*/ 0 w 3712"/>
                      <a:gd name="connsiteY3" fmla="*/ 3818 h 4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2" h="4293">
                        <a:moveTo>
                          <a:pt x="0" y="3818"/>
                        </a:moveTo>
                        <a:lnTo>
                          <a:pt x="3712" y="0"/>
                        </a:lnTo>
                        <a:lnTo>
                          <a:pt x="737" y="4293"/>
                        </a:lnTo>
                        <a:lnTo>
                          <a:pt x="0" y="3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8" name="Freeform: Shape 1417">
                    <a:extLst>
                      <a:ext uri="{FF2B5EF4-FFF2-40B4-BE49-F238E27FC236}">
                        <a16:creationId xmlns:a16="http://schemas.microsoft.com/office/drawing/2014/main" xmlns="" id="{915A9926-38A5-43BB-9002-57E5D36DC0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57" y="3381107"/>
                    <a:ext cx="13768" cy="13819"/>
                  </a:xfrm>
                  <a:custGeom>
                    <a:avLst/>
                    <a:gdLst>
                      <a:gd name="connsiteX0" fmla="*/ 0 w 13768"/>
                      <a:gd name="connsiteY0" fmla="*/ 10047 h 13819"/>
                      <a:gd name="connsiteX1" fmla="*/ 13768 w 13768"/>
                      <a:gd name="connsiteY1" fmla="*/ 0 h 13819"/>
                      <a:gd name="connsiteX2" fmla="*/ 7375 w 13768"/>
                      <a:gd name="connsiteY2" fmla="*/ 13077 h 13819"/>
                      <a:gd name="connsiteX3" fmla="*/ 5856 w 13768"/>
                      <a:gd name="connsiteY3" fmla="*/ 13819 h 13819"/>
                      <a:gd name="connsiteX4" fmla="*/ 0 w 13768"/>
                      <a:gd name="connsiteY4" fmla="*/ 10047 h 1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68" h="13819">
                        <a:moveTo>
                          <a:pt x="0" y="10047"/>
                        </a:moveTo>
                        <a:lnTo>
                          <a:pt x="13768" y="0"/>
                        </a:lnTo>
                        <a:lnTo>
                          <a:pt x="7375" y="13077"/>
                        </a:lnTo>
                        <a:lnTo>
                          <a:pt x="5856" y="13819"/>
                        </a:lnTo>
                        <a:lnTo>
                          <a:pt x="0" y="100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7" name="Freeform: Shape 1416">
                    <a:extLst>
                      <a:ext uri="{FF2B5EF4-FFF2-40B4-BE49-F238E27FC236}">
                        <a16:creationId xmlns:a16="http://schemas.microsoft.com/office/drawing/2014/main" xmlns="" id="{0FC80650-4CB4-47EB-B36C-6F01D01E1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2" y="3381216"/>
                    <a:ext cx="6694" cy="7838"/>
                  </a:xfrm>
                  <a:custGeom>
                    <a:avLst/>
                    <a:gdLst>
                      <a:gd name="connsiteX0" fmla="*/ 0 w 6694"/>
                      <a:gd name="connsiteY0" fmla="*/ 4266 h 7838"/>
                      <a:gd name="connsiteX1" fmla="*/ 640 w 6694"/>
                      <a:gd name="connsiteY1" fmla="*/ 2958 h 7838"/>
                      <a:gd name="connsiteX2" fmla="*/ 6694 w 6694"/>
                      <a:gd name="connsiteY2" fmla="*/ 0 h 7838"/>
                      <a:gd name="connsiteX3" fmla="*/ 4172 w 6694"/>
                      <a:gd name="connsiteY3" fmla="*/ 7838 h 7838"/>
                      <a:gd name="connsiteX4" fmla="*/ 3088 w 6694"/>
                      <a:gd name="connsiteY4" fmla="*/ 6254 h 7838"/>
                      <a:gd name="connsiteX5" fmla="*/ 0 w 6694"/>
                      <a:gd name="connsiteY5" fmla="*/ 4266 h 7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94" h="7838">
                        <a:moveTo>
                          <a:pt x="0" y="4266"/>
                        </a:moveTo>
                        <a:lnTo>
                          <a:pt x="640" y="2958"/>
                        </a:lnTo>
                        <a:lnTo>
                          <a:pt x="6694" y="0"/>
                        </a:lnTo>
                        <a:lnTo>
                          <a:pt x="4172" y="7838"/>
                        </a:lnTo>
                        <a:lnTo>
                          <a:pt x="3088" y="6254"/>
                        </a:lnTo>
                        <a:lnTo>
                          <a:pt x="0" y="42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6" name="Freeform: Shape 1415">
                    <a:extLst>
                      <a:ext uri="{FF2B5EF4-FFF2-40B4-BE49-F238E27FC236}">
                        <a16:creationId xmlns:a16="http://schemas.microsoft.com/office/drawing/2014/main" xmlns="" id="{9E1475E1-BE3B-482D-8899-14AE4E6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30" y="3389477"/>
                    <a:ext cx="26171" cy="37755"/>
                  </a:xfrm>
                  <a:custGeom>
                    <a:avLst/>
                    <a:gdLst>
                      <a:gd name="connsiteX0" fmla="*/ 0 w 26171"/>
                      <a:gd name="connsiteY0" fmla="*/ 37755 h 37755"/>
                      <a:gd name="connsiteX1" fmla="*/ 26171 w 26171"/>
                      <a:gd name="connsiteY1" fmla="*/ 0 h 37755"/>
                      <a:gd name="connsiteX2" fmla="*/ 21121 w 26171"/>
                      <a:gd name="connsiteY2" fmla="*/ 15692 h 37755"/>
                      <a:gd name="connsiteX3" fmla="*/ 20784 w 26171"/>
                      <a:gd name="connsiteY3" fmla="*/ 16382 h 37755"/>
                      <a:gd name="connsiteX4" fmla="*/ 0 w 26171"/>
                      <a:gd name="connsiteY4" fmla="*/ 37755 h 3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71" h="37755">
                        <a:moveTo>
                          <a:pt x="0" y="37755"/>
                        </a:moveTo>
                        <a:lnTo>
                          <a:pt x="26171" y="0"/>
                        </a:lnTo>
                        <a:lnTo>
                          <a:pt x="21121" y="15692"/>
                        </a:lnTo>
                        <a:lnTo>
                          <a:pt x="20784" y="16382"/>
                        </a:lnTo>
                        <a:lnTo>
                          <a:pt x="0" y="3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5" name="Freeform: Shape 1414">
                    <a:extLst>
                      <a:ext uri="{FF2B5EF4-FFF2-40B4-BE49-F238E27FC236}">
                        <a16:creationId xmlns:a16="http://schemas.microsoft.com/office/drawing/2014/main" xmlns="" id="{E0448192-5D34-41D8-A870-275EACB32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092" y="3387477"/>
                    <a:ext cx="490" cy="506"/>
                  </a:xfrm>
                  <a:custGeom>
                    <a:avLst/>
                    <a:gdLst>
                      <a:gd name="connsiteX0" fmla="*/ 0 w 490"/>
                      <a:gd name="connsiteY0" fmla="*/ 504 h 506"/>
                      <a:gd name="connsiteX1" fmla="*/ 490 w 490"/>
                      <a:gd name="connsiteY1" fmla="*/ 0 h 506"/>
                      <a:gd name="connsiteX2" fmla="*/ 140 w 490"/>
                      <a:gd name="connsiteY2" fmla="*/ 506 h 506"/>
                      <a:gd name="connsiteX3" fmla="*/ 0 w 490"/>
                      <a:gd name="connsiteY3" fmla="*/ 504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0" h="506">
                        <a:moveTo>
                          <a:pt x="0" y="504"/>
                        </a:moveTo>
                        <a:lnTo>
                          <a:pt x="490" y="0"/>
                        </a:lnTo>
                        <a:lnTo>
                          <a:pt x="140" y="506"/>
                        </a:ln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4" name="Freeform: Shape 1413">
                    <a:extLst>
                      <a:ext uri="{FF2B5EF4-FFF2-40B4-BE49-F238E27FC236}">
                        <a16:creationId xmlns:a16="http://schemas.microsoft.com/office/drawing/2014/main" xmlns="" id="{C29D457F-6E0A-4CF6-B274-4960F27BB4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4533" y="3406658"/>
                    <a:ext cx="59708" cy="8045"/>
                  </a:xfrm>
                  <a:custGeom>
                    <a:avLst/>
                    <a:gdLst>
                      <a:gd name="connsiteX0" fmla="*/ 0 w 59708"/>
                      <a:gd name="connsiteY0" fmla="*/ 7455 h 8045"/>
                      <a:gd name="connsiteX1" fmla="*/ 24743 w 59708"/>
                      <a:gd name="connsiteY1" fmla="*/ 0 h 8045"/>
                      <a:gd name="connsiteX2" fmla="*/ 59708 w 59708"/>
                      <a:gd name="connsiteY2" fmla="*/ 5873 h 8045"/>
                      <a:gd name="connsiteX3" fmla="*/ 42685 w 59708"/>
                      <a:gd name="connsiteY3" fmla="*/ 8045 h 8045"/>
                      <a:gd name="connsiteX4" fmla="*/ 0 w 59708"/>
                      <a:gd name="connsiteY4" fmla="*/ 7455 h 8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08" h="8045">
                        <a:moveTo>
                          <a:pt x="0" y="7455"/>
                        </a:moveTo>
                        <a:lnTo>
                          <a:pt x="24743" y="0"/>
                        </a:lnTo>
                        <a:lnTo>
                          <a:pt x="59708" y="5873"/>
                        </a:lnTo>
                        <a:lnTo>
                          <a:pt x="42685" y="8045"/>
                        </a:lnTo>
                        <a:lnTo>
                          <a:pt x="0" y="7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3" name="Freeform: Shape 1412">
                    <a:extLst>
                      <a:ext uri="{FF2B5EF4-FFF2-40B4-BE49-F238E27FC236}">
                        <a16:creationId xmlns:a16="http://schemas.microsoft.com/office/drawing/2014/main" xmlns="" id="{E58141FA-61F8-4B0B-A5E0-665C9B924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83" y="3394764"/>
                    <a:ext cx="32911" cy="33844"/>
                  </a:xfrm>
                  <a:custGeom>
                    <a:avLst/>
                    <a:gdLst>
                      <a:gd name="connsiteX0" fmla="*/ 0 w 32911"/>
                      <a:gd name="connsiteY0" fmla="*/ 33844 h 33844"/>
                      <a:gd name="connsiteX1" fmla="*/ 18621 w 32911"/>
                      <a:gd name="connsiteY1" fmla="*/ 6981 h 33844"/>
                      <a:gd name="connsiteX2" fmla="*/ 32911 w 32911"/>
                      <a:gd name="connsiteY2" fmla="*/ 0 h 33844"/>
                      <a:gd name="connsiteX3" fmla="*/ 0 w 32911"/>
                      <a:gd name="connsiteY3" fmla="*/ 33844 h 33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911" h="33844">
                        <a:moveTo>
                          <a:pt x="0" y="33844"/>
                        </a:moveTo>
                        <a:lnTo>
                          <a:pt x="18621" y="6981"/>
                        </a:lnTo>
                        <a:lnTo>
                          <a:pt x="32911" y="0"/>
                        </a:lnTo>
                        <a:lnTo>
                          <a:pt x="0" y="33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2" name="Freeform: Shape 1411">
                    <a:extLst>
                      <a:ext uri="{FF2B5EF4-FFF2-40B4-BE49-F238E27FC236}">
                        <a16:creationId xmlns:a16="http://schemas.microsoft.com/office/drawing/2014/main" xmlns="" id="{9BF05E06-1406-4D1A-BAA3-B0B82A3CC5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94" y="3401695"/>
                    <a:ext cx="52240" cy="47993"/>
                  </a:xfrm>
                  <a:custGeom>
                    <a:avLst/>
                    <a:gdLst>
                      <a:gd name="connsiteX0" fmla="*/ 0 w 52240"/>
                      <a:gd name="connsiteY0" fmla="*/ 47993 h 47993"/>
                      <a:gd name="connsiteX1" fmla="*/ 4152 w 52240"/>
                      <a:gd name="connsiteY1" fmla="*/ 35092 h 47993"/>
                      <a:gd name="connsiteX2" fmla="*/ 52240 w 52240"/>
                      <a:gd name="connsiteY2" fmla="*/ 0 h 47993"/>
                      <a:gd name="connsiteX3" fmla="*/ 28686 w 52240"/>
                      <a:gd name="connsiteY3" fmla="*/ 33980 h 47993"/>
                      <a:gd name="connsiteX4" fmla="*/ 0 w 52240"/>
                      <a:gd name="connsiteY4" fmla="*/ 47993 h 47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40" h="47993">
                        <a:moveTo>
                          <a:pt x="0" y="47993"/>
                        </a:moveTo>
                        <a:lnTo>
                          <a:pt x="4152" y="35092"/>
                        </a:lnTo>
                        <a:lnTo>
                          <a:pt x="52240" y="0"/>
                        </a:lnTo>
                        <a:lnTo>
                          <a:pt x="28686" y="33980"/>
                        </a:lnTo>
                        <a:lnTo>
                          <a:pt x="0" y="479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0" name="Freeform: Shape 1409">
                    <a:extLst>
                      <a:ext uri="{FF2B5EF4-FFF2-40B4-BE49-F238E27FC236}">
                        <a16:creationId xmlns:a16="http://schemas.microsoft.com/office/drawing/2014/main" xmlns="" id="{377CFD1F-7215-4DA8-92BC-3A70E71F3E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44" y="3398289"/>
                    <a:ext cx="8372" cy="16949"/>
                  </a:xfrm>
                  <a:custGeom>
                    <a:avLst/>
                    <a:gdLst>
                      <a:gd name="connsiteX0" fmla="*/ 0 w 8372"/>
                      <a:gd name="connsiteY0" fmla="*/ 16949 h 16949"/>
                      <a:gd name="connsiteX1" fmla="*/ 8200 w 8372"/>
                      <a:gd name="connsiteY1" fmla="*/ 177 h 16949"/>
                      <a:gd name="connsiteX2" fmla="*/ 8372 w 8372"/>
                      <a:gd name="connsiteY2" fmla="*/ 0 h 16949"/>
                      <a:gd name="connsiteX3" fmla="*/ 3813 w 8372"/>
                      <a:gd name="connsiteY3" fmla="*/ 14167 h 16949"/>
                      <a:gd name="connsiteX4" fmla="*/ 0 w 8372"/>
                      <a:gd name="connsiteY4" fmla="*/ 16949 h 16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72" h="16949">
                        <a:moveTo>
                          <a:pt x="0" y="16949"/>
                        </a:moveTo>
                        <a:lnTo>
                          <a:pt x="8200" y="177"/>
                        </a:lnTo>
                        <a:lnTo>
                          <a:pt x="8372" y="0"/>
                        </a:lnTo>
                        <a:lnTo>
                          <a:pt x="3813" y="14167"/>
                        </a:lnTo>
                        <a:lnTo>
                          <a:pt x="0" y="169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4" name="Freeform: Shape 1393">
                    <a:extLst>
                      <a:ext uri="{FF2B5EF4-FFF2-40B4-BE49-F238E27FC236}">
                        <a16:creationId xmlns:a16="http://schemas.microsoft.com/office/drawing/2014/main" xmlns="" id="{A2455763-743C-4D12-A52B-68A7AA4987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491868" y="625543"/>
                    <a:ext cx="2311359" cy="2051588"/>
                  </a:xfrm>
                  <a:custGeom>
                    <a:avLst/>
                    <a:gdLst>
                      <a:gd name="connsiteX0" fmla="*/ 316377 w 2311359"/>
                      <a:gd name="connsiteY0" fmla="*/ 2051588 h 2051588"/>
                      <a:gd name="connsiteX1" fmla="*/ 218304 w 2311359"/>
                      <a:gd name="connsiteY1" fmla="*/ 1951275 h 2051588"/>
                      <a:gd name="connsiteX2" fmla="*/ 22481 w 2311359"/>
                      <a:gd name="connsiteY2" fmla="*/ 1718012 h 2051588"/>
                      <a:gd name="connsiteX3" fmla="*/ 0 w 2311359"/>
                      <a:gd name="connsiteY3" fmla="*/ 1686698 h 2051588"/>
                      <a:gd name="connsiteX4" fmla="*/ 2311359 w 2311359"/>
                      <a:gd name="connsiteY4" fmla="*/ 0 h 2051588"/>
                      <a:gd name="connsiteX5" fmla="*/ 316377 w 2311359"/>
                      <a:gd name="connsiteY5" fmla="*/ 2051588 h 2051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11359" h="2051588">
                        <a:moveTo>
                          <a:pt x="316377" y="2051588"/>
                        </a:moveTo>
                        <a:lnTo>
                          <a:pt x="218304" y="1951275"/>
                        </a:lnTo>
                        <a:cubicBezTo>
                          <a:pt x="148481" y="1876136"/>
                          <a:pt x="83206" y="1798263"/>
                          <a:pt x="22481" y="1718012"/>
                        </a:cubicBezTo>
                        <a:lnTo>
                          <a:pt x="0" y="1686698"/>
                        </a:lnTo>
                        <a:lnTo>
                          <a:pt x="2311359" y="0"/>
                        </a:lnTo>
                        <a:lnTo>
                          <a:pt x="316377" y="205158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3" name="Freeform: Shape 1392">
                    <a:extLst>
                      <a:ext uri="{FF2B5EF4-FFF2-40B4-BE49-F238E27FC236}">
                        <a16:creationId xmlns:a16="http://schemas.microsoft.com/office/drawing/2014/main" xmlns="" id="{2452179E-4D94-42F4-B920-EDFDA259DD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95385" y="479459"/>
                    <a:ext cx="2009347" cy="2368391"/>
                  </a:xfrm>
                  <a:custGeom>
                    <a:avLst/>
                    <a:gdLst>
                      <a:gd name="connsiteX0" fmla="*/ 0 w 2009347"/>
                      <a:gd name="connsiteY0" fmla="*/ 2066362 h 2368391"/>
                      <a:gd name="connsiteX1" fmla="*/ 2009347 w 2009347"/>
                      <a:gd name="connsiteY1" fmla="*/ 0 h 2368391"/>
                      <a:gd name="connsiteX2" fmla="*/ 367658 w 2009347"/>
                      <a:gd name="connsiteY2" fmla="*/ 2368391 h 2368391"/>
                      <a:gd name="connsiteX3" fmla="*/ 341665 w 2009347"/>
                      <a:gd name="connsiteY3" fmla="*/ 2350811 h 2368391"/>
                      <a:gd name="connsiteX4" fmla="*/ 103016 w 2009347"/>
                      <a:gd name="connsiteY4" fmla="*/ 2161590 h 2368391"/>
                      <a:gd name="connsiteX5" fmla="*/ 0 w 2009347"/>
                      <a:gd name="connsiteY5" fmla="*/ 2066362 h 2368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9347" h="2368391">
                        <a:moveTo>
                          <a:pt x="0" y="2066362"/>
                        </a:moveTo>
                        <a:lnTo>
                          <a:pt x="2009347" y="0"/>
                        </a:lnTo>
                        <a:lnTo>
                          <a:pt x="367658" y="2368391"/>
                        </a:lnTo>
                        <a:lnTo>
                          <a:pt x="341665" y="2350811"/>
                        </a:lnTo>
                        <a:cubicBezTo>
                          <a:pt x="259747" y="2292355"/>
                          <a:pt x="180079" y="2229283"/>
                          <a:pt x="103016" y="2161590"/>
                        </a:cubicBezTo>
                        <a:lnTo>
                          <a:pt x="0" y="206636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2" name="Freeform: Shape 1391">
                    <a:extLst>
                      <a:ext uri="{FF2B5EF4-FFF2-40B4-BE49-F238E27FC236}">
                        <a16:creationId xmlns:a16="http://schemas.microsoft.com/office/drawing/2014/main" xmlns="" id="{65C63E07-C2B0-4AEA-8AE3-D2A87AD065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75194" y="421266"/>
                    <a:ext cx="1559974" cy="2459731"/>
                  </a:xfrm>
                  <a:custGeom>
                    <a:avLst/>
                    <a:gdLst>
                      <a:gd name="connsiteX0" fmla="*/ 0 w 1559974"/>
                      <a:gd name="connsiteY0" fmla="*/ 2250505 h 2459731"/>
                      <a:gd name="connsiteX1" fmla="*/ 1559974 w 1559974"/>
                      <a:gd name="connsiteY1" fmla="*/ 0 h 2459731"/>
                      <a:gd name="connsiteX2" fmla="*/ 357442 w 1559974"/>
                      <a:gd name="connsiteY2" fmla="*/ 2459731 h 2459731"/>
                      <a:gd name="connsiteX3" fmla="*/ 332767 w 1559974"/>
                      <a:gd name="connsiteY3" fmla="*/ 2448696 h 2459731"/>
                      <a:gd name="connsiteX4" fmla="*/ 74670 w 1559974"/>
                      <a:gd name="connsiteY4" fmla="*/ 2301009 h 2459731"/>
                      <a:gd name="connsiteX5" fmla="*/ 0 w 1559974"/>
                      <a:gd name="connsiteY5" fmla="*/ 2250505 h 2459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59974" h="2459731">
                        <a:moveTo>
                          <a:pt x="0" y="2250505"/>
                        </a:moveTo>
                        <a:lnTo>
                          <a:pt x="1559974" y="0"/>
                        </a:lnTo>
                        <a:lnTo>
                          <a:pt x="357442" y="2459731"/>
                        </a:lnTo>
                        <a:lnTo>
                          <a:pt x="332767" y="2448696"/>
                        </a:lnTo>
                        <a:cubicBezTo>
                          <a:pt x="244901" y="2404078"/>
                          <a:pt x="158750" y="2354851"/>
                          <a:pt x="74670" y="2301009"/>
                        </a:cubicBezTo>
                        <a:lnTo>
                          <a:pt x="0" y="225050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1" name="Freeform: Shape 1390">
                    <a:extLst>
                      <a:ext uri="{FF2B5EF4-FFF2-40B4-BE49-F238E27FC236}">
                        <a16:creationId xmlns:a16="http://schemas.microsoft.com/office/drawing/2014/main" xmlns="" id="{0392E237-425D-4AE7-9E82-B9AFE3418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17278" y="852268"/>
                    <a:ext cx="2557017" cy="1679385"/>
                  </a:xfrm>
                  <a:custGeom>
                    <a:avLst/>
                    <a:gdLst>
                      <a:gd name="connsiteX0" fmla="*/ 255681 w 2557017"/>
                      <a:gd name="connsiteY0" fmla="*/ 1679385 h 1679385"/>
                      <a:gd name="connsiteX1" fmla="*/ 207288 w 2557017"/>
                      <a:gd name="connsiteY1" fmla="*/ 1611978 h 1679385"/>
                      <a:gd name="connsiteX2" fmla="*/ 52439 w 2557017"/>
                      <a:gd name="connsiteY2" fmla="*/ 1358113 h 1679385"/>
                      <a:gd name="connsiteX3" fmla="*/ 0 w 2557017"/>
                      <a:gd name="connsiteY3" fmla="*/ 1249145 h 1679385"/>
                      <a:gd name="connsiteX4" fmla="*/ 2557017 w 2557017"/>
                      <a:gd name="connsiteY4" fmla="*/ 0 h 1679385"/>
                      <a:gd name="connsiteX5" fmla="*/ 255681 w 2557017"/>
                      <a:gd name="connsiteY5" fmla="*/ 1679385 h 1679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57017" h="1679385">
                        <a:moveTo>
                          <a:pt x="255681" y="1679385"/>
                        </a:moveTo>
                        <a:lnTo>
                          <a:pt x="207288" y="1611978"/>
                        </a:lnTo>
                        <a:cubicBezTo>
                          <a:pt x="151115" y="1529438"/>
                          <a:pt x="99498" y="1444698"/>
                          <a:pt x="52439" y="1358113"/>
                        </a:cubicBezTo>
                        <a:lnTo>
                          <a:pt x="0" y="1249145"/>
                        </a:lnTo>
                        <a:lnTo>
                          <a:pt x="2557017" y="0"/>
                        </a:lnTo>
                        <a:lnTo>
                          <a:pt x="255681" y="167938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9" name="Freeform: Shape 1388">
                    <a:extLst>
                      <a:ext uri="{FF2B5EF4-FFF2-40B4-BE49-F238E27FC236}">
                        <a16:creationId xmlns:a16="http://schemas.microsoft.com/office/drawing/2014/main" xmlns="" id="{FC02DD51-ED97-412F-9992-4B18393291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36181" y="428387"/>
                    <a:ext cx="1266394" cy="2743130"/>
                  </a:xfrm>
                  <a:custGeom>
                    <a:avLst/>
                    <a:gdLst>
                      <a:gd name="connsiteX0" fmla="*/ 0 w 1266394"/>
                      <a:gd name="connsiteY0" fmla="*/ 2590356 h 2743130"/>
                      <a:gd name="connsiteX1" fmla="*/ 1266394 w 1266394"/>
                      <a:gd name="connsiteY1" fmla="*/ 0 h 2743130"/>
                      <a:gd name="connsiteX2" fmla="*/ 383624 w 1266394"/>
                      <a:gd name="connsiteY2" fmla="*/ 2743130 h 2743130"/>
                      <a:gd name="connsiteX3" fmla="*/ 217412 w 1266394"/>
                      <a:gd name="connsiteY3" fmla="*/ 2687590 h 2743130"/>
                      <a:gd name="connsiteX4" fmla="*/ 0 w 1266394"/>
                      <a:gd name="connsiteY4" fmla="*/ 2590356 h 2743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6394" h="2743130">
                        <a:moveTo>
                          <a:pt x="0" y="2590356"/>
                        </a:moveTo>
                        <a:lnTo>
                          <a:pt x="1266394" y="0"/>
                        </a:lnTo>
                        <a:lnTo>
                          <a:pt x="383624" y="2743130"/>
                        </a:lnTo>
                        <a:lnTo>
                          <a:pt x="217412" y="2687590"/>
                        </a:lnTo>
                        <a:lnTo>
                          <a:pt x="0" y="25903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8" name="Freeform: Shape 1387">
                    <a:extLst>
                      <a:ext uri="{FF2B5EF4-FFF2-40B4-BE49-F238E27FC236}">
                        <a16:creationId xmlns:a16="http://schemas.microsoft.com/office/drawing/2014/main" xmlns="" id="{C845313E-F65E-4114-8F8D-5AFA266866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43277" y="1144966"/>
                    <a:ext cx="2616241" cy="1197880"/>
                  </a:xfrm>
                  <a:custGeom>
                    <a:avLst/>
                    <a:gdLst>
                      <a:gd name="connsiteX0" fmla="*/ 164163 w 2616241"/>
                      <a:gd name="connsiteY0" fmla="*/ 1197880 h 1197880"/>
                      <a:gd name="connsiteX1" fmla="*/ 101598 w 2616241"/>
                      <a:gd name="connsiteY1" fmla="*/ 1067870 h 1197880"/>
                      <a:gd name="connsiteX2" fmla="*/ 1487 w 2616241"/>
                      <a:gd name="connsiteY2" fmla="*/ 794012 h 1197880"/>
                      <a:gd name="connsiteX3" fmla="*/ 0 w 2616241"/>
                      <a:gd name="connsiteY3" fmla="*/ 788269 h 1197880"/>
                      <a:gd name="connsiteX4" fmla="*/ 2616241 w 2616241"/>
                      <a:gd name="connsiteY4" fmla="*/ 0 h 1197880"/>
                      <a:gd name="connsiteX5" fmla="*/ 164163 w 2616241"/>
                      <a:gd name="connsiteY5" fmla="*/ 1197880 h 1197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16241" h="1197880">
                        <a:moveTo>
                          <a:pt x="164163" y="1197880"/>
                        </a:moveTo>
                        <a:lnTo>
                          <a:pt x="101598" y="1067870"/>
                        </a:lnTo>
                        <a:cubicBezTo>
                          <a:pt x="63661" y="977953"/>
                          <a:pt x="30290" y="886549"/>
                          <a:pt x="1487" y="794012"/>
                        </a:cubicBezTo>
                        <a:lnTo>
                          <a:pt x="0" y="788269"/>
                        </a:lnTo>
                        <a:lnTo>
                          <a:pt x="2616241" y="0"/>
                        </a:lnTo>
                        <a:lnTo>
                          <a:pt x="164163" y="119788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6" name="Freeform: Shape 1385">
                    <a:extLst>
                      <a:ext uri="{FF2B5EF4-FFF2-40B4-BE49-F238E27FC236}">
                        <a16:creationId xmlns:a16="http://schemas.microsoft.com/office/drawing/2014/main" xmlns="" id="{6E4112D6-465C-4E86-AA82-270C6C9EF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19008" y="493389"/>
                    <a:ext cx="834850" cy="2693926"/>
                  </a:xfrm>
                  <a:custGeom>
                    <a:avLst/>
                    <a:gdLst>
                      <a:gd name="connsiteX0" fmla="*/ 0 w 834850"/>
                      <a:gd name="connsiteY0" fmla="*/ 2594224 h 2693926"/>
                      <a:gd name="connsiteX1" fmla="*/ 834850 w 834850"/>
                      <a:gd name="connsiteY1" fmla="*/ 0 h 2693926"/>
                      <a:gd name="connsiteX2" fmla="*/ 420511 w 834850"/>
                      <a:gd name="connsiteY2" fmla="*/ 2693926 h 2693926"/>
                      <a:gd name="connsiteX3" fmla="*/ 365598 w 834850"/>
                      <a:gd name="connsiteY3" fmla="*/ 2686785 h 2693926"/>
                      <a:gd name="connsiteX4" fmla="*/ 83023 w 834850"/>
                      <a:gd name="connsiteY4" fmla="*/ 2621966 h 2693926"/>
                      <a:gd name="connsiteX5" fmla="*/ 0 w 834850"/>
                      <a:gd name="connsiteY5" fmla="*/ 2594224 h 2693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4850" h="2693926">
                        <a:moveTo>
                          <a:pt x="0" y="2594224"/>
                        </a:moveTo>
                        <a:lnTo>
                          <a:pt x="834850" y="0"/>
                        </a:lnTo>
                        <a:lnTo>
                          <a:pt x="420511" y="2693926"/>
                        </a:lnTo>
                        <a:lnTo>
                          <a:pt x="365598" y="2686785"/>
                        </a:lnTo>
                        <a:cubicBezTo>
                          <a:pt x="270640" y="2669774"/>
                          <a:pt x="176329" y="2648169"/>
                          <a:pt x="83023" y="2621966"/>
                        </a:cubicBezTo>
                        <a:lnTo>
                          <a:pt x="0" y="2594224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4" name="Freeform: Shape 1383">
                    <a:extLst>
                      <a:ext uri="{FF2B5EF4-FFF2-40B4-BE49-F238E27FC236}">
                        <a16:creationId xmlns:a16="http://schemas.microsoft.com/office/drawing/2014/main" xmlns="" id="{B2AE4E1E-C4F0-4ACE-830E-1857AD963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98636" y="1517074"/>
                    <a:ext cx="2844951" cy="827505"/>
                  </a:xfrm>
                  <a:custGeom>
                    <a:avLst/>
                    <a:gdLst>
                      <a:gd name="connsiteX0" fmla="*/ 98488 w 2844951"/>
                      <a:gd name="connsiteY0" fmla="*/ 827505 h 827505"/>
                      <a:gd name="connsiteX1" fmla="*/ 34505 w 2844951"/>
                      <a:gd name="connsiteY1" fmla="*/ 580497 h 827505"/>
                      <a:gd name="connsiteX2" fmla="*/ 0 w 2844951"/>
                      <a:gd name="connsiteY2" fmla="*/ 362953 h 827505"/>
                      <a:gd name="connsiteX3" fmla="*/ 2844951 w 2844951"/>
                      <a:gd name="connsiteY3" fmla="*/ 0 h 827505"/>
                      <a:gd name="connsiteX4" fmla="*/ 98488 w 2844951"/>
                      <a:gd name="connsiteY4" fmla="*/ 827505 h 82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4951" h="827505">
                        <a:moveTo>
                          <a:pt x="98488" y="827505"/>
                        </a:moveTo>
                        <a:lnTo>
                          <a:pt x="34505" y="580497"/>
                        </a:lnTo>
                        <a:lnTo>
                          <a:pt x="0" y="362953"/>
                        </a:lnTo>
                        <a:lnTo>
                          <a:pt x="2844951" y="0"/>
                        </a:lnTo>
                        <a:lnTo>
                          <a:pt x="98488" y="82750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2" name="Freeform: Shape 1381">
                    <a:extLst>
                      <a:ext uri="{FF2B5EF4-FFF2-40B4-BE49-F238E27FC236}">
                        <a16:creationId xmlns:a16="http://schemas.microsoft.com/office/drawing/2014/main" xmlns="" id="{B6A6E51F-29AE-4E89-AEE2-7B229298C3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53190" y="624383"/>
                    <a:ext cx="421088" cy="2771563"/>
                  </a:xfrm>
                  <a:custGeom>
                    <a:avLst/>
                    <a:gdLst>
                      <a:gd name="connsiteX0" fmla="*/ 0 w 421088"/>
                      <a:gd name="connsiteY0" fmla="*/ 2737807 h 2771563"/>
                      <a:gd name="connsiteX1" fmla="*/ 421088 w 421088"/>
                      <a:gd name="connsiteY1" fmla="*/ 0 h 2771563"/>
                      <a:gd name="connsiteX2" fmla="*/ 421088 w 421088"/>
                      <a:gd name="connsiteY2" fmla="*/ 2771563 h 2771563"/>
                      <a:gd name="connsiteX3" fmla="*/ 202982 w 421088"/>
                      <a:gd name="connsiteY3" fmla="*/ 2764206 h 2771563"/>
                      <a:gd name="connsiteX4" fmla="*/ 0 w 421088"/>
                      <a:gd name="connsiteY4" fmla="*/ 2737807 h 277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088" h="2771563">
                        <a:moveTo>
                          <a:pt x="0" y="2737807"/>
                        </a:moveTo>
                        <a:lnTo>
                          <a:pt x="421088" y="0"/>
                        </a:lnTo>
                        <a:lnTo>
                          <a:pt x="421088" y="2771563"/>
                        </a:lnTo>
                        <a:lnTo>
                          <a:pt x="202982" y="2764206"/>
                        </a:lnTo>
                        <a:lnTo>
                          <a:pt x="0" y="2737807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1" name="Freeform: Shape 1380">
                    <a:extLst>
                      <a:ext uri="{FF2B5EF4-FFF2-40B4-BE49-F238E27FC236}">
                        <a16:creationId xmlns:a16="http://schemas.microsoft.com/office/drawing/2014/main" xmlns="" id="{C7B1FC4B-12A8-43D6-AF3A-F173BFBA98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53784" y="1935503"/>
                    <a:ext cx="2918729" cy="409607"/>
                  </a:xfrm>
                  <a:custGeom>
                    <a:avLst/>
                    <a:gdLst>
                      <a:gd name="connsiteX0" fmla="*/ 24015 w 2918729"/>
                      <a:gd name="connsiteY0" fmla="*/ 409607 h 409607"/>
                      <a:gd name="connsiteX1" fmla="*/ 17780 w 2918729"/>
                      <a:gd name="connsiteY1" fmla="*/ 370300 h 409607"/>
                      <a:gd name="connsiteX2" fmla="*/ 0 w 2918729"/>
                      <a:gd name="connsiteY2" fmla="*/ 82470 h 409607"/>
                      <a:gd name="connsiteX3" fmla="*/ 2782 w 2918729"/>
                      <a:gd name="connsiteY3" fmla="*/ 0 h 409607"/>
                      <a:gd name="connsiteX4" fmla="*/ 2918729 w 2918729"/>
                      <a:gd name="connsiteY4" fmla="*/ 40305 h 409607"/>
                      <a:gd name="connsiteX5" fmla="*/ 24015 w 2918729"/>
                      <a:gd name="connsiteY5" fmla="*/ 409607 h 409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8729" h="409607">
                        <a:moveTo>
                          <a:pt x="24015" y="409607"/>
                        </a:moveTo>
                        <a:lnTo>
                          <a:pt x="17780" y="370300"/>
                        </a:lnTo>
                        <a:cubicBezTo>
                          <a:pt x="7273" y="274658"/>
                          <a:pt x="1345" y="178597"/>
                          <a:pt x="0" y="82470"/>
                        </a:cubicBezTo>
                        <a:lnTo>
                          <a:pt x="2782" y="0"/>
                        </a:lnTo>
                        <a:lnTo>
                          <a:pt x="2918729" y="40305"/>
                        </a:lnTo>
                        <a:lnTo>
                          <a:pt x="24015" y="409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8" name="Freeform: Shape 1377">
                    <a:extLst>
                      <a:ext uri="{FF2B5EF4-FFF2-40B4-BE49-F238E27FC236}">
                        <a16:creationId xmlns:a16="http://schemas.microsoft.com/office/drawing/2014/main" xmlns="" id="{0630EA8D-DB80-4436-91AE-805994CF09B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984071" y="954571"/>
                    <a:ext cx="531729" cy="2915142"/>
                  </a:xfrm>
                  <a:custGeom>
                    <a:avLst/>
                    <a:gdLst>
                      <a:gd name="connsiteX0" fmla="*/ 0 w 531729"/>
                      <a:gd name="connsiteY0" fmla="*/ 2913748 h 2915142"/>
                      <a:gd name="connsiteX1" fmla="*/ 0 w 531729"/>
                      <a:gd name="connsiteY1" fmla="*/ 0 h 2915142"/>
                      <a:gd name="connsiteX2" fmla="*/ 531729 w 531729"/>
                      <a:gd name="connsiteY2" fmla="*/ 2865228 h 2915142"/>
                      <a:gd name="connsiteX3" fmla="*/ 329138 w 531729"/>
                      <a:gd name="connsiteY3" fmla="*/ 2897362 h 2915142"/>
                      <a:gd name="connsiteX4" fmla="*/ 41308 w 531729"/>
                      <a:gd name="connsiteY4" fmla="*/ 2915142 h 2915142"/>
                      <a:gd name="connsiteX5" fmla="*/ 0 w 531729"/>
                      <a:gd name="connsiteY5" fmla="*/ 2913748 h 2915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29" h="2915142">
                        <a:moveTo>
                          <a:pt x="0" y="2913748"/>
                        </a:moveTo>
                        <a:lnTo>
                          <a:pt x="0" y="0"/>
                        </a:lnTo>
                        <a:lnTo>
                          <a:pt x="531729" y="2865228"/>
                        </a:lnTo>
                        <a:lnTo>
                          <a:pt x="329138" y="2897362"/>
                        </a:lnTo>
                        <a:cubicBezTo>
                          <a:pt x="233496" y="2907869"/>
                          <a:pt x="137434" y="2913798"/>
                          <a:pt x="41308" y="2915142"/>
                        </a:cubicBezTo>
                        <a:lnTo>
                          <a:pt x="0" y="291374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7" name="Freeform: Shape 1376">
                    <a:extLst>
                      <a:ext uri="{FF2B5EF4-FFF2-40B4-BE49-F238E27FC236}">
                        <a16:creationId xmlns:a16="http://schemas.microsoft.com/office/drawing/2014/main" xmlns="" id="{AC31584A-6DDE-4871-9B59-00FC98506A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9512" y="2168241"/>
                    <a:ext cx="2776670" cy="460086"/>
                  </a:xfrm>
                  <a:custGeom>
                    <a:avLst/>
                    <a:gdLst>
                      <a:gd name="connsiteX0" fmla="*/ 0 w 2776670"/>
                      <a:gd name="connsiteY0" fmla="*/ 421707 h 460086"/>
                      <a:gd name="connsiteX1" fmla="*/ 5969 w 2776670"/>
                      <a:gd name="connsiteY1" fmla="*/ 244753 h 460086"/>
                      <a:gd name="connsiteX2" fmla="*/ 37800 w 2776670"/>
                      <a:gd name="connsiteY2" fmla="*/ 0 h 460086"/>
                      <a:gd name="connsiteX3" fmla="*/ 2776670 w 2776670"/>
                      <a:gd name="connsiteY3" fmla="*/ 460086 h 460086"/>
                      <a:gd name="connsiteX4" fmla="*/ 0 w 2776670"/>
                      <a:gd name="connsiteY4" fmla="*/ 421707 h 460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6670" h="460086">
                        <a:moveTo>
                          <a:pt x="0" y="421707"/>
                        </a:moveTo>
                        <a:lnTo>
                          <a:pt x="5969" y="244753"/>
                        </a:lnTo>
                        <a:lnTo>
                          <a:pt x="37800" y="0"/>
                        </a:lnTo>
                        <a:lnTo>
                          <a:pt x="2776670" y="460086"/>
                        </a:lnTo>
                        <a:lnTo>
                          <a:pt x="0" y="421707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4" name="Freeform: Shape 1373">
                    <a:extLst>
                      <a:ext uri="{FF2B5EF4-FFF2-40B4-BE49-F238E27FC236}">
                        <a16:creationId xmlns:a16="http://schemas.microsoft.com/office/drawing/2014/main" xmlns="" id="{CCA701A5-3F65-4B2E-8A73-1E27C073FA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80150" y="1190269"/>
                    <a:ext cx="959922" cy="2789489"/>
                  </a:xfrm>
                  <a:custGeom>
                    <a:avLst/>
                    <a:gdLst>
                      <a:gd name="connsiteX0" fmla="*/ 517673 w 959922"/>
                      <a:gd name="connsiteY0" fmla="*/ 2789489 h 2789489"/>
                      <a:gd name="connsiteX1" fmla="*/ 0 w 959922"/>
                      <a:gd name="connsiteY1" fmla="*/ 0 h 2789489"/>
                      <a:gd name="connsiteX2" fmla="*/ 959922 w 959922"/>
                      <a:gd name="connsiteY2" fmla="*/ 2668948 h 2789489"/>
                      <a:gd name="connsiteX3" fmla="*/ 852588 w 959922"/>
                      <a:gd name="connsiteY3" fmla="*/ 2708184 h 2789489"/>
                      <a:gd name="connsiteX4" fmla="*/ 571936 w 959922"/>
                      <a:gd name="connsiteY4" fmla="*/ 2780882 h 2789489"/>
                      <a:gd name="connsiteX5" fmla="*/ 517673 w 959922"/>
                      <a:gd name="connsiteY5" fmla="*/ 2789489 h 2789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9922" h="2789489">
                        <a:moveTo>
                          <a:pt x="517673" y="2789489"/>
                        </a:moveTo>
                        <a:lnTo>
                          <a:pt x="0" y="0"/>
                        </a:lnTo>
                        <a:lnTo>
                          <a:pt x="959922" y="2668948"/>
                        </a:lnTo>
                        <a:lnTo>
                          <a:pt x="852588" y="2708184"/>
                        </a:lnTo>
                        <a:cubicBezTo>
                          <a:pt x="760050" y="2736988"/>
                          <a:pt x="666381" y="2761222"/>
                          <a:pt x="571936" y="2780882"/>
                        </a:cubicBezTo>
                        <a:lnTo>
                          <a:pt x="517673" y="278948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3" name="Freeform: Shape 1372">
                    <a:extLst>
                      <a:ext uri="{FF2B5EF4-FFF2-40B4-BE49-F238E27FC236}">
                        <a16:creationId xmlns:a16="http://schemas.microsoft.com/office/drawing/2014/main" xmlns="" id="{7D75AC06-AA2B-4E89-845D-29B3B60736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36654" y="2145031"/>
                    <a:ext cx="2743514" cy="887726"/>
                  </a:xfrm>
                  <a:custGeom>
                    <a:avLst/>
                    <a:gdLst>
                      <a:gd name="connsiteX0" fmla="*/ 0 w 2743514"/>
                      <a:gd name="connsiteY0" fmla="*/ 426859 h 887726"/>
                      <a:gd name="connsiteX1" fmla="*/ 1708 w 2743514"/>
                      <a:gd name="connsiteY1" fmla="*/ 413729 h 887726"/>
                      <a:gd name="connsiteX2" fmla="*/ 66526 w 2743514"/>
                      <a:gd name="connsiteY2" fmla="*/ 131154 h 887726"/>
                      <a:gd name="connsiteX3" fmla="*/ 110352 w 2743514"/>
                      <a:gd name="connsiteY3" fmla="*/ 0 h 887726"/>
                      <a:gd name="connsiteX4" fmla="*/ 2743514 w 2743514"/>
                      <a:gd name="connsiteY4" fmla="*/ 887726 h 887726"/>
                      <a:gd name="connsiteX5" fmla="*/ 0 w 2743514"/>
                      <a:gd name="connsiteY5" fmla="*/ 426859 h 887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3514" h="887726">
                        <a:moveTo>
                          <a:pt x="0" y="426859"/>
                        </a:moveTo>
                        <a:lnTo>
                          <a:pt x="1708" y="413729"/>
                        </a:lnTo>
                        <a:cubicBezTo>
                          <a:pt x="18719" y="318771"/>
                          <a:pt x="40323" y="224461"/>
                          <a:pt x="66526" y="131154"/>
                        </a:cubicBezTo>
                        <a:lnTo>
                          <a:pt x="110352" y="0"/>
                        </a:lnTo>
                        <a:lnTo>
                          <a:pt x="2743514" y="887726"/>
                        </a:lnTo>
                        <a:lnTo>
                          <a:pt x="0" y="42685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0" name="Freeform: Shape 1369">
                    <a:extLst>
                      <a:ext uri="{FF2B5EF4-FFF2-40B4-BE49-F238E27FC236}">
                        <a16:creationId xmlns:a16="http://schemas.microsoft.com/office/drawing/2014/main" xmlns="" id="{9C4B00AD-5455-4308-BF57-FA881BF6DA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286277" y="1458468"/>
                    <a:ext cx="1300542" cy="2617858"/>
                  </a:xfrm>
                  <a:custGeom>
                    <a:avLst/>
                    <a:gdLst>
                      <a:gd name="connsiteX0" fmla="*/ 941548 w 1300542"/>
                      <a:gd name="connsiteY0" fmla="*/ 2617858 h 2617858"/>
                      <a:gd name="connsiteX1" fmla="*/ 0 w 1300542"/>
                      <a:gd name="connsiteY1" fmla="*/ 0 h 2617858"/>
                      <a:gd name="connsiteX2" fmla="*/ 1300542 w 1300542"/>
                      <a:gd name="connsiteY2" fmla="*/ 2461232 h 2617858"/>
                      <a:gd name="connsiteX3" fmla="*/ 1081022 w 1300542"/>
                      <a:gd name="connsiteY3" fmla="*/ 2566873 h 2617858"/>
                      <a:gd name="connsiteX4" fmla="*/ 941548 w 1300542"/>
                      <a:gd name="connsiteY4" fmla="*/ 2617858 h 2617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0542" h="2617858">
                        <a:moveTo>
                          <a:pt x="941548" y="2617858"/>
                        </a:moveTo>
                        <a:lnTo>
                          <a:pt x="0" y="0"/>
                        </a:lnTo>
                        <a:lnTo>
                          <a:pt x="1300542" y="2461232"/>
                        </a:lnTo>
                        <a:lnTo>
                          <a:pt x="1081022" y="2566873"/>
                        </a:lnTo>
                        <a:lnTo>
                          <a:pt x="941548" y="2617858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9" name="Freeform: Shape 1368">
                    <a:extLst>
                      <a:ext uri="{FF2B5EF4-FFF2-40B4-BE49-F238E27FC236}">
                        <a16:creationId xmlns:a16="http://schemas.microsoft.com/office/drawing/2014/main" xmlns="" id="{8579FA7D-3514-43F1-A6F0-69529304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793580" y="2157286"/>
                    <a:ext cx="2632728" cy="1255892"/>
                  </a:xfrm>
                  <a:custGeom>
                    <a:avLst/>
                    <a:gdLst>
                      <a:gd name="connsiteX0" fmla="*/ 0 w 2632728"/>
                      <a:gd name="connsiteY0" fmla="*/ 368313 h 1255892"/>
                      <a:gd name="connsiteX1" fmla="*/ 39459 w 2632728"/>
                      <a:gd name="connsiteY1" fmla="*/ 250229 h 1255892"/>
                      <a:gd name="connsiteX2" fmla="*/ 151368 w 2632728"/>
                      <a:gd name="connsiteY2" fmla="*/ 0 h 1255892"/>
                      <a:gd name="connsiteX3" fmla="*/ 2632728 w 2632728"/>
                      <a:gd name="connsiteY3" fmla="*/ 1255892 h 1255892"/>
                      <a:gd name="connsiteX4" fmla="*/ 0 w 2632728"/>
                      <a:gd name="connsiteY4" fmla="*/ 368313 h 1255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32728" h="1255892">
                        <a:moveTo>
                          <a:pt x="0" y="368313"/>
                        </a:moveTo>
                        <a:lnTo>
                          <a:pt x="39459" y="250229"/>
                        </a:lnTo>
                        <a:lnTo>
                          <a:pt x="151368" y="0"/>
                        </a:lnTo>
                        <a:lnTo>
                          <a:pt x="2632728" y="1255892"/>
                        </a:lnTo>
                        <a:lnTo>
                          <a:pt x="0" y="36831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6" name="Freeform: Shape 1365">
                    <a:extLst>
                      <a:ext uri="{FF2B5EF4-FFF2-40B4-BE49-F238E27FC236}">
                        <a16:creationId xmlns:a16="http://schemas.microsoft.com/office/drawing/2014/main" xmlns="" id="{B7CC229E-1E2E-44E5-A0B7-72333F626C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004213" y="1745990"/>
                    <a:ext cx="1707535" cy="2492348"/>
                  </a:xfrm>
                  <a:custGeom>
                    <a:avLst/>
                    <a:gdLst>
                      <a:gd name="connsiteX0" fmla="*/ 1316984 w 1707535"/>
                      <a:gd name="connsiteY0" fmla="*/ 2492348 h 2492348"/>
                      <a:gd name="connsiteX1" fmla="*/ 0 w 1707535"/>
                      <a:gd name="connsiteY1" fmla="*/ 0 h 2492348"/>
                      <a:gd name="connsiteX2" fmla="*/ 1707535 w 1707535"/>
                      <a:gd name="connsiteY2" fmla="*/ 2243969 h 2492348"/>
                      <a:gd name="connsiteX3" fmla="*/ 1590289 w 1707535"/>
                      <a:gd name="connsiteY3" fmla="*/ 2328145 h 2492348"/>
                      <a:gd name="connsiteX4" fmla="*/ 1336424 w 1707535"/>
                      <a:gd name="connsiteY4" fmla="*/ 2482993 h 2492348"/>
                      <a:gd name="connsiteX5" fmla="*/ 1316984 w 1707535"/>
                      <a:gd name="connsiteY5" fmla="*/ 2492348 h 249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07535" h="2492348">
                        <a:moveTo>
                          <a:pt x="1316984" y="2492348"/>
                        </a:moveTo>
                        <a:lnTo>
                          <a:pt x="0" y="0"/>
                        </a:lnTo>
                        <a:lnTo>
                          <a:pt x="1707535" y="2243969"/>
                        </a:lnTo>
                        <a:lnTo>
                          <a:pt x="1590289" y="2328145"/>
                        </a:lnTo>
                        <a:cubicBezTo>
                          <a:pt x="1507749" y="2384317"/>
                          <a:pt x="1423009" y="2435934"/>
                          <a:pt x="1336424" y="2482993"/>
                        </a:cubicBezTo>
                        <a:lnTo>
                          <a:pt x="1316984" y="249234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5" name="Freeform: Shape 1364">
                    <a:extLst>
                      <a:ext uri="{FF2B5EF4-FFF2-40B4-BE49-F238E27FC236}">
                        <a16:creationId xmlns:a16="http://schemas.microsoft.com/office/drawing/2014/main" xmlns="" id="{8831EEFB-7517-4BD7-91E6-E0D3365AD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951033" y="2186575"/>
                    <a:ext cx="2479903" cy="1615066"/>
                  </a:xfrm>
                  <a:custGeom>
                    <a:avLst/>
                    <a:gdLst>
                      <a:gd name="connsiteX0" fmla="*/ 0 w 2479903"/>
                      <a:gd name="connsiteY0" fmla="*/ 359912 h 1615066"/>
                      <a:gd name="connsiteX1" fmla="*/ 143248 w 2479903"/>
                      <a:gd name="connsiteY1" fmla="*/ 109572 h 1615066"/>
                      <a:gd name="connsiteX2" fmla="*/ 217359 w 2479903"/>
                      <a:gd name="connsiteY2" fmla="*/ 0 h 1615066"/>
                      <a:gd name="connsiteX3" fmla="*/ 2479903 w 2479903"/>
                      <a:gd name="connsiteY3" fmla="*/ 1615066 h 1615066"/>
                      <a:gd name="connsiteX4" fmla="*/ 0 w 2479903"/>
                      <a:gd name="connsiteY4" fmla="*/ 359912 h 1615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79903" h="1615066">
                        <a:moveTo>
                          <a:pt x="0" y="359912"/>
                        </a:moveTo>
                        <a:lnTo>
                          <a:pt x="143248" y="109572"/>
                        </a:lnTo>
                        <a:lnTo>
                          <a:pt x="217359" y="0"/>
                        </a:lnTo>
                        <a:lnTo>
                          <a:pt x="2479903" y="1615066"/>
                        </a:lnTo>
                        <a:lnTo>
                          <a:pt x="0" y="35991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2" name="Freeform: Shape 1361">
                    <a:extLst>
                      <a:ext uri="{FF2B5EF4-FFF2-40B4-BE49-F238E27FC236}">
                        <a16:creationId xmlns:a16="http://schemas.microsoft.com/office/drawing/2014/main" xmlns="" id="{74ACF515-62D0-4122-A843-5796EE0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056761" y="2233693"/>
                    <a:ext cx="2302455" cy="1972407"/>
                  </a:xfrm>
                  <a:custGeom>
                    <a:avLst/>
                    <a:gdLst>
                      <a:gd name="connsiteX0" fmla="*/ 0 w 2302455"/>
                      <a:gd name="connsiteY0" fmla="*/ 328850 h 1972407"/>
                      <a:gd name="connsiteX1" fmla="*/ 84675 w 2302455"/>
                      <a:gd name="connsiteY1" fmla="*/ 216306 h 1972407"/>
                      <a:gd name="connsiteX2" fmla="*/ 182749 w 2302455"/>
                      <a:gd name="connsiteY2" fmla="*/ 98802 h 1972407"/>
                      <a:gd name="connsiteX3" fmla="*/ 274082 w 2302455"/>
                      <a:gd name="connsiteY3" fmla="*/ 0 h 1972407"/>
                      <a:gd name="connsiteX4" fmla="*/ 2302455 w 2302455"/>
                      <a:gd name="connsiteY4" fmla="*/ 1972407 h 1972407"/>
                      <a:gd name="connsiteX5" fmla="*/ 0 w 2302455"/>
                      <a:gd name="connsiteY5" fmla="*/ 328850 h 1972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02455" h="1972407">
                        <a:moveTo>
                          <a:pt x="0" y="328850"/>
                        </a:moveTo>
                        <a:lnTo>
                          <a:pt x="84675" y="216306"/>
                        </a:lnTo>
                        <a:cubicBezTo>
                          <a:pt x="116211" y="176516"/>
                          <a:pt x="148903" y="137334"/>
                          <a:pt x="182749" y="98802"/>
                        </a:cubicBezTo>
                        <a:lnTo>
                          <a:pt x="274082" y="0"/>
                        </a:lnTo>
                        <a:lnTo>
                          <a:pt x="2302455" y="1972407"/>
                        </a:lnTo>
                        <a:lnTo>
                          <a:pt x="0" y="328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1" name="Freeform: Shape 1360">
                    <a:extLst>
                      <a:ext uri="{FF2B5EF4-FFF2-40B4-BE49-F238E27FC236}">
                        <a16:creationId xmlns:a16="http://schemas.microsoft.com/office/drawing/2014/main" xmlns="" id="{E980BA09-119C-462A-8DD4-85531E8C6B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814842" y="2103964"/>
                    <a:ext cx="2004969" cy="2225311"/>
                  </a:xfrm>
                  <a:custGeom>
                    <a:avLst/>
                    <a:gdLst>
                      <a:gd name="connsiteX0" fmla="*/ 1693337 w 2004969"/>
                      <a:gd name="connsiteY0" fmla="*/ 2225311 h 2225311"/>
                      <a:gd name="connsiteX1" fmla="*/ 0 w 2004969"/>
                      <a:gd name="connsiteY1" fmla="*/ 0 h 2225311"/>
                      <a:gd name="connsiteX2" fmla="*/ 2004969 w 2004969"/>
                      <a:gd name="connsiteY2" fmla="*/ 1949649 h 2225311"/>
                      <a:gd name="connsiteX3" fmla="*/ 1908761 w 2004969"/>
                      <a:gd name="connsiteY3" fmla="*/ 2043709 h 2225311"/>
                      <a:gd name="connsiteX4" fmla="*/ 1794046 w 2004969"/>
                      <a:gd name="connsiteY4" fmla="*/ 2145032 h 2225311"/>
                      <a:gd name="connsiteX5" fmla="*/ 1693337 w 2004969"/>
                      <a:gd name="connsiteY5" fmla="*/ 2225311 h 2225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4969" h="2225311">
                        <a:moveTo>
                          <a:pt x="1693337" y="2225311"/>
                        </a:moveTo>
                        <a:lnTo>
                          <a:pt x="0" y="0"/>
                        </a:lnTo>
                        <a:lnTo>
                          <a:pt x="2004969" y="1949649"/>
                        </a:lnTo>
                        <a:lnTo>
                          <a:pt x="1908761" y="2043709"/>
                        </a:lnTo>
                        <a:cubicBezTo>
                          <a:pt x="1871191" y="2078620"/>
                          <a:pt x="1832938" y="2112394"/>
                          <a:pt x="1794046" y="2145032"/>
                        </a:cubicBezTo>
                        <a:lnTo>
                          <a:pt x="1693337" y="2225311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0" name="Freeform: Shape 1359">
                    <a:extLst>
                      <a:ext uri="{FF2B5EF4-FFF2-40B4-BE49-F238E27FC236}">
                        <a16:creationId xmlns:a16="http://schemas.microsoft.com/office/drawing/2014/main" xmlns="" id="{80363B02-0561-4E41-9D2F-FDDBC2384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7656" y="3087069"/>
                    <a:ext cx="103408" cy="180865"/>
                  </a:xfrm>
                  <a:custGeom>
                    <a:avLst/>
                    <a:gdLst>
                      <a:gd name="connsiteX0" fmla="*/ 0 w 103408"/>
                      <a:gd name="connsiteY0" fmla="*/ 180865 h 180865"/>
                      <a:gd name="connsiteX1" fmla="*/ 73272 w 103408"/>
                      <a:gd name="connsiteY1" fmla="*/ 30991 h 180865"/>
                      <a:gd name="connsiteX2" fmla="*/ 103408 w 103408"/>
                      <a:gd name="connsiteY2" fmla="*/ 0 h 180865"/>
                      <a:gd name="connsiteX3" fmla="*/ 97262 w 103408"/>
                      <a:gd name="connsiteY3" fmla="*/ 39956 h 180865"/>
                      <a:gd name="connsiteX4" fmla="*/ 96907 w 103408"/>
                      <a:gd name="connsiteY4" fmla="*/ 41063 h 180865"/>
                      <a:gd name="connsiteX5" fmla="*/ 0 w 103408"/>
                      <a:gd name="connsiteY5" fmla="*/ 180865 h 180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3408" h="180865">
                        <a:moveTo>
                          <a:pt x="0" y="180865"/>
                        </a:moveTo>
                        <a:lnTo>
                          <a:pt x="73272" y="30991"/>
                        </a:lnTo>
                        <a:lnTo>
                          <a:pt x="103408" y="0"/>
                        </a:lnTo>
                        <a:lnTo>
                          <a:pt x="97262" y="39956"/>
                        </a:lnTo>
                        <a:lnTo>
                          <a:pt x="96907" y="41063"/>
                        </a:lnTo>
                        <a:lnTo>
                          <a:pt x="0" y="180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9" name="Freeform: Shape 1358">
                    <a:extLst>
                      <a:ext uri="{FF2B5EF4-FFF2-40B4-BE49-F238E27FC236}">
                        <a16:creationId xmlns:a16="http://schemas.microsoft.com/office/drawing/2014/main" xmlns="" id="{FD3430CD-95EC-42A8-AD6B-2B915EA38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88" y="3139353"/>
                    <a:ext cx="185705" cy="75138"/>
                  </a:xfrm>
                  <a:custGeom>
                    <a:avLst/>
                    <a:gdLst>
                      <a:gd name="connsiteX0" fmla="*/ 0 w 185705"/>
                      <a:gd name="connsiteY0" fmla="*/ 75138 h 75138"/>
                      <a:gd name="connsiteX1" fmla="*/ 142534 w 185705"/>
                      <a:gd name="connsiteY1" fmla="*/ 5508 h 75138"/>
                      <a:gd name="connsiteX2" fmla="*/ 185705 w 185705"/>
                      <a:gd name="connsiteY2" fmla="*/ 0 h 75138"/>
                      <a:gd name="connsiteX3" fmla="*/ 140926 w 185705"/>
                      <a:gd name="connsiteY3" fmla="*/ 32677 h 75138"/>
                      <a:gd name="connsiteX4" fmla="*/ 0 w 185705"/>
                      <a:gd name="connsiteY4" fmla="*/ 75138 h 75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705" h="75138">
                        <a:moveTo>
                          <a:pt x="0" y="75138"/>
                        </a:moveTo>
                        <a:lnTo>
                          <a:pt x="142534" y="5508"/>
                        </a:lnTo>
                        <a:lnTo>
                          <a:pt x="185705" y="0"/>
                        </a:lnTo>
                        <a:lnTo>
                          <a:pt x="140926" y="32677"/>
                        </a:lnTo>
                        <a:lnTo>
                          <a:pt x="0" y="751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8" name="Freeform: Shape 1357">
                    <a:extLst>
                      <a:ext uri="{FF2B5EF4-FFF2-40B4-BE49-F238E27FC236}">
                        <a16:creationId xmlns:a16="http://schemas.microsoft.com/office/drawing/2014/main" xmlns="" id="{7FCC7041-B7C5-429A-9771-6AAD52A0B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1460" y="3082717"/>
                    <a:ext cx="35316" cy="188131"/>
                  </a:xfrm>
                  <a:custGeom>
                    <a:avLst/>
                    <a:gdLst>
                      <a:gd name="connsiteX0" fmla="*/ 0 w 35316"/>
                      <a:gd name="connsiteY0" fmla="*/ 188131 h 188131"/>
                      <a:gd name="connsiteX1" fmla="*/ 26007 w 35316"/>
                      <a:gd name="connsiteY1" fmla="*/ 19042 h 188131"/>
                      <a:gd name="connsiteX2" fmla="*/ 35316 w 35316"/>
                      <a:gd name="connsiteY2" fmla="*/ 0 h 188131"/>
                      <a:gd name="connsiteX3" fmla="*/ 35316 w 35316"/>
                      <a:gd name="connsiteY3" fmla="*/ 78389 h 188131"/>
                      <a:gd name="connsiteX4" fmla="*/ 0 w 35316"/>
                      <a:gd name="connsiteY4" fmla="*/ 188131 h 188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316" h="188131">
                        <a:moveTo>
                          <a:pt x="0" y="188131"/>
                        </a:moveTo>
                        <a:lnTo>
                          <a:pt x="26007" y="19042"/>
                        </a:lnTo>
                        <a:lnTo>
                          <a:pt x="35316" y="0"/>
                        </a:lnTo>
                        <a:lnTo>
                          <a:pt x="35316" y="78389"/>
                        </a:lnTo>
                        <a:lnTo>
                          <a:pt x="0" y="188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7" name="Freeform: Shape 1356">
                    <a:extLst>
                      <a:ext uri="{FF2B5EF4-FFF2-40B4-BE49-F238E27FC236}">
                        <a16:creationId xmlns:a16="http://schemas.microsoft.com/office/drawing/2014/main" xmlns="" id="{469DFABD-0981-4F38-9EC4-B607A6855A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7741" y="3138733"/>
                    <a:ext cx="20498" cy="133271"/>
                  </a:xfrm>
                  <a:custGeom>
                    <a:avLst/>
                    <a:gdLst>
                      <a:gd name="connsiteX0" fmla="*/ 0 w 20498"/>
                      <a:gd name="connsiteY0" fmla="*/ 133271 h 133271"/>
                      <a:gd name="connsiteX1" fmla="*/ 0 w 20498"/>
                      <a:gd name="connsiteY1" fmla="*/ 63695 h 133271"/>
                      <a:gd name="connsiteX2" fmla="*/ 20498 w 20498"/>
                      <a:gd name="connsiteY2" fmla="*/ 0 h 133271"/>
                      <a:gd name="connsiteX3" fmla="*/ 0 w 20498"/>
                      <a:gd name="connsiteY3" fmla="*/ 133271 h 133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98" h="133271">
                        <a:moveTo>
                          <a:pt x="0" y="133271"/>
                        </a:moveTo>
                        <a:lnTo>
                          <a:pt x="0" y="63695"/>
                        </a:lnTo>
                        <a:lnTo>
                          <a:pt x="20498" y="0"/>
                        </a:lnTo>
                        <a:lnTo>
                          <a:pt x="0" y="133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6" name="Freeform: Shape 1355">
                    <a:extLst>
                      <a:ext uri="{FF2B5EF4-FFF2-40B4-BE49-F238E27FC236}">
                        <a16:creationId xmlns:a16="http://schemas.microsoft.com/office/drawing/2014/main" xmlns="" id="{4387E2AB-65A3-41BA-A943-1AE1976D32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568" y="3200296"/>
                    <a:ext cx="53776" cy="26270"/>
                  </a:xfrm>
                  <a:custGeom>
                    <a:avLst/>
                    <a:gdLst>
                      <a:gd name="connsiteX0" fmla="*/ 0 w 53776"/>
                      <a:gd name="connsiteY0" fmla="*/ 26270 h 26270"/>
                      <a:gd name="connsiteX1" fmla="*/ 23498 w 53776"/>
                      <a:gd name="connsiteY1" fmla="*/ 9122 h 26270"/>
                      <a:gd name="connsiteX2" fmla="*/ 53776 w 53776"/>
                      <a:gd name="connsiteY2" fmla="*/ 0 h 26270"/>
                      <a:gd name="connsiteX3" fmla="*/ 0 w 53776"/>
                      <a:gd name="connsiteY3" fmla="*/ 26270 h 26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776" h="26270">
                        <a:moveTo>
                          <a:pt x="0" y="26270"/>
                        </a:moveTo>
                        <a:lnTo>
                          <a:pt x="23498" y="9122"/>
                        </a:lnTo>
                        <a:lnTo>
                          <a:pt x="53776" y="0"/>
                        </a:lnTo>
                        <a:lnTo>
                          <a:pt x="0" y="262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5" name="Freeform: Shape 1354">
                    <a:extLst>
                      <a:ext uri="{FF2B5EF4-FFF2-40B4-BE49-F238E27FC236}">
                        <a16:creationId xmlns:a16="http://schemas.microsoft.com/office/drawing/2014/main" xmlns="" id="{8DCBC64B-6CD7-4169-9521-5EB96F5D0F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82" y="3209837"/>
                    <a:ext cx="72717" cy="56140"/>
                  </a:xfrm>
                  <a:custGeom>
                    <a:avLst/>
                    <a:gdLst>
                      <a:gd name="connsiteX0" fmla="*/ 0 w 72717"/>
                      <a:gd name="connsiteY0" fmla="*/ 56140 h 56140"/>
                      <a:gd name="connsiteX1" fmla="*/ 47079 w 72717"/>
                      <a:gd name="connsiteY1" fmla="*/ 7725 h 56140"/>
                      <a:gd name="connsiteX2" fmla="*/ 72717 w 72717"/>
                      <a:gd name="connsiteY2" fmla="*/ 0 h 56140"/>
                      <a:gd name="connsiteX3" fmla="*/ 70380 w 72717"/>
                      <a:gd name="connsiteY3" fmla="*/ 4780 h 56140"/>
                      <a:gd name="connsiteX4" fmla="*/ 0 w 72717"/>
                      <a:gd name="connsiteY4" fmla="*/ 56140 h 56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717" h="56140">
                        <a:moveTo>
                          <a:pt x="0" y="56140"/>
                        </a:moveTo>
                        <a:lnTo>
                          <a:pt x="47079" y="7725"/>
                        </a:lnTo>
                        <a:lnTo>
                          <a:pt x="72717" y="0"/>
                        </a:lnTo>
                        <a:lnTo>
                          <a:pt x="70380" y="4780"/>
                        </a:lnTo>
                        <a:lnTo>
                          <a:pt x="0" y="56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4" name="Freeform: Shape 1353">
                    <a:extLst>
                      <a:ext uri="{FF2B5EF4-FFF2-40B4-BE49-F238E27FC236}">
                        <a16:creationId xmlns:a16="http://schemas.microsoft.com/office/drawing/2014/main" xmlns="" id="{248648B7-979E-443C-B09C-CDBA72B5A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1" y="3236876"/>
                    <a:ext cx="169949" cy="27486"/>
                  </a:xfrm>
                  <a:custGeom>
                    <a:avLst/>
                    <a:gdLst>
                      <a:gd name="connsiteX0" fmla="*/ 0 w 169949"/>
                      <a:gd name="connsiteY0" fmla="*/ 0 h 27486"/>
                      <a:gd name="connsiteX1" fmla="*/ 94702 w 169949"/>
                      <a:gd name="connsiteY1" fmla="*/ 1309 h 27486"/>
                      <a:gd name="connsiteX2" fmla="*/ 169949 w 169949"/>
                      <a:gd name="connsiteY2" fmla="*/ 26678 h 27486"/>
                      <a:gd name="connsiteX3" fmla="*/ 163618 w 169949"/>
                      <a:gd name="connsiteY3" fmla="*/ 27486 h 27486"/>
                      <a:gd name="connsiteX4" fmla="*/ 0 w 169949"/>
                      <a:gd name="connsiteY4" fmla="*/ 0 h 27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949" h="27486">
                        <a:moveTo>
                          <a:pt x="0" y="0"/>
                        </a:moveTo>
                        <a:lnTo>
                          <a:pt x="94702" y="1309"/>
                        </a:lnTo>
                        <a:lnTo>
                          <a:pt x="169949" y="26678"/>
                        </a:lnTo>
                        <a:lnTo>
                          <a:pt x="163618" y="274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3" name="Freeform: Shape 1352">
                    <a:extLst>
                      <a:ext uri="{FF2B5EF4-FFF2-40B4-BE49-F238E27FC236}">
                        <a16:creationId xmlns:a16="http://schemas.microsoft.com/office/drawing/2014/main" xmlns="" id="{574254C4-8A3D-43E7-9556-02A0DC35A8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216799"/>
                    <a:ext cx="26008" cy="37519"/>
                  </a:xfrm>
                  <a:custGeom>
                    <a:avLst/>
                    <a:gdLst>
                      <a:gd name="connsiteX0" fmla="*/ 0 w 26008"/>
                      <a:gd name="connsiteY0" fmla="*/ 37519 h 37519"/>
                      <a:gd name="connsiteX1" fmla="*/ 26008 w 26008"/>
                      <a:gd name="connsiteY1" fmla="*/ 0 h 37519"/>
                      <a:gd name="connsiteX2" fmla="*/ 15414 w 26008"/>
                      <a:gd name="connsiteY2" fmla="*/ 21668 h 37519"/>
                      <a:gd name="connsiteX3" fmla="*/ 0 w 26008"/>
                      <a:gd name="connsiteY3" fmla="*/ 37519 h 37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008" h="37519">
                        <a:moveTo>
                          <a:pt x="0" y="37519"/>
                        </a:moveTo>
                        <a:lnTo>
                          <a:pt x="26008" y="0"/>
                        </a:lnTo>
                        <a:lnTo>
                          <a:pt x="15414" y="21668"/>
                        </a:lnTo>
                        <a:lnTo>
                          <a:pt x="0" y="37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2" name="Freeform: Shape 1351">
                    <a:extLst>
                      <a:ext uri="{FF2B5EF4-FFF2-40B4-BE49-F238E27FC236}">
                        <a16:creationId xmlns:a16="http://schemas.microsoft.com/office/drawing/2014/main" xmlns="" id="{FBF8CAE4-80BB-4457-952D-1DDAEB9ACD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1" y="3230658"/>
                    <a:ext cx="37670" cy="11350"/>
                  </a:xfrm>
                  <a:custGeom>
                    <a:avLst/>
                    <a:gdLst>
                      <a:gd name="connsiteX0" fmla="*/ 0 w 37670"/>
                      <a:gd name="connsiteY0" fmla="*/ 11350 h 11350"/>
                      <a:gd name="connsiteX1" fmla="*/ 37670 w 37670"/>
                      <a:gd name="connsiteY1" fmla="*/ 0 h 11350"/>
                      <a:gd name="connsiteX2" fmla="*/ 19540 w 37670"/>
                      <a:gd name="connsiteY2" fmla="*/ 8857 h 11350"/>
                      <a:gd name="connsiteX3" fmla="*/ 0 w 37670"/>
                      <a:gd name="connsiteY3" fmla="*/ 11350 h 1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70" h="11350">
                        <a:moveTo>
                          <a:pt x="0" y="11350"/>
                        </a:moveTo>
                        <a:lnTo>
                          <a:pt x="37670" y="0"/>
                        </a:lnTo>
                        <a:lnTo>
                          <a:pt x="19540" y="8857"/>
                        </a:lnTo>
                        <a:lnTo>
                          <a:pt x="0" y="11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1" name="Freeform: Shape 1350">
                    <a:extLst>
                      <a:ext uri="{FF2B5EF4-FFF2-40B4-BE49-F238E27FC236}">
                        <a16:creationId xmlns:a16="http://schemas.microsoft.com/office/drawing/2014/main" xmlns="" id="{6D5BFCF1-91B2-4A24-8F9F-D6ADFD3469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034" y="3224118"/>
                    <a:ext cx="6977" cy="21286"/>
                  </a:xfrm>
                  <a:custGeom>
                    <a:avLst/>
                    <a:gdLst>
                      <a:gd name="connsiteX0" fmla="*/ 0 w 6977"/>
                      <a:gd name="connsiteY0" fmla="*/ 21286 h 21286"/>
                      <a:gd name="connsiteX1" fmla="*/ 6739 w 6977"/>
                      <a:gd name="connsiteY1" fmla="*/ 345 h 21286"/>
                      <a:gd name="connsiteX2" fmla="*/ 6977 w 6977"/>
                      <a:gd name="connsiteY2" fmla="*/ 0 h 21286"/>
                      <a:gd name="connsiteX3" fmla="*/ 5404 w 6977"/>
                      <a:gd name="connsiteY3" fmla="*/ 10232 h 21286"/>
                      <a:gd name="connsiteX4" fmla="*/ 0 w 6977"/>
                      <a:gd name="connsiteY4" fmla="*/ 21286 h 21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77" h="21286">
                        <a:moveTo>
                          <a:pt x="0" y="21286"/>
                        </a:moveTo>
                        <a:lnTo>
                          <a:pt x="6739" y="345"/>
                        </a:lnTo>
                        <a:lnTo>
                          <a:pt x="6977" y="0"/>
                        </a:lnTo>
                        <a:lnTo>
                          <a:pt x="5404" y="10232"/>
                        </a:lnTo>
                        <a:lnTo>
                          <a:pt x="0" y="212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0" name="Freeform: Shape 1349">
                    <a:extLst>
                      <a:ext uri="{FF2B5EF4-FFF2-40B4-BE49-F238E27FC236}">
                        <a16:creationId xmlns:a16="http://schemas.microsoft.com/office/drawing/2014/main" xmlns="" id="{FBA7F07B-B5A1-469C-A0CF-3A9995100B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0972" y="3243911"/>
                    <a:ext cx="121420" cy="29593"/>
                  </a:xfrm>
                  <a:custGeom>
                    <a:avLst/>
                    <a:gdLst>
                      <a:gd name="connsiteX0" fmla="*/ 0 w 121420"/>
                      <a:gd name="connsiteY0" fmla="*/ 0 h 29593"/>
                      <a:gd name="connsiteX1" fmla="*/ 94224 w 121420"/>
                      <a:gd name="connsiteY1" fmla="*/ 15828 h 29593"/>
                      <a:gd name="connsiteX2" fmla="*/ 121420 w 121420"/>
                      <a:gd name="connsiteY2" fmla="*/ 29593 h 29593"/>
                      <a:gd name="connsiteX3" fmla="*/ 86341 w 121420"/>
                      <a:gd name="connsiteY3" fmla="*/ 29108 h 29593"/>
                      <a:gd name="connsiteX4" fmla="*/ 0 w 121420"/>
                      <a:gd name="connsiteY4" fmla="*/ 0 h 29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420" h="29593">
                        <a:moveTo>
                          <a:pt x="0" y="0"/>
                        </a:moveTo>
                        <a:lnTo>
                          <a:pt x="94224" y="15828"/>
                        </a:lnTo>
                        <a:lnTo>
                          <a:pt x="121420" y="29593"/>
                        </a:lnTo>
                        <a:lnTo>
                          <a:pt x="86341" y="291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9" name="Freeform: Shape 1348">
                    <a:extLst>
                      <a:ext uri="{FF2B5EF4-FFF2-40B4-BE49-F238E27FC236}">
                        <a16:creationId xmlns:a16="http://schemas.microsoft.com/office/drawing/2014/main" xmlns="" id="{3AFB64AF-E5E9-4184-965B-81701B5BB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686" y="3249166"/>
                    <a:ext cx="27102" cy="13240"/>
                  </a:xfrm>
                  <a:custGeom>
                    <a:avLst/>
                    <a:gdLst>
                      <a:gd name="connsiteX0" fmla="*/ 0 w 27102"/>
                      <a:gd name="connsiteY0" fmla="*/ 13240 h 13240"/>
                      <a:gd name="connsiteX1" fmla="*/ 27102 w 27102"/>
                      <a:gd name="connsiteY1" fmla="*/ 0 h 13240"/>
                      <a:gd name="connsiteX2" fmla="*/ 20123 w 27102"/>
                      <a:gd name="connsiteY2" fmla="*/ 7177 h 13240"/>
                      <a:gd name="connsiteX3" fmla="*/ 0 w 27102"/>
                      <a:gd name="connsiteY3" fmla="*/ 13240 h 13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102" h="13240">
                        <a:moveTo>
                          <a:pt x="0" y="13240"/>
                        </a:moveTo>
                        <a:lnTo>
                          <a:pt x="27102" y="0"/>
                        </a:lnTo>
                        <a:lnTo>
                          <a:pt x="20123" y="7177"/>
                        </a:lnTo>
                        <a:lnTo>
                          <a:pt x="0" y="13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8" name="Freeform: Shape 1347">
                    <a:extLst>
                      <a:ext uri="{FF2B5EF4-FFF2-40B4-BE49-F238E27FC236}">
                        <a16:creationId xmlns:a16="http://schemas.microsoft.com/office/drawing/2014/main" xmlns="" id="{5518B7DE-7DBF-4235-89CF-85EE0CDA97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317" y="3244061"/>
                    <a:ext cx="7736" cy="24436"/>
                  </a:xfrm>
                  <a:custGeom>
                    <a:avLst/>
                    <a:gdLst>
                      <a:gd name="connsiteX0" fmla="*/ 0 w 7736"/>
                      <a:gd name="connsiteY0" fmla="*/ 24436 h 24436"/>
                      <a:gd name="connsiteX1" fmla="*/ 117 w 7736"/>
                      <a:gd name="connsiteY1" fmla="*/ 23674 h 24436"/>
                      <a:gd name="connsiteX2" fmla="*/ 7736 w 7736"/>
                      <a:gd name="connsiteY2" fmla="*/ 0 h 24436"/>
                      <a:gd name="connsiteX3" fmla="*/ 7736 w 7736"/>
                      <a:gd name="connsiteY3" fmla="*/ 13276 h 24436"/>
                      <a:gd name="connsiteX4" fmla="*/ 0 w 7736"/>
                      <a:gd name="connsiteY4" fmla="*/ 24436 h 2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36" h="24436">
                        <a:moveTo>
                          <a:pt x="0" y="24436"/>
                        </a:moveTo>
                        <a:lnTo>
                          <a:pt x="117" y="23674"/>
                        </a:lnTo>
                        <a:lnTo>
                          <a:pt x="7736" y="0"/>
                        </a:lnTo>
                        <a:lnTo>
                          <a:pt x="7736" y="13276"/>
                        </a:lnTo>
                        <a:lnTo>
                          <a:pt x="0" y="244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7" name="Freeform: Shape 1346">
                    <a:extLst>
                      <a:ext uri="{FF2B5EF4-FFF2-40B4-BE49-F238E27FC236}">
                        <a16:creationId xmlns:a16="http://schemas.microsoft.com/office/drawing/2014/main" xmlns="" id="{39E399ED-615F-4ACA-AA06-AE573409D6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0113" y="3221460"/>
                    <a:ext cx="37565" cy="111537"/>
                  </a:xfrm>
                  <a:custGeom>
                    <a:avLst/>
                    <a:gdLst>
                      <a:gd name="connsiteX0" fmla="*/ 37565 w 37565"/>
                      <a:gd name="connsiteY0" fmla="*/ 111537 h 111537"/>
                      <a:gd name="connsiteX1" fmla="*/ 0 w 37565"/>
                      <a:gd name="connsiteY1" fmla="*/ 7091 h 111537"/>
                      <a:gd name="connsiteX2" fmla="*/ 2281 w 37565"/>
                      <a:gd name="connsiteY2" fmla="*/ 0 h 111537"/>
                      <a:gd name="connsiteX3" fmla="*/ 24761 w 37565"/>
                      <a:gd name="connsiteY3" fmla="*/ 42542 h 111537"/>
                      <a:gd name="connsiteX4" fmla="*/ 37565 w 37565"/>
                      <a:gd name="connsiteY4" fmla="*/ 111537 h 11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565" h="111537">
                        <a:moveTo>
                          <a:pt x="37565" y="111537"/>
                        </a:moveTo>
                        <a:lnTo>
                          <a:pt x="0" y="7091"/>
                        </a:lnTo>
                        <a:lnTo>
                          <a:pt x="2281" y="0"/>
                        </a:lnTo>
                        <a:lnTo>
                          <a:pt x="24761" y="42542"/>
                        </a:lnTo>
                        <a:lnTo>
                          <a:pt x="37565" y="1115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6" name="Freeform: Shape 1345">
                    <a:extLst>
                      <a:ext uri="{FF2B5EF4-FFF2-40B4-BE49-F238E27FC236}">
                        <a16:creationId xmlns:a16="http://schemas.microsoft.com/office/drawing/2014/main" xmlns="" id="{05B6EC54-011B-449B-8A10-FF856A76E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5006" y="3210450"/>
                    <a:ext cx="63741" cy="139900"/>
                  </a:xfrm>
                  <a:custGeom>
                    <a:avLst/>
                    <a:gdLst>
                      <a:gd name="connsiteX0" fmla="*/ 63741 w 63741"/>
                      <a:gd name="connsiteY0" fmla="*/ 139900 h 139900"/>
                      <a:gd name="connsiteX1" fmla="*/ 5513 w 63741"/>
                      <a:gd name="connsiteY1" fmla="*/ 29704 h 139900"/>
                      <a:gd name="connsiteX2" fmla="*/ 0 w 63741"/>
                      <a:gd name="connsiteY2" fmla="*/ 0 h 139900"/>
                      <a:gd name="connsiteX3" fmla="*/ 25456 w 63741"/>
                      <a:gd name="connsiteY3" fmla="*/ 33452 h 139900"/>
                      <a:gd name="connsiteX4" fmla="*/ 63741 w 63741"/>
                      <a:gd name="connsiteY4" fmla="*/ 139900 h 139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741" h="139900">
                        <a:moveTo>
                          <a:pt x="63741" y="139900"/>
                        </a:moveTo>
                        <a:lnTo>
                          <a:pt x="5513" y="29704"/>
                        </a:lnTo>
                        <a:lnTo>
                          <a:pt x="0" y="0"/>
                        </a:lnTo>
                        <a:lnTo>
                          <a:pt x="25456" y="33452"/>
                        </a:lnTo>
                        <a:lnTo>
                          <a:pt x="63741" y="1399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5" name="Freeform: Shape 1344">
                    <a:extLst>
                      <a:ext uri="{FF2B5EF4-FFF2-40B4-BE49-F238E27FC236}">
                        <a16:creationId xmlns:a16="http://schemas.microsoft.com/office/drawing/2014/main" xmlns="" id="{A00B965A-5812-4A22-A6A2-E896E094D0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1661" y="3251688"/>
                    <a:ext cx="116347" cy="48466"/>
                  </a:xfrm>
                  <a:custGeom>
                    <a:avLst/>
                    <a:gdLst>
                      <a:gd name="connsiteX0" fmla="*/ 0 w 116347"/>
                      <a:gd name="connsiteY0" fmla="*/ 0 h 48466"/>
                      <a:gd name="connsiteX1" fmla="*/ 91813 w 116347"/>
                      <a:gd name="connsiteY1" fmla="*/ 30953 h 48466"/>
                      <a:gd name="connsiteX2" fmla="*/ 116347 w 116347"/>
                      <a:gd name="connsiteY2" fmla="*/ 48466 h 48466"/>
                      <a:gd name="connsiteX3" fmla="*/ 85531 w 116347"/>
                      <a:gd name="connsiteY3" fmla="*/ 43289 h 48466"/>
                      <a:gd name="connsiteX4" fmla="*/ 0 w 116347"/>
                      <a:gd name="connsiteY4" fmla="*/ 0 h 48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47" h="48466">
                        <a:moveTo>
                          <a:pt x="0" y="0"/>
                        </a:moveTo>
                        <a:lnTo>
                          <a:pt x="91813" y="30953"/>
                        </a:lnTo>
                        <a:lnTo>
                          <a:pt x="116347" y="48466"/>
                        </a:lnTo>
                        <a:lnTo>
                          <a:pt x="85531" y="4328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4" name="Freeform: Shape 1343">
                    <a:extLst>
                      <a:ext uri="{FF2B5EF4-FFF2-40B4-BE49-F238E27FC236}">
                        <a16:creationId xmlns:a16="http://schemas.microsoft.com/office/drawing/2014/main" xmlns="" id="{DF7899CD-6690-4EEF-84CD-60C7F8CFB7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519" y="3266985"/>
                    <a:ext cx="47722" cy="22485"/>
                  </a:xfrm>
                  <a:custGeom>
                    <a:avLst/>
                    <a:gdLst>
                      <a:gd name="connsiteX0" fmla="*/ 0 w 47722"/>
                      <a:gd name="connsiteY0" fmla="*/ 22485 h 22485"/>
                      <a:gd name="connsiteX1" fmla="*/ 46027 w 47722"/>
                      <a:gd name="connsiteY1" fmla="*/ 0 h 22485"/>
                      <a:gd name="connsiteX2" fmla="*/ 47722 w 47722"/>
                      <a:gd name="connsiteY2" fmla="*/ 8106 h 22485"/>
                      <a:gd name="connsiteX3" fmla="*/ 0 w 47722"/>
                      <a:gd name="connsiteY3" fmla="*/ 22485 h 22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22" h="22485">
                        <a:moveTo>
                          <a:pt x="0" y="22485"/>
                        </a:moveTo>
                        <a:lnTo>
                          <a:pt x="46027" y="0"/>
                        </a:lnTo>
                        <a:lnTo>
                          <a:pt x="47722" y="8106"/>
                        </a:lnTo>
                        <a:lnTo>
                          <a:pt x="0" y="224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3" name="Freeform: Shape 1342">
                    <a:extLst>
                      <a:ext uri="{FF2B5EF4-FFF2-40B4-BE49-F238E27FC236}">
                        <a16:creationId xmlns:a16="http://schemas.microsoft.com/office/drawing/2014/main" xmlns="" id="{2D218BFA-2AF1-4B42-9133-196C251CED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70" y="3256762"/>
                    <a:ext cx="3897" cy="7972"/>
                  </a:xfrm>
                  <a:custGeom>
                    <a:avLst/>
                    <a:gdLst>
                      <a:gd name="connsiteX0" fmla="*/ 0 w 3897"/>
                      <a:gd name="connsiteY0" fmla="*/ 7972 h 7972"/>
                      <a:gd name="connsiteX1" fmla="*/ 0 w 3897"/>
                      <a:gd name="connsiteY1" fmla="*/ 5622 h 7972"/>
                      <a:gd name="connsiteX2" fmla="*/ 3897 w 3897"/>
                      <a:gd name="connsiteY2" fmla="*/ 0 h 7972"/>
                      <a:gd name="connsiteX3" fmla="*/ 0 w 3897"/>
                      <a:gd name="connsiteY3" fmla="*/ 7972 h 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7" h="7972">
                        <a:moveTo>
                          <a:pt x="0" y="7972"/>
                        </a:moveTo>
                        <a:lnTo>
                          <a:pt x="0" y="5622"/>
                        </a:lnTo>
                        <a:lnTo>
                          <a:pt x="3897" y="0"/>
                        </a:lnTo>
                        <a:lnTo>
                          <a:pt x="0" y="7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2" name="Freeform: Shape 1341">
                    <a:extLst>
                      <a:ext uri="{FF2B5EF4-FFF2-40B4-BE49-F238E27FC236}">
                        <a16:creationId xmlns:a16="http://schemas.microsoft.com/office/drawing/2014/main" xmlns="" id="{83C3EEFA-98EC-479A-B9A6-4302AC1F78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706" y="3260567"/>
                    <a:ext cx="17273" cy="24920"/>
                  </a:xfrm>
                  <a:custGeom>
                    <a:avLst/>
                    <a:gdLst>
                      <a:gd name="connsiteX0" fmla="*/ 0 w 17273"/>
                      <a:gd name="connsiteY0" fmla="*/ 24920 h 24920"/>
                      <a:gd name="connsiteX1" fmla="*/ 9359 w 17273"/>
                      <a:gd name="connsiteY1" fmla="*/ 5775 h 24920"/>
                      <a:gd name="connsiteX2" fmla="*/ 17273 w 17273"/>
                      <a:gd name="connsiteY2" fmla="*/ 0 h 24920"/>
                      <a:gd name="connsiteX3" fmla="*/ 0 w 17273"/>
                      <a:gd name="connsiteY3" fmla="*/ 24920 h 24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73" h="24920">
                        <a:moveTo>
                          <a:pt x="0" y="24920"/>
                        </a:moveTo>
                        <a:lnTo>
                          <a:pt x="9359" y="5775"/>
                        </a:lnTo>
                        <a:lnTo>
                          <a:pt x="17273" y="0"/>
                        </a:lnTo>
                        <a:lnTo>
                          <a:pt x="0" y="24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1" name="Freeform: Shape 1340">
                    <a:extLst>
                      <a:ext uri="{FF2B5EF4-FFF2-40B4-BE49-F238E27FC236}">
                        <a16:creationId xmlns:a16="http://schemas.microsoft.com/office/drawing/2014/main" xmlns="" id="{A1AD528A-6229-4261-9CCD-E848DBC1BA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814" y="3258372"/>
                    <a:ext cx="6200" cy="28805"/>
                  </a:xfrm>
                  <a:custGeom>
                    <a:avLst/>
                    <a:gdLst>
                      <a:gd name="connsiteX0" fmla="*/ 0 w 6200"/>
                      <a:gd name="connsiteY0" fmla="*/ 28805 h 28805"/>
                      <a:gd name="connsiteX1" fmla="*/ 4430 w 6200"/>
                      <a:gd name="connsiteY1" fmla="*/ 0 h 28805"/>
                      <a:gd name="connsiteX2" fmla="*/ 6200 w 6200"/>
                      <a:gd name="connsiteY2" fmla="*/ 9538 h 28805"/>
                      <a:gd name="connsiteX3" fmla="*/ 0 w 6200"/>
                      <a:gd name="connsiteY3" fmla="*/ 28805 h 28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0" h="28805">
                        <a:moveTo>
                          <a:pt x="0" y="28805"/>
                        </a:moveTo>
                        <a:lnTo>
                          <a:pt x="4430" y="0"/>
                        </a:lnTo>
                        <a:lnTo>
                          <a:pt x="6200" y="9538"/>
                        </a:lnTo>
                        <a:lnTo>
                          <a:pt x="0" y="288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0" name="Freeform: Shape 1339">
                    <a:extLst>
                      <a:ext uri="{FF2B5EF4-FFF2-40B4-BE49-F238E27FC236}">
                        <a16:creationId xmlns:a16="http://schemas.microsoft.com/office/drawing/2014/main" xmlns="" id="{C176CE08-18B1-4B65-B179-51052CC132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58" y="3266930"/>
                    <a:ext cx="17489" cy="29180"/>
                  </a:xfrm>
                  <a:custGeom>
                    <a:avLst/>
                    <a:gdLst>
                      <a:gd name="connsiteX0" fmla="*/ 0 w 17489"/>
                      <a:gd name="connsiteY0" fmla="*/ 29180 h 29180"/>
                      <a:gd name="connsiteX1" fmla="*/ 14266 w 17489"/>
                      <a:gd name="connsiteY1" fmla="*/ 0 h 29180"/>
                      <a:gd name="connsiteX2" fmla="*/ 16842 w 17489"/>
                      <a:gd name="connsiteY2" fmla="*/ 464 h 29180"/>
                      <a:gd name="connsiteX3" fmla="*/ 17489 w 17489"/>
                      <a:gd name="connsiteY3" fmla="*/ 3951 h 29180"/>
                      <a:gd name="connsiteX4" fmla="*/ 0 w 17489"/>
                      <a:gd name="connsiteY4" fmla="*/ 29180 h 29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89" h="29180">
                        <a:moveTo>
                          <a:pt x="0" y="29180"/>
                        </a:moveTo>
                        <a:lnTo>
                          <a:pt x="14266" y="0"/>
                        </a:lnTo>
                        <a:lnTo>
                          <a:pt x="16842" y="464"/>
                        </a:lnTo>
                        <a:lnTo>
                          <a:pt x="17489" y="3951"/>
                        </a:lnTo>
                        <a:lnTo>
                          <a:pt x="0" y="291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9" name="Freeform: Shape 1338">
                    <a:extLst>
                      <a:ext uri="{FF2B5EF4-FFF2-40B4-BE49-F238E27FC236}">
                        <a16:creationId xmlns:a16="http://schemas.microsoft.com/office/drawing/2014/main" xmlns="" id="{F432C635-B4A8-4F05-B962-E2C88110CA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887" y="3266939"/>
                    <a:ext cx="7938" cy="25165"/>
                  </a:xfrm>
                  <a:custGeom>
                    <a:avLst/>
                    <a:gdLst>
                      <a:gd name="connsiteX0" fmla="*/ 0 w 7938"/>
                      <a:gd name="connsiteY0" fmla="*/ 25165 h 25165"/>
                      <a:gd name="connsiteX1" fmla="*/ 0 w 7938"/>
                      <a:gd name="connsiteY1" fmla="*/ 7368 h 25165"/>
                      <a:gd name="connsiteX2" fmla="*/ 7165 w 7938"/>
                      <a:gd name="connsiteY2" fmla="*/ 0 h 25165"/>
                      <a:gd name="connsiteX3" fmla="*/ 7938 w 7938"/>
                      <a:gd name="connsiteY3" fmla="*/ 498 h 25165"/>
                      <a:gd name="connsiteX4" fmla="*/ 0 w 7938"/>
                      <a:gd name="connsiteY4" fmla="*/ 25165 h 25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" h="25165">
                        <a:moveTo>
                          <a:pt x="0" y="25165"/>
                        </a:moveTo>
                        <a:lnTo>
                          <a:pt x="0" y="7368"/>
                        </a:lnTo>
                        <a:lnTo>
                          <a:pt x="7165" y="0"/>
                        </a:lnTo>
                        <a:lnTo>
                          <a:pt x="7938" y="498"/>
                        </a:lnTo>
                        <a:lnTo>
                          <a:pt x="0" y="251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8" name="Freeform: Shape 1337">
                    <a:extLst>
                      <a:ext uri="{FF2B5EF4-FFF2-40B4-BE49-F238E27FC236}">
                        <a16:creationId xmlns:a16="http://schemas.microsoft.com/office/drawing/2014/main" xmlns="" id="{24EADE2F-4AAB-46C5-8DD6-D636131989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23" y="3275670"/>
                    <a:ext cx="27097" cy="16707"/>
                  </a:xfrm>
                  <a:custGeom>
                    <a:avLst/>
                    <a:gdLst>
                      <a:gd name="connsiteX0" fmla="*/ 0 w 27097"/>
                      <a:gd name="connsiteY0" fmla="*/ 16707 h 16707"/>
                      <a:gd name="connsiteX1" fmla="*/ 22895 w 27097"/>
                      <a:gd name="connsiteY1" fmla="*/ 0 h 16707"/>
                      <a:gd name="connsiteX2" fmla="*/ 24694 w 27097"/>
                      <a:gd name="connsiteY2" fmla="*/ 8604 h 16707"/>
                      <a:gd name="connsiteX3" fmla="*/ 27097 w 27097"/>
                      <a:gd name="connsiteY3" fmla="*/ 12115 h 16707"/>
                      <a:gd name="connsiteX4" fmla="*/ 25836 w 27097"/>
                      <a:gd name="connsiteY4" fmla="*/ 13411 h 16707"/>
                      <a:gd name="connsiteX5" fmla="*/ 0 w 27097"/>
                      <a:gd name="connsiteY5" fmla="*/ 16707 h 16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097" h="16707">
                        <a:moveTo>
                          <a:pt x="0" y="16707"/>
                        </a:moveTo>
                        <a:lnTo>
                          <a:pt x="22895" y="0"/>
                        </a:lnTo>
                        <a:lnTo>
                          <a:pt x="24694" y="8604"/>
                        </a:lnTo>
                        <a:lnTo>
                          <a:pt x="27097" y="12115"/>
                        </a:lnTo>
                        <a:lnTo>
                          <a:pt x="25836" y="13411"/>
                        </a:lnTo>
                        <a:lnTo>
                          <a:pt x="0" y="167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7" name="Freeform: Shape 1336">
                    <a:extLst>
                      <a:ext uri="{FF2B5EF4-FFF2-40B4-BE49-F238E27FC236}">
                        <a16:creationId xmlns:a16="http://schemas.microsoft.com/office/drawing/2014/main" xmlns="" id="{585AF267-591F-47E5-88E0-2196C2F57A8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8" y="3274468"/>
                    <a:ext cx="18510" cy="13863"/>
                  </a:xfrm>
                  <a:custGeom>
                    <a:avLst/>
                    <a:gdLst>
                      <a:gd name="connsiteX0" fmla="*/ 0 w 18510"/>
                      <a:gd name="connsiteY0" fmla="*/ 13863 h 13863"/>
                      <a:gd name="connsiteX1" fmla="*/ 13235 w 18510"/>
                      <a:gd name="connsiteY1" fmla="*/ 252 h 13863"/>
                      <a:gd name="connsiteX2" fmla="*/ 15210 w 18510"/>
                      <a:gd name="connsiteY2" fmla="*/ 0 h 13863"/>
                      <a:gd name="connsiteX3" fmla="*/ 18510 w 18510"/>
                      <a:gd name="connsiteY3" fmla="*/ 4821 h 13863"/>
                      <a:gd name="connsiteX4" fmla="*/ 0 w 18510"/>
                      <a:gd name="connsiteY4" fmla="*/ 13863 h 1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10" h="13863">
                        <a:moveTo>
                          <a:pt x="0" y="13863"/>
                        </a:moveTo>
                        <a:lnTo>
                          <a:pt x="13235" y="252"/>
                        </a:lnTo>
                        <a:lnTo>
                          <a:pt x="15210" y="0"/>
                        </a:lnTo>
                        <a:lnTo>
                          <a:pt x="18510" y="4821"/>
                        </a:lnTo>
                        <a:lnTo>
                          <a:pt x="0" y="138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6" name="Freeform: Shape 1335">
                    <a:extLst>
                      <a:ext uri="{FF2B5EF4-FFF2-40B4-BE49-F238E27FC236}">
                        <a16:creationId xmlns:a16="http://schemas.microsoft.com/office/drawing/2014/main" xmlns="" id="{406D5C94-016C-43EC-8D2E-C6CE02973E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608" y="3268510"/>
                    <a:ext cx="2102" cy="17855"/>
                  </a:xfrm>
                  <a:custGeom>
                    <a:avLst/>
                    <a:gdLst>
                      <a:gd name="connsiteX0" fmla="*/ 2102 w 2102"/>
                      <a:gd name="connsiteY0" fmla="*/ 17855 h 17855"/>
                      <a:gd name="connsiteX1" fmla="*/ 0 w 2102"/>
                      <a:gd name="connsiteY1" fmla="*/ 6531 h 17855"/>
                      <a:gd name="connsiteX2" fmla="*/ 2102 w 2102"/>
                      <a:gd name="connsiteY2" fmla="*/ 0 h 17855"/>
                      <a:gd name="connsiteX3" fmla="*/ 2102 w 2102"/>
                      <a:gd name="connsiteY3" fmla="*/ 17855 h 17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2" h="17855">
                        <a:moveTo>
                          <a:pt x="2102" y="17855"/>
                        </a:moveTo>
                        <a:lnTo>
                          <a:pt x="0" y="6531"/>
                        </a:lnTo>
                        <a:lnTo>
                          <a:pt x="2102" y="0"/>
                        </a:lnTo>
                        <a:lnTo>
                          <a:pt x="2102" y="178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5" name="Freeform: Shape 1334">
                    <a:extLst>
                      <a:ext uri="{FF2B5EF4-FFF2-40B4-BE49-F238E27FC236}">
                        <a16:creationId xmlns:a16="http://schemas.microsoft.com/office/drawing/2014/main" xmlns="" id="{1BAC8E4B-56F8-4511-95BF-CD6A5FA40B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258" y="3288221"/>
                    <a:ext cx="38732" cy="3760"/>
                  </a:xfrm>
                  <a:custGeom>
                    <a:avLst/>
                    <a:gdLst>
                      <a:gd name="connsiteX0" fmla="*/ 0 w 38732"/>
                      <a:gd name="connsiteY0" fmla="*/ 3229 h 3760"/>
                      <a:gd name="connsiteX1" fmla="*/ 25312 w 38732"/>
                      <a:gd name="connsiteY1" fmla="*/ 0 h 3760"/>
                      <a:gd name="connsiteX2" fmla="*/ 38732 w 38732"/>
                      <a:gd name="connsiteY2" fmla="*/ 2254 h 3760"/>
                      <a:gd name="connsiteX3" fmla="*/ 38460 w 38732"/>
                      <a:gd name="connsiteY3" fmla="*/ 3760 h 3760"/>
                      <a:gd name="connsiteX4" fmla="*/ 0 w 38732"/>
                      <a:gd name="connsiteY4" fmla="*/ 3229 h 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32" h="3760">
                        <a:moveTo>
                          <a:pt x="0" y="3229"/>
                        </a:moveTo>
                        <a:lnTo>
                          <a:pt x="25312" y="0"/>
                        </a:lnTo>
                        <a:lnTo>
                          <a:pt x="38732" y="2254"/>
                        </a:lnTo>
                        <a:lnTo>
                          <a:pt x="38460" y="3760"/>
                        </a:lnTo>
                        <a:lnTo>
                          <a:pt x="0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4" name="Freeform: Shape 1333">
                    <a:extLst>
                      <a:ext uri="{FF2B5EF4-FFF2-40B4-BE49-F238E27FC236}">
                        <a16:creationId xmlns:a16="http://schemas.microsoft.com/office/drawing/2014/main" xmlns="" id="{0A78CF07-DAEF-4F34-B2E4-79522293E5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11" y="3277539"/>
                    <a:ext cx="1473" cy="9577"/>
                  </a:xfrm>
                  <a:custGeom>
                    <a:avLst/>
                    <a:gdLst>
                      <a:gd name="connsiteX0" fmla="*/ 0 w 1473"/>
                      <a:gd name="connsiteY0" fmla="*/ 9577 h 9577"/>
                      <a:gd name="connsiteX1" fmla="*/ 1473 w 1473"/>
                      <a:gd name="connsiteY1" fmla="*/ 0 h 9577"/>
                      <a:gd name="connsiteX2" fmla="*/ 1473 w 1473"/>
                      <a:gd name="connsiteY2" fmla="*/ 8062 h 9577"/>
                      <a:gd name="connsiteX3" fmla="*/ 0 w 1473"/>
                      <a:gd name="connsiteY3" fmla="*/ 9577 h 9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3" h="9577">
                        <a:moveTo>
                          <a:pt x="0" y="9577"/>
                        </a:moveTo>
                        <a:lnTo>
                          <a:pt x="1473" y="0"/>
                        </a:lnTo>
                        <a:lnTo>
                          <a:pt x="1473" y="8062"/>
                        </a:lnTo>
                        <a:lnTo>
                          <a:pt x="0" y="95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3" name="Freeform: Shape 1332">
                    <a:extLst>
                      <a:ext uri="{FF2B5EF4-FFF2-40B4-BE49-F238E27FC236}">
                        <a16:creationId xmlns:a16="http://schemas.microsoft.com/office/drawing/2014/main" xmlns="" id="{039F022A-10A2-46CB-9F8F-AF077B4371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4950" y="3260981"/>
                    <a:ext cx="126551" cy="73067"/>
                  </a:xfrm>
                  <a:custGeom>
                    <a:avLst/>
                    <a:gdLst>
                      <a:gd name="connsiteX0" fmla="*/ 0 w 126551"/>
                      <a:gd name="connsiteY0" fmla="*/ 0 h 73067"/>
                      <a:gd name="connsiteX1" fmla="*/ 107216 w 126551"/>
                      <a:gd name="connsiteY1" fmla="*/ 54265 h 73067"/>
                      <a:gd name="connsiteX2" fmla="*/ 126551 w 126551"/>
                      <a:gd name="connsiteY2" fmla="*/ 73067 h 73067"/>
                      <a:gd name="connsiteX3" fmla="*/ 80708 w 126551"/>
                      <a:gd name="connsiteY3" fmla="*/ 57612 h 73067"/>
                      <a:gd name="connsiteX4" fmla="*/ 0 w 126551"/>
                      <a:gd name="connsiteY4" fmla="*/ 0 h 73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551" h="73067">
                        <a:moveTo>
                          <a:pt x="0" y="0"/>
                        </a:moveTo>
                        <a:lnTo>
                          <a:pt x="107216" y="54265"/>
                        </a:lnTo>
                        <a:lnTo>
                          <a:pt x="126551" y="73067"/>
                        </a:lnTo>
                        <a:lnTo>
                          <a:pt x="80708" y="576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2" name="Freeform: Shape 1331">
                    <a:extLst>
                      <a:ext uri="{FF2B5EF4-FFF2-40B4-BE49-F238E27FC236}">
                        <a16:creationId xmlns:a16="http://schemas.microsoft.com/office/drawing/2014/main" xmlns="" id="{C5CEA9BD-E82E-4A17-8622-1163BD2BBD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375" y="3284502"/>
                    <a:ext cx="5182" cy="4827"/>
                  </a:xfrm>
                  <a:custGeom>
                    <a:avLst/>
                    <a:gdLst>
                      <a:gd name="connsiteX0" fmla="*/ 0 w 5182"/>
                      <a:gd name="connsiteY0" fmla="*/ 4827 h 4827"/>
                      <a:gd name="connsiteX1" fmla="*/ 2360 w 5182"/>
                      <a:gd name="connsiteY1" fmla="*/ 0 h 4827"/>
                      <a:gd name="connsiteX2" fmla="*/ 4134 w 5182"/>
                      <a:gd name="connsiteY2" fmla="*/ 2591 h 4827"/>
                      <a:gd name="connsiteX3" fmla="*/ 5182 w 5182"/>
                      <a:gd name="connsiteY3" fmla="*/ 3266 h 4827"/>
                      <a:gd name="connsiteX4" fmla="*/ 0 w 5182"/>
                      <a:gd name="connsiteY4" fmla="*/ 4827 h 4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82" h="4827">
                        <a:moveTo>
                          <a:pt x="0" y="4827"/>
                        </a:moveTo>
                        <a:lnTo>
                          <a:pt x="2360" y="0"/>
                        </a:lnTo>
                        <a:lnTo>
                          <a:pt x="4134" y="2591"/>
                        </a:lnTo>
                        <a:lnTo>
                          <a:pt x="5182" y="3266"/>
                        </a:lnTo>
                        <a:lnTo>
                          <a:pt x="0" y="48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1" name="Freeform: Shape 1330">
                    <a:extLst>
                      <a:ext uri="{FF2B5EF4-FFF2-40B4-BE49-F238E27FC236}">
                        <a16:creationId xmlns:a16="http://schemas.microsoft.com/office/drawing/2014/main" xmlns="" id="{EFEE2B85-BDF2-4210-938A-7D46FA2FA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396" y="3280805"/>
                    <a:ext cx="6808" cy="22086"/>
                  </a:xfrm>
                  <a:custGeom>
                    <a:avLst/>
                    <a:gdLst>
                      <a:gd name="connsiteX0" fmla="*/ 3542 w 6808"/>
                      <a:gd name="connsiteY0" fmla="*/ 22086 h 22086"/>
                      <a:gd name="connsiteX1" fmla="*/ 0 w 6808"/>
                      <a:gd name="connsiteY1" fmla="*/ 2996 h 22086"/>
                      <a:gd name="connsiteX2" fmla="*/ 2076 w 6808"/>
                      <a:gd name="connsiteY2" fmla="*/ 0 h 22086"/>
                      <a:gd name="connsiteX3" fmla="*/ 6808 w 6808"/>
                      <a:gd name="connsiteY3" fmla="*/ 852 h 22086"/>
                      <a:gd name="connsiteX4" fmla="*/ 3542 w 6808"/>
                      <a:gd name="connsiteY4" fmla="*/ 22086 h 22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08" h="22086">
                        <a:moveTo>
                          <a:pt x="3542" y="22086"/>
                        </a:moveTo>
                        <a:lnTo>
                          <a:pt x="0" y="2996"/>
                        </a:lnTo>
                        <a:lnTo>
                          <a:pt x="2076" y="0"/>
                        </a:lnTo>
                        <a:lnTo>
                          <a:pt x="6808" y="852"/>
                        </a:lnTo>
                        <a:lnTo>
                          <a:pt x="3542" y="220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0" name="Freeform: Shape 1329">
                    <a:extLst>
                      <a:ext uri="{FF2B5EF4-FFF2-40B4-BE49-F238E27FC236}">
                        <a16:creationId xmlns:a16="http://schemas.microsoft.com/office/drawing/2014/main" xmlns="" id="{CE25EDC3-5AE4-403C-AFE8-63414C5FB3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425" y="3282827"/>
                    <a:ext cx="4945" cy="24502"/>
                  </a:xfrm>
                  <a:custGeom>
                    <a:avLst/>
                    <a:gdLst>
                      <a:gd name="connsiteX0" fmla="*/ 0 w 4945"/>
                      <a:gd name="connsiteY0" fmla="*/ 24502 h 24502"/>
                      <a:gd name="connsiteX1" fmla="*/ 0 w 4945"/>
                      <a:gd name="connsiteY1" fmla="*/ 347 h 24502"/>
                      <a:gd name="connsiteX2" fmla="*/ 1658 w 4945"/>
                      <a:gd name="connsiteY2" fmla="*/ 0 h 24502"/>
                      <a:gd name="connsiteX3" fmla="*/ 4945 w 4945"/>
                      <a:gd name="connsiteY3" fmla="*/ 9137 h 24502"/>
                      <a:gd name="connsiteX4" fmla="*/ 0 w 4945"/>
                      <a:gd name="connsiteY4" fmla="*/ 24502 h 24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5" h="24502">
                        <a:moveTo>
                          <a:pt x="0" y="24502"/>
                        </a:moveTo>
                        <a:lnTo>
                          <a:pt x="0" y="347"/>
                        </a:lnTo>
                        <a:lnTo>
                          <a:pt x="1658" y="0"/>
                        </a:lnTo>
                        <a:lnTo>
                          <a:pt x="4945" y="9137"/>
                        </a:lnTo>
                        <a:lnTo>
                          <a:pt x="0" y="24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9" name="Freeform: Shape 1328">
                    <a:extLst>
                      <a:ext uri="{FF2B5EF4-FFF2-40B4-BE49-F238E27FC236}">
                        <a16:creationId xmlns:a16="http://schemas.microsoft.com/office/drawing/2014/main" xmlns="" id="{7AB58CE1-4FF1-4C6F-8225-0F74264CCA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53" y="3285910"/>
                    <a:ext cx="549" cy="3921"/>
                  </a:xfrm>
                  <a:custGeom>
                    <a:avLst/>
                    <a:gdLst>
                      <a:gd name="connsiteX0" fmla="*/ 0 w 549"/>
                      <a:gd name="connsiteY0" fmla="*/ 3921 h 3921"/>
                      <a:gd name="connsiteX1" fmla="*/ 0 w 549"/>
                      <a:gd name="connsiteY1" fmla="*/ 0 h 3921"/>
                      <a:gd name="connsiteX2" fmla="*/ 549 w 549"/>
                      <a:gd name="connsiteY2" fmla="*/ 353 h 3921"/>
                      <a:gd name="connsiteX3" fmla="*/ 0 w 549"/>
                      <a:gd name="connsiteY3" fmla="*/ 3921 h 3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9" h="3921">
                        <a:moveTo>
                          <a:pt x="0" y="3921"/>
                        </a:moveTo>
                        <a:lnTo>
                          <a:pt x="0" y="0"/>
                        </a:lnTo>
                        <a:lnTo>
                          <a:pt x="549" y="353"/>
                        </a:lnTo>
                        <a:lnTo>
                          <a:pt x="0" y="3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8" name="Freeform: Shape 1327">
                    <a:extLst>
                      <a:ext uri="{FF2B5EF4-FFF2-40B4-BE49-F238E27FC236}">
                        <a16:creationId xmlns:a16="http://schemas.microsoft.com/office/drawing/2014/main" xmlns="" id="{611DCDA8-2875-45C1-96DB-8686C859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43" y="3288114"/>
                    <a:ext cx="995" cy="651"/>
                  </a:xfrm>
                  <a:custGeom>
                    <a:avLst/>
                    <a:gdLst>
                      <a:gd name="connsiteX0" fmla="*/ 0 w 995"/>
                      <a:gd name="connsiteY0" fmla="*/ 300 h 651"/>
                      <a:gd name="connsiteX1" fmla="*/ 995 w 995"/>
                      <a:gd name="connsiteY1" fmla="*/ 0 h 651"/>
                      <a:gd name="connsiteX2" fmla="*/ 544 w 995"/>
                      <a:gd name="connsiteY2" fmla="*/ 651 h 651"/>
                      <a:gd name="connsiteX3" fmla="*/ 0 w 995"/>
                      <a:gd name="connsiteY3" fmla="*/ 300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5" h="651">
                        <a:moveTo>
                          <a:pt x="0" y="300"/>
                        </a:moveTo>
                        <a:lnTo>
                          <a:pt x="995" y="0"/>
                        </a:lnTo>
                        <a:lnTo>
                          <a:pt x="544" y="651"/>
                        </a:lnTo>
                        <a:lnTo>
                          <a:pt x="0" y="3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7" name="Freeform: Shape 1326">
                    <a:extLst>
                      <a:ext uri="{FF2B5EF4-FFF2-40B4-BE49-F238E27FC236}">
                        <a16:creationId xmlns:a16="http://schemas.microsoft.com/office/drawing/2014/main" xmlns="" id="{506E7287-7563-4E5E-BA96-087A5551EC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557" y="3287306"/>
                    <a:ext cx="3515" cy="3912"/>
                  </a:xfrm>
                  <a:custGeom>
                    <a:avLst/>
                    <a:gdLst>
                      <a:gd name="connsiteX0" fmla="*/ 0 w 3515"/>
                      <a:gd name="connsiteY0" fmla="*/ 1648 h 3912"/>
                      <a:gd name="connsiteX1" fmla="*/ 1373 w 3515"/>
                      <a:gd name="connsiteY1" fmla="*/ 645 h 3912"/>
                      <a:gd name="connsiteX2" fmla="*/ 3515 w 3515"/>
                      <a:gd name="connsiteY2" fmla="*/ 0 h 3912"/>
                      <a:gd name="connsiteX3" fmla="*/ 3515 w 3515"/>
                      <a:gd name="connsiteY3" fmla="*/ 3912 h 3912"/>
                      <a:gd name="connsiteX4" fmla="*/ 0 w 3515"/>
                      <a:gd name="connsiteY4" fmla="*/ 1648 h 3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5" h="3912">
                        <a:moveTo>
                          <a:pt x="0" y="1648"/>
                        </a:moveTo>
                        <a:lnTo>
                          <a:pt x="1373" y="645"/>
                        </a:lnTo>
                        <a:lnTo>
                          <a:pt x="3515" y="0"/>
                        </a:lnTo>
                        <a:lnTo>
                          <a:pt x="3515" y="3912"/>
                        </a:lnTo>
                        <a:lnTo>
                          <a:pt x="0" y="16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6" name="Freeform: Shape 1325">
                    <a:extLst>
                      <a:ext uri="{FF2B5EF4-FFF2-40B4-BE49-F238E27FC236}">
                        <a16:creationId xmlns:a16="http://schemas.microsoft.com/office/drawing/2014/main" xmlns="" id="{4E989BB1-09E8-4164-B6A3-4A9EAE555F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003" y="3287796"/>
                    <a:ext cx="5651" cy="6428"/>
                  </a:xfrm>
                  <a:custGeom>
                    <a:avLst/>
                    <a:gdLst>
                      <a:gd name="connsiteX0" fmla="*/ 2509 w 5651"/>
                      <a:gd name="connsiteY0" fmla="*/ 6428 h 6428"/>
                      <a:gd name="connsiteX1" fmla="*/ 0 w 5651"/>
                      <a:gd name="connsiteY1" fmla="*/ 2761 h 6428"/>
                      <a:gd name="connsiteX2" fmla="*/ 5651 w 5651"/>
                      <a:gd name="connsiteY2" fmla="*/ 0 h 6428"/>
                      <a:gd name="connsiteX3" fmla="*/ 2509 w 5651"/>
                      <a:gd name="connsiteY3" fmla="*/ 6428 h 6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51" h="6428">
                        <a:moveTo>
                          <a:pt x="2509" y="6428"/>
                        </a:moveTo>
                        <a:lnTo>
                          <a:pt x="0" y="2761"/>
                        </a:lnTo>
                        <a:lnTo>
                          <a:pt x="5651" y="0"/>
                        </a:lnTo>
                        <a:lnTo>
                          <a:pt x="2509" y="6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5" name="Freeform: Shape 1324">
                    <a:extLst>
                      <a:ext uri="{FF2B5EF4-FFF2-40B4-BE49-F238E27FC236}">
                        <a16:creationId xmlns:a16="http://schemas.microsoft.com/office/drawing/2014/main" xmlns="" id="{142BD128-6EA8-4B10-9BEF-1BFB880DCE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893" y="3289473"/>
                    <a:ext cx="3142" cy="4533"/>
                  </a:xfrm>
                  <a:custGeom>
                    <a:avLst/>
                    <a:gdLst>
                      <a:gd name="connsiteX0" fmla="*/ 0 w 3142"/>
                      <a:gd name="connsiteY0" fmla="*/ 4533 h 4533"/>
                      <a:gd name="connsiteX1" fmla="*/ 3142 w 3142"/>
                      <a:gd name="connsiteY1" fmla="*/ 0 h 4533"/>
                      <a:gd name="connsiteX2" fmla="*/ 3142 w 3142"/>
                      <a:gd name="connsiteY2" fmla="*/ 2668 h 4533"/>
                      <a:gd name="connsiteX3" fmla="*/ 1000 w 3142"/>
                      <a:gd name="connsiteY3" fmla="*/ 4231 h 4533"/>
                      <a:gd name="connsiteX4" fmla="*/ 0 w 3142"/>
                      <a:gd name="connsiteY4" fmla="*/ 4533 h 4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42" h="4533">
                        <a:moveTo>
                          <a:pt x="0" y="4533"/>
                        </a:moveTo>
                        <a:lnTo>
                          <a:pt x="3142" y="0"/>
                        </a:lnTo>
                        <a:lnTo>
                          <a:pt x="3142" y="2668"/>
                        </a:lnTo>
                        <a:lnTo>
                          <a:pt x="1000" y="4231"/>
                        </a:lnTo>
                        <a:lnTo>
                          <a:pt x="0" y="4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4" name="Freeform: Shape 1323">
                    <a:extLst>
                      <a:ext uri="{FF2B5EF4-FFF2-40B4-BE49-F238E27FC236}">
                        <a16:creationId xmlns:a16="http://schemas.microsoft.com/office/drawing/2014/main" xmlns="" id="{1DE228B8-0DE0-477B-BF05-A5C0100BF7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7" y="3288433"/>
                    <a:ext cx="11458" cy="12144"/>
                  </a:xfrm>
                  <a:custGeom>
                    <a:avLst/>
                    <a:gdLst>
                      <a:gd name="connsiteX0" fmla="*/ 0 w 11458"/>
                      <a:gd name="connsiteY0" fmla="*/ 7882 h 12144"/>
                      <a:gd name="connsiteX1" fmla="*/ 715 w 11458"/>
                      <a:gd name="connsiteY1" fmla="*/ 3237 h 12144"/>
                      <a:gd name="connsiteX2" fmla="*/ 11458 w 11458"/>
                      <a:gd name="connsiteY2" fmla="*/ 0 h 12144"/>
                      <a:gd name="connsiteX3" fmla="*/ 8012 w 11458"/>
                      <a:gd name="connsiteY3" fmla="*/ 10709 h 12144"/>
                      <a:gd name="connsiteX4" fmla="*/ 6616 w 11458"/>
                      <a:gd name="connsiteY4" fmla="*/ 12144 h 12144"/>
                      <a:gd name="connsiteX5" fmla="*/ 0 w 11458"/>
                      <a:gd name="connsiteY5" fmla="*/ 7882 h 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58" h="12144">
                        <a:moveTo>
                          <a:pt x="0" y="7882"/>
                        </a:moveTo>
                        <a:lnTo>
                          <a:pt x="715" y="3237"/>
                        </a:lnTo>
                        <a:lnTo>
                          <a:pt x="11458" y="0"/>
                        </a:lnTo>
                        <a:lnTo>
                          <a:pt x="8012" y="10709"/>
                        </a:lnTo>
                        <a:lnTo>
                          <a:pt x="6616" y="12144"/>
                        </a:lnTo>
                        <a:lnTo>
                          <a:pt x="0" y="7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3" name="Freeform: Shape 1322">
                    <a:extLst>
                      <a:ext uri="{FF2B5EF4-FFF2-40B4-BE49-F238E27FC236}">
                        <a16:creationId xmlns:a16="http://schemas.microsoft.com/office/drawing/2014/main" xmlns="" id="{B16EE1DB-26EC-40C3-9DF2-5452C29A15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62488" y="3257184"/>
                    <a:ext cx="58104" cy="91448"/>
                  </a:xfrm>
                  <a:custGeom>
                    <a:avLst/>
                    <a:gdLst>
                      <a:gd name="connsiteX0" fmla="*/ 58104 w 58104"/>
                      <a:gd name="connsiteY0" fmla="*/ 91448 h 91448"/>
                      <a:gd name="connsiteX1" fmla="*/ 10291 w 58104"/>
                      <a:gd name="connsiteY1" fmla="*/ 28614 h 91448"/>
                      <a:gd name="connsiteX2" fmla="*/ 0 w 58104"/>
                      <a:gd name="connsiteY2" fmla="*/ 0 h 91448"/>
                      <a:gd name="connsiteX3" fmla="*/ 20121 w 58104"/>
                      <a:gd name="connsiteY3" fmla="*/ 19566 h 91448"/>
                      <a:gd name="connsiteX4" fmla="*/ 58104 w 58104"/>
                      <a:gd name="connsiteY4" fmla="*/ 91448 h 9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104" h="91448">
                        <a:moveTo>
                          <a:pt x="58104" y="91448"/>
                        </a:moveTo>
                        <a:lnTo>
                          <a:pt x="10291" y="28614"/>
                        </a:lnTo>
                        <a:lnTo>
                          <a:pt x="0" y="0"/>
                        </a:lnTo>
                        <a:lnTo>
                          <a:pt x="20121" y="19566"/>
                        </a:lnTo>
                        <a:lnTo>
                          <a:pt x="58104" y="91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2" name="Freeform: Shape 1321">
                    <a:extLst>
                      <a:ext uri="{FF2B5EF4-FFF2-40B4-BE49-F238E27FC236}">
                        <a16:creationId xmlns:a16="http://schemas.microsoft.com/office/drawing/2014/main" xmlns="" id="{2CC58838-316D-4B6B-B970-B1654CDFB7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181" y="3286621"/>
                    <a:ext cx="48116" cy="23967"/>
                  </a:xfrm>
                  <a:custGeom>
                    <a:avLst/>
                    <a:gdLst>
                      <a:gd name="connsiteX0" fmla="*/ 0 w 48116"/>
                      <a:gd name="connsiteY0" fmla="*/ 0 h 23967"/>
                      <a:gd name="connsiteX1" fmla="*/ 15961 w 48116"/>
                      <a:gd name="connsiteY1" fmla="*/ 221 h 23967"/>
                      <a:gd name="connsiteX2" fmla="*/ 48116 w 48116"/>
                      <a:gd name="connsiteY2" fmla="*/ 23174 h 23967"/>
                      <a:gd name="connsiteX3" fmla="*/ 47988 w 48116"/>
                      <a:gd name="connsiteY3" fmla="*/ 23886 h 23967"/>
                      <a:gd name="connsiteX4" fmla="*/ 47353 w 48116"/>
                      <a:gd name="connsiteY4" fmla="*/ 23967 h 23967"/>
                      <a:gd name="connsiteX5" fmla="*/ 0 w 48116"/>
                      <a:gd name="connsiteY5" fmla="*/ 0 h 23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116" h="23967">
                        <a:moveTo>
                          <a:pt x="0" y="0"/>
                        </a:moveTo>
                        <a:lnTo>
                          <a:pt x="15961" y="221"/>
                        </a:lnTo>
                        <a:lnTo>
                          <a:pt x="48116" y="23174"/>
                        </a:lnTo>
                        <a:lnTo>
                          <a:pt x="47988" y="23886"/>
                        </a:lnTo>
                        <a:lnTo>
                          <a:pt x="47353" y="239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1" name="Freeform: Shape 1320">
                    <a:extLst>
                      <a:ext uri="{FF2B5EF4-FFF2-40B4-BE49-F238E27FC236}">
                        <a16:creationId xmlns:a16="http://schemas.microsoft.com/office/drawing/2014/main" xmlns="" id="{6C84FA3F-0C32-47ED-9BB3-134B49A4E6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32" y="3292612"/>
                    <a:ext cx="13482" cy="14909"/>
                  </a:xfrm>
                  <a:custGeom>
                    <a:avLst/>
                    <a:gdLst>
                      <a:gd name="connsiteX0" fmla="*/ 714 w 13482"/>
                      <a:gd name="connsiteY0" fmla="*/ 14909 h 14909"/>
                      <a:gd name="connsiteX1" fmla="*/ 0 w 13482"/>
                      <a:gd name="connsiteY1" fmla="*/ 13865 h 14909"/>
                      <a:gd name="connsiteX2" fmla="*/ 13482 w 13482"/>
                      <a:gd name="connsiteY2" fmla="*/ 0 h 14909"/>
                      <a:gd name="connsiteX3" fmla="*/ 13482 w 13482"/>
                      <a:gd name="connsiteY3" fmla="*/ 9162 h 14909"/>
                      <a:gd name="connsiteX4" fmla="*/ 11335 w 13482"/>
                      <a:gd name="connsiteY4" fmla="*/ 13554 h 14909"/>
                      <a:gd name="connsiteX5" fmla="*/ 714 w 13482"/>
                      <a:gd name="connsiteY5" fmla="*/ 14909 h 14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82" h="14909">
                        <a:moveTo>
                          <a:pt x="714" y="14909"/>
                        </a:moveTo>
                        <a:lnTo>
                          <a:pt x="0" y="13865"/>
                        </a:lnTo>
                        <a:lnTo>
                          <a:pt x="13482" y="0"/>
                        </a:lnTo>
                        <a:lnTo>
                          <a:pt x="13482" y="9162"/>
                        </a:lnTo>
                        <a:lnTo>
                          <a:pt x="11335" y="13554"/>
                        </a:lnTo>
                        <a:lnTo>
                          <a:pt x="714" y="14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0" name="Freeform: Shape 1319">
                    <a:extLst>
                      <a:ext uri="{FF2B5EF4-FFF2-40B4-BE49-F238E27FC236}">
                        <a16:creationId xmlns:a16="http://schemas.microsoft.com/office/drawing/2014/main" xmlns="" id="{1B8FCBED-74B4-40BA-8E9B-834A9B2668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44" y="3290813"/>
                    <a:ext cx="12029" cy="14703"/>
                  </a:xfrm>
                  <a:custGeom>
                    <a:avLst/>
                    <a:gdLst>
                      <a:gd name="connsiteX0" fmla="*/ 0 w 12029"/>
                      <a:gd name="connsiteY0" fmla="*/ 11562 h 14703"/>
                      <a:gd name="connsiteX1" fmla="*/ 623 w 12029"/>
                      <a:gd name="connsiteY1" fmla="*/ 9629 h 14703"/>
                      <a:gd name="connsiteX2" fmla="*/ 9986 w 12029"/>
                      <a:gd name="connsiteY2" fmla="*/ 0 h 14703"/>
                      <a:gd name="connsiteX3" fmla="*/ 12029 w 12029"/>
                      <a:gd name="connsiteY3" fmla="*/ 11012 h 14703"/>
                      <a:gd name="connsiteX4" fmla="*/ 10225 w 12029"/>
                      <a:gd name="connsiteY4" fmla="*/ 14703 h 14703"/>
                      <a:gd name="connsiteX5" fmla="*/ 2804 w 12029"/>
                      <a:gd name="connsiteY5" fmla="*/ 13367 h 14703"/>
                      <a:gd name="connsiteX6" fmla="*/ 0 w 12029"/>
                      <a:gd name="connsiteY6" fmla="*/ 11562 h 14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029" h="14703">
                        <a:moveTo>
                          <a:pt x="0" y="11562"/>
                        </a:moveTo>
                        <a:lnTo>
                          <a:pt x="623" y="9629"/>
                        </a:lnTo>
                        <a:lnTo>
                          <a:pt x="9986" y="0"/>
                        </a:lnTo>
                        <a:lnTo>
                          <a:pt x="12029" y="11012"/>
                        </a:lnTo>
                        <a:lnTo>
                          <a:pt x="10225" y="14703"/>
                        </a:lnTo>
                        <a:lnTo>
                          <a:pt x="2804" y="13367"/>
                        </a:lnTo>
                        <a:lnTo>
                          <a:pt x="0" y="1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9" name="Freeform: Shape 1318">
                    <a:extLst>
                      <a:ext uri="{FF2B5EF4-FFF2-40B4-BE49-F238E27FC236}">
                        <a16:creationId xmlns:a16="http://schemas.microsoft.com/office/drawing/2014/main" xmlns="" id="{46DF062F-B9D8-49C5-B0CE-6DC295FBF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822" y="3292130"/>
                    <a:ext cx="1516" cy="2024"/>
                  </a:xfrm>
                  <a:custGeom>
                    <a:avLst/>
                    <a:gdLst>
                      <a:gd name="connsiteX0" fmla="*/ 0 w 1516"/>
                      <a:gd name="connsiteY0" fmla="*/ 2024 h 2024"/>
                      <a:gd name="connsiteX1" fmla="*/ 0 w 1516"/>
                      <a:gd name="connsiteY1" fmla="*/ 1106 h 2024"/>
                      <a:gd name="connsiteX2" fmla="*/ 1516 w 1516"/>
                      <a:gd name="connsiteY2" fmla="*/ 0 h 2024"/>
                      <a:gd name="connsiteX3" fmla="*/ 1264 w 1516"/>
                      <a:gd name="connsiteY3" fmla="*/ 1644 h 2024"/>
                      <a:gd name="connsiteX4" fmla="*/ 0 w 1516"/>
                      <a:gd name="connsiteY4" fmla="*/ 2024 h 2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6" h="2024">
                        <a:moveTo>
                          <a:pt x="0" y="2024"/>
                        </a:moveTo>
                        <a:lnTo>
                          <a:pt x="0" y="1106"/>
                        </a:lnTo>
                        <a:lnTo>
                          <a:pt x="1516" y="0"/>
                        </a:lnTo>
                        <a:lnTo>
                          <a:pt x="1264" y="1644"/>
                        </a:lnTo>
                        <a:lnTo>
                          <a:pt x="0" y="20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8" name="Freeform: Shape 1317">
                    <a:extLst>
                      <a:ext uri="{FF2B5EF4-FFF2-40B4-BE49-F238E27FC236}">
                        <a16:creationId xmlns:a16="http://schemas.microsoft.com/office/drawing/2014/main" xmlns="" id="{0DE4F894-EC5E-446D-9327-78C5BF8DD6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050" y="3297521"/>
                    <a:ext cx="13863" cy="12074"/>
                  </a:xfrm>
                  <a:custGeom>
                    <a:avLst/>
                    <a:gdLst>
                      <a:gd name="connsiteX0" fmla="*/ 0 w 13863"/>
                      <a:gd name="connsiteY0" fmla="*/ 12074 h 12074"/>
                      <a:gd name="connsiteX1" fmla="*/ 741 w 13863"/>
                      <a:gd name="connsiteY1" fmla="*/ 7256 h 12074"/>
                      <a:gd name="connsiteX2" fmla="*/ 4986 w 13863"/>
                      <a:gd name="connsiteY2" fmla="*/ 1133 h 12074"/>
                      <a:gd name="connsiteX3" fmla="*/ 13863 w 13863"/>
                      <a:gd name="connsiteY3" fmla="*/ 0 h 12074"/>
                      <a:gd name="connsiteX4" fmla="*/ 13040 w 13863"/>
                      <a:gd name="connsiteY4" fmla="*/ 2558 h 12074"/>
                      <a:gd name="connsiteX5" fmla="*/ 0 w 13863"/>
                      <a:gd name="connsiteY5" fmla="*/ 12074 h 12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863" h="12074">
                        <a:moveTo>
                          <a:pt x="0" y="12074"/>
                        </a:moveTo>
                        <a:lnTo>
                          <a:pt x="741" y="7256"/>
                        </a:lnTo>
                        <a:lnTo>
                          <a:pt x="4986" y="1133"/>
                        </a:lnTo>
                        <a:lnTo>
                          <a:pt x="13863" y="0"/>
                        </a:lnTo>
                        <a:lnTo>
                          <a:pt x="13040" y="2558"/>
                        </a:lnTo>
                        <a:lnTo>
                          <a:pt x="0" y="1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7" name="Freeform: Shape 1316">
                    <a:extLst>
                      <a:ext uri="{FF2B5EF4-FFF2-40B4-BE49-F238E27FC236}">
                        <a16:creationId xmlns:a16="http://schemas.microsoft.com/office/drawing/2014/main" xmlns="" id="{19EC46F2-E2A2-4160-9DD3-DDE5349865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187" y="3294351"/>
                    <a:ext cx="3017" cy="8200"/>
                  </a:xfrm>
                  <a:custGeom>
                    <a:avLst/>
                    <a:gdLst>
                      <a:gd name="connsiteX0" fmla="*/ 0 w 3017"/>
                      <a:gd name="connsiteY0" fmla="*/ 8200 h 8200"/>
                      <a:gd name="connsiteX1" fmla="*/ 0 w 3017"/>
                      <a:gd name="connsiteY1" fmla="*/ 1474 h 8200"/>
                      <a:gd name="connsiteX2" fmla="*/ 3017 w 3017"/>
                      <a:gd name="connsiteY2" fmla="*/ 0 h 8200"/>
                      <a:gd name="connsiteX3" fmla="*/ 2257 w 3017"/>
                      <a:gd name="connsiteY3" fmla="*/ 4944 h 8200"/>
                      <a:gd name="connsiteX4" fmla="*/ 0 w 3017"/>
                      <a:gd name="connsiteY4" fmla="*/ 8200 h 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7" h="8200">
                        <a:moveTo>
                          <a:pt x="0" y="8200"/>
                        </a:moveTo>
                        <a:lnTo>
                          <a:pt x="0" y="1474"/>
                        </a:lnTo>
                        <a:lnTo>
                          <a:pt x="3017" y="0"/>
                        </a:lnTo>
                        <a:lnTo>
                          <a:pt x="2257" y="4944"/>
                        </a:lnTo>
                        <a:lnTo>
                          <a:pt x="0" y="8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6" name="Freeform: Shape 1315">
                    <a:extLst>
                      <a:ext uri="{FF2B5EF4-FFF2-40B4-BE49-F238E27FC236}">
                        <a16:creationId xmlns:a16="http://schemas.microsoft.com/office/drawing/2014/main" xmlns="" id="{9635C712-A83D-4746-B2B3-B5E041FF1F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2" y="3296093"/>
                    <a:ext cx="3817" cy="3689"/>
                  </a:xfrm>
                  <a:custGeom>
                    <a:avLst/>
                    <a:gdLst>
                      <a:gd name="connsiteX0" fmla="*/ 0 w 3817"/>
                      <a:gd name="connsiteY0" fmla="*/ 3689 h 3689"/>
                      <a:gd name="connsiteX1" fmla="*/ 1670 w 3817"/>
                      <a:gd name="connsiteY1" fmla="*/ 274 h 3689"/>
                      <a:gd name="connsiteX2" fmla="*/ 3817 w 3817"/>
                      <a:gd name="connsiteY2" fmla="*/ 0 h 3689"/>
                      <a:gd name="connsiteX3" fmla="*/ 3817 w 3817"/>
                      <a:gd name="connsiteY3" fmla="*/ 1824 h 3689"/>
                      <a:gd name="connsiteX4" fmla="*/ 0 w 3817"/>
                      <a:gd name="connsiteY4" fmla="*/ 3689 h 3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7" h="3689">
                        <a:moveTo>
                          <a:pt x="0" y="3689"/>
                        </a:moveTo>
                        <a:lnTo>
                          <a:pt x="1670" y="274"/>
                        </a:lnTo>
                        <a:lnTo>
                          <a:pt x="3817" y="0"/>
                        </a:lnTo>
                        <a:lnTo>
                          <a:pt x="3817" y="1824"/>
                        </a:lnTo>
                        <a:lnTo>
                          <a:pt x="0" y="3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5" name="Freeform: Shape 1314">
                    <a:extLst>
                      <a:ext uri="{FF2B5EF4-FFF2-40B4-BE49-F238E27FC236}">
                        <a16:creationId xmlns:a16="http://schemas.microsoft.com/office/drawing/2014/main" xmlns="" id="{364CFA7D-64C3-474D-B2BD-8C2A11981B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035" y="3297074"/>
                    <a:ext cx="2746" cy="1848"/>
                  </a:xfrm>
                  <a:custGeom>
                    <a:avLst/>
                    <a:gdLst>
                      <a:gd name="connsiteX0" fmla="*/ 214 w 2746"/>
                      <a:gd name="connsiteY0" fmla="*/ 1848 h 1848"/>
                      <a:gd name="connsiteX1" fmla="*/ 0 w 2746"/>
                      <a:gd name="connsiteY1" fmla="*/ 827 h 1848"/>
                      <a:gd name="connsiteX2" fmla="*/ 2746 w 2746"/>
                      <a:gd name="connsiteY2" fmla="*/ 0 h 1848"/>
                      <a:gd name="connsiteX3" fmla="*/ 214 w 2746"/>
                      <a:gd name="connsiteY3" fmla="*/ 1848 h 1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46" h="1848">
                        <a:moveTo>
                          <a:pt x="214" y="1848"/>
                        </a:moveTo>
                        <a:lnTo>
                          <a:pt x="0" y="827"/>
                        </a:lnTo>
                        <a:lnTo>
                          <a:pt x="2746" y="0"/>
                        </a:lnTo>
                        <a:lnTo>
                          <a:pt x="214" y="1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4" name="Freeform: Shape 1313">
                    <a:extLst>
                      <a:ext uri="{FF2B5EF4-FFF2-40B4-BE49-F238E27FC236}">
                        <a16:creationId xmlns:a16="http://schemas.microsoft.com/office/drawing/2014/main" xmlns="" id="{0FFE7BAA-4E8D-4FB7-A6D0-4BF4FE95FA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76" y="3297084"/>
                    <a:ext cx="7961" cy="14789"/>
                  </a:xfrm>
                  <a:custGeom>
                    <a:avLst/>
                    <a:gdLst>
                      <a:gd name="connsiteX0" fmla="*/ 772 w 7961"/>
                      <a:gd name="connsiteY0" fmla="*/ 14298 h 14789"/>
                      <a:gd name="connsiteX1" fmla="*/ 0 w 7961"/>
                      <a:gd name="connsiteY1" fmla="*/ 10143 h 14789"/>
                      <a:gd name="connsiteX2" fmla="*/ 4960 w 7961"/>
                      <a:gd name="connsiteY2" fmla="*/ 0 h 14789"/>
                      <a:gd name="connsiteX3" fmla="*/ 7961 w 7961"/>
                      <a:gd name="connsiteY3" fmla="*/ 8345 h 14789"/>
                      <a:gd name="connsiteX4" fmla="*/ 3495 w 7961"/>
                      <a:gd name="connsiteY4" fmla="*/ 14789 h 14789"/>
                      <a:gd name="connsiteX5" fmla="*/ 772 w 7961"/>
                      <a:gd name="connsiteY5" fmla="*/ 14298 h 14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61" h="14789">
                        <a:moveTo>
                          <a:pt x="772" y="14298"/>
                        </a:moveTo>
                        <a:lnTo>
                          <a:pt x="0" y="10143"/>
                        </a:lnTo>
                        <a:lnTo>
                          <a:pt x="4960" y="0"/>
                        </a:lnTo>
                        <a:lnTo>
                          <a:pt x="7961" y="8345"/>
                        </a:lnTo>
                        <a:lnTo>
                          <a:pt x="3495" y="14789"/>
                        </a:lnTo>
                        <a:lnTo>
                          <a:pt x="772" y="142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3" name="Freeform: Shape 1312">
                    <a:extLst>
                      <a:ext uri="{FF2B5EF4-FFF2-40B4-BE49-F238E27FC236}">
                        <a16:creationId xmlns:a16="http://schemas.microsoft.com/office/drawing/2014/main" xmlns="" id="{E0C8C857-86EE-4713-A948-B8E96C4F9D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9929" y="3302724"/>
                    <a:ext cx="32775" cy="9091"/>
                  </a:xfrm>
                  <a:custGeom>
                    <a:avLst/>
                    <a:gdLst>
                      <a:gd name="connsiteX0" fmla="*/ 0 w 32775"/>
                      <a:gd name="connsiteY0" fmla="*/ 0 h 9091"/>
                      <a:gd name="connsiteX1" fmla="*/ 28317 w 32775"/>
                      <a:gd name="connsiteY1" fmla="*/ 4757 h 9091"/>
                      <a:gd name="connsiteX2" fmla="*/ 32775 w 32775"/>
                      <a:gd name="connsiteY2" fmla="*/ 9091 h 9091"/>
                      <a:gd name="connsiteX3" fmla="*/ 12341 w 32775"/>
                      <a:gd name="connsiteY3" fmla="*/ 8809 h 9091"/>
                      <a:gd name="connsiteX4" fmla="*/ 0 w 32775"/>
                      <a:gd name="connsiteY4" fmla="*/ 0 h 9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775" h="9091">
                        <a:moveTo>
                          <a:pt x="0" y="0"/>
                        </a:moveTo>
                        <a:lnTo>
                          <a:pt x="28317" y="4757"/>
                        </a:lnTo>
                        <a:lnTo>
                          <a:pt x="32775" y="9091"/>
                        </a:lnTo>
                        <a:lnTo>
                          <a:pt x="12341" y="88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2" name="Freeform: Shape 1311">
                    <a:extLst>
                      <a:ext uri="{FF2B5EF4-FFF2-40B4-BE49-F238E27FC236}">
                        <a16:creationId xmlns:a16="http://schemas.microsoft.com/office/drawing/2014/main" xmlns="" id="{74C6A1EB-AE48-4BF1-B1FA-38F3D13528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47" y="3302793"/>
                    <a:ext cx="11469" cy="5811"/>
                  </a:xfrm>
                  <a:custGeom>
                    <a:avLst/>
                    <a:gdLst>
                      <a:gd name="connsiteX0" fmla="*/ 0 w 11469"/>
                      <a:gd name="connsiteY0" fmla="*/ 5811 h 5811"/>
                      <a:gd name="connsiteX1" fmla="*/ 7964 w 11469"/>
                      <a:gd name="connsiteY1" fmla="*/ 0 h 5811"/>
                      <a:gd name="connsiteX2" fmla="*/ 8353 w 11469"/>
                      <a:gd name="connsiteY2" fmla="*/ 131 h 5811"/>
                      <a:gd name="connsiteX3" fmla="*/ 11469 w 11469"/>
                      <a:gd name="connsiteY3" fmla="*/ 2356 h 5811"/>
                      <a:gd name="connsiteX4" fmla="*/ 0 w 11469"/>
                      <a:gd name="connsiteY4" fmla="*/ 5811 h 5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69" h="5811">
                        <a:moveTo>
                          <a:pt x="0" y="5811"/>
                        </a:moveTo>
                        <a:lnTo>
                          <a:pt x="7964" y="0"/>
                        </a:lnTo>
                        <a:lnTo>
                          <a:pt x="8353" y="131"/>
                        </a:lnTo>
                        <a:lnTo>
                          <a:pt x="11469" y="2356"/>
                        </a:lnTo>
                        <a:lnTo>
                          <a:pt x="0" y="58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1" name="Freeform: Shape 1310">
                    <a:extLst>
                      <a:ext uri="{FF2B5EF4-FFF2-40B4-BE49-F238E27FC236}">
                        <a16:creationId xmlns:a16="http://schemas.microsoft.com/office/drawing/2014/main" xmlns="" id="{8DECC717-FF60-4006-8918-6F841F5BFA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513" y="3301075"/>
                    <a:ext cx="7754" cy="3345"/>
                  </a:xfrm>
                  <a:custGeom>
                    <a:avLst/>
                    <a:gdLst>
                      <a:gd name="connsiteX0" fmla="*/ 0 w 7754"/>
                      <a:gd name="connsiteY0" fmla="*/ 917 h 3345"/>
                      <a:gd name="connsiteX1" fmla="*/ 7185 w 7754"/>
                      <a:gd name="connsiteY1" fmla="*/ 0 h 3345"/>
                      <a:gd name="connsiteX2" fmla="*/ 7754 w 7754"/>
                      <a:gd name="connsiteY2" fmla="*/ 288 h 3345"/>
                      <a:gd name="connsiteX3" fmla="*/ 7203 w 7754"/>
                      <a:gd name="connsiteY3" fmla="*/ 3345 h 3345"/>
                      <a:gd name="connsiteX4" fmla="*/ 0 w 7754"/>
                      <a:gd name="connsiteY4" fmla="*/ 917 h 3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4" h="3345">
                        <a:moveTo>
                          <a:pt x="0" y="917"/>
                        </a:moveTo>
                        <a:lnTo>
                          <a:pt x="7185" y="0"/>
                        </a:lnTo>
                        <a:lnTo>
                          <a:pt x="7754" y="288"/>
                        </a:lnTo>
                        <a:lnTo>
                          <a:pt x="7203" y="3345"/>
                        </a:lnTo>
                        <a:lnTo>
                          <a:pt x="0" y="9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0" name="Freeform: Shape 1309">
                    <a:extLst>
                      <a:ext uri="{FF2B5EF4-FFF2-40B4-BE49-F238E27FC236}">
                        <a16:creationId xmlns:a16="http://schemas.microsoft.com/office/drawing/2014/main" xmlns="" id="{A5747A59-70FB-44F6-A085-9FADCA58AD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54" y="3300600"/>
                    <a:ext cx="4736" cy="11595"/>
                  </a:xfrm>
                  <a:custGeom>
                    <a:avLst/>
                    <a:gdLst>
                      <a:gd name="connsiteX0" fmla="*/ 0 w 4736"/>
                      <a:gd name="connsiteY0" fmla="*/ 11595 h 11595"/>
                      <a:gd name="connsiteX1" fmla="*/ 0 w 4736"/>
                      <a:gd name="connsiteY1" fmla="*/ 7477 h 11595"/>
                      <a:gd name="connsiteX2" fmla="*/ 3656 w 4736"/>
                      <a:gd name="connsiteY2" fmla="*/ 0 h 11595"/>
                      <a:gd name="connsiteX3" fmla="*/ 4736 w 4736"/>
                      <a:gd name="connsiteY3" fmla="*/ 771 h 11595"/>
                      <a:gd name="connsiteX4" fmla="*/ 3133 w 4736"/>
                      <a:gd name="connsiteY4" fmla="*/ 11196 h 11595"/>
                      <a:gd name="connsiteX5" fmla="*/ 0 w 4736"/>
                      <a:gd name="connsiteY5" fmla="*/ 11595 h 11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6" h="11595">
                        <a:moveTo>
                          <a:pt x="0" y="11595"/>
                        </a:moveTo>
                        <a:lnTo>
                          <a:pt x="0" y="7477"/>
                        </a:lnTo>
                        <a:lnTo>
                          <a:pt x="3656" y="0"/>
                        </a:lnTo>
                        <a:lnTo>
                          <a:pt x="4736" y="771"/>
                        </a:lnTo>
                        <a:lnTo>
                          <a:pt x="3133" y="11196"/>
                        </a:lnTo>
                        <a:lnTo>
                          <a:pt x="0" y="115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9" name="Freeform: Shape 1308">
                    <a:extLst>
                      <a:ext uri="{FF2B5EF4-FFF2-40B4-BE49-F238E27FC236}">
                        <a16:creationId xmlns:a16="http://schemas.microsoft.com/office/drawing/2014/main" xmlns="" id="{4778F0DE-2B68-4359-A28E-22755F8D7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282" y="3301096"/>
                    <a:ext cx="606" cy="4037"/>
                  </a:xfrm>
                  <a:custGeom>
                    <a:avLst/>
                    <a:gdLst>
                      <a:gd name="connsiteX0" fmla="*/ 0 w 606"/>
                      <a:gd name="connsiteY0" fmla="*/ 3939 h 4037"/>
                      <a:gd name="connsiteX1" fmla="*/ 606 w 606"/>
                      <a:gd name="connsiteY1" fmla="*/ 0 h 4037"/>
                      <a:gd name="connsiteX2" fmla="*/ 606 w 606"/>
                      <a:gd name="connsiteY2" fmla="*/ 4025 h 4037"/>
                      <a:gd name="connsiteX3" fmla="*/ 547 w 606"/>
                      <a:gd name="connsiteY3" fmla="*/ 4037 h 4037"/>
                      <a:gd name="connsiteX4" fmla="*/ 0 w 606"/>
                      <a:gd name="connsiteY4" fmla="*/ 3939 h 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6" h="4037">
                        <a:moveTo>
                          <a:pt x="0" y="3939"/>
                        </a:moveTo>
                        <a:lnTo>
                          <a:pt x="606" y="0"/>
                        </a:lnTo>
                        <a:lnTo>
                          <a:pt x="606" y="4025"/>
                        </a:lnTo>
                        <a:lnTo>
                          <a:pt x="547" y="4037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8" name="Freeform: Shape 1307">
                    <a:extLst>
                      <a:ext uri="{FF2B5EF4-FFF2-40B4-BE49-F238E27FC236}">
                        <a16:creationId xmlns:a16="http://schemas.microsoft.com/office/drawing/2014/main" xmlns="" id="{DF93D21B-EE57-41E2-B8EC-34C6B338FF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723" y="3301971"/>
                    <a:ext cx="912" cy="440"/>
                  </a:xfrm>
                  <a:custGeom>
                    <a:avLst/>
                    <a:gdLst>
                      <a:gd name="connsiteX0" fmla="*/ 36 w 912"/>
                      <a:gd name="connsiteY0" fmla="*/ 440 h 440"/>
                      <a:gd name="connsiteX1" fmla="*/ 0 w 912"/>
                      <a:gd name="connsiteY1" fmla="*/ 268 h 440"/>
                      <a:gd name="connsiteX2" fmla="*/ 48 w 912"/>
                      <a:gd name="connsiteY2" fmla="*/ 0 h 440"/>
                      <a:gd name="connsiteX3" fmla="*/ 912 w 912"/>
                      <a:gd name="connsiteY3" fmla="*/ 12 h 440"/>
                      <a:gd name="connsiteX4" fmla="*/ 36 w 912"/>
                      <a:gd name="connsiteY4" fmla="*/ 440 h 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440">
                        <a:moveTo>
                          <a:pt x="36" y="440"/>
                        </a:moveTo>
                        <a:lnTo>
                          <a:pt x="0" y="268"/>
                        </a:lnTo>
                        <a:lnTo>
                          <a:pt x="48" y="0"/>
                        </a:lnTo>
                        <a:lnTo>
                          <a:pt x="912" y="12"/>
                        </a:lnTo>
                        <a:lnTo>
                          <a:pt x="36" y="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7" name="Freeform: Shape 1306">
                    <a:extLst>
                      <a:ext uri="{FF2B5EF4-FFF2-40B4-BE49-F238E27FC236}">
                        <a16:creationId xmlns:a16="http://schemas.microsoft.com/office/drawing/2014/main" xmlns="" id="{F34C459E-1BCE-4049-B9EB-2979B35F14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71" y="3303011"/>
                    <a:ext cx="2036" cy="994"/>
                  </a:xfrm>
                  <a:custGeom>
                    <a:avLst/>
                    <a:gdLst>
                      <a:gd name="connsiteX0" fmla="*/ 0 w 2036"/>
                      <a:gd name="connsiteY0" fmla="*/ 994 h 994"/>
                      <a:gd name="connsiteX1" fmla="*/ 116 w 2036"/>
                      <a:gd name="connsiteY1" fmla="*/ 245 h 994"/>
                      <a:gd name="connsiteX2" fmla="*/ 2036 w 2036"/>
                      <a:gd name="connsiteY2" fmla="*/ 0 h 994"/>
                      <a:gd name="connsiteX3" fmla="*/ 0 w 2036"/>
                      <a:gd name="connsiteY3" fmla="*/ 994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36" h="994">
                        <a:moveTo>
                          <a:pt x="0" y="994"/>
                        </a:moveTo>
                        <a:lnTo>
                          <a:pt x="116" y="245"/>
                        </a:lnTo>
                        <a:lnTo>
                          <a:pt x="2036" y="0"/>
                        </a:lnTo>
                        <a:lnTo>
                          <a:pt x="0" y="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6" name="Freeform: Shape 1305">
                    <a:extLst>
                      <a:ext uri="{FF2B5EF4-FFF2-40B4-BE49-F238E27FC236}">
                        <a16:creationId xmlns:a16="http://schemas.microsoft.com/office/drawing/2014/main" xmlns="" id="{05F29DDD-D00E-4EE4-A653-D98DB2090E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47" y="3304582"/>
                    <a:ext cx="6159" cy="1140"/>
                  </a:xfrm>
                  <a:custGeom>
                    <a:avLst/>
                    <a:gdLst>
                      <a:gd name="connsiteX0" fmla="*/ 0 w 6159"/>
                      <a:gd name="connsiteY0" fmla="*/ 1055 h 1140"/>
                      <a:gd name="connsiteX1" fmla="*/ 2161 w 6159"/>
                      <a:gd name="connsiteY1" fmla="*/ 0 h 1140"/>
                      <a:gd name="connsiteX2" fmla="*/ 3383 w 6159"/>
                      <a:gd name="connsiteY2" fmla="*/ 205 h 1140"/>
                      <a:gd name="connsiteX3" fmla="*/ 6159 w 6159"/>
                      <a:gd name="connsiteY3" fmla="*/ 1140 h 1140"/>
                      <a:gd name="connsiteX4" fmla="*/ 0 w 6159"/>
                      <a:gd name="connsiteY4" fmla="*/ 1055 h 1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59" h="1140">
                        <a:moveTo>
                          <a:pt x="0" y="1055"/>
                        </a:moveTo>
                        <a:lnTo>
                          <a:pt x="2161" y="0"/>
                        </a:lnTo>
                        <a:lnTo>
                          <a:pt x="3383" y="205"/>
                        </a:lnTo>
                        <a:lnTo>
                          <a:pt x="6159" y="1140"/>
                        </a:lnTo>
                        <a:lnTo>
                          <a:pt x="0" y="1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5" name="Freeform: Shape 1304">
                    <a:extLst>
                      <a:ext uri="{FF2B5EF4-FFF2-40B4-BE49-F238E27FC236}">
                        <a16:creationId xmlns:a16="http://schemas.microsoft.com/office/drawing/2014/main" xmlns="" id="{992C3EDE-E640-460B-B211-E550D14043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25" y="3303465"/>
                    <a:ext cx="5414" cy="9013"/>
                  </a:xfrm>
                  <a:custGeom>
                    <a:avLst/>
                    <a:gdLst>
                      <a:gd name="connsiteX0" fmla="*/ 0 w 5414"/>
                      <a:gd name="connsiteY0" fmla="*/ 9013 h 9013"/>
                      <a:gd name="connsiteX1" fmla="*/ 2549 w 5414"/>
                      <a:gd name="connsiteY1" fmla="*/ 1090 h 9013"/>
                      <a:gd name="connsiteX2" fmla="*/ 4043 w 5414"/>
                      <a:gd name="connsiteY2" fmla="*/ 0 h 9013"/>
                      <a:gd name="connsiteX3" fmla="*/ 5414 w 5414"/>
                      <a:gd name="connsiteY3" fmla="*/ 7381 h 9013"/>
                      <a:gd name="connsiteX4" fmla="*/ 0 w 5414"/>
                      <a:gd name="connsiteY4" fmla="*/ 9013 h 9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14" h="9013">
                        <a:moveTo>
                          <a:pt x="0" y="9013"/>
                        </a:moveTo>
                        <a:lnTo>
                          <a:pt x="2549" y="1090"/>
                        </a:lnTo>
                        <a:lnTo>
                          <a:pt x="4043" y="0"/>
                        </a:lnTo>
                        <a:lnTo>
                          <a:pt x="5414" y="7381"/>
                        </a:lnTo>
                        <a:lnTo>
                          <a:pt x="0" y="90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4" name="Freeform: Shape 1303">
                    <a:extLst>
                      <a:ext uri="{FF2B5EF4-FFF2-40B4-BE49-F238E27FC236}">
                        <a16:creationId xmlns:a16="http://schemas.microsoft.com/office/drawing/2014/main" xmlns="" id="{BE7C10BE-384A-401D-814B-6EBA124A8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727" y="3302780"/>
                    <a:ext cx="5598" cy="9735"/>
                  </a:xfrm>
                  <a:custGeom>
                    <a:avLst/>
                    <a:gdLst>
                      <a:gd name="connsiteX0" fmla="*/ 1557 w 5598"/>
                      <a:gd name="connsiteY0" fmla="*/ 9735 h 9735"/>
                      <a:gd name="connsiteX1" fmla="*/ 0 w 5598"/>
                      <a:gd name="connsiteY1" fmla="*/ 5403 h 9735"/>
                      <a:gd name="connsiteX2" fmla="*/ 811 w 5598"/>
                      <a:gd name="connsiteY2" fmla="*/ 127 h 9735"/>
                      <a:gd name="connsiteX3" fmla="*/ 900 w 5598"/>
                      <a:gd name="connsiteY3" fmla="*/ 0 h 9735"/>
                      <a:gd name="connsiteX4" fmla="*/ 5598 w 5598"/>
                      <a:gd name="connsiteY4" fmla="*/ 8891 h 9735"/>
                      <a:gd name="connsiteX5" fmla="*/ 1557 w 5598"/>
                      <a:gd name="connsiteY5" fmla="*/ 9735 h 9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98" h="9735">
                        <a:moveTo>
                          <a:pt x="1557" y="9735"/>
                        </a:moveTo>
                        <a:lnTo>
                          <a:pt x="0" y="5403"/>
                        </a:lnTo>
                        <a:lnTo>
                          <a:pt x="811" y="127"/>
                        </a:lnTo>
                        <a:lnTo>
                          <a:pt x="900" y="0"/>
                        </a:lnTo>
                        <a:lnTo>
                          <a:pt x="5598" y="8891"/>
                        </a:lnTo>
                        <a:lnTo>
                          <a:pt x="1557" y="97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3" name="Freeform: Shape 1302">
                    <a:extLst>
                      <a:ext uri="{FF2B5EF4-FFF2-40B4-BE49-F238E27FC236}">
                        <a16:creationId xmlns:a16="http://schemas.microsoft.com/office/drawing/2014/main" xmlns="" id="{E2B11FA9-4BCF-41E6-9485-0C7B99FF2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960" y="3303893"/>
                    <a:ext cx="3004" cy="1097"/>
                  </a:xfrm>
                  <a:custGeom>
                    <a:avLst/>
                    <a:gdLst>
                      <a:gd name="connsiteX0" fmla="*/ 0 w 3004"/>
                      <a:gd name="connsiteY0" fmla="*/ 634 h 1097"/>
                      <a:gd name="connsiteX1" fmla="*/ 114 w 3004"/>
                      <a:gd name="connsiteY1" fmla="*/ 0 h 1097"/>
                      <a:gd name="connsiteX2" fmla="*/ 3004 w 3004"/>
                      <a:gd name="connsiteY2" fmla="*/ 974 h 1097"/>
                      <a:gd name="connsiteX3" fmla="*/ 2753 w 3004"/>
                      <a:gd name="connsiteY3" fmla="*/ 1097 h 1097"/>
                      <a:gd name="connsiteX4" fmla="*/ 0 w 3004"/>
                      <a:gd name="connsiteY4" fmla="*/ 634 h 1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4" h="1097">
                        <a:moveTo>
                          <a:pt x="0" y="634"/>
                        </a:moveTo>
                        <a:lnTo>
                          <a:pt x="114" y="0"/>
                        </a:lnTo>
                        <a:lnTo>
                          <a:pt x="3004" y="974"/>
                        </a:lnTo>
                        <a:lnTo>
                          <a:pt x="2753" y="1097"/>
                        </a:lnTo>
                        <a:lnTo>
                          <a:pt x="0" y="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2" name="Freeform: Shape 1301">
                    <a:extLst>
                      <a:ext uri="{FF2B5EF4-FFF2-40B4-BE49-F238E27FC236}">
                        <a16:creationId xmlns:a16="http://schemas.microsoft.com/office/drawing/2014/main" xmlns="" id="{DCB9B268-2F23-4D12-ABD9-57E1A1B6DD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332" y="3305131"/>
                    <a:ext cx="1996" cy="976"/>
                  </a:xfrm>
                  <a:custGeom>
                    <a:avLst/>
                    <a:gdLst>
                      <a:gd name="connsiteX0" fmla="*/ 0 w 1996"/>
                      <a:gd name="connsiteY0" fmla="*/ 976 h 976"/>
                      <a:gd name="connsiteX1" fmla="*/ 1996 w 1996"/>
                      <a:gd name="connsiteY1" fmla="*/ 0 h 976"/>
                      <a:gd name="connsiteX2" fmla="*/ 1449 w 1996"/>
                      <a:gd name="connsiteY2" fmla="*/ 791 h 976"/>
                      <a:gd name="connsiteX3" fmla="*/ 0 w 1996"/>
                      <a:gd name="connsiteY3" fmla="*/ 976 h 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96" h="976">
                        <a:moveTo>
                          <a:pt x="0" y="976"/>
                        </a:moveTo>
                        <a:lnTo>
                          <a:pt x="1996" y="0"/>
                        </a:lnTo>
                        <a:lnTo>
                          <a:pt x="1449" y="791"/>
                        </a:lnTo>
                        <a:lnTo>
                          <a:pt x="0" y="9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1" name="Freeform: Shape 1300">
                    <a:extLst>
                      <a:ext uri="{FF2B5EF4-FFF2-40B4-BE49-F238E27FC236}">
                        <a16:creationId xmlns:a16="http://schemas.microsoft.com/office/drawing/2014/main" xmlns="" id="{2025D979-B5BC-4597-91DD-DE51B9C62B2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014" y="3304676"/>
                    <a:ext cx="101" cy="933"/>
                  </a:xfrm>
                  <a:custGeom>
                    <a:avLst/>
                    <a:gdLst>
                      <a:gd name="connsiteX0" fmla="*/ 0 w 101"/>
                      <a:gd name="connsiteY0" fmla="*/ 933 h 933"/>
                      <a:gd name="connsiteX1" fmla="*/ 0 w 101"/>
                      <a:gd name="connsiteY1" fmla="*/ 0 h 933"/>
                      <a:gd name="connsiteX2" fmla="*/ 101 w 101"/>
                      <a:gd name="connsiteY2" fmla="*/ 279 h 933"/>
                      <a:gd name="connsiteX3" fmla="*/ 0 w 101"/>
                      <a:gd name="connsiteY3" fmla="*/ 933 h 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" h="933">
                        <a:moveTo>
                          <a:pt x="0" y="933"/>
                        </a:moveTo>
                        <a:lnTo>
                          <a:pt x="0" y="0"/>
                        </a:lnTo>
                        <a:lnTo>
                          <a:pt x="101" y="279"/>
                        </a:lnTo>
                        <a:lnTo>
                          <a:pt x="0" y="9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0" name="Freeform: Shape 1299">
                    <a:extLst>
                      <a:ext uri="{FF2B5EF4-FFF2-40B4-BE49-F238E27FC236}">
                        <a16:creationId xmlns:a16="http://schemas.microsoft.com/office/drawing/2014/main" xmlns="" id="{EE660151-62A4-40D8-BB21-2AB5F47CA9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244" y="3306251"/>
                    <a:ext cx="6846" cy="2704"/>
                  </a:xfrm>
                  <a:custGeom>
                    <a:avLst/>
                    <a:gdLst>
                      <a:gd name="connsiteX0" fmla="*/ 0 w 6846"/>
                      <a:gd name="connsiteY0" fmla="*/ 1398 h 2704"/>
                      <a:gd name="connsiteX1" fmla="*/ 2863 w 6846"/>
                      <a:gd name="connsiteY1" fmla="*/ 0 h 2704"/>
                      <a:gd name="connsiteX2" fmla="*/ 3531 w 6846"/>
                      <a:gd name="connsiteY2" fmla="*/ 338 h 2704"/>
                      <a:gd name="connsiteX3" fmla="*/ 6846 w 6846"/>
                      <a:gd name="connsiteY3" fmla="*/ 2704 h 2704"/>
                      <a:gd name="connsiteX4" fmla="*/ 6792 w 6846"/>
                      <a:gd name="connsiteY4" fmla="*/ 2704 h 2704"/>
                      <a:gd name="connsiteX5" fmla="*/ 971 w 6846"/>
                      <a:gd name="connsiteY5" fmla="*/ 1726 h 2704"/>
                      <a:gd name="connsiteX6" fmla="*/ 0 w 6846"/>
                      <a:gd name="connsiteY6" fmla="*/ 1398 h 2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46" h="2704">
                        <a:moveTo>
                          <a:pt x="0" y="1398"/>
                        </a:moveTo>
                        <a:lnTo>
                          <a:pt x="2863" y="0"/>
                        </a:lnTo>
                        <a:lnTo>
                          <a:pt x="3531" y="338"/>
                        </a:lnTo>
                        <a:lnTo>
                          <a:pt x="6846" y="2704"/>
                        </a:lnTo>
                        <a:lnTo>
                          <a:pt x="6792" y="2704"/>
                        </a:lnTo>
                        <a:lnTo>
                          <a:pt x="971" y="1726"/>
                        </a:lnTo>
                        <a:lnTo>
                          <a:pt x="0" y="13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9" name="Freeform: Shape 1298">
                    <a:extLst>
                      <a:ext uri="{FF2B5EF4-FFF2-40B4-BE49-F238E27FC236}">
                        <a16:creationId xmlns:a16="http://schemas.microsoft.com/office/drawing/2014/main" xmlns="" id="{88ADB109-3BC3-48D7-A56C-F019E6ADE5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5" y="3304618"/>
                    <a:ext cx="872" cy="3681"/>
                  </a:xfrm>
                  <a:custGeom>
                    <a:avLst/>
                    <a:gdLst>
                      <a:gd name="connsiteX0" fmla="*/ 872 w 872"/>
                      <a:gd name="connsiteY0" fmla="*/ 3681 h 3681"/>
                      <a:gd name="connsiteX1" fmla="*/ 0 w 872"/>
                      <a:gd name="connsiteY1" fmla="*/ 1257 h 3681"/>
                      <a:gd name="connsiteX2" fmla="*/ 872 w 872"/>
                      <a:gd name="connsiteY2" fmla="*/ 0 h 3681"/>
                      <a:gd name="connsiteX3" fmla="*/ 872 w 872"/>
                      <a:gd name="connsiteY3" fmla="*/ 3681 h 3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3681">
                        <a:moveTo>
                          <a:pt x="872" y="3681"/>
                        </a:moveTo>
                        <a:lnTo>
                          <a:pt x="0" y="1257"/>
                        </a:lnTo>
                        <a:lnTo>
                          <a:pt x="872" y="0"/>
                        </a:lnTo>
                        <a:lnTo>
                          <a:pt x="872" y="3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8" name="Freeform: Shape 1297">
                    <a:extLst>
                      <a:ext uri="{FF2B5EF4-FFF2-40B4-BE49-F238E27FC236}">
                        <a16:creationId xmlns:a16="http://schemas.microsoft.com/office/drawing/2014/main" xmlns="" id="{A20C9C6B-2AE3-4016-8CE5-BC411A5A82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637" y="3305075"/>
                    <a:ext cx="2635" cy="3442"/>
                  </a:xfrm>
                  <a:custGeom>
                    <a:avLst/>
                    <a:gdLst>
                      <a:gd name="connsiteX0" fmla="*/ 1527 w 2635"/>
                      <a:gd name="connsiteY0" fmla="*/ 3442 h 3442"/>
                      <a:gd name="connsiteX1" fmla="*/ 0 w 2635"/>
                      <a:gd name="connsiteY1" fmla="*/ 552 h 3442"/>
                      <a:gd name="connsiteX2" fmla="*/ 2635 w 2635"/>
                      <a:gd name="connsiteY2" fmla="*/ 0 h 3442"/>
                      <a:gd name="connsiteX3" fmla="*/ 1527 w 2635"/>
                      <a:gd name="connsiteY3" fmla="*/ 3442 h 3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35" h="3442">
                        <a:moveTo>
                          <a:pt x="1527" y="3442"/>
                        </a:moveTo>
                        <a:lnTo>
                          <a:pt x="0" y="552"/>
                        </a:lnTo>
                        <a:lnTo>
                          <a:pt x="2635" y="0"/>
                        </a:lnTo>
                        <a:lnTo>
                          <a:pt x="1527" y="3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7" name="Freeform: Shape 1296">
                    <a:extLst>
                      <a:ext uri="{FF2B5EF4-FFF2-40B4-BE49-F238E27FC236}">
                        <a16:creationId xmlns:a16="http://schemas.microsoft.com/office/drawing/2014/main" xmlns="" id="{55133B58-DB08-4AA7-828A-3A0A6B3CE3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98" y="3306827"/>
                    <a:ext cx="4440" cy="4050"/>
                  </a:xfrm>
                  <a:custGeom>
                    <a:avLst/>
                    <a:gdLst>
                      <a:gd name="connsiteX0" fmla="*/ 503 w 4440"/>
                      <a:gd name="connsiteY0" fmla="*/ 4050 h 4050"/>
                      <a:gd name="connsiteX1" fmla="*/ 0 w 4440"/>
                      <a:gd name="connsiteY1" fmla="*/ 1338 h 4050"/>
                      <a:gd name="connsiteX2" fmla="*/ 4440 w 4440"/>
                      <a:gd name="connsiteY2" fmla="*/ 0 h 4050"/>
                      <a:gd name="connsiteX3" fmla="*/ 503 w 4440"/>
                      <a:gd name="connsiteY3" fmla="*/ 4050 h 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40" h="4050">
                        <a:moveTo>
                          <a:pt x="503" y="4050"/>
                        </a:moveTo>
                        <a:lnTo>
                          <a:pt x="0" y="1338"/>
                        </a:lnTo>
                        <a:lnTo>
                          <a:pt x="4440" y="0"/>
                        </a:lnTo>
                        <a:lnTo>
                          <a:pt x="503" y="4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6" name="Freeform: Shape 1295">
                    <a:extLst>
                      <a:ext uri="{FF2B5EF4-FFF2-40B4-BE49-F238E27FC236}">
                        <a16:creationId xmlns:a16="http://schemas.microsoft.com/office/drawing/2014/main" xmlns="" id="{6DA9B5EE-C09C-4C0D-A843-DE9DFBD099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65" y="3305967"/>
                    <a:ext cx="5317" cy="3123"/>
                  </a:xfrm>
                  <a:custGeom>
                    <a:avLst/>
                    <a:gdLst>
                      <a:gd name="connsiteX0" fmla="*/ 0 w 5317"/>
                      <a:gd name="connsiteY0" fmla="*/ 490 h 3123"/>
                      <a:gd name="connsiteX1" fmla="*/ 66 w 5317"/>
                      <a:gd name="connsiteY1" fmla="*/ 121 h 3123"/>
                      <a:gd name="connsiteX2" fmla="*/ 1021 w 5317"/>
                      <a:gd name="connsiteY2" fmla="*/ 0 h 3123"/>
                      <a:gd name="connsiteX3" fmla="*/ 5317 w 5317"/>
                      <a:gd name="connsiteY3" fmla="*/ 3066 h 3123"/>
                      <a:gd name="connsiteX4" fmla="*/ 5202 w 5317"/>
                      <a:gd name="connsiteY4" fmla="*/ 3123 h 3123"/>
                      <a:gd name="connsiteX5" fmla="*/ 0 w 5317"/>
                      <a:gd name="connsiteY5" fmla="*/ 490 h 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" h="3123">
                        <a:moveTo>
                          <a:pt x="0" y="490"/>
                        </a:moveTo>
                        <a:lnTo>
                          <a:pt x="66" y="121"/>
                        </a:lnTo>
                        <a:lnTo>
                          <a:pt x="1021" y="0"/>
                        </a:lnTo>
                        <a:lnTo>
                          <a:pt x="5317" y="3066"/>
                        </a:lnTo>
                        <a:lnTo>
                          <a:pt x="5202" y="3123"/>
                        </a:lnTo>
                        <a:lnTo>
                          <a:pt x="0" y="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5" name="Freeform: Shape 1294">
                    <a:extLst>
                      <a:ext uri="{FF2B5EF4-FFF2-40B4-BE49-F238E27FC236}">
                        <a16:creationId xmlns:a16="http://schemas.microsoft.com/office/drawing/2014/main" xmlns="" id="{534B795A-9EFD-4D89-9D43-5DE469A559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23" y="3308140"/>
                    <a:ext cx="6282" cy="5052"/>
                  </a:xfrm>
                  <a:custGeom>
                    <a:avLst/>
                    <a:gdLst>
                      <a:gd name="connsiteX0" fmla="*/ 0 w 6282"/>
                      <a:gd name="connsiteY0" fmla="*/ 5052 h 5052"/>
                      <a:gd name="connsiteX1" fmla="*/ 3503 w 6282"/>
                      <a:gd name="connsiteY1" fmla="*/ 0 h 5052"/>
                      <a:gd name="connsiteX2" fmla="*/ 6282 w 6282"/>
                      <a:gd name="connsiteY2" fmla="*/ 1984 h 5052"/>
                      <a:gd name="connsiteX3" fmla="*/ 0 w 6282"/>
                      <a:gd name="connsiteY3" fmla="*/ 5052 h 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82" h="5052">
                        <a:moveTo>
                          <a:pt x="0" y="5052"/>
                        </a:moveTo>
                        <a:lnTo>
                          <a:pt x="3503" y="0"/>
                        </a:lnTo>
                        <a:lnTo>
                          <a:pt x="6282" y="1984"/>
                        </a:lnTo>
                        <a:lnTo>
                          <a:pt x="0" y="5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4" name="Freeform: Shape 1293">
                    <a:extLst>
                      <a:ext uri="{FF2B5EF4-FFF2-40B4-BE49-F238E27FC236}">
                        <a16:creationId xmlns:a16="http://schemas.microsoft.com/office/drawing/2014/main" xmlns="" id="{3AC40251-F4AD-4A57-B71A-63644D6F7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194" y="3307243"/>
                    <a:ext cx="5471" cy="1811"/>
                  </a:xfrm>
                  <a:custGeom>
                    <a:avLst/>
                    <a:gdLst>
                      <a:gd name="connsiteX0" fmla="*/ 0 w 5471"/>
                      <a:gd name="connsiteY0" fmla="*/ 0 h 1811"/>
                      <a:gd name="connsiteX1" fmla="*/ 3045 w 5471"/>
                      <a:gd name="connsiteY1" fmla="*/ 43 h 1811"/>
                      <a:gd name="connsiteX2" fmla="*/ 3114 w 5471"/>
                      <a:gd name="connsiteY2" fmla="*/ 54 h 1811"/>
                      <a:gd name="connsiteX3" fmla="*/ 5471 w 5471"/>
                      <a:gd name="connsiteY3" fmla="*/ 1737 h 1811"/>
                      <a:gd name="connsiteX4" fmla="*/ 5370 w 5471"/>
                      <a:gd name="connsiteY4" fmla="*/ 1811 h 1811"/>
                      <a:gd name="connsiteX5" fmla="*/ 0 w 5471"/>
                      <a:gd name="connsiteY5" fmla="*/ 0 h 1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71" h="1811">
                        <a:moveTo>
                          <a:pt x="0" y="0"/>
                        </a:moveTo>
                        <a:lnTo>
                          <a:pt x="3045" y="43"/>
                        </a:lnTo>
                        <a:lnTo>
                          <a:pt x="3114" y="54"/>
                        </a:lnTo>
                        <a:lnTo>
                          <a:pt x="5471" y="1737"/>
                        </a:lnTo>
                        <a:lnTo>
                          <a:pt x="5370" y="18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3" name="Freeform: Shape 1292">
                    <a:extLst>
                      <a:ext uri="{FF2B5EF4-FFF2-40B4-BE49-F238E27FC236}">
                        <a16:creationId xmlns:a16="http://schemas.microsoft.com/office/drawing/2014/main" xmlns="" id="{E1F113B4-BA53-4951-A28E-06C0E87233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987" y="3309281"/>
                    <a:ext cx="10881" cy="10184"/>
                  </a:xfrm>
                  <a:custGeom>
                    <a:avLst/>
                    <a:gdLst>
                      <a:gd name="connsiteX0" fmla="*/ 0 w 10881"/>
                      <a:gd name="connsiteY0" fmla="*/ 9593 h 10184"/>
                      <a:gd name="connsiteX1" fmla="*/ 1728 w 10881"/>
                      <a:gd name="connsiteY1" fmla="*/ 0 h 10184"/>
                      <a:gd name="connsiteX2" fmla="*/ 10881 w 10881"/>
                      <a:gd name="connsiteY2" fmla="*/ 8901 h 10184"/>
                      <a:gd name="connsiteX3" fmla="*/ 827 w 10881"/>
                      <a:gd name="connsiteY3" fmla="*/ 10184 h 10184"/>
                      <a:gd name="connsiteX4" fmla="*/ 0 w 10881"/>
                      <a:gd name="connsiteY4" fmla="*/ 9593 h 10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81" h="10184">
                        <a:moveTo>
                          <a:pt x="0" y="9593"/>
                        </a:moveTo>
                        <a:lnTo>
                          <a:pt x="1728" y="0"/>
                        </a:lnTo>
                        <a:lnTo>
                          <a:pt x="10881" y="8901"/>
                        </a:lnTo>
                        <a:lnTo>
                          <a:pt x="827" y="10184"/>
                        </a:lnTo>
                        <a:lnTo>
                          <a:pt x="0" y="95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2" name="Freeform: Shape 1291">
                    <a:extLst>
                      <a:ext uri="{FF2B5EF4-FFF2-40B4-BE49-F238E27FC236}">
                        <a16:creationId xmlns:a16="http://schemas.microsoft.com/office/drawing/2014/main" xmlns="" id="{3790CE57-9ACF-4A63-B95A-F73E9D1D4D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43" y="3307939"/>
                    <a:ext cx="947" cy="3337"/>
                  </a:xfrm>
                  <a:custGeom>
                    <a:avLst/>
                    <a:gdLst>
                      <a:gd name="connsiteX0" fmla="*/ 0 w 947"/>
                      <a:gd name="connsiteY0" fmla="*/ 3337 h 3337"/>
                      <a:gd name="connsiteX1" fmla="*/ 0 w 947"/>
                      <a:gd name="connsiteY1" fmla="*/ 0 h 3337"/>
                      <a:gd name="connsiteX2" fmla="*/ 947 w 947"/>
                      <a:gd name="connsiteY2" fmla="*/ 1792 h 3337"/>
                      <a:gd name="connsiteX3" fmla="*/ 912 w 947"/>
                      <a:gd name="connsiteY3" fmla="*/ 2021 h 3337"/>
                      <a:gd name="connsiteX4" fmla="*/ 0 w 947"/>
                      <a:gd name="connsiteY4" fmla="*/ 3337 h 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7" h="3337">
                        <a:moveTo>
                          <a:pt x="0" y="3337"/>
                        </a:moveTo>
                        <a:lnTo>
                          <a:pt x="0" y="0"/>
                        </a:lnTo>
                        <a:lnTo>
                          <a:pt x="947" y="1792"/>
                        </a:lnTo>
                        <a:lnTo>
                          <a:pt x="912" y="2021"/>
                        </a:lnTo>
                        <a:lnTo>
                          <a:pt x="0" y="33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1" name="Freeform: Shape 1290">
                    <a:extLst>
                      <a:ext uri="{FF2B5EF4-FFF2-40B4-BE49-F238E27FC236}">
                        <a16:creationId xmlns:a16="http://schemas.microsoft.com/office/drawing/2014/main" xmlns="" id="{0708A91B-E332-4954-B518-2F04C020D4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82" y="3309290"/>
                    <a:ext cx="11137" cy="6151"/>
                  </a:xfrm>
                  <a:custGeom>
                    <a:avLst/>
                    <a:gdLst>
                      <a:gd name="connsiteX0" fmla="*/ 0 w 11137"/>
                      <a:gd name="connsiteY0" fmla="*/ 3326 h 6151"/>
                      <a:gd name="connsiteX1" fmla="*/ 6810 w 11137"/>
                      <a:gd name="connsiteY1" fmla="*/ 0 h 6151"/>
                      <a:gd name="connsiteX2" fmla="*/ 11137 w 11137"/>
                      <a:gd name="connsiteY2" fmla="*/ 4207 h 6151"/>
                      <a:gd name="connsiteX3" fmla="*/ 8474 w 11137"/>
                      <a:gd name="connsiteY3" fmla="*/ 6151 h 6151"/>
                      <a:gd name="connsiteX4" fmla="*/ 5267 w 11137"/>
                      <a:gd name="connsiteY4" fmla="*/ 6106 h 6151"/>
                      <a:gd name="connsiteX5" fmla="*/ 553 w 11137"/>
                      <a:gd name="connsiteY5" fmla="*/ 3721 h 6151"/>
                      <a:gd name="connsiteX6" fmla="*/ 0 w 11137"/>
                      <a:gd name="connsiteY6" fmla="*/ 3326 h 6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37" h="6151">
                        <a:moveTo>
                          <a:pt x="0" y="3326"/>
                        </a:moveTo>
                        <a:lnTo>
                          <a:pt x="6810" y="0"/>
                        </a:lnTo>
                        <a:lnTo>
                          <a:pt x="11137" y="4207"/>
                        </a:lnTo>
                        <a:lnTo>
                          <a:pt x="8474" y="6151"/>
                        </a:lnTo>
                        <a:lnTo>
                          <a:pt x="5267" y="6106"/>
                        </a:lnTo>
                        <a:lnTo>
                          <a:pt x="553" y="3721"/>
                        </a:lnTo>
                        <a:lnTo>
                          <a:pt x="0" y="3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0" name="Freeform: Shape 1289">
                    <a:extLst>
                      <a:ext uri="{FF2B5EF4-FFF2-40B4-BE49-F238E27FC236}">
                        <a16:creationId xmlns:a16="http://schemas.microsoft.com/office/drawing/2014/main" xmlns="" id="{AB668EC9-67EE-44D9-9DAC-3A9B15A72A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902" y="3301317"/>
                    <a:ext cx="12864" cy="17881"/>
                  </a:xfrm>
                  <a:custGeom>
                    <a:avLst/>
                    <a:gdLst>
                      <a:gd name="connsiteX0" fmla="*/ 12864 w 12864"/>
                      <a:gd name="connsiteY0" fmla="*/ 17881 h 17881"/>
                      <a:gd name="connsiteX1" fmla="*/ 0 w 12864"/>
                      <a:gd name="connsiteY1" fmla="*/ 975 h 17881"/>
                      <a:gd name="connsiteX2" fmla="*/ 4665 w 12864"/>
                      <a:gd name="connsiteY2" fmla="*/ 0 h 17881"/>
                      <a:gd name="connsiteX3" fmla="*/ 10621 w 12864"/>
                      <a:gd name="connsiteY3" fmla="*/ 5792 h 17881"/>
                      <a:gd name="connsiteX4" fmla="*/ 12864 w 12864"/>
                      <a:gd name="connsiteY4" fmla="*/ 17881 h 17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64" h="17881">
                        <a:moveTo>
                          <a:pt x="12864" y="17881"/>
                        </a:moveTo>
                        <a:lnTo>
                          <a:pt x="0" y="975"/>
                        </a:lnTo>
                        <a:lnTo>
                          <a:pt x="4665" y="0"/>
                        </a:lnTo>
                        <a:lnTo>
                          <a:pt x="10621" y="5792"/>
                        </a:lnTo>
                        <a:lnTo>
                          <a:pt x="12864" y="178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9" name="Freeform: Shape 1288">
                    <a:extLst>
                      <a:ext uri="{FF2B5EF4-FFF2-40B4-BE49-F238E27FC236}">
                        <a16:creationId xmlns:a16="http://schemas.microsoft.com/office/drawing/2014/main" xmlns="" id="{E8A7A376-000F-46C5-B7EA-0DCAB17C37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756" y="3309538"/>
                    <a:ext cx="2995" cy="3206"/>
                  </a:xfrm>
                  <a:custGeom>
                    <a:avLst/>
                    <a:gdLst>
                      <a:gd name="connsiteX0" fmla="*/ 0 w 2995"/>
                      <a:gd name="connsiteY0" fmla="*/ 3206 h 3206"/>
                      <a:gd name="connsiteX1" fmla="*/ 1032 w 2995"/>
                      <a:gd name="connsiteY1" fmla="*/ 0 h 3206"/>
                      <a:gd name="connsiteX2" fmla="*/ 2995 w 2995"/>
                      <a:gd name="connsiteY2" fmla="*/ 2580 h 3206"/>
                      <a:gd name="connsiteX3" fmla="*/ 0 w 2995"/>
                      <a:gd name="connsiteY3" fmla="*/ 3206 h 3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5" h="3206">
                        <a:moveTo>
                          <a:pt x="0" y="3206"/>
                        </a:moveTo>
                        <a:lnTo>
                          <a:pt x="1032" y="0"/>
                        </a:lnTo>
                        <a:lnTo>
                          <a:pt x="2995" y="2580"/>
                        </a:lnTo>
                        <a:lnTo>
                          <a:pt x="0" y="32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8" name="Freeform: Shape 1287">
                    <a:extLst>
                      <a:ext uri="{FF2B5EF4-FFF2-40B4-BE49-F238E27FC236}">
                        <a16:creationId xmlns:a16="http://schemas.microsoft.com/office/drawing/2014/main" xmlns="" id="{0C990082-F67B-4BC4-9B69-3CD10432E08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377" y="3309434"/>
                    <a:ext cx="2061" cy="355"/>
                  </a:xfrm>
                  <a:custGeom>
                    <a:avLst/>
                    <a:gdLst>
                      <a:gd name="connsiteX0" fmla="*/ 0 w 2061"/>
                      <a:gd name="connsiteY0" fmla="*/ 0 h 355"/>
                      <a:gd name="connsiteX1" fmla="*/ 1399 w 2061"/>
                      <a:gd name="connsiteY1" fmla="*/ 19 h 355"/>
                      <a:gd name="connsiteX2" fmla="*/ 2061 w 2061"/>
                      <a:gd name="connsiteY2" fmla="*/ 355 h 355"/>
                      <a:gd name="connsiteX3" fmla="*/ 15 w 2061"/>
                      <a:gd name="connsiteY3" fmla="*/ 11 h 355"/>
                      <a:gd name="connsiteX4" fmla="*/ 0 w 2061"/>
                      <a:gd name="connsiteY4" fmla="*/ 0 h 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61" h="355">
                        <a:moveTo>
                          <a:pt x="0" y="0"/>
                        </a:moveTo>
                        <a:lnTo>
                          <a:pt x="1399" y="19"/>
                        </a:lnTo>
                        <a:lnTo>
                          <a:pt x="2061" y="355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7" name="Freeform: Shape 1286">
                    <a:extLst>
                      <a:ext uri="{FF2B5EF4-FFF2-40B4-BE49-F238E27FC236}">
                        <a16:creationId xmlns:a16="http://schemas.microsoft.com/office/drawing/2014/main" xmlns="" id="{A7CAFE5F-5160-4836-B7DA-3394145876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48" y="3309752"/>
                    <a:ext cx="5743" cy="2574"/>
                  </a:xfrm>
                  <a:custGeom>
                    <a:avLst/>
                    <a:gdLst>
                      <a:gd name="connsiteX0" fmla="*/ 0 w 5743"/>
                      <a:gd name="connsiteY0" fmla="*/ 698 h 2574"/>
                      <a:gd name="connsiteX1" fmla="*/ 956 w 5743"/>
                      <a:gd name="connsiteY1" fmla="*/ 0 h 2574"/>
                      <a:gd name="connsiteX2" fmla="*/ 5743 w 5743"/>
                      <a:gd name="connsiteY2" fmla="*/ 2423 h 2574"/>
                      <a:gd name="connsiteX3" fmla="*/ 5243 w 5743"/>
                      <a:gd name="connsiteY3" fmla="*/ 2574 h 2574"/>
                      <a:gd name="connsiteX4" fmla="*/ 288 w 5743"/>
                      <a:gd name="connsiteY4" fmla="*/ 903 h 2574"/>
                      <a:gd name="connsiteX5" fmla="*/ 0 w 5743"/>
                      <a:gd name="connsiteY5" fmla="*/ 698 h 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43" h="2574">
                        <a:moveTo>
                          <a:pt x="0" y="698"/>
                        </a:moveTo>
                        <a:lnTo>
                          <a:pt x="956" y="0"/>
                        </a:lnTo>
                        <a:lnTo>
                          <a:pt x="5743" y="2423"/>
                        </a:lnTo>
                        <a:lnTo>
                          <a:pt x="5243" y="2574"/>
                        </a:lnTo>
                        <a:lnTo>
                          <a:pt x="288" y="903"/>
                        </a:lnTo>
                        <a:lnTo>
                          <a:pt x="0" y="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6" name="Freeform: Shape 1285">
                    <a:extLst>
                      <a:ext uri="{FF2B5EF4-FFF2-40B4-BE49-F238E27FC236}">
                        <a16:creationId xmlns:a16="http://schemas.microsoft.com/office/drawing/2014/main" xmlns="" id="{6616DB77-9AC2-42E9-A968-DFCB5E52A4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174" y="3309835"/>
                    <a:ext cx="2179" cy="4950"/>
                  </a:xfrm>
                  <a:custGeom>
                    <a:avLst/>
                    <a:gdLst>
                      <a:gd name="connsiteX0" fmla="*/ 54 w 2179"/>
                      <a:gd name="connsiteY0" fmla="*/ 4950 h 4950"/>
                      <a:gd name="connsiteX1" fmla="*/ 0 w 2179"/>
                      <a:gd name="connsiteY1" fmla="*/ 4848 h 4950"/>
                      <a:gd name="connsiteX2" fmla="*/ 746 w 2179"/>
                      <a:gd name="connsiteY2" fmla="*/ 0 h 4950"/>
                      <a:gd name="connsiteX3" fmla="*/ 2179 w 2179"/>
                      <a:gd name="connsiteY3" fmla="*/ 1883 h 4950"/>
                      <a:gd name="connsiteX4" fmla="*/ 54 w 2179"/>
                      <a:gd name="connsiteY4" fmla="*/ 4950 h 4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9" h="4950">
                        <a:moveTo>
                          <a:pt x="54" y="4950"/>
                        </a:moveTo>
                        <a:lnTo>
                          <a:pt x="0" y="4848"/>
                        </a:lnTo>
                        <a:lnTo>
                          <a:pt x="746" y="0"/>
                        </a:lnTo>
                        <a:lnTo>
                          <a:pt x="2179" y="1883"/>
                        </a:lnTo>
                        <a:lnTo>
                          <a:pt x="54" y="49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5" name="Freeform: Shape 1284">
                    <a:extLst>
                      <a:ext uri="{FF2B5EF4-FFF2-40B4-BE49-F238E27FC236}">
                        <a16:creationId xmlns:a16="http://schemas.microsoft.com/office/drawing/2014/main" xmlns="" id="{9F774CD2-A23E-4EED-B1E8-CBBE76AA71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370" y="3309040"/>
                    <a:ext cx="3683" cy="3182"/>
                  </a:xfrm>
                  <a:custGeom>
                    <a:avLst/>
                    <a:gdLst>
                      <a:gd name="connsiteX0" fmla="*/ 0 w 3683"/>
                      <a:gd name="connsiteY0" fmla="*/ 554 h 3182"/>
                      <a:gd name="connsiteX1" fmla="*/ 1839 w 3683"/>
                      <a:gd name="connsiteY1" fmla="*/ 0 h 3182"/>
                      <a:gd name="connsiteX2" fmla="*/ 3683 w 3683"/>
                      <a:gd name="connsiteY2" fmla="*/ 621 h 3182"/>
                      <a:gd name="connsiteX3" fmla="*/ 3683 w 3683"/>
                      <a:gd name="connsiteY3" fmla="*/ 3182 h 3182"/>
                      <a:gd name="connsiteX4" fmla="*/ 0 w 3683"/>
                      <a:gd name="connsiteY4" fmla="*/ 554 h 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83" h="3182">
                        <a:moveTo>
                          <a:pt x="0" y="554"/>
                        </a:moveTo>
                        <a:lnTo>
                          <a:pt x="1839" y="0"/>
                        </a:lnTo>
                        <a:lnTo>
                          <a:pt x="3683" y="621"/>
                        </a:lnTo>
                        <a:lnTo>
                          <a:pt x="3683" y="3182"/>
                        </a:lnTo>
                        <a:lnTo>
                          <a:pt x="0" y="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4" name="Freeform: Shape 1283">
                    <a:extLst>
                      <a:ext uri="{FF2B5EF4-FFF2-40B4-BE49-F238E27FC236}">
                        <a16:creationId xmlns:a16="http://schemas.microsoft.com/office/drawing/2014/main" xmlns="" id="{ED8A838B-68C9-4E74-8A80-1D9AC5AE1C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3" y="3310165"/>
                    <a:ext cx="531" cy="925"/>
                  </a:xfrm>
                  <a:custGeom>
                    <a:avLst/>
                    <a:gdLst>
                      <a:gd name="connsiteX0" fmla="*/ 0 w 531"/>
                      <a:gd name="connsiteY0" fmla="*/ 925 h 925"/>
                      <a:gd name="connsiteX1" fmla="*/ 0 w 531"/>
                      <a:gd name="connsiteY1" fmla="*/ 0 h 925"/>
                      <a:gd name="connsiteX2" fmla="*/ 531 w 531"/>
                      <a:gd name="connsiteY2" fmla="*/ 379 h 925"/>
                      <a:gd name="connsiteX3" fmla="*/ 0 w 531"/>
                      <a:gd name="connsiteY3" fmla="*/ 925 h 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1" h="925">
                        <a:moveTo>
                          <a:pt x="0" y="925"/>
                        </a:moveTo>
                        <a:lnTo>
                          <a:pt x="0" y="0"/>
                        </a:lnTo>
                        <a:lnTo>
                          <a:pt x="531" y="379"/>
                        </a:lnTo>
                        <a:lnTo>
                          <a:pt x="0" y="9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3" name="Freeform: Shape 1282">
                    <a:extLst>
                      <a:ext uri="{FF2B5EF4-FFF2-40B4-BE49-F238E27FC236}">
                        <a16:creationId xmlns:a16="http://schemas.microsoft.com/office/drawing/2014/main" xmlns="" id="{DD913057-BAE1-4C76-A858-970B20DFE3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4" y="3310260"/>
                    <a:ext cx="1744" cy="641"/>
                  </a:xfrm>
                  <a:custGeom>
                    <a:avLst/>
                    <a:gdLst>
                      <a:gd name="connsiteX0" fmla="*/ 0 w 1744"/>
                      <a:gd name="connsiteY0" fmla="*/ 0 h 641"/>
                      <a:gd name="connsiteX1" fmla="*/ 1744 w 1744"/>
                      <a:gd name="connsiteY1" fmla="*/ 293 h 641"/>
                      <a:gd name="connsiteX2" fmla="*/ 1267 w 1744"/>
                      <a:gd name="connsiteY2" fmla="*/ 641 h 641"/>
                      <a:gd name="connsiteX3" fmla="*/ 0 w 1744"/>
                      <a:gd name="connsiteY3" fmla="*/ 0 h 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4" h="641">
                        <a:moveTo>
                          <a:pt x="0" y="0"/>
                        </a:moveTo>
                        <a:lnTo>
                          <a:pt x="1744" y="293"/>
                        </a:lnTo>
                        <a:lnTo>
                          <a:pt x="1267" y="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2" name="Freeform: Shape 1281">
                    <a:extLst>
                      <a:ext uri="{FF2B5EF4-FFF2-40B4-BE49-F238E27FC236}">
                        <a16:creationId xmlns:a16="http://schemas.microsoft.com/office/drawing/2014/main" xmlns="" id="{390DE407-7074-4945-8A21-91AB1952EE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589" y="3309337"/>
                    <a:ext cx="2805" cy="5531"/>
                  </a:xfrm>
                  <a:custGeom>
                    <a:avLst/>
                    <a:gdLst>
                      <a:gd name="connsiteX0" fmla="*/ 1896 w 2805"/>
                      <a:gd name="connsiteY0" fmla="*/ 5531 h 5531"/>
                      <a:gd name="connsiteX1" fmla="*/ 0 w 2805"/>
                      <a:gd name="connsiteY1" fmla="*/ 260 h 5531"/>
                      <a:gd name="connsiteX2" fmla="*/ 864 w 2805"/>
                      <a:gd name="connsiteY2" fmla="*/ 0 h 5531"/>
                      <a:gd name="connsiteX3" fmla="*/ 2805 w 2805"/>
                      <a:gd name="connsiteY3" fmla="*/ 3672 h 5531"/>
                      <a:gd name="connsiteX4" fmla="*/ 1896 w 2805"/>
                      <a:gd name="connsiteY4" fmla="*/ 5531 h 5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5" h="5531">
                        <a:moveTo>
                          <a:pt x="1896" y="5531"/>
                        </a:moveTo>
                        <a:lnTo>
                          <a:pt x="0" y="260"/>
                        </a:lnTo>
                        <a:lnTo>
                          <a:pt x="864" y="0"/>
                        </a:lnTo>
                        <a:lnTo>
                          <a:pt x="2805" y="3672"/>
                        </a:lnTo>
                        <a:lnTo>
                          <a:pt x="1896" y="5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1" name="Freeform: Shape 1280">
                    <a:extLst>
                      <a:ext uri="{FF2B5EF4-FFF2-40B4-BE49-F238E27FC236}">
                        <a16:creationId xmlns:a16="http://schemas.microsoft.com/office/drawing/2014/main" xmlns="" id="{7E46CEFB-29FE-4E6C-BAA9-99819458DC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612" y="3308339"/>
                    <a:ext cx="2964" cy="7782"/>
                  </a:xfrm>
                  <a:custGeom>
                    <a:avLst/>
                    <a:gdLst>
                      <a:gd name="connsiteX0" fmla="*/ 2964 w 2964"/>
                      <a:gd name="connsiteY0" fmla="*/ 7782 h 7782"/>
                      <a:gd name="connsiteX1" fmla="*/ 0 w 2964"/>
                      <a:gd name="connsiteY1" fmla="*/ 2172 h 7782"/>
                      <a:gd name="connsiteX2" fmla="*/ 1061 w 2964"/>
                      <a:gd name="connsiteY2" fmla="*/ 0 h 7782"/>
                      <a:gd name="connsiteX3" fmla="*/ 2964 w 2964"/>
                      <a:gd name="connsiteY3" fmla="*/ 2501 h 7782"/>
                      <a:gd name="connsiteX4" fmla="*/ 2964 w 2964"/>
                      <a:gd name="connsiteY4" fmla="*/ 7782 h 7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64" h="7782">
                        <a:moveTo>
                          <a:pt x="2964" y="7782"/>
                        </a:moveTo>
                        <a:lnTo>
                          <a:pt x="0" y="2172"/>
                        </a:lnTo>
                        <a:lnTo>
                          <a:pt x="1061" y="0"/>
                        </a:lnTo>
                        <a:lnTo>
                          <a:pt x="2964" y="2501"/>
                        </a:lnTo>
                        <a:lnTo>
                          <a:pt x="2964" y="77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0" name="Freeform: Shape 1279">
                    <a:extLst>
                      <a:ext uri="{FF2B5EF4-FFF2-40B4-BE49-F238E27FC236}">
                        <a16:creationId xmlns:a16="http://schemas.microsoft.com/office/drawing/2014/main" xmlns="" id="{42EAF265-054E-47F7-833D-CF22F53EDA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4" y="3310250"/>
                    <a:ext cx="4462" cy="4083"/>
                  </a:xfrm>
                  <a:custGeom>
                    <a:avLst/>
                    <a:gdLst>
                      <a:gd name="connsiteX0" fmla="*/ 0 w 4462"/>
                      <a:gd name="connsiteY0" fmla="*/ 1852 h 4083"/>
                      <a:gd name="connsiteX1" fmla="*/ 1800 w 4462"/>
                      <a:gd name="connsiteY1" fmla="*/ 0 h 4083"/>
                      <a:gd name="connsiteX2" fmla="*/ 4462 w 4462"/>
                      <a:gd name="connsiteY2" fmla="*/ 1347 h 4083"/>
                      <a:gd name="connsiteX3" fmla="*/ 3125 w 4462"/>
                      <a:gd name="connsiteY3" fmla="*/ 4083 h 4083"/>
                      <a:gd name="connsiteX4" fmla="*/ 0 w 4462"/>
                      <a:gd name="connsiteY4" fmla="*/ 1852 h 4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2" h="4083">
                        <a:moveTo>
                          <a:pt x="0" y="1852"/>
                        </a:moveTo>
                        <a:lnTo>
                          <a:pt x="1800" y="0"/>
                        </a:lnTo>
                        <a:lnTo>
                          <a:pt x="4462" y="1347"/>
                        </a:lnTo>
                        <a:lnTo>
                          <a:pt x="3125" y="4083"/>
                        </a:lnTo>
                        <a:lnTo>
                          <a:pt x="0" y="1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9" name="Freeform: Shape 1278">
                    <a:extLst>
                      <a:ext uri="{FF2B5EF4-FFF2-40B4-BE49-F238E27FC236}">
                        <a16:creationId xmlns:a16="http://schemas.microsoft.com/office/drawing/2014/main" xmlns="" id="{F1B05DF3-9CDC-43CE-9E63-C505EA167DA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109" y="3312281"/>
                    <a:ext cx="5654" cy="1534"/>
                  </a:xfrm>
                  <a:custGeom>
                    <a:avLst/>
                    <a:gdLst>
                      <a:gd name="connsiteX0" fmla="*/ 0 w 5654"/>
                      <a:gd name="connsiteY0" fmla="*/ 584 h 1534"/>
                      <a:gd name="connsiteX1" fmla="*/ 801 w 5654"/>
                      <a:gd name="connsiteY1" fmla="*/ 0 h 1534"/>
                      <a:gd name="connsiteX2" fmla="*/ 5530 w 5654"/>
                      <a:gd name="connsiteY2" fmla="*/ 65 h 1534"/>
                      <a:gd name="connsiteX3" fmla="*/ 5654 w 5654"/>
                      <a:gd name="connsiteY3" fmla="*/ 186 h 1534"/>
                      <a:gd name="connsiteX4" fmla="*/ 5654 w 5654"/>
                      <a:gd name="connsiteY4" fmla="*/ 1534 h 1534"/>
                      <a:gd name="connsiteX5" fmla="*/ 0 w 5654"/>
                      <a:gd name="connsiteY5" fmla="*/ 584 h 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54" h="1534">
                        <a:moveTo>
                          <a:pt x="0" y="584"/>
                        </a:moveTo>
                        <a:lnTo>
                          <a:pt x="801" y="0"/>
                        </a:lnTo>
                        <a:lnTo>
                          <a:pt x="5530" y="65"/>
                        </a:lnTo>
                        <a:lnTo>
                          <a:pt x="5654" y="186"/>
                        </a:lnTo>
                        <a:lnTo>
                          <a:pt x="5654" y="1534"/>
                        </a:lnTo>
                        <a:lnTo>
                          <a:pt x="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8" name="Freeform: Shape 1277">
                    <a:extLst>
                      <a:ext uri="{FF2B5EF4-FFF2-40B4-BE49-F238E27FC236}">
                        <a16:creationId xmlns:a16="http://schemas.microsoft.com/office/drawing/2014/main" xmlns="" id="{2AFDCB61-116B-4DC5-B96A-BE9427B47F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24" y="3310182"/>
                    <a:ext cx="7379" cy="7526"/>
                  </a:xfrm>
                  <a:custGeom>
                    <a:avLst/>
                    <a:gdLst>
                      <a:gd name="connsiteX0" fmla="*/ 0 w 7379"/>
                      <a:gd name="connsiteY0" fmla="*/ 3374 h 7526"/>
                      <a:gd name="connsiteX1" fmla="*/ 519 w 7379"/>
                      <a:gd name="connsiteY1" fmla="*/ 0 h 7526"/>
                      <a:gd name="connsiteX2" fmla="*/ 3519 w 7379"/>
                      <a:gd name="connsiteY2" fmla="*/ 1518 h 7526"/>
                      <a:gd name="connsiteX3" fmla="*/ 7379 w 7379"/>
                      <a:gd name="connsiteY3" fmla="*/ 5271 h 7526"/>
                      <a:gd name="connsiteX4" fmla="*/ 5816 w 7379"/>
                      <a:gd name="connsiteY4" fmla="*/ 7526 h 7526"/>
                      <a:gd name="connsiteX5" fmla="*/ 0 w 7379"/>
                      <a:gd name="connsiteY5" fmla="*/ 3374 h 7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9" h="7526">
                        <a:moveTo>
                          <a:pt x="0" y="3374"/>
                        </a:moveTo>
                        <a:lnTo>
                          <a:pt x="519" y="0"/>
                        </a:lnTo>
                        <a:lnTo>
                          <a:pt x="3519" y="1518"/>
                        </a:lnTo>
                        <a:lnTo>
                          <a:pt x="7379" y="5271"/>
                        </a:lnTo>
                        <a:lnTo>
                          <a:pt x="5816" y="7526"/>
                        </a:lnTo>
                        <a:lnTo>
                          <a:pt x="0" y="3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7" name="Freeform: Shape 1276">
                    <a:extLst>
                      <a:ext uri="{FF2B5EF4-FFF2-40B4-BE49-F238E27FC236}">
                        <a16:creationId xmlns:a16="http://schemas.microsoft.com/office/drawing/2014/main" xmlns="" id="{000B3EE2-259E-43CE-BCCC-880955B4E7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72" y="3312122"/>
                    <a:ext cx="1170" cy="973"/>
                  </a:xfrm>
                  <a:custGeom>
                    <a:avLst/>
                    <a:gdLst>
                      <a:gd name="connsiteX0" fmla="*/ 0 w 1170"/>
                      <a:gd name="connsiteY0" fmla="*/ 973 h 973"/>
                      <a:gd name="connsiteX1" fmla="*/ 947 w 1170"/>
                      <a:gd name="connsiteY1" fmla="*/ 0 h 973"/>
                      <a:gd name="connsiteX2" fmla="*/ 1170 w 1170"/>
                      <a:gd name="connsiteY2" fmla="*/ 621 h 973"/>
                      <a:gd name="connsiteX3" fmla="*/ 0 w 1170"/>
                      <a:gd name="connsiteY3" fmla="*/ 973 h 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0" h="973">
                        <a:moveTo>
                          <a:pt x="0" y="973"/>
                        </a:moveTo>
                        <a:lnTo>
                          <a:pt x="947" y="0"/>
                        </a:lnTo>
                        <a:lnTo>
                          <a:pt x="1170" y="621"/>
                        </a:lnTo>
                        <a:lnTo>
                          <a:pt x="0" y="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6" name="Freeform: Shape 1275">
                    <a:extLst>
                      <a:ext uri="{FF2B5EF4-FFF2-40B4-BE49-F238E27FC236}">
                        <a16:creationId xmlns:a16="http://schemas.microsoft.com/office/drawing/2014/main" xmlns="" id="{7CA37A9B-8C96-46DB-A44D-7C722701FE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226" y="3308814"/>
                    <a:ext cx="7426" cy="9818"/>
                  </a:xfrm>
                  <a:custGeom>
                    <a:avLst/>
                    <a:gdLst>
                      <a:gd name="connsiteX0" fmla="*/ 6240 w 7426"/>
                      <a:gd name="connsiteY0" fmla="*/ 9818 h 9818"/>
                      <a:gd name="connsiteX1" fmla="*/ 0 w 7426"/>
                      <a:gd name="connsiteY1" fmla="*/ 1618 h 9818"/>
                      <a:gd name="connsiteX2" fmla="*/ 1121 w 7426"/>
                      <a:gd name="connsiteY2" fmla="*/ 0 h 9818"/>
                      <a:gd name="connsiteX3" fmla="*/ 7426 w 7426"/>
                      <a:gd name="connsiteY3" fmla="*/ 6131 h 9818"/>
                      <a:gd name="connsiteX4" fmla="*/ 6240 w 7426"/>
                      <a:gd name="connsiteY4" fmla="*/ 9818 h 9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26" h="9818">
                        <a:moveTo>
                          <a:pt x="6240" y="9818"/>
                        </a:moveTo>
                        <a:lnTo>
                          <a:pt x="0" y="1618"/>
                        </a:lnTo>
                        <a:lnTo>
                          <a:pt x="1121" y="0"/>
                        </a:lnTo>
                        <a:lnTo>
                          <a:pt x="7426" y="6131"/>
                        </a:lnTo>
                        <a:lnTo>
                          <a:pt x="6240" y="9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5" name="Freeform: Shape 1274">
                    <a:extLst>
                      <a:ext uri="{FF2B5EF4-FFF2-40B4-BE49-F238E27FC236}">
                        <a16:creationId xmlns:a16="http://schemas.microsoft.com/office/drawing/2014/main" xmlns="" id="{DA52D2ED-0CEA-418A-9862-27C1F09D78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915" y="3312345"/>
                    <a:ext cx="1842" cy="1659"/>
                  </a:xfrm>
                  <a:custGeom>
                    <a:avLst/>
                    <a:gdLst>
                      <a:gd name="connsiteX0" fmla="*/ 281 w 1842"/>
                      <a:gd name="connsiteY0" fmla="*/ 1659 h 1659"/>
                      <a:gd name="connsiteX1" fmla="*/ 0 w 1842"/>
                      <a:gd name="connsiteY1" fmla="*/ 142 h 1659"/>
                      <a:gd name="connsiteX2" fmla="*/ 1113 w 1842"/>
                      <a:gd name="connsiteY2" fmla="*/ 0 h 1659"/>
                      <a:gd name="connsiteX3" fmla="*/ 1842 w 1842"/>
                      <a:gd name="connsiteY3" fmla="*/ 520 h 1659"/>
                      <a:gd name="connsiteX4" fmla="*/ 281 w 1842"/>
                      <a:gd name="connsiteY4" fmla="*/ 1659 h 16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2" h="1659">
                        <a:moveTo>
                          <a:pt x="281" y="1659"/>
                        </a:moveTo>
                        <a:lnTo>
                          <a:pt x="0" y="142"/>
                        </a:lnTo>
                        <a:lnTo>
                          <a:pt x="1113" y="0"/>
                        </a:lnTo>
                        <a:lnTo>
                          <a:pt x="1842" y="520"/>
                        </a:lnTo>
                        <a:lnTo>
                          <a:pt x="281" y="16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4" name="Freeform: Shape 1273">
                    <a:extLst>
                      <a:ext uri="{FF2B5EF4-FFF2-40B4-BE49-F238E27FC236}">
                        <a16:creationId xmlns:a16="http://schemas.microsoft.com/office/drawing/2014/main" xmlns="" id="{A14E05E6-0C15-411E-8839-B4D93B15D5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819" y="3312054"/>
                    <a:ext cx="1344" cy="1085"/>
                  </a:xfrm>
                  <a:custGeom>
                    <a:avLst/>
                    <a:gdLst>
                      <a:gd name="connsiteX0" fmla="*/ 0 w 1344"/>
                      <a:gd name="connsiteY0" fmla="*/ 405 h 1085"/>
                      <a:gd name="connsiteX1" fmla="*/ 1344 w 1344"/>
                      <a:gd name="connsiteY1" fmla="*/ 0 h 1085"/>
                      <a:gd name="connsiteX2" fmla="*/ 1344 w 1344"/>
                      <a:gd name="connsiteY2" fmla="*/ 1085 h 1085"/>
                      <a:gd name="connsiteX3" fmla="*/ 0 w 1344"/>
                      <a:gd name="connsiteY3" fmla="*/ 405 h 1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4" h="1085">
                        <a:moveTo>
                          <a:pt x="0" y="405"/>
                        </a:moveTo>
                        <a:lnTo>
                          <a:pt x="1344" y="0"/>
                        </a:lnTo>
                        <a:lnTo>
                          <a:pt x="1344" y="1085"/>
                        </a:lnTo>
                        <a:lnTo>
                          <a:pt x="0" y="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3" name="Freeform: Shape 1272">
                    <a:extLst>
                      <a:ext uri="{FF2B5EF4-FFF2-40B4-BE49-F238E27FC236}">
                        <a16:creationId xmlns:a16="http://schemas.microsoft.com/office/drawing/2014/main" xmlns="" id="{B005C4EE-A7DD-4E53-9AC7-E76FF24F2C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67" y="3312629"/>
                    <a:ext cx="545" cy="276"/>
                  </a:xfrm>
                  <a:custGeom>
                    <a:avLst/>
                    <a:gdLst>
                      <a:gd name="connsiteX0" fmla="*/ 0 w 545"/>
                      <a:gd name="connsiteY0" fmla="*/ 92 h 276"/>
                      <a:gd name="connsiteX1" fmla="*/ 0 w 545"/>
                      <a:gd name="connsiteY1" fmla="*/ 0 h 276"/>
                      <a:gd name="connsiteX2" fmla="*/ 545 w 545"/>
                      <a:gd name="connsiteY2" fmla="*/ 276 h 276"/>
                      <a:gd name="connsiteX3" fmla="*/ 0 w 545"/>
                      <a:gd name="connsiteY3" fmla="*/ 92 h 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5" h="276">
                        <a:moveTo>
                          <a:pt x="0" y="92"/>
                        </a:moveTo>
                        <a:lnTo>
                          <a:pt x="0" y="0"/>
                        </a:lnTo>
                        <a:lnTo>
                          <a:pt x="545" y="276"/>
                        </a:lnTo>
                        <a:lnTo>
                          <a:pt x="0" y="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2" name="Freeform: Shape 1271">
                    <a:extLst>
                      <a:ext uri="{FF2B5EF4-FFF2-40B4-BE49-F238E27FC236}">
                        <a16:creationId xmlns:a16="http://schemas.microsoft.com/office/drawing/2014/main" xmlns="" id="{4CFD367A-35DC-4B8D-BDEC-64A2598502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60" y="3312743"/>
                    <a:ext cx="390" cy="786"/>
                  </a:xfrm>
                  <a:custGeom>
                    <a:avLst/>
                    <a:gdLst>
                      <a:gd name="connsiteX0" fmla="*/ 0 w 390"/>
                      <a:gd name="connsiteY0" fmla="*/ 786 h 786"/>
                      <a:gd name="connsiteX1" fmla="*/ 253 w 390"/>
                      <a:gd name="connsiteY1" fmla="*/ 0 h 786"/>
                      <a:gd name="connsiteX2" fmla="*/ 390 w 390"/>
                      <a:gd name="connsiteY2" fmla="*/ 737 h 786"/>
                      <a:gd name="connsiteX3" fmla="*/ 0 w 390"/>
                      <a:gd name="connsiteY3" fmla="*/ 786 h 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0" h="786">
                        <a:moveTo>
                          <a:pt x="0" y="786"/>
                        </a:moveTo>
                        <a:lnTo>
                          <a:pt x="253" y="0"/>
                        </a:lnTo>
                        <a:lnTo>
                          <a:pt x="390" y="737"/>
                        </a:lnTo>
                        <a:lnTo>
                          <a:pt x="0" y="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1" name="Freeform: Shape 1270">
                    <a:extLst>
                      <a:ext uri="{FF2B5EF4-FFF2-40B4-BE49-F238E27FC236}">
                        <a16:creationId xmlns:a16="http://schemas.microsoft.com/office/drawing/2014/main" xmlns="" id="{AD5E0409-986C-43A7-BDC0-55D4C8EA6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9" y="3312781"/>
                    <a:ext cx="2008" cy="904"/>
                  </a:xfrm>
                  <a:custGeom>
                    <a:avLst/>
                    <a:gdLst>
                      <a:gd name="connsiteX0" fmla="*/ 0 w 2008"/>
                      <a:gd name="connsiteY0" fmla="*/ 0 h 904"/>
                      <a:gd name="connsiteX1" fmla="*/ 2008 w 2008"/>
                      <a:gd name="connsiteY1" fmla="*/ 677 h 904"/>
                      <a:gd name="connsiteX2" fmla="*/ 1786 w 2008"/>
                      <a:gd name="connsiteY2" fmla="*/ 904 h 904"/>
                      <a:gd name="connsiteX3" fmla="*/ 0 w 2008"/>
                      <a:gd name="connsiteY3" fmla="*/ 0 h 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8" h="904">
                        <a:moveTo>
                          <a:pt x="0" y="0"/>
                        </a:moveTo>
                        <a:lnTo>
                          <a:pt x="2008" y="677"/>
                        </a:lnTo>
                        <a:lnTo>
                          <a:pt x="1786" y="9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0" name="Freeform: Shape 1269">
                    <a:extLst>
                      <a:ext uri="{FF2B5EF4-FFF2-40B4-BE49-F238E27FC236}">
                        <a16:creationId xmlns:a16="http://schemas.microsoft.com/office/drawing/2014/main" xmlns="" id="{1B7651B2-1CEE-4D29-8BD6-9CAA825DC4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40" y="3312514"/>
                    <a:ext cx="1791" cy="3364"/>
                  </a:xfrm>
                  <a:custGeom>
                    <a:avLst/>
                    <a:gdLst>
                      <a:gd name="connsiteX0" fmla="*/ 1210 w 1791"/>
                      <a:gd name="connsiteY0" fmla="*/ 3364 h 3364"/>
                      <a:gd name="connsiteX1" fmla="*/ 0 w 1791"/>
                      <a:gd name="connsiteY1" fmla="*/ 0 h 3364"/>
                      <a:gd name="connsiteX2" fmla="*/ 529 w 1791"/>
                      <a:gd name="connsiteY2" fmla="*/ 378 h 3364"/>
                      <a:gd name="connsiteX3" fmla="*/ 1791 w 1791"/>
                      <a:gd name="connsiteY3" fmla="*/ 2767 h 3364"/>
                      <a:gd name="connsiteX4" fmla="*/ 1210 w 1791"/>
                      <a:gd name="connsiteY4" fmla="*/ 3364 h 3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1" h="3364">
                        <a:moveTo>
                          <a:pt x="1210" y="3364"/>
                        </a:moveTo>
                        <a:lnTo>
                          <a:pt x="0" y="0"/>
                        </a:lnTo>
                        <a:lnTo>
                          <a:pt x="529" y="378"/>
                        </a:lnTo>
                        <a:lnTo>
                          <a:pt x="1791" y="2767"/>
                        </a:lnTo>
                        <a:lnTo>
                          <a:pt x="1210" y="3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9" name="Freeform: Shape 1268">
                    <a:extLst>
                      <a:ext uri="{FF2B5EF4-FFF2-40B4-BE49-F238E27FC236}">
                        <a16:creationId xmlns:a16="http://schemas.microsoft.com/office/drawing/2014/main" xmlns="" id="{CA4A9D34-BB3B-4374-B715-2BCDF930F3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16" y="3312531"/>
                    <a:ext cx="2237" cy="2466"/>
                  </a:xfrm>
                  <a:custGeom>
                    <a:avLst/>
                    <a:gdLst>
                      <a:gd name="connsiteX0" fmla="*/ 0 w 2237"/>
                      <a:gd name="connsiteY0" fmla="*/ 870 h 2466"/>
                      <a:gd name="connsiteX1" fmla="*/ 1780 w 2237"/>
                      <a:gd name="connsiteY1" fmla="*/ 0 h 2466"/>
                      <a:gd name="connsiteX2" fmla="*/ 2237 w 2237"/>
                      <a:gd name="connsiteY2" fmla="*/ 2466 h 2466"/>
                      <a:gd name="connsiteX3" fmla="*/ 0 w 2237"/>
                      <a:gd name="connsiteY3" fmla="*/ 870 h 2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37" h="2466">
                        <a:moveTo>
                          <a:pt x="0" y="870"/>
                        </a:moveTo>
                        <a:lnTo>
                          <a:pt x="1780" y="0"/>
                        </a:lnTo>
                        <a:lnTo>
                          <a:pt x="2237" y="2466"/>
                        </a:lnTo>
                        <a:lnTo>
                          <a:pt x="0" y="8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8" name="Freeform: Shape 1267">
                    <a:extLst>
                      <a:ext uri="{FF2B5EF4-FFF2-40B4-BE49-F238E27FC236}">
                        <a16:creationId xmlns:a16="http://schemas.microsoft.com/office/drawing/2014/main" xmlns="" id="{D8877761-8D8C-432F-A2A8-DD6D575DB5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18" y="3314009"/>
                    <a:ext cx="2170" cy="1416"/>
                  </a:xfrm>
                  <a:custGeom>
                    <a:avLst/>
                    <a:gdLst>
                      <a:gd name="connsiteX0" fmla="*/ 0 w 2170"/>
                      <a:gd name="connsiteY0" fmla="*/ 1416 h 1416"/>
                      <a:gd name="connsiteX1" fmla="*/ 0 w 2170"/>
                      <a:gd name="connsiteY1" fmla="*/ 0 h 1416"/>
                      <a:gd name="connsiteX2" fmla="*/ 1675 w 2170"/>
                      <a:gd name="connsiteY2" fmla="*/ 281 h 1416"/>
                      <a:gd name="connsiteX3" fmla="*/ 2170 w 2170"/>
                      <a:gd name="connsiteY3" fmla="*/ 762 h 1416"/>
                      <a:gd name="connsiteX4" fmla="*/ 0 w 2170"/>
                      <a:gd name="connsiteY4" fmla="*/ 1416 h 1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0" h="1416">
                        <a:moveTo>
                          <a:pt x="0" y="1416"/>
                        </a:moveTo>
                        <a:lnTo>
                          <a:pt x="0" y="0"/>
                        </a:lnTo>
                        <a:lnTo>
                          <a:pt x="1675" y="281"/>
                        </a:lnTo>
                        <a:lnTo>
                          <a:pt x="2170" y="762"/>
                        </a:lnTo>
                        <a:lnTo>
                          <a:pt x="0" y="14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7" name="Freeform: Shape 1266">
                    <a:extLst>
                      <a:ext uri="{FF2B5EF4-FFF2-40B4-BE49-F238E27FC236}">
                        <a16:creationId xmlns:a16="http://schemas.microsoft.com/office/drawing/2014/main" xmlns="" id="{8381502C-5296-43A5-9E2C-53FEAD1EF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631" y="3313414"/>
                    <a:ext cx="142" cy="344"/>
                  </a:xfrm>
                  <a:custGeom>
                    <a:avLst/>
                    <a:gdLst>
                      <a:gd name="connsiteX0" fmla="*/ 64 w 142"/>
                      <a:gd name="connsiteY0" fmla="*/ 344 h 344"/>
                      <a:gd name="connsiteX1" fmla="*/ 0 w 142"/>
                      <a:gd name="connsiteY1" fmla="*/ 0 h 344"/>
                      <a:gd name="connsiteX2" fmla="*/ 142 w 142"/>
                      <a:gd name="connsiteY2" fmla="*/ 102 h 344"/>
                      <a:gd name="connsiteX3" fmla="*/ 64 w 142"/>
                      <a:gd name="connsiteY3" fmla="*/ 344 h 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" h="344">
                        <a:moveTo>
                          <a:pt x="64" y="344"/>
                        </a:moveTo>
                        <a:lnTo>
                          <a:pt x="0" y="0"/>
                        </a:lnTo>
                        <a:lnTo>
                          <a:pt x="142" y="102"/>
                        </a:lnTo>
                        <a:lnTo>
                          <a:pt x="64" y="3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6" name="Freeform: Shape 1265">
                    <a:extLst>
                      <a:ext uri="{FF2B5EF4-FFF2-40B4-BE49-F238E27FC236}">
                        <a16:creationId xmlns:a16="http://schemas.microsoft.com/office/drawing/2014/main" xmlns="" id="{5D125B88-04D2-457B-8124-C08B4C8AE5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41" y="3313766"/>
                    <a:ext cx="3046" cy="2696"/>
                  </a:xfrm>
                  <a:custGeom>
                    <a:avLst/>
                    <a:gdLst>
                      <a:gd name="connsiteX0" fmla="*/ 0 w 3046"/>
                      <a:gd name="connsiteY0" fmla="*/ 1859 h 2696"/>
                      <a:gd name="connsiteX1" fmla="*/ 598 w 3046"/>
                      <a:gd name="connsiteY1" fmla="*/ 0 h 2696"/>
                      <a:gd name="connsiteX2" fmla="*/ 3046 w 3046"/>
                      <a:gd name="connsiteY2" fmla="*/ 2380 h 2696"/>
                      <a:gd name="connsiteX3" fmla="*/ 2919 w 3046"/>
                      <a:gd name="connsiteY3" fmla="*/ 2473 h 2696"/>
                      <a:gd name="connsiteX4" fmla="*/ 1172 w 3046"/>
                      <a:gd name="connsiteY4" fmla="*/ 2696 h 2696"/>
                      <a:gd name="connsiteX5" fmla="*/ 0 w 3046"/>
                      <a:gd name="connsiteY5" fmla="*/ 1859 h 2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6" h="2696">
                        <a:moveTo>
                          <a:pt x="0" y="1859"/>
                        </a:moveTo>
                        <a:lnTo>
                          <a:pt x="598" y="0"/>
                        </a:lnTo>
                        <a:lnTo>
                          <a:pt x="3046" y="2380"/>
                        </a:lnTo>
                        <a:lnTo>
                          <a:pt x="2919" y="2473"/>
                        </a:lnTo>
                        <a:lnTo>
                          <a:pt x="1172" y="2696"/>
                        </a:lnTo>
                        <a:lnTo>
                          <a:pt x="0" y="1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5" name="Freeform: Shape 1264">
                    <a:extLst>
                      <a:ext uri="{FF2B5EF4-FFF2-40B4-BE49-F238E27FC236}">
                        <a16:creationId xmlns:a16="http://schemas.microsoft.com/office/drawing/2014/main" xmlns="" id="{005C9FD6-C9C3-4565-8962-AB31121104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4" y="3313800"/>
                    <a:ext cx="2020" cy="1837"/>
                  </a:xfrm>
                  <a:custGeom>
                    <a:avLst/>
                    <a:gdLst>
                      <a:gd name="connsiteX0" fmla="*/ 506 w 2020"/>
                      <a:gd name="connsiteY0" fmla="*/ 1837 h 1837"/>
                      <a:gd name="connsiteX1" fmla="*/ 0 w 2020"/>
                      <a:gd name="connsiteY1" fmla="*/ 879 h 1837"/>
                      <a:gd name="connsiteX2" fmla="*/ 854 w 2020"/>
                      <a:gd name="connsiteY2" fmla="*/ 0 h 1837"/>
                      <a:gd name="connsiteX3" fmla="*/ 1106 w 2020"/>
                      <a:gd name="connsiteY3" fmla="*/ 181 h 1837"/>
                      <a:gd name="connsiteX4" fmla="*/ 2020 w 2020"/>
                      <a:gd name="connsiteY4" fmla="*/ 1381 h 1837"/>
                      <a:gd name="connsiteX5" fmla="*/ 506 w 2020"/>
                      <a:gd name="connsiteY5" fmla="*/ 1837 h 1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0" h="1837">
                        <a:moveTo>
                          <a:pt x="506" y="1837"/>
                        </a:moveTo>
                        <a:lnTo>
                          <a:pt x="0" y="879"/>
                        </a:lnTo>
                        <a:lnTo>
                          <a:pt x="854" y="0"/>
                        </a:lnTo>
                        <a:lnTo>
                          <a:pt x="1106" y="181"/>
                        </a:lnTo>
                        <a:lnTo>
                          <a:pt x="2020" y="1381"/>
                        </a:lnTo>
                        <a:lnTo>
                          <a:pt x="506" y="1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4" name="Freeform: Shape 1263">
                    <a:extLst>
                      <a:ext uri="{FF2B5EF4-FFF2-40B4-BE49-F238E27FC236}">
                        <a16:creationId xmlns:a16="http://schemas.microsoft.com/office/drawing/2014/main" xmlns="" id="{CA603937-1456-4DE4-B81E-831E1513E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748" y="3313813"/>
                    <a:ext cx="2889" cy="2121"/>
                  </a:xfrm>
                  <a:custGeom>
                    <a:avLst/>
                    <a:gdLst>
                      <a:gd name="connsiteX0" fmla="*/ 0 w 2889"/>
                      <a:gd name="connsiteY0" fmla="*/ 1192 h 2121"/>
                      <a:gd name="connsiteX1" fmla="*/ 1159 w 2889"/>
                      <a:gd name="connsiteY1" fmla="*/ 0 h 2121"/>
                      <a:gd name="connsiteX2" fmla="*/ 2889 w 2889"/>
                      <a:gd name="connsiteY2" fmla="*/ 1682 h 2121"/>
                      <a:gd name="connsiteX3" fmla="*/ 2852 w 2889"/>
                      <a:gd name="connsiteY3" fmla="*/ 1923 h 2121"/>
                      <a:gd name="connsiteX4" fmla="*/ 2755 w 2889"/>
                      <a:gd name="connsiteY4" fmla="*/ 2121 h 2121"/>
                      <a:gd name="connsiteX5" fmla="*/ 0 w 2889"/>
                      <a:gd name="connsiteY5" fmla="*/ 1192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9" h="2121">
                        <a:moveTo>
                          <a:pt x="0" y="1192"/>
                        </a:moveTo>
                        <a:lnTo>
                          <a:pt x="1159" y="0"/>
                        </a:lnTo>
                        <a:lnTo>
                          <a:pt x="2889" y="1682"/>
                        </a:lnTo>
                        <a:lnTo>
                          <a:pt x="2852" y="1923"/>
                        </a:lnTo>
                        <a:lnTo>
                          <a:pt x="2755" y="2121"/>
                        </a:lnTo>
                        <a:lnTo>
                          <a:pt x="0" y="11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3" name="Freeform: Shape 1262">
                    <a:extLst>
                      <a:ext uri="{FF2B5EF4-FFF2-40B4-BE49-F238E27FC236}">
                        <a16:creationId xmlns:a16="http://schemas.microsoft.com/office/drawing/2014/main" xmlns="" id="{3D0EB0D1-3B33-4961-AD5B-C9175CAEAE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312811"/>
                    <a:ext cx="1990" cy="3865"/>
                  </a:xfrm>
                  <a:custGeom>
                    <a:avLst/>
                    <a:gdLst>
                      <a:gd name="connsiteX0" fmla="*/ 1693 w 1990"/>
                      <a:gd name="connsiteY0" fmla="*/ 3865 h 3865"/>
                      <a:gd name="connsiteX1" fmla="*/ 0 w 1990"/>
                      <a:gd name="connsiteY1" fmla="*/ 1640 h 3865"/>
                      <a:gd name="connsiteX2" fmla="*/ 0 w 1990"/>
                      <a:gd name="connsiteY2" fmla="*/ 0 h 3865"/>
                      <a:gd name="connsiteX3" fmla="*/ 1990 w 1990"/>
                      <a:gd name="connsiteY3" fmla="*/ 1935 h 3865"/>
                      <a:gd name="connsiteX4" fmla="*/ 1693 w 1990"/>
                      <a:gd name="connsiteY4" fmla="*/ 3865 h 3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90" h="3865">
                        <a:moveTo>
                          <a:pt x="1693" y="3865"/>
                        </a:moveTo>
                        <a:lnTo>
                          <a:pt x="0" y="1640"/>
                        </a:lnTo>
                        <a:lnTo>
                          <a:pt x="0" y="0"/>
                        </a:lnTo>
                        <a:lnTo>
                          <a:pt x="1990" y="1935"/>
                        </a:lnTo>
                        <a:lnTo>
                          <a:pt x="1693" y="3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2" name="Freeform: Shape 1261">
                    <a:extLst>
                      <a:ext uri="{FF2B5EF4-FFF2-40B4-BE49-F238E27FC236}">
                        <a16:creationId xmlns:a16="http://schemas.microsoft.com/office/drawing/2014/main" xmlns="" id="{0AF0D7ED-038B-4CB1-8F14-F4CFFE0BA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245" y="3312877"/>
                    <a:ext cx="3987" cy="3613"/>
                  </a:xfrm>
                  <a:custGeom>
                    <a:avLst/>
                    <a:gdLst>
                      <a:gd name="connsiteX0" fmla="*/ 0 w 3987"/>
                      <a:gd name="connsiteY0" fmla="*/ 768 h 3613"/>
                      <a:gd name="connsiteX1" fmla="*/ 1018 w 3987"/>
                      <a:gd name="connsiteY1" fmla="*/ 25 h 3613"/>
                      <a:gd name="connsiteX2" fmla="*/ 1214 w 3987"/>
                      <a:gd name="connsiteY2" fmla="*/ 0 h 3613"/>
                      <a:gd name="connsiteX3" fmla="*/ 3479 w 3987"/>
                      <a:gd name="connsiteY3" fmla="*/ 2202 h 3613"/>
                      <a:gd name="connsiteX4" fmla="*/ 3987 w 3987"/>
                      <a:gd name="connsiteY4" fmla="*/ 3613 h 3613"/>
                      <a:gd name="connsiteX5" fmla="*/ 0 w 3987"/>
                      <a:gd name="connsiteY5" fmla="*/ 768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87" h="3613">
                        <a:moveTo>
                          <a:pt x="0" y="768"/>
                        </a:moveTo>
                        <a:lnTo>
                          <a:pt x="1018" y="25"/>
                        </a:lnTo>
                        <a:lnTo>
                          <a:pt x="1214" y="0"/>
                        </a:lnTo>
                        <a:lnTo>
                          <a:pt x="3479" y="2202"/>
                        </a:lnTo>
                        <a:lnTo>
                          <a:pt x="3987" y="3613"/>
                        </a:lnTo>
                        <a:lnTo>
                          <a:pt x="0" y="7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1" name="Freeform: Shape 1260">
                    <a:extLst>
                      <a:ext uri="{FF2B5EF4-FFF2-40B4-BE49-F238E27FC236}">
                        <a16:creationId xmlns:a16="http://schemas.microsoft.com/office/drawing/2014/main" xmlns="" id="{07A59B3E-115F-4CF7-8F27-8349C201B1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4" y="3314271"/>
                    <a:ext cx="378" cy="778"/>
                  </a:xfrm>
                  <a:custGeom>
                    <a:avLst/>
                    <a:gdLst>
                      <a:gd name="connsiteX0" fmla="*/ 0 w 378"/>
                      <a:gd name="connsiteY0" fmla="*/ 645 h 778"/>
                      <a:gd name="connsiteX1" fmla="*/ 315 w 378"/>
                      <a:gd name="connsiteY1" fmla="*/ 0 h 778"/>
                      <a:gd name="connsiteX2" fmla="*/ 378 w 378"/>
                      <a:gd name="connsiteY2" fmla="*/ 21 h 778"/>
                      <a:gd name="connsiteX3" fmla="*/ 262 w 378"/>
                      <a:gd name="connsiteY3" fmla="*/ 778 h 778"/>
                      <a:gd name="connsiteX4" fmla="*/ 0 w 378"/>
                      <a:gd name="connsiteY4" fmla="*/ 645 h 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8" h="778">
                        <a:moveTo>
                          <a:pt x="0" y="645"/>
                        </a:moveTo>
                        <a:lnTo>
                          <a:pt x="315" y="0"/>
                        </a:lnTo>
                        <a:lnTo>
                          <a:pt x="378" y="21"/>
                        </a:lnTo>
                        <a:lnTo>
                          <a:pt x="262" y="778"/>
                        </a:lnTo>
                        <a:lnTo>
                          <a:pt x="0" y="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0" name="Freeform: Shape 1259">
                    <a:extLst>
                      <a:ext uri="{FF2B5EF4-FFF2-40B4-BE49-F238E27FC236}">
                        <a16:creationId xmlns:a16="http://schemas.microsoft.com/office/drawing/2014/main" xmlns="" id="{9440E0DD-CB20-4B79-95C7-94C023D9ED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337" y="3314029"/>
                    <a:ext cx="1816" cy="2070"/>
                  </a:xfrm>
                  <a:custGeom>
                    <a:avLst/>
                    <a:gdLst>
                      <a:gd name="connsiteX0" fmla="*/ 1488 w 1816"/>
                      <a:gd name="connsiteY0" fmla="*/ 2070 h 2070"/>
                      <a:gd name="connsiteX1" fmla="*/ 0 w 1816"/>
                      <a:gd name="connsiteY1" fmla="*/ 114 h 2070"/>
                      <a:gd name="connsiteX2" fmla="*/ 376 w 1816"/>
                      <a:gd name="connsiteY2" fmla="*/ 0 h 2070"/>
                      <a:gd name="connsiteX3" fmla="*/ 1816 w 1816"/>
                      <a:gd name="connsiteY3" fmla="*/ 1400 h 2070"/>
                      <a:gd name="connsiteX4" fmla="*/ 1488 w 1816"/>
                      <a:gd name="connsiteY4" fmla="*/ 2070 h 2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16" h="2070">
                        <a:moveTo>
                          <a:pt x="1488" y="2070"/>
                        </a:moveTo>
                        <a:lnTo>
                          <a:pt x="0" y="114"/>
                        </a:lnTo>
                        <a:lnTo>
                          <a:pt x="376" y="0"/>
                        </a:lnTo>
                        <a:lnTo>
                          <a:pt x="1816" y="1400"/>
                        </a:lnTo>
                        <a:lnTo>
                          <a:pt x="1488" y="2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9" name="Freeform: Shape 1258">
                    <a:extLst>
                      <a:ext uri="{FF2B5EF4-FFF2-40B4-BE49-F238E27FC236}">
                        <a16:creationId xmlns:a16="http://schemas.microsoft.com/office/drawing/2014/main" xmlns="" id="{99FBC4B5-2B51-44CE-A664-66661DE96D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48" y="3313816"/>
                    <a:ext cx="3030" cy="3116"/>
                  </a:xfrm>
                  <a:custGeom>
                    <a:avLst/>
                    <a:gdLst>
                      <a:gd name="connsiteX0" fmla="*/ 849 w 3030"/>
                      <a:gd name="connsiteY0" fmla="*/ 1606 h 3116"/>
                      <a:gd name="connsiteX1" fmla="*/ 0 w 3030"/>
                      <a:gd name="connsiteY1" fmla="*/ 0 h 3116"/>
                      <a:gd name="connsiteX2" fmla="*/ 2725 w 3030"/>
                      <a:gd name="connsiteY2" fmla="*/ 2650 h 3116"/>
                      <a:gd name="connsiteX3" fmla="*/ 3030 w 3030"/>
                      <a:gd name="connsiteY3" fmla="*/ 3050 h 3116"/>
                      <a:gd name="connsiteX4" fmla="*/ 2965 w 3030"/>
                      <a:gd name="connsiteY4" fmla="*/ 3116 h 3116"/>
                      <a:gd name="connsiteX5" fmla="*/ 849 w 3030"/>
                      <a:gd name="connsiteY5" fmla="*/ 1606 h 3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0" h="3116">
                        <a:moveTo>
                          <a:pt x="849" y="1606"/>
                        </a:moveTo>
                        <a:lnTo>
                          <a:pt x="0" y="0"/>
                        </a:lnTo>
                        <a:lnTo>
                          <a:pt x="2725" y="2650"/>
                        </a:lnTo>
                        <a:lnTo>
                          <a:pt x="3030" y="3050"/>
                        </a:lnTo>
                        <a:lnTo>
                          <a:pt x="2965" y="3116"/>
                        </a:lnTo>
                        <a:lnTo>
                          <a:pt x="849" y="16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8" name="Freeform: Shape 1257">
                    <a:extLst>
                      <a:ext uri="{FF2B5EF4-FFF2-40B4-BE49-F238E27FC236}">
                        <a16:creationId xmlns:a16="http://schemas.microsoft.com/office/drawing/2014/main" xmlns="" id="{4FF0F1E4-750E-4D31-88C0-2424495E85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83" y="3315048"/>
                    <a:ext cx="833" cy="688"/>
                  </a:xfrm>
                  <a:custGeom>
                    <a:avLst/>
                    <a:gdLst>
                      <a:gd name="connsiteX0" fmla="*/ 0 w 833"/>
                      <a:gd name="connsiteY0" fmla="*/ 407 h 688"/>
                      <a:gd name="connsiteX1" fmla="*/ 34 w 833"/>
                      <a:gd name="connsiteY1" fmla="*/ 188 h 688"/>
                      <a:gd name="connsiteX2" fmla="*/ 126 w 833"/>
                      <a:gd name="connsiteY2" fmla="*/ 0 h 688"/>
                      <a:gd name="connsiteX3" fmla="*/ 833 w 833"/>
                      <a:gd name="connsiteY3" fmla="*/ 688 h 688"/>
                      <a:gd name="connsiteX4" fmla="*/ 0 w 833"/>
                      <a:gd name="connsiteY4" fmla="*/ 407 h 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3" h="688">
                        <a:moveTo>
                          <a:pt x="0" y="407"/>
                        </a:moveTo>
                        <a:lnTo>
                          <a:pt x="34" y="188"/>
                        </a:lnTo>
                        <a:lnTo>
                          <a:pt x="126" y="0"/>
                        </a:lnTo>
                        <a:lnTo>
                          <a:pt x="833" y="688"/>
                        </a:lnTo>
                        <a:lnTo>
                          <a:pt x="0" y="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7" name="Freeform: Shape 1256">
                    <a:extLst>
                      <a:ext uri="{FF2B5EF4-FFF2-40B4-BE49-F238E27FC236}">
                        <a16:creationId xmlns:a16="http://schemas.microsoft.com/office/drawing/2014/main" xmlns="" id="{1158417D-CED7-44F6-A601-411DF479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1" y="3315103"/>
                    <a:ext cx="415" cy="555"/>
                  </a:xfrm>
                  <a:custGeom>
                    <a:avLst/>
                    <a:gdLst>
                      <a:gd name="connsiteX0" fmla="*/ 103 w 415"/>
                      <a:gd name="connsiteY0" fmla="*/ 555 h 555"/>
                      <a:gd name="connsiteX1" fmla="*/ 0 w 415"/>
                      <a:gd name="connsiteY1" fmla="*/ 0 h 555"/>
                      <a:gd name="connsiteX2" fmla="*/ 415 w 415"/>
                      <a:gd name="connsiteY2" fmla="*/ 403 h 555"/>
                      <a:gd name="connsiteX3" fmla="*/ 103 w 415"/>
                      <a:gd name="connsiteY3" fmla="*/ 555 h 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5" h="555">
                        <a:moveTo>
                          <a:pt x="103" y="555"/>
                        </a:moveTo>
                        <a:lnTo>
                          <a:pt x="0" y="0"/>
                        </a:lnTo>
                        <a:lnTo>
                          <a:pt x="415" y="403"/>
                        </a:lnTo>
                        <a:lnTo>
                          <a:pt x="103" y="5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6" name="Freeform: Shape 1255">
                    <a:extLst>
                      <a:ext uri="{FF2B5EF4-FFF2-40B4-BE49-F238E27FC236}">
                        <a16:creationId xmlns:a16="http://schemas.microsoft.com/office/drawing/2014/main" xmlns="" id="{6A994AE6-8823-4CE9-AA70-96748B7149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88" y="3315035"/>
                    <a:ext cx="838" cy="765"/>
                  </a:xfrm>
                  <a:custGeom>
                    <a:avLst/>
                    <a:gdLst>
                      <a:gd name="connsiteX0" fmla="*/ 187 w 838"/>
                      <a:gd name="connsiteY0" fmla="*/ 301 h 765"/>
                      <a:gd name="connsiteX1" fmla="*/ 0 w 838"/>
                      <a:gd name="connsiteY1" fmla="*/ 54 h 765"/>
                      <a:gd name="connsiteX2" fmla="*/ 51 w 838"/>
                      <a:gd name="connsiteY2" fmla="*/ 0 h 765"/>
                      <a:gd name="connsiteX3" fmla="*/ 838 w 838"/>
                      <a:gd name="connsiteY3" fmla="*/ 765 h 765"/>
                      <a:gd name="connsiteX4" fmla="*/ 187 w 838"/>
                      <a:gd name="connsiteY4" fmla="*/ 301 h 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8" h="765">
                        <a:moveTo>
                          <a:pt x="187" y="301"/>
                        </a:moveTo>
                        <a:lnTo>
                          <a:pt x="0" y="54"/>
                        </a:lnTo>
                        <a:lnTo>
                          <a:pt x="51" y="0"/>
                        </a:lnTo>
                        <a:lnTo>
                          <a:pt x="838" y="765"/>
                        </a:lnTo>
                        <a:lnTo>
                          <a:pt x="187" y="3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4" name="Freeform: Shape 1253">
                    <a:extLst>
                      <a:ext uri="{FF2B5EF4-FFF2-40B4-BE49-F238E27FC236}">
                        <a16:creationId xmlns:a16="http://schemas.microsoft.com/office/drawing/2014/main" xmlns="" id="{F7F97F27-CBF4-49DE-A72B-E0F1D9999B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682" y="3270485"/>
                    <a:ext cx="88741" cy="99036"/>
                  </a:xfrm>
                  <a:custGeom>
                    <a:avLst/>
                    <a:gdLst>
                      <a:gd name="connsiteX0" fmla="*/ 88741 w 88741"/>
                      <a:gd name="connsiteY0" fmla="*/ 99036 h 99036"/>
                      <a:gd name="connsiteX1" fmla="*/ 13851 w 88741"/>
                      <a:gd name="connsiteY1" fmla="*/ 26212 h 99036"/>
                      <a:gd name="connsiteX2" fmla="*/ 0 w 88741"/>
                      <a:gd name="connsiteY2" fmla="*/ 0 h 99036"/>
                      <a:gd name="connsiteX3" fmla="*/ 29290 w 88741"/>
                      <a:gd name="connsiteY3" fmla="*/ 20908 h 99036"/>
                      <a:gd name="connsiteX4" fmla="*/ 88741 w 88741"/>
                      <a:gd name="connsiteY4" fmla="*/ 99036 h 99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741" h="99036">
                        <a:moveTo>
                          <a:pt x="88741" y="99036"/>
                        </a:moveTo>
                        <a:lnTo>
                          <a:pt x="13851" y="26212"/>
                        </a:lnTo>
                        <a:lnTo>
                          <a:pt x="0" y="0"/>
                        </a:lnTo>
                        <a:lnTo>
                          <a:pt x="29290" y="20908"/>
                        </a:lnTo>
                        <a:lnTo>
                          <a:pt x="88741" y="99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3" name="Freeform: Shape 1252">
                    <a:extLst>
                      <a:ext uri="{FF2B5EF4-FFF2-40B4-BE49-F238E27FC236}">
                        <a16:creationId xmlns:a16="http://schemas.microsoft.com/office/drawing/2014/main" xmlns="" id="{B4B724B1-31D4-41C3-99C5-E29369C480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141" y="3305398"/>
                    <a:ext cx="18824" cy="24559"/>
                  </a:xfrm>
                  <a:custGeom>
                    <a:avLst/>
                    <a:gdLst>
                      <a:gd name="connsiteX0" fmla="*/ 18824 w 18824"/>
                      <a:gd name="connsiteY0" fmla="*/ 24559 h 24559"/>
                      <a:gd name="connsiteX1" fmla="*/ 1416 w 18824"/>
                      <a:gd name="connsiteY1" fmla="*/ 7632 h 24559"/>
                      <a:gd name="connsiteX2" fmla="*/ 0 w 18824"/>
                      <a:gd name="connsiteY2" fmla="*/ 0 h 24559"/>
                      <a:gd name="connsiteX3" fmla="*/ 13442 w 18824"/>
                      <a:gd name="connsiteY3" fmla="*/ 9595 h 24559"/>
                      <a:gd name="connsiteX4" fmla="*/ 18824 w 18824"/>
                      <a:gd name="connsiteY4" fmla="*/ 24559 h 2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24" h="24559">
                        <a:moveTo>
                          <a:pt x="18824" y="24559"/>
                        </a:moveTo>
                        <a:lnTo>
                          <a:pt x="1416" y="7632"/>
                        </a:lnTo>
                        <a:lnTo>
                          <a:pt x="0" y="0"/>
                        </a:lnTo>
                        <a:lnTo>
                          <a:pt x="13442" y="9595"/>
                        </a:lnTo>
                        <a:lnTo>
                          <a:pt x="18824" y="24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2" name="Freeform: Shape 1251">
                    <a:extLst>
                      <a:ext uri="{FF2B5EF4-FFF2-40B4-BE49-F238E27FC236}">
                        <a16:creationId xmlns:a16="http://schemas.microsoft.com/office/drawing/2014/main" xmlns="" id="{61972E63-D917-4878-84EF-CC51A37144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90" y="3313852"/>
                    <a:ext cx="9704" cy="8279"/>
                  </a:xfrm>
                  <a:custGeom>
                    <a:avLst/>
                    <a:gdLst>
                      <a:gd name="connsiteX0" fmla="*/ 5442 w 9704"/>
                      <a:gd name="connsiteY0" fmla="*/ 8279 h 8279"/>
                      <a:gd name="connsiteX1" fmla="*/ 0 w 9704"/>
                      <a:gd name="connsiteY1" fmla="*/ 2987 h 8279"/>
                      <a:gd name="connsiteX2" fmla="*/ 961 w 9704"/>
                      <a:gd name="connsiteY2" fmla="*/ 0 h 8279"/>
                      <a:gd name="connsiteX3" fmla="*/ 9704 w 9704"/>
                      <a:gd name="connsiteY3" fmla="*/ 6241 h 8279"/>
                      <a:gd name="connsiteX4" fmla="*/ 7292 w 9704"/>
                      <a:gd name="connsiteY4" fmla="*/ 7892 h 8279"/>
                      <a:gd name="connsiteX5" fmla="*/ 5442 w 9704"/>
                      <a:gd name="connsiteY5" fmla="*/ 8279 h 8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04" h="8279">
                        <a:moveTo>
                          <a:pt x="5442" y="8279"/>
                        </a:moveTo>
                        <a:lnTo>
                          <a:pt x="0" y="2987"/>
                        </a:lnTo>
                        <a:lnTo>
                          <a:pt x="961" y="0"/>
                        </a:lnTo>
                        <a:lnTo>
                          <a:pt x="9704" y="6241"/>
                        </a:lnTo>
                        <a:lnTo>
                          <a:pt x="7292" y="7892"/>
                        </a:lnTo>
                        <a:lnTo>
                          <a:pt x="5442" y="82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1" name="Freeform: Shape 1250">
                    <a:extLst>
                      <a:ext uri="{FF2B5EF4-FFF2-40B4-BE49-F238E27FC236}">
                        <a16:creationId xmlns:a16="http://schemas.microsoft.com/office/drawing/2014/main" xmlns="" id="{F7A0C60A-DB15-40D7-A00D-A829584633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10" y="3314483"/>
                    <a:ext cx="3205" cy="3510"/>
                  </a:xfrm>
                  <a:custGeom>
                    <a:avLst/>
                    <a:gdLst>
                      <a:gd name="connsiteX0" fmla="*/ 2257 w 3205"/>
                      <a:gd name="connsiteY0" fmla="*/ 3510 h 3510"/>
                      <a:gd name="connsiteX1" fmla="*/ 0 w 3205"/>
                      <a:gd name="connsiteY1" fmla="*/ 1315 h 3510"/>
                      <a:gd name="connsiteX2" fmla="*/ 202 w 3205"/>
                      <a:gd name="connsiteY2" fmla="*/ 0 h 3510"/>
                      <a:gd name="connsiteX3" fmla="*/ 3205 w 3205"/>
                      <a:gd name="connsiteY3" fmla="*/ 2144 h 3510"/>
                      <a:gd name="connsiteX4" fmla="*/ 2257 w 3205"/>
                      <a:gd name="connsiteY4" fmla="*/ 3510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5" h="3510">
                        <a:moveTo>
                          <a:pt x="2257" y="3510"/>
                        </a:moveTo>
                        <a:lnTo>
                          <a:pt x="0" y="1315"/>
                        </a:lnTo>
                        <a:lnTo>
                          <a:pt x="202" y="0"/>
                        </a:lnTo>
                        <a:lnTo>
                          <a:pt x="3205" y="2144"/>
                        </a:lnTo>
                        <a:lnTo>
                          <a:pt x="2257" y="35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0" name="Freeform: Shape 1249">
                    <a:extLst>
                      <a:ext uri="{FF2B5EF4-FFF2-40B4-BE49-F238E27FC236}">
                        <a16:creationId xmlns:a16="http://schemas.microsoft.com/office/drawing/2014/main" xmlns="" id="{872997F9-D97D-4A52-9BC8-8FF625CDFC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593" y="3314613"/>
                    <a:ext cx="1575" cy="1930"/>
                  </a:xfrm>
                  <a:custGeom>
                    <a:avLst/>
                    <a:gdLst>
                      <a:gd name="connsiteX0" fmla="*/ 1575 w 1575"/>
                      <a:gd name="connsiteY0" fmla="*/ 1930 h 1930"/>
                      <a:gd name="connsiteX1" fmla="*/ 0 w 1575"/>
                      <a:gd name="connsiteY1" fmla="*/ 399 h 1930"/>
                      <a:gd name="connsiteX2" fmla="*/ 195 w 1575"/>
                      <a:gd name="connsiteY2" fmla="*/ 0 h 1930"/>
                      <a:gd name="connsiteX3" fmla="*/ 1575 w 1575"/>
                      <a:gd name="connsiteY3" fmla="*/ 986 h 1930"/>
                      <a:gd name="connsiteX4" fmla="*/ 1575 w 1575"/>
                      <a:gd name="connsiteY4" fmla="*/ 1930 h 1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5" h="1930">
                        <a:moveTo>
                          <a:pt x="1575" y="1930"/>
                        </a:moveTo>
                        <a:lnTo>
                          <a:pt x="0" y="399"/>
                        </a:lnTo>
                        <a:lnTo>
                          <a:pt x="195" y="0"/>
                        </a:lnTo>
                        <a:lnTo>
                          <a:pt x="1575" y="986"/>
                        </a:lnTo>
                        <a:lnTo>
                          <a:pt x="1575" y="19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9" name="Freeform: Shape 1248">
                    <a:extLst>
                      <a:ext uri="{FF2B5EF4-FFF2-40B4-BE49-F238E27FC236}">
                        <a16:creationId xmlns:a16="http://schemas.microsoft.com/office/drawing/2014/main" xmlns="" id="{8D10AC86-579E-42BD-9151-DACA7F7635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35" y="3315181"/>
                    <a:ext cx="802" cy="622"/>
                  </a:xfrm>
                  <a:custGeom>
                    <a:avLst/>
                    <a:gdLst>
                      <a:gd name="connsiteX0" fmla="*/ 639 w 802"/>
                      <a:gd name="connsiteY0" fmla="*/ 622 h 622"/>
                      <a:gd name="connsiteX1" fmla="*/ 0 w 802"/>
                      <a:gd name="connsiteY1" fmla="*/ 0 h 622"/>
                      <a:gd name="connsiteX2" fmla="*/ 802 w 802"/>
                      <a:gd name="connsiteY2" fmla="*/ 573 h 622"/>
                      <a:gd name="connsiteX3" fmla="*/ 639 w 802"/>
                      <a:gd name="connsiteY3" fmla="*/ 622 h 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622">
                        <a:moveTo>
                          <a:pt x="639" y="622"/>
                        </a:moveTo>
                        <a:lnTo>
                          <a:pt x="0" y="0"/>
                        </a:lnTo>
                        <a:lnTo>
                          <a:pt x="802" y="573"/>
                        </a:lnTo>
                        <a:lnTo>
                          <a:pt x="639" y="6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8" name="Freeform: Shape 1247">
                    <a:extLst>
                      <a:ext uri="{FF2B5EF4-FFF2-40B4-BE49-F238E27FC236}">
                        <a16:creationId xmlns:a16="http://schemas.microsoft.com/office/drawing/2014/main" xmlns="" id="{64AB781C-410C-4954-BB1C-957E50243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63" y="3314643"/>
                    <a:ext cx="8567" cy="6374"/>
                  </a:xfrm>
                  <a:custGeom>
                    <a:avLst/>
                    <a:gdLst>
                      <a:gd name="connsiteX0" fmla="*/ 4126 w 8567"/>
                      <a:gd name="connsiteY0" fmla="*/ 6374 h 6374"/>
                      <a:gd name="connsiteX1" fmla="*/ 3770 w 8567"/>
                      <a:gd name="connsiteY1" fmla="*/ 6028 h 6374"/>
                      <a:gd name="connsiteX2" fmla="*/ 179 w 8567"/>
                      <a:gd name="connsiteY2" fmla="*/ 1308 h 6374"/>
                      <a:gd name="connsiteX3" fmla="*/ 0 w 8567"/>
                      <a:gd name="connsiteY3" fmla="*/ 813 h 6374"/>
                      <a:gd name="connsiteX4" fmla="*/ 6370 w 8567"/>
                      <a:gd name="connsiteY4" fmla="*/ 0 h 6374"/>
                      <a:gd name="connsiteX5" fmla="*/ 8567 w 8567"/>
                      <a:gd name="connsiteY5" fmla="*/ 1112 h 6374"/>
                      <a:gd name="connsiteX6" fmla="*/ 8567 w 8567"/>
                      <a:gd name="connsiteY6" fmla="*/ 1808 h 6374"/>
                      <a:gd name="connsiteX7" fmla="*/ 4126 w 8567"/>
                      <a:gd name="connsiteY7" fmla="*/ 6374 h 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567" h="6374">
                        <a:moveTo>
                          <a:pt x="4126" y="6374"/>
                        </a:moveTo>
                        <a:lnTo>
                          <a:pt x="3770" y="6028"/>
                        </a:lnTo>
                        <a:lnTo>
                          <a:pt x="179" y="1308"/>
                        </a:lnTo>
                        <a:lnTo>
                          <a:pt x="0" y="813"/>
                        </a:lnTo>
                        <a:lnTo>
                          <a:pt x="6370" y="0"/>
                        </a:lnTo>
                        <a:lnTo>
                          <a:pt x="8567" y="1112"/>
                        </a:lnTo>
                        <a:lnTo>
                          <a:pt x="8567" y="1808"/>
                        </a:lnTo>
                        <a:lnTo>
                          <a:pt x="4126" y="6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7" name="Freeform: Shape 1246">
                    <a:extLst>
                      <a:ext uri="{FF2B5EF4-FFF2-40B4-BE49-F238E27FC236}">
                        <a16:creationId xmlns:a16="http://schemas.microsoft.com/office/drawing/2014/main" xmlns="" id="{1AAB628C-6E89-4464-B65D-FB5CC24F7A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34" y="3315199"/>
                    <a:ext cx="382" cy="724"/>
                  </a:xfrm>
                  <a:custGeom>
                    <a:avLst/>
                    <a:gdLst>
                      <a:gd name="connsiteX0" fmla="*/ 382 w 382"/>
                      <a:gd name="connsiteY0" fmla="*/ 724 h 724"/>
                      <a:gd name="connsiteX1" fmla="*/ 194 w 382"/>
                      <a:gd name="connsiteY1" fmla="*/ 541 h 724"/>
                      <a:gd name="connsiteX2" fmla="*/ 0 w 382"/>
                      <a:gd name="connsiteY2" fmla="*/ 0 h 724"/>
                      <a:gd name="connsiteX3" fmla="*/ 382 w 382"/>
                      <a:gd name="connsiteY3" fmla="*/ 724 h 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2" h="724">
                        <a:moveTo>
                          <a:pt x="382" y="724"/>
                        </a:moveTo>
                        <a:lnTo>
                          <a:pt x="194" y="541"/>
                        </a:lnTo>
                        <a:lnTo>
                          <a:pt x="0" y="0"/>
                        </a:lnTo>
                        <a:lnTo>
                          <a:pt x="382" y="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6" name="Freeform: Shape 1245">
                    <a:extLst>
                      <a:ext uri="{FF2B5EF4-FFF2-40B4-BE49-F238E27FC236}">
                        <a16:creationId xmlns:a16="http://schemas.microsoft.com/office/drawing/2014/main" xmlns="" id="{17B1E4EE-FCCC-4CE4-ABEE-FCAFA8B0CE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35" y="3315700"/>
                    <a:ext cx="1186" cy="708"/>
                  </a:xfrm>
                  <a:custGeom>
                    <a:avLst/>
                    <a:gdLst>
                      <a:gd name="connsiteX0" fmla="*/ 69 w 1186"/>
                      <a:gd name="connsiteY0" fmla="*/ 708 h 708"/>
                      <a:gd name="connsiteX1" fmla="*/ 0 w 1186"/>
                      <a:gd name="connsiteY1" fmla="*/ 640 h 708"/>
                      <a:gd name="connsiteX2" fmla="*/ 877 w 1186"/>
                      <a:gd name="connsiteY2" fmla="*/ 0 h 708"/>
                      <a:gd name="connsiteX3" fmla="*/ 912 w 1186"/>
                      <a:gd name="connsiteY3" fmla="*/ 46 h 708"/>
                      <a:gd name="connsiteX4" fmla="*/ 1186 w 1186"/>
                      <a:gd name="connsiteY4" fmla="*/ 565 h 708"/>
                      <a:gd name="connsiteX5" fmla="*/ 69 w 1186"/>
                      <a:gd name="connsiteY5" fmla="*/ 708 h 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86" h="708">
                        <a:moveTo>
                          <a:pt x="69" y="708"/>
                        </a:moveTo>
                        <a:lnTo>
                          <a:pt x="0" y="640"/>
                        </a:lnTo>
                        <a:lnTo>
                          <a:pt x="877" y="0"/>
                        </a:lnTo>
                        <a:lnTo>
                          <a:pt x="912" y="46"/>
                        </a:lnTo>
                        <a:lnTo>
                          <a:pt x="1186" y="565"/>
                        </a:lnTo>
                        <a:lnTo>
                          <a:pt x="69" y="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5" name="Freeform: Shape 1244">
                    <a:extLst>
                      <a:ext uri="{FF2B5EF4-FFF2-40B4-BE49-F238E27FC236}">
                        <a16:creationId xmlns:a16="http://schemas.microsoft.com/office/drawing/2014/main" xmlns="" id="{5C0B5605-ABCC-4EEB-8EE4-9F70137E9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52" y="3315082"/>
                    <a:ext cx="1380" cy="1535"/>
                  </a:xfrm>
                  <a:custGeom>
                    <a:avLst/>
                    <a:gdLst>
                      <a:gd name="connsiteX0" fmla="*/ 885 w 1380"/>
                      <a:gd name="connsiteY0" fmla="*/ 1535 h 1535"/>
                      <a:gd name="connsiteX1" fmla="*/ 0 w 1380"/>
                      <a:gd name="connsiteY1" fmla="*/ 674 h 1535"/>
                      <a:gd name="connsiteX2" fmla="*/ 1380 w 1380"/>
                      <a:gd name="connsiteY2" fmla="*/ 0 h 1535"/>
                      <a:gd name="connsiteX3" fmla="*/ 885 w 1380"/>
                      <a:gd name="connsiteY3" fmla="*/ 1535 h 1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80" h="1535">
                        <a:moveTo>
                          <a:pt x="885" y="1535"/>
                        </a:moveTo>
                        <a:lnTo>
                          <a:pt x="0" y="674"/>
                        </a:lnTo>
                        <a:lnTo>
                          <a:pt x="1380" y="0"/>
                        </a:lnTo>
                        <a:lnTo>
                          <a:pt x="885" y="15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4" name="Freeform: Shape 1243">
                    <a:extLst>
                      <a:ext uri="{FF2B5EF4-FFF2-40B4-BE49-F238E27FC236}">
                        <a16:creationId xmlns:a16="http://schemas.microsoft.com/office/drawing/2014/main" xmlns="" id="{4208A3F2-2CFD-49A4-81FA-E33E89F352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6" y="3313840"/>
                    <a:ext cx="2893" cy="4146"/>
                  </a:xfrm>
                  <a:custGeom>
                    <a:avLst/>
                    <a:gdLst>
                      <a:gd name="connsiteX0" fmla="*/ 2893 w 2893"/>
                      <a:gd name="connsiteY0" fmla="*/ 4146 h 4146"/>
                      <a:gd name="connsiteX1" fmla="*/ 0 w 2893"/>
                      <a:gd name="connsiteY1" fmla="*/ 1332 h 4146"/>
                      <a:gd name="connsiteX2" fmla="*/ 923 w 2893"/>
                      <a:gd name="connsiteY2" fmla="*/ 0 h 4146"/>
                      <a:gd name="connsiteX3" fmla="*/ 2248 w 2893"/>
                      <a:gd name="connsiteY3" fmla="*/ 671 h 4146"/>
                      <a:gd name="connsiteX4" fmla="*/ 2893 w 2893"/>
                      <a:gd name="connsiteY4" fmla="*/ 4146 h 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93" h="4146">
                        <a:moveTo>
                          <a:pt x="2893" y="4146"/>
                        </a:moveTo>
                        <a:lnTo>
                          <a:pt x="0" y="1332"/>
                        </a:lnTo>
                        <a:lnTo>
                          <a:pt x="923" y="0"/>
                        </a:lnTo>
                        <a:lnTo>
                          <a:pt x="2248" y="671"/>
                        </a:lnTo>
                        <a:lnTo>
                          <a:pt x="2893" y="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3" name="Freeform: Shape 1242">
                    <a:extLst>
                      <a:ext uri="{FF2B5EF4-FFF2-40B4-BE49-F238E27FC236}">
                        <a16:creationId xmlns:a16="http://schemas.microsoft.com/office/drawing/2014/main" xmlns="" id="{95563CFA-538C-4CA4-9CBA-323FFE8335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83" y="3314218"/>
                    <a:ext cx="7384" cy="4415"/>
                  </a:xfrm>
                  <a:custGeom>
                    <a:avLst/>
                    <a:gdLst>
                      <a:gd name="connsiteX0" fmla="*/ 2051 w 7384"/>
                      <a:gd name="connsiteY0" fmla="*/ 1994 h 4415"/>
                      <a:gd name="connsiteX1" fmla="*/ 0 w 7384"/>
                      <a:gd name="connsiteY1" fmla="*/ 0 h 4415"/>
                      <a:gd name="connsiteX2" fmla="*/ 6226 w 7384"/>
                      <a:gd name="connsiteY2" fmla="*/ 2099 h 4415"/>
                      <a:gd name="connsiteX3" fmla="*/ 7384 w 7384"/>
                      <a:gd name="connsiteY3" fmla="*/ 3621 h 4415"/>
                      <a:gd name="connsiteX4" fmla="*/ 6834 w 7384"/>
                      <a:gd name="connsiteY4" fmla="*/ 4415 h 4415"/>
                      <a:gd name="connsiteX5" fmla="*/ 2051 w 7384"/>
                      <a:gd name="connsiteY5" fmla="*/ 1994 h 4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84" h="4415">
                        <a:moveTo>
                          <a:pt x="2051" y="1994"/>
                        </a:moveTo>
                        <a:lnTo>
                          <a:pt x="0" y="0"/>
                        </a:lnTo>
                        <a:lnTo>
                          <a:pt x="6226" y="2099"/>
                        </a:lnTo>
                        <a:lnTo>
                          <a:pt x="7384" y="3621"/>
                        </a:lnTo>
                        <a:lnTo>
                          <a:pt x="6834" y="4415"/>
                        </a:lnTo>
                        <a:lnTo>
                          <a:pt x="2051" y="1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2" name="Freeform: Shape 1241">
                    <a:extLst>
                      <a:ext uri="{FF2B5EF4-FFF2-40B4-BE49-F238E27FC236}">
                        <a16:creationId xmlns:a16="http://schemas.microsoft.com/office/drawing/2014/main" xmlns="" id="{6AA18F8D-BA15-4A3E-AC24-719BD122F6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5" y="3315475"/>
                    <a:ext cx="1444" cy="3007"/>
                  </a:xfrm>
                  <a:custGeom>
                    <a:avLst/>
                    <a:gdLst>
                      <a:gd name="connsiteX0" fmla="*/ 55 w 1444"/>
                      <a:gd name="connsiteY0" fmla="*/ 3007 h 3007"/>
                      <a:gd name="connsiteX1" fmla="*/ 0 w 1444"/>
                      <a:gd name="connsiteY1" fmla="*/ 2954 h 3007"/>
                      <a:gd name="connsiteX2" fmla="*/ 455 w 1444"/>
                      <a:gd name="connsiteY2" fmla="*/ 0 h 3007"/>
                      <a:gd name="connsiteX3" fmla="*/ 1444 w 1444"/>
                      <a:gd name="connsiteY3" fmla="*/ 166 h 3007"/>
                      <a:gd name="connsiteX4" fmla="*/ 55 w 1444"/>
                      <a:gd name="connsiteY4" fmla="*/ 3007 h 3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4" h="3007">
                        <a:moveTo>
                          <a:pt x="55" y="3007"/>
                        </a:moveTo>
                        <a:lnTo>
                          <a:pt x="0" y="2954"/>
                        </a:lnTo>
                        <a:lnTo>
                          <a:pt x="455" y="0"/>
                        </a:lnTo>
                        <a:lnTo>
                          <a:pt x="1444" y="166"/>
                        </a:lnTo>
                        <a:lnTo>
                          <a:pt x="55" y="30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1" name="Freeform: Shape 1240">
                    <a:extLst>
                      <a:ext uri="{FF2B5EF4-FFF2-40B4-BE49-F238E27FC236}">
                        <a16:creationId xmlns:a16="http://schemas.microsoft.com/office/drawing/2014/main" xmlns="" id="{B6483209-CA1C-4258-9A2B-CE85835480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55" y="3315126"/>
                    <a:ext cx="2911" cy="1756"/>
                  </a:xfrm>
                  <a:custGeom>
                    <a:avLst/>
                    <a:gdLst>
                      <a:gd name="connsiteX0" fmla="*/ 1542 w 2911"/>
                      <a:gd name="connsiteY0" fmla="*/ 1756 h 1756"/>
                      <a:gd name="connsiteX1" fmla="*/ 0 w 2911"/>
                      <a:gd name="connsiteY1" fmla="*/ 256 h 1756"/>
                      <a:gd name="connsiteX2" fmla="*/ 848 w 2911"/>
                      <a:gd name="connsiteY2" fmla="*/ 0 h 1756"/>
                      <a:gd name="connsiteX3" fmla="*/ 2911 w 2911"/>
                      <a:gd name="connsiteY3" fmla="*/ 347 h 1756"/>
                      <a:gd name="connsiteX4" fmla="*/ 1542 w 2911"/>
                      <a:gd name="connsiteY4" fmla="*/ 1756 h 1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1" h="1756">
                        <a:moveTo>
                          <a:pt x="1542" y="1756"/>
                        </a:moveTo>
                        <a:lnTo>
                          <a:pt x="0" y="256"/>
                        </a:lnTo>
                        <a:lnTo>
                          <a:pt x="848" y="0"/>
                        </a:lnTo>
                        <a:lnTo>
                          <a:pt x="2911" y="347"/>
                        </a:lnTo>
                        <a:lnTo>
                          <a:pt x="1542" y="17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0" name="Freeform: Shape 1239">
                    <a:extLst>
                      <a:ext uri="{FF2B5EF4-FFF2-40B4-BE49-F238E27FC236}">
                        <a16:creationId xmlns:a16="http://schemas.microsoft.com/office/drawing/2014/main" xmlns="" id="{5ABDE91B-1361-4D76-9C2D-C78D8A817D0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41" y="3316007"/>
                    <a:ext cx="6254" cy="1973"/>
                  </a:xfrm>
                  <a:custGeom>
                    <a:avLst/>
                    <a:gdLst>
                      <a:gd name="connsiteX0" fmla="*/ 1675 w 6254"/>
                      <a:gd name="connsiteY0" fmla="*/ 1748 h 1973"/>
                      <a:gd name="connsiteX1" fmla="*/ 0 w 6254"/>
                      <a:gd name="connsiteY1" fmla="*/ 119 h 1973"/>
                      <a:gd name="connsiteX2" fmla="*/ 0 w 6254"/>
                      <a:gd name="connsiteY2" fmla="*/ 0 h 1973"/>
                      <a:gd name="connsiteX3" fmla="*/ 6217 w 6254"/>
                      <a:gd name="connsiteY3" fmla="*/ 86 h 1973"/>
                      <a:gd name="connsiteX4" fmla="*/ 6254 w 6254"/>
                      <a:gd name="connsiteY4" fmla="*/ 135 h 1973"/>
                      <a:gd name="connsiteX5" fmla="*/ 6114 w 6254"/>
                      <a:gd name="connsiteY5" fmla="*/ 1041 h 1973"/>
                      <a:gd name="connsiteX6" fmla="*/ 3018 w 6254"/>
                      <a:gd name="connsiteY6" fmla="*/ 1973 h 1973"/>
                      <a:gd name="connsiteX7" fmla="*/ 1675 w 6254"/>
                      <a:gd name="connsiteY7" fmla="*/ 1748 h 1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54" h="1973">
                        <a:moveTo>
                          <a:pt x="1675" y="1748"/>
                        </a:moveTo>
                        <a:lnTo>
                          <a:pt x="0" y="119"/>
                        </a:lnTo>
                        <a:lnTo>
                          <a:pt x="0" y="0"/>
                        </a:lnTo>
                        <a:lnTo>
                          <a:pt x="6217" y="86"/>
                        </a:lnTo>
                        <a:lnTo>
                          <a:pt x="6254" y="135"/>
                        </a:lnTo>
                        <a:lnTo>
                          <a:pt x="6114" y="1041"/>
                        </a:lnTo>
                        <a:lnTo>
                          <a:pt x="3018" y="1973"/>
                        </a:lnTo>
                        <a:lnTo>
                          <a:pt x="1675" y="17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9" name="Freeform: Shape 1238">
                    <a:extLst>
                      <a:ext uri="{FF2B5EF4-FFF2-40B4-BE49-F238E27FC236}">
                        <a16:creationId xmlns:a16="http://schemas.microsoft.com/office/drawing/2014/main" xmlns="" id="{DE61DF8B-3857-4467-8402-7227054F99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346" y="3314246"/>
                    <a:ext cx="2190" cy="3609"/>
                  </a:xfrm>
                  <a:custGeom>
                    <a:avLst/>
                    <a:gdLst>
                      <a:gd name="connsiteX0" fmla="*/ 2066 w 2190"/>
                      <a:gd name="connsiteY0" fmla="*/ 3607 h 3609"/>
                      <a:gd name="connsiteX1" fmla="*/ 0 w 2190"/>
                      <a:gd name="connsiteY1" fmla="*/ 1598 h 3609"/>
                      <a:gd name="connsiteX2" fmla="*/ 2190 w 2190"/>
                      <a:gd name="connsiteY2" fmla="*/ 0 h 3609"/>
                      <a:gd name="connsiteX3" fmla="*/ 2190 w 2190"/>
                      <a:gd name="connsiteY3" fmla="*/ 3609 h 3609"/>
                      <a:gd name="connsiteX4" fmla="*/ 2066 w 2190"/>
                      <a:gd name="connsiteY4" fmla="*/ 3607 h 3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0" h="3609">
                        <a:moveTo>
                          <a:pt x="2066" y="36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2190" y="3609"/>
                        </a:lnTo>
                        <a:lnTo>
                          <a:pt x="2066" y="3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8" name="Freeform: Shape 1237">
                    <a:extLst>
                      <a:ext uri="{FF2B5EF4-FFF2-40B4-BE49-F238E27FC236}">
                        <a16:creationId xmlns:a16="http://schemas.microsoft.com/office/drawing/2014/main" xmlns="" id="{D4D168E4-334A-4F6E-B34C-FB61B3CE61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49" y="3315964"/>
                    <a:ext cx="4258" cy="1567"/>
                  </a:xfrm>
                  <a:custGeom>
                    <a:avLst/>
                    <a:gdLst>
                      <a:gd name="connsiteX0" fmla="*/ 1052 w 4258"/>
                      <a:gd name="connsiteY0" fmla="*/ 1567 h 1567"/>
                      <a:gd name="connsiteX1" fmla="*/ 0 w 4258"/>
                      <a:gd name="connsiteY1" fmla="*/ 544 h 1567"/>
                      <a:gd name="connsiteX2" fmla="*/ 4258 w 4258"/>
                      <a:gd name="connsiteY2" fmla="*/ 0 h 1567"/>
                      <a:gd name="connsiteX3" fmla="*/ 1052 w 4258"/>
                      <a:gd name="connsiteY3" fmla="*/ 1567 h 1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58" h="1567">
                        <a:moveTo>
                          <a:pt x="1052" y="1567"/>
                        </a:moveTo>
                        <a:lnTo>
                          <a:pt x="0" y="544"/>
                        </a:lnTo>
                        <a:lnTo>
                          <a:pt x="4258" y="0"/>
                        </a:lnTo>
                        <a:lnTo>
                          <a:pt x="1052" y="15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7" name="Freeform: Shape 1236">
                    <a:extLst>
                      <a:ext uri="{FF2B5EF4-FFF2-40B4-BE49-F238E27FC236}">
                        <a16:creationId xmlns:a16="http://schemas.microsoft.com/office/drawing/2014/main" xmlns="" id="{F78A5882-BA67-4FB5-8264-B349C566A3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529" y="3310426"/>
                    <a:ext cx="17836" cy="13078"/>
                  </a:xfrm>
                  <a:custGeom>
                    <a:avLst/>
                    <a:gdLst>
                      <a:gd name="connsiteX0" fmla="*/ 13449 w 17836"/>
                      <a:gd name="connsiteY0" fmla="*/ 13078 h 13078"/>
                      <a:gd name="connsiteX1" fmla="*/ 0 w 17836"/>
                      <a:gd name="connsiteY1" fmla="*/ 0 h 13078"/>
                      <a:gd name="connsiteX2" fmla="*/ 14238 w 17836"/>
                      <a:gd name="connsiteY2" fmla="*/ 197 h 13078"/>
                      <a:gd name="connsiteX3" fmla="*/ 17836 w 17836"/>
                      <a:gd name="connsiteY3" fmla="*/ 4926 h 13078"/>
                      <a:gd name="connsiteX4" fmla="*/ 13784 w 17836"/>
                      <a:gd name="connsiteY4" fmla="*/ 11218 h 13078"/>
                      <a:gd name="connsiteX5" fmla="*/ 13449 w 17836"/>
                      <a:gd name="connsiteY5" fmla="*/ 13078 h 13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36" h="13078">
                        <a:moveTo>
                          <a:pt x="13449" y="13078"/>
                        </a:moveTo>
                        <a:lnTo>
                          <a:pt x="0" y="0"/>
                        </a:lnTo>
                        <a:lnTo>
                          <a:pt x="14238" y="197"/>
                        </a:lnTo>
                        <a:lnTo>
                          <a:pt x="17836" y="4926"/>
                        </a:lnTo>
                        <a:lnTo>
                          <a:pt x="13784" y="11218"/>
                        </a:lnTo>
                        <a:lnTo>
                          <a:pt x="13449" y="130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6" name="Freeform: Shape 1235">
                    <a:extLst>
                      <a:ext uri="{FF2B5EF4-FFF2-40B4-BE49-F238E27FC236}">
                        <a16:creationId xmlns:a16="http://schemas.microsoft.com/office/drawing/2014/main" xmlns="" id="{D70CBD4F-098E-4388-B3C2-1A5AFA0DC5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2968" y="3315599"/>
                    <a:ext cx="24490" cy="9752"/>
                  </a:xfrm>
                  <a:custGeom>
                    <a:avLst/>
                    <a:gdLst>
                      <a:gd name="connsiteX0" fmla="*/ 7008 w 24490"/>
                      <a:gd name="connsiteY0" fmla="*/ 6815 h 9752"/>
                      <a:gd name="connsiteX1" fmla="*/ 0 w 24490"/>
                      <a:gd name="connsiteY1" fmla="*/ 0 h 9752"/>
                      <a:gd name="connsiteX2" fmla="*/ 22960 w 24490"/>
                      <a:gd name="connsiteY2" fmla="*/ 7740 h 9752"/>
                      <a:gd name="connsiteX3" fmla="*/ 24490 w 24490"/>
                      <a:gd name="connsiteY3" fmla="*/ 9752 h 9752"/>
                      <a:gd name="connsiteX4" fmla="*/ 7008 w 24490"/>
                      <a:gd name="connsiteY4" fmla="*/ 6815 h 9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90" h="9752">
                        <a:moveTo>
                          <a:pt x="7008" y="6815"/>
                        </a:moveTo>
                        <a:lnTo>
                          <a:pt x="0" y="0"/>
                        </a:lnTo>
                        <a:lnTo>
                          <a:pt x="22960" y="7740"/>
                        </a:lnTo>
                        <a:lnTo>
                          <a:pt x="24490" y="9752"/>
                        </a:lnTo>
                        <a:lnTo>
                          <a:pt x="7008" y="6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5" name="Freeform: Shape 1234">
                    <a:extLst>
                      <a:ext uri="{FF2B5EF4-FFF2-40B4-BE49-F238E27FC236}">
                        <a16:creationId xmlns:a16="http://schemas.microsoft.com/office/drawing/2014/main" xmlns="" id="{CC05C14C-3AE8-48DF-A235-9F5D5456422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7181" y="3287685"/>
                    <a:ext cx="86662" cy="67513"/>
                  </a:xfrm>
                  <a:custGeom>
                    <a:avLst/>
                    <a:gdLst>
                      <a:gd name="connsiteX0" fmla="*/ 50723 w 86662"/>
                      <a:gd name="connsiteY0" fmla="*/ 49323 h 67513"/>
                      <a:gd name="connsiteX1" fmla="*/ 0 w 86662"/>
                      <a:gd name="connsiteY1" fmla="*/ 0 h 67513"/>
                      <a:gd name="connsiteX2" fmla="*/ 77249 w 86662"/>
                      <a:gd name="connsiteY2" fmla="*/ 55142 h 67513"/>
                      <a:gd name="connsiteX3" fmla="*/ 86662 w 86662"/>
                      <a:gd name="connsiteY3" fmla="*/ 67513 h 67513"/>
                      <a:gd name="connsiteX4" fmla="*/ 50723 w 86662"/>
                      <a:gd name="connsiteY4" fmla="*/ 49323 h 67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62" h="67513">
                        <a:moveTo>
                          <a:pt x="50723" y="49323"/>
                        </a:moveTo>
                        <a:lnTo>
                          <a:pt x="0" y="0"/>
                        </a:lnTo>
                        <a:lnTo>
                          <a:pt x="77249" y="55142"/>
                        </a:lnTo>
                        <a:lnTo>
                          <a:pt x="86662" y="67513"/>
                        </a:lnTo>
                        <a:lnTo>
                          <a:pt x="50723" y="493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3" name="Freeform: Shape 1232">
                    <a:extLst>
                      <a:ext uri="{FF2B5EF4-FFF2-40B4-BE49-F238E27FC236}">
                        <a16:creationId xmlns:a16="http://schemas.microsoft.com/office/drawing/2014/main" xmlns="" id="{41A9A2DB-9837-4661-98DF-D33FFCD2E9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45" y="3315394"/>
                    <a:ext cx="2328" cy="1751"/>
                  </a:xfrm>
                  <a:custGeom>
                    <a:avLst/>
                    <a:gdLst>
                      <a:gd name="connsiteX0" fmla="*/ 0 w 2328"/>
                      <a:gd name="connsiteY0" fmla="*/ 701 h 1751"/>
                      <a:gd name="connsiteX1" fmla="*/ 2328 w 2328"/>
                      <a:gd name="connsiteY1" fmla="*/ 0 h 1751"/>
                      <a:gd name="connsiteX2" fmla="*/ 1472 w 2328"/>
                      <a:gd name="connsiteY2" fmla="*/ 1751 h 1751"/>
                      <a:gd name="connsiteX3" fmla="*/ 0 w 2328"/>
                      <a:gd name="connsiteY3" fmla="*/ 701 h 1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8" h="1751">
                        <a:moveTo>
                          <a:pt x="0" y="701"/>
                        </a:moveTo>
                        <a:lnTo>
                          <a:pt x="2328" y="0"/>
                        </a:lnTo>
                        <a:lnTo>
                          <a:pt x="1472" y="1751"/>
                        </a:lnTo>
                        <a:lnTo>
                          <a:pt x="0" y="7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2" name="Freeform: Shape 1231">
                    <a:extLst>
                      <a:ext uri="{FF2B5EF4-FFF2-40B4-BE49-F238E27FC236}">
                        <a16:creationId xmlns:a16="http://schemas.microsoft.com/office/drawing/2014/main" xmlns="" id="{DE52EACD-1972-42E5-ACD3-36B71530C0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912" y="3315097"/>
                    <a:ext cx="954" cy="1818"/>
                  </a:xfrm>
                  <a:custGeom>
                    <a:avLst/>
                    <a:gdLst>
                      <a:gd name="connsiteX0" fmla="*/ 954 w 954"/>
                      <a:gd name="connsiteY0" fmla="*/ 1818 h 1818"/>
                      <a:gd name="connsiteX1" fmla="*/ 0 w 954"/>
                      <a:gd name="connsiteY1" fmla="*/ 14 h 1818"/>
                      <a:gd name="connsiteX2" fmla="*/ 111 w 954"/>
                      <a:gd name="connsiteY2" fmla="*/ 0 h 1818"/>
                      <a:gd name="connsiteX3" fmla="*/ 470 w 954"/>
                      <a:gd name="connsiteY3" fmla="*/ 472 h 1818"/>
                      <a:gd name="connsiteX4" fmla="*/ 954 w 954"/>
                      <a:gd name="connsiteY4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4" h="1818">
                        <a:moveTo>
                          <a:pt x="954" y="1818"/>
                        </a:moveTo>
                        <a:lnTo>
                          <a:pt x="0" y="14"/>
                        </a:lnTo>
                        <a:lnTo>
                          <a:pt x="111" y="0"/>
                        </a:lnTo>
                        <a:lnTo>
                          <a:pt x="470" y="472"/>
                        </a:lnTo>
                        <a:lnTo>
                          <a:pt x="954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1" name="Freeform: Shape 1230">
                    <a:extLst>
                      <a:ext uri="{FF2B5EF4-FFF2-40B4-BE49-F238E27FC236}">
                        <a16:creationId xmlns:a16="http://schemas.microsoft.com/office/drawing/2014/main" xmlns="" id="{56D6CFE4-D647-4D2C-A939-0409CC4243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92" y="3315283"/>
                    <a:ext cx="3018" cy="5368"/>
                  </a:xfrm>
                  <a:custGeom>
                    <a:avLst/>
                    <a:gdLst>
                      <a:gd name="connsiteX0" fmla="*/ 0 w 3018"/>
                      <a:gd name="connsiteY0" fmla="*/ 3804 h 5368"/>
                      <a:gd name="connsiteX1" fmla="*/ 0 w 3018"/>
                      <a:gd name="connsiteY1" fmla="*/ 909 h 5368"/>
                      <a:gd name="connsiteX2" fmla="*/ 3018 w 3018"/>
                      <a:gd name="connsiteY2" fmla="*/ 0 h 5368"/>
                      <a:gd name="connsiteX3" fmla="*/ 2192 w 3018"/>
                      <a:gd name="connsiteY3" fmla="*/ 5368 h 5368"/>
                      <a:gd name="connsiteX4" fmla="*/ 0 w 3018"/>
                      <a:gd name="connsiteY4" fmla="*/ 3804 h 5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8" h="5368">
                        <a:moveTo>
                          <a:pt x="0" y="3804"/>
                        </a:moveTo>
                        <a:lnTo>
                          <a:pt x="0" y="909"/>
                        </a:lnTo>
                        <a:lnTo>
                          <a:pt x="3018" y="0"/>
                        </a:lnTo>
                        <a:lnTo>
                          <a:pt x="2192" y="5368"/>
                        </a:lnTo>
                        <a:lnTo>
                          <a:pt x="0" y="3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0" name="Freeform: Shape 1229">
                    <a:extLst>
                      <a:ext uri="{FF2B5EF4-FFF2-40B4-BE49-F238E27FC236}">
                        <a16:creationId xmlns:a16="http://schemas.microsoft.com/office/drawing/2014/main" xmlns="" id="{6740715D-AD7C-41A0-9E7B-781F60EF10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47" y="3316211"/>
                    <a:ext cx="592" cy="788"/>
                  </a:xfrm>
                  <a:custGeom>
                    <a:avLst/>
                    <a:gdLst>
                      <a:gd name="connsiteX0" fmla="*/ 412 w 592"/>
                      <a:gd name="connsiteY0" fmla="*/ 788 h 788"/>
                      <a:gd name="connsiteX1" fmla="*/ 27 w 592"/>
                      <a:gd name="connsiteY1" fmla="*/ 283 h 788"/>
                      <a:gd name="connsiteX2" fmla="*/ 0 w 592"/>
                      <a:gd name="connsiteY2" fmla="*/ 231 h 788"/>
                      <a:gd name="connsiteX3" fmla="*/ 317 w 592"/>
                      <a:gd name="connsiteY3" fmla="*/ 0 h 788"/>
                      <a:gd name="connsiteX4" fmla="*/ 592 w 592"/>
                      <a:gd name="connsiteY4" fmla="*/ 765 h 788"/>
                      <a:gd name="connsiteX5" fmla="*/ 412 w 592"/>
                      <a:gd name="connsiteY5" fmla="*/ 788 h 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2" h="788">
                        <a:moveTo>
                          <a:pt x="412" y="788"/>
                        </a:moveTo>
                        <a:lnTo>
                          <a:pt x="27" y="283"/>
                        </a:lnTo>
                        <a:lnTo>
                          <a:pt x="0" y="231"/>
                        </a:lnTo>
                        <a:lnTo>
                          <a:pt x="317" y="0"/>
                        </a:lnTo>
                        <a:lnTo>
                          <a:pt x="592" y="765"/>
                        </a:lnTo>
                        <a:lnTo>
                          <a:pt x="412" y="7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9" name="Freeform: Shape 1228">
                    <a:extLst>
                      <a:ext uri="{FF2B5EF4-FFF2-40B4-BE49-F238E27FC236}">
                        <a16:creationId xmlns:a16="http://schemas.microsoft.com/office/drawing/2014/main" xmlns="" id="{ADD3DBEC-213F-4A9E-846C-AE0186CC99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90" y="3315084"/>
                    <a:ext cx="2592" cy="3706"/>
                  </a:xfrm>
                  <a:custGeom>
                    <a:avLst/>
                    <a:gdLst>
                      <a:gd name="connsiteX0" fmla="*/ 2584 w 2592"/>
                      <a:gd name="connsiteY0" fmla="*/ 3706 h 3706"/>
                      <a:gd name="connsiteX1" fmla="*/ 0 w 2592"/>
                      <a:gd name="connsiteY1" fmla="*/ 310 h 3706"/>
                      <a:gd name="connsiteX2" fmla="*/ 636 w 2592"/>
                      <a:gd name="connsiteY2" fmla="*/ 0 h 3706"/>
                      <a:gd name="connsiteX3" fmla="*/ 2592 w 2592"/>
                      <a:gd name="connsiteY3" fmla="*/ 3700 h 3706"/>
                      <a:gd name="connsiteX4" fmla="*/ 2584 w 2592"/>
                      <a:gd name="connsiteY4" fmla="*/ 3706 h 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2" h="3706">
                        <a:moveTo>
                          <a:pt x="2584" y="3706"/>
                        </a:moveTo>
                        <a:lnTo>
                          <a:pt x="0" y="310"/>
                        </a:lnTo>
                        <a:lnTo>
                          <a:pt x="636" y="0"/>
                        </a:lnTo>
                        <a:lnTo>
                          <a:pt x="2592" y="3700"/>
                        </a:lnTo>
                        <a:lnTo>
                          <a:pt x="2584" y="37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8" name="Freeform: Shape 1227">
                    <a:extLst>
                      <a:ext uri="{FF2B5EF4-FFF2-40B4-BE49-F238E27FC236}">
                        <a16:creationId xmlns:a16="http://schemas.microsoft.com/office/drawing/2014/main" xmlns="" id="{66BE6679-0306-4FFD-8950-4B05B6D28C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0" y="3316922"/>
                    <a:ext cx="246" cy="313"/>
                  </a:xfrm>
                  <a:custGeom>
                    <a:avLst/>
                    <a:gdLst>
                      <a:gd name="connsiteX0" fmla="*/ 0 w 246"/>
                      <a:gd name="connsiteY0" fmla="*/ 313 h 313"/>
                      <a:gd name="connsiteX1" fmla="*/ 100 w 246"/>
                      <a:gd name="connsiteY1" fmla="*/ 0 h 313"/>
                      <a:gd name="connsiteX2" fmla="*/ 246 w 246"/>
                      <a:gd name="connsiteY2" fmla="*/ 192 h 313"/>
                      <a:gd name="connsiteX3" fmla="*/ 0 w 246"/>
                      <a:gd name="connsiteY3" fmla="*/ 313 h 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" h="313">
                        <a:moveTo>
                          <a:pt x="0" y="313"/>
                        </a:moveTo>
                        <a:lnTo>
                          <a:pt x="100" y="0"/>
                        </a:lnTo>
                        <a:lnTo>
                          <a:pt x="246" y="192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7" name="Freeform: Shape 1226">
                    <a:extLst>
                      <a:ext uri="{FF2B5EF4-FFF2-40B4-BE49-F238E27FC236}">
                        <a16:creationId xmlns:a16="http://schemas.microsoft.com/office/drawing/2014/main" xmlns="" id="{11F6FEC0-C443-414A-BCFB-425033AA34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732" y="3316809"/>
                    <a:ext cx="4161" cy="4005"/>
                  </a:xfrm>
                  <a:custGeom>
                    <a:avLst/>
                    <a:gdLst>
                      <a:gd name="connsiteX0" fmla="*/ 1401 w 4161"/>
                      <a:gd name="connsiteY0" fmla="*/ 4005 h 4005"/>
                      <a:gd name="connsiteX1" fmla="*/ 0 w 4161"/>
                      <a:gd name="connsiteY1" fmla="*/ 110 h 4005"/>
                      <a:gd name="connsiteX2" fmla="*/ 226 w 4161"/>
                      <a:gd name="connsiteY2" fmla="*/ 0 h 4005"/>
                      <a:gd name="connsiteX3" fmla="*/ 4161 w 4161"/>
                      <a:gd name="connsiteY3" fmla="*/ 1991 h 4005"/>
                      <a:gd name="connsiteX4" fmla="*/ 1401 w 4161"/>
                      <a:gd name="connsiteY4" fmla="*/ 4005 h 4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61" h="4005">
                        <a:moveTo>
                          <a:pt x="1401" y="4005"/>
                        </a:moveTo>
                        <a:lnTo>
                          <a:pt x="0" y="110"/>
                        </a:lnTo>
                        <a:lnTo>
                          <a:pt x="226" y="0"/>
                        </a:lnTo>
                        <a:lnTo>
                          <a:pt x="4161" y="1991"/>
                        </a:lnTo>
                        <a:lnTo>
                          <a:pt x="1401" y="40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6" name="Freeform: Shape 1225">
                    <a:extLst>
                      <a:ext uri="{FF2B5EF4-FFF2-40B4-BE49-F238E27FC236}">
                        <a16:creationId xmlns:a16="http://schemas.microsoft.com/office/drawing/2014/main" xmlns="" id="{7A75316B-73F6-41DD-B08C-726CBCC6E9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382" y="3315452"/>
                    <a:ext cx="9370" cy="11701"/>
                  </a:xfrm>
                  <a:custGeom>
                    <a:avLst/>
                    <a:gdLst>
                      <a:gd name="connsiteX0" fmla="*/ 0 w 9370"/>
                      <a:gd name="connsiteY0" fmla="*/ 7191 h 11701"/>
                      <a:gd name="connsiteX1" fmla="*/ 4984 w 9370"/>
                      <a:gd name="connsiteY1" fmla="*/ 0 h 11701"/>
                      <a:gd name="connsiteX2" fmla="*/ 9370 w 9370"/>
                      <a:gd name="connsiteY2" fmla="*/ 2219 h 11701"/>
                      <a:gd name="connsiteX3" fmla="*/ 6318 w 9370"/>
                      <a:gd name="connsiteY3" fmla="*/ 11701 h 11701"/>
                      <a:gd name="connsiteX4" fmla="*/ 0 w 9370"/>
                      <a:gd name="connsiteY4" fmla="*/ 7191 h 11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70" h="11701">
                        <a:moveTo>
                          <a:pt x="0" y="7191"/>
                        </a:moveTo>
                        <a:lnTo>
                          <a:pt x="4984" y="0"/>
                        </a:lnTo>
                        <a:lnTo>
                          <a:pt x="9370" y="2219"/>
                        </a:lnTo>
                        <a:lnTo>
                          <a:pt x="6318" y="11701"/>
                        </a:lnTo>
                        <a:lnTo>
                          <a:pt x="0" y="71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5" name="Freeform: Shape 1224">
                    <a:extLst>
                      <a:ext uri="{FF2B5EF4-FFF2-40B4-BE49-F238E27FC236}">
                        <a16:creationId xmlns:a16="http://schemas.microsoft.com/office/drawing/2014/main" xmlns="" id="{BADDB635-6301-444A-90C4-1C1FFF92F3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4" y="3316224"/>
                    <a:ext cx="2308" cy="2612"/>
                  </a:xfrm>
                  <a:custGeom>
                    <a:avLst/>
                    <a:gdLst>
                      <a:gd name="connsiteX0" fmla="*/ 1988 w 2308"/>
                      <a:gd name="connsiteY0" fmla="*/ 2612 h 2612"/>
                      <a:gd name="connsiteX1" fmla="*/ 0 w 2308"/>
                      <a:gd name="connsiteY1" fmla="*/ 0 h 2612"/>
                      <a:gd name="connsiteX2" fmla="*/ 1983 w 2308"/>
                      <a:gd name="connsiteY2" fmla="*/ 1004 h 2612"/>
                      <a:gd name="connsiteX3" fmla="*/ 2308 w 2308"/>
                      <a:gd name="connsiteY3" fmla="*/ 1619 h 2612"/>
                      <a:gd name="connsiteX4" fmla="*/ 1988 w 2308"/>
                      <a:gd name="connsiteY4" fmla="*/ 2612 h 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8" h="2612">
                        <a:moveTo>
                          <a:pt x="1988" y="2612"/>
                        </a:moveTo>
                        <a:lnTo>
                          <a:pt x="0" y="0"/>
                        </a:lnTo>
                        <a:lnTo>
                          <a:pt x="1983" y="1004"/>
                        </a:lnTo>
                        <a:lnTo>
                          <a:pt x="2308" y="1619"/>
                        </a:lnTo>
                        <a:lnTo>
                          <a:pt x="1988" y="26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4" name="Freeform: Shape 1223">
                    <a:extLst>
                      <a:ext uri="{FF2B5EF4-FFF2-40B4-BE49-F238E27FC236}">
                        <a16:creationId xmlns:a16="http://schemas.microsoft.com/office/drawing/2014/main" xmlns="" id="{8D1B6EB5-6D07-464C-B777-FB6D78439B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92" y="3317484"/>
                    <a:ext cx="994" cy="1158"/>
                  </a:xfrm>
                  <a:custGeom>
                    <a:avLst/>
                    <a:gdLst>
                      <a:gd name="connsiteX0" fmla="*/ 0 w 994"/>
                      <a:gd name="connsiteY0" fmla="*/ 1021 h 1158"/>
                      <a:gd name="connsiteX1" fmla="*/ 994 w 994"/>
                      <a:gd name="connsiteY1" fmla="*/ 0 h 1158"/>
                      <a:gd name="connsiteX2" fmla="*/ 816 w 994"/>
                      <a:gd name="connsiteY2" fmla="*/ 1158 h 1158"/>
                      <a:gd name="connsiteX3" fmla="*/ 0 w 994"/>
                      <a:gd name="connsiteY3" fmla="*/ 1021 h 1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4" h="1158">
                        <a:moveTo>
                          <a:pt x="0" y="1021"/>
                        </a:moveTo>
                        <a:lnTo>
                          <a:pt x="994" y="0"/>
                        </a:lnTo>
                        <a:lnTo>
                          <a:pt x="816" y="1158"/>
                        </a:lnTo>
                        <a:lnTo>
                          <a:pt x="0" y="10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3" name="Freeform: Shape 1222">
                    <a:extLst>
                      <a:ext uri="{FF2B5EF4-FFF2-40B4-BE49-F238E27FC236}">
                        <a16:creationId xmlns:a16="http://schemas.microsoft.com/office/drawing/2014/main" xmlns="" id="{FB8C4A84-5087-452E-96BB-14C52B7137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885" y="3317307"/>
                    <a:ext cx="662" cy="870"/>
                  </a:xfrm>
                  <a:custGeom>
                    <a:avLst/>
                    <a:gdLst>
                      <a:gd name="connsiteX0" fmla="*/ 110 w 662"/>
                      <a:gd name="connsiteY0" fmla="*/ 591 h 870"/>
                      <a:gd name="connsiteX1" fmla="*/ 0 w 662"/>
                      <a:gd name="connsiteY1" fmla="*/ 0 h 870"/>
                      <a:gd name="connsiteX2" fmla="*/ 662 w 662"/>
                      <a:gd name="connsiteY2" fmla="*/ 870 h 870"/>
                      <a:gd name="connsiteX3" fmla="*/ 110 w 662"/>
                      <a:gd name="connsiteY3" fmla="*/ 591 h 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" h="870">
                        <a:moveTo>
                          <a:pt x="110" y="591"/>
                        </a:moveTo>
                        <a:lnTo>
                          <a:pt x="0" y="0"/>
                        </a:lnTo>
                        <a:lnTo>
                          <a:pt x="662" y="870"/>
                        </a:lnTo>
                        <a:lnTo>
                          <a:pt x="110" y="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2" name="Freeform: Shape 1221">
                    <a:extLst>
                      <a:ext uri="{FF2B5EF4-FFF2-40B4-BE49-F238E27FC236}">
                        <a16:creationId xmlns:a16="http://schemas.microsoft.com/office/drawing/2014/main" xmlns="" id="{9CCEBCD7-2BE1-40A9-BF36-6F71CDDBEF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009" y="3317740"/>
                    <a:ext cx="524" cy="1072"/>
                  </a:xfrm>
                  <a:custGeom>
                    <a:avLst/>
                    <a:gdLst>
                      <a:gd name="connsiteX0" fmla="*/ 0 w 524"/>
                      <a:gd name="connsiteY0" fmla="*/ 1072 h 1072"/>
                      <a:gd name="connsiteX1" fmla="*/ 524 w 524"/>
                      <a:gd name="connsiteY1" fmla="*/ 0 h 1072"/>
                      <a:gd name="connsiteX2" fmla="*/ 524 w 524"/>
                      <a:gd name="connsiteY2" fmla="*/ 914 h 1072"/>
                      <a:gd name="connsiteX3" fmla="*/ 0 w 524"/>
                      <a:gd name="connsiteY3" fmla="*/ 1072 h 1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" h="1072">
                        <a:moveTo>
                          <a:pt x="0" y="1072"/>
                        </a:moveTo>
                        <a:lnTo>
                          <a:pt x="524" y="0"/>
                        </a:lnTo>
                        <a:lnTo>
                          <a:pt x="524" y="914"/>
                        </a:lnTo>
                        <a:lnTo>
                          <a:pt x="0" y="10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1" name="Freeform: Shape 1220">
                    <a:extLst>
                      <a:ext uri="{FF2B5EF4-FFF2-40B4-BE49-F238E27FC236}">
                        <a16:creationId xmlns:a16="http://schemas.microsoft.com/office/drawing/2014/main" xmlns="" id="{01AA0EB9-6605-4B80-A056-5CAC74004F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77" y="3317768"/>
                    <a:ext cx="1334" cy="1263"/>
                  </a:xfrm>
                  <a:custGeom>
                    <a:avLst/>
                    <a:gdLst>
                      <a:gd name="connsiteX0" fmla="*/ 462 w 1334"/>
                      <a:gd name="connsiteY0" fmla="*/ 1263 h 1263"/>
                      <a:gd name="connsiteX1" fmla="*/ 0 w 1334"/>
                      <a:gd name="connsiteY1" fmla="*/ 388 h 1263"/>
                      <a:gd name="connsiteX2" fmla="*/ 125 w 1334"/>
                      <a:gd name="connsiteY2" fmla="*/ 0 h 1263"/>
                      <a:gd name="connsiteX3" fmla="*/ 1236 w 1334"/>
                      <a:gd name="connsiteY3" fmla="*/ 563 h 1263"/>
                      <a:gd name="connsiteX4" fmla="*/ 1334 w 1334"/>
                      <a:gd name="connsiteY4" fmla="*/ 837 h 1263"/>
                      <a:gd name="connsiteX5" fmla="*/ 462 w 1334"/>
                      <a:gd name="connsiteY5" fmla="*/ 1263 h 1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4" h="1263">
                        <a:moveTo>
                          <a:pt x="462" y="1263"/>
                        </a:moveTo>
                        <a:lnTo>
                          <a:pt x="0" y="388"/>
                        </a:lnTo>
                        <a:lnTo>
                          <a:pt x="125" y="0"/>
                        </a:lnTo>
                        <a:lnTo>
                          <a:pt x="1236" y="563"/>
                        </a:lnTo>
                        <a:lnTo>
                          <a:pt x="1334" y="837"/>
                        </a:lnTo>
                        <a:lnTo>
                          <a:pt x="462" y="12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0" name="Freeform: Shape 1219">
                    <a:extLst>
                      <a:ext uri="{FF2B5EF4-FFF2-40B4-BE49-F238E27FC236}">
                        <a16:creationId xmlns:a16="http://schemas.microsoft.com/office/drawing/2014/main" xmlns="" id="{E0063621-50E7-4087-9532-5F388DF292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167" y="3317387"/>
                    <a:ext cx="665" cy="1446"/>
                  </a:xfrm>
                  <a:custGeom>
                    <a:avLst/>
                    <a:gdLst>
                      <a:gd name="connsiteX0" fmla="*/ 665 w 665"/>
                      <a:gd name="connsiteY0" fmla="*/ 1446 h 1446"/>
                      <a:gd name="connsiteX1" fmla="*/ 0 w 665"/>
                      <a:gd name="connsiteY1" fmla="*/ 572 h 1446"/>
                      <a:gd name="connsiteX2" fmla="*/ 397 w 665"/>
                      <a:gd name="connsiteY2" fmla="*/ 0 h 1446"/>
                      <a:gd name="connsiteX3" fmla="*/ 665 w 665"/>
                      <a:gd name="connsiteY3" fmla="*/ 1446 h 1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5" h="1446">
                        <a:moveTo>
                          <a:pt x="665" y="1446"/>
                        </a:moveTo>
                        <a:lnTo>
                          <a:pt x="0" y="572"/>
                        </a:lnTo>
                        <a:lnTo>
                          <a:pt x="397" y="0"/>
                        </a:lnTo>
                        <a:lnTo>
                          <a:pt x="665" y="14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9" name="Freeform: Shape 1218">
                    <a:extLst>
                      <a:ext uri="{FF2B5EF4-FFF2-40B4-BE49-F238E27FC236}">
                        <a16:creationId xmlns:a16="http://schemas.microsoft.com/office/drawing/2014/main" xmlns="" id="{359A72B6-AFCE-48B3-8B7D-AD7C4F635E0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93" y="3318237"/>
                    <a:ext cx="2190" cy="4475"/>
                  </a:xfrm>
                  <a:custGeom>
                    <a:avLst/>
                    <a:gdLst>
                      <a:gd name="connsiteX0" fmla="*/ 0 w 2190"/>
                      <a:gd name="connsiteY0" fmla="*/ 4475 h 4475"/>
                      <a:gd name="connsiteX1" fmla="*/ 0 w 2190"/>
                      <a:gd name="connsiteY1" fmla="*/ 0 h 4475"/>
                      <a:gd name="connsiteX2" fmla="*/ 2190 w 2190"/>
                      <a:gd name="connsiteY2" fmla="*/ 2877 h 4475"/>
                      <a:gd name="connsiteX3" fmla="*/ 0 w 2190"/>
                      <a:gd name="connsiteY3" fmla="*/ 4475 h 4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0" h="4475">
                        <a:moveTo>
                          <a:pt x="0" y="4475"/>
                        </a:moveTo>
                        <a:lnTo>
                          <a:pt x="0" y="0"/>
                        </a:lnTo>
                        <a:lnTo>
                          <a:pt x="2190" y="2877"/>
                        </a:lnTo>
                        <a:lnTo>
                          <a:pt x="0" y="44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8" name="Freeform: Shape 1217">
                    <a:extLst>
                      <a:ext uri="{FF2B5EF4-FFF2-40B4-BE49-F238E27FC236}">
                        <a16:creationId xmlns:a16="http://schemas.microsoft.com/office/drawing/2014/main" xmlns="" id="{16A84A36-3540-49B7-A79A-E97B7D98DC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595" y="3316167"/>
                    <a:ext cx="5568" cy="5881"/>
                  </a:xfrm>
                  <a:custGeom>
                    <a:avLst/>
                    <a:gdLst>
                      <a:gd name="connsiteX0" fmla="*/ 4097 w 5568"/>
                      <a:gd name="connsiteY0" fmla="*/ 5385 h 5881"/>
                      <a:gd name="connsiteX1" fmla="*/ 0 w 5568"/>
                      <a:gd name="connsiteY1" fmla="*/ 0 h 5881"/>
                      <a:gd name="connsiteX2" fmla="*/ 3801 w 5568"/>
                      <a:gd name="connsiteY2" fmla="*/ 639 h 5881"/>
                      <a:gd name="connsiteX3" fmla="*/ 5024 w 5568"/>
                      <a:gd name="connsiteY3" fmla="*/ 2955 h 5881"/>
                      <a:gd name="connsiteX4" fmla="*/ 5568 w 5568"/>
                      <a:gd name="connsiteY4" fmla="*/ 5881 h 5881"/>
                      <a:gd name="connsiteX5" fmla="*/ 4097 w 5568"/>
                      <a:gd name="connsiteY5" fmla="*/ 5385 h 5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68" h="5881">
                        <a:moveTo>
                          <a:pt x="4097" y="5385"/>
                        </a:moveTo>
                        <a:lnTo>
                          <a:pt x="0" y="0"/>
                        </a:lnTo>
                        <a:lnTo>
                          <a:pt x="3801" y="639"/>
                        </a:lnTo>
                        <a:lnTo>
                          <a:pt x="5024" y="2955"/>
                        </a:lnTo>
                        <a:lnTo>
                          <a:pt x="5568" y="5881"/>
                        </a:lnTo>
                        <a:lnTo>
                          <a:pt x="4097" y="53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7" name="Freeform: Shape 1216">
                    <a:extLst>
                      <a:ext uri="{FF2B5EF4-FFF2-40B4-BE49-F238E27FC236}">
                        <a16:creationId xmlns:a16="http://schemas.microsoft.com/office/drawing/2014/main" xmlns="" id="{E977F1E0-51EF-4BDB-B972-7B4F8E87A3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640" y="3317340"/>
                    <a:ext cx="2656" cy="3590"/>
                  </a:xfrm>
                  <a:custGeom>
                    <a:avLst/>
                    <a:gdLst>
                      <a:gd name="connsiteX0" fmla="*/ 1777 w 2656"/>
                      <a:gd name="connsiteY0" fmla="*/ 3363 h 3590"/>
                      <a:gd name="connsiteX1" fmla="*/ 0 w 2656"/>
                      <a:gd name="connsiteY1" fmla="*/ 0 h 3590"/>
                      <a:gd name="connsiteX2" fmla="*/ 2099 w 2656"/>
                      <a:gd name="connsiteY2" fmla="*/ 708 h 3590"/>
                      <a:gd name="connsiteX3" fmla="*/ 2656 w 2656"/>
                      <a:gd name="connsiteY3" fmla="*/ 2257 h 3590"/>
                      <a:gd name="connsiteX4" fmla="*/ 2227 w 2656"/>
                      <a:gd name="connsiteY4" fmla="*/ 3590 h 3590"/>
                      <a:gd name="connsiteX5" fmla="*/ 1777 w 2656"/>
                      <a:gd name="connsiteY5" fmla="*/ 3363 h 3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56" h="3590">
                        <a:moveTo>
                          <a:pt x="1777" y="3363"/>
                        </a:moveTo>
                        <a:lnTo>
                          <a:pt x="0" y="0"/>
                        </a:lnTo>
                        <a:lnTo>
                          <a:pt x="2099" y="708"/>
                        </a:lnTo>
                        <a:lnTo>
                          <a:pt x="2656" y="2257"/>
                        </a:lnTo>
                        <a:lnTo>
                          <a:pt x="2227" y="3590"/>
                        </a:lnTo>
                        <a:lnTo>
                          <a:pt x="1777" y="3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6" name="Freeform: Shape 1215">
                    <a:extLst>
                      <a:ext uri="{FF2B5EF4-FFF2-40B4-BE49-F238E27FC236}">
                        <a16:creationId xmlns:a16="http://schemas.microsoft.com/office/drawing/2014/main" xmlns="" id="{5B85B2C2-1802-4C8F-B44D-633DAEBED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657" y="3318593"/>
                    <a:ext cx="1447" cy="1252"/>
                  </a:xfrm>
                  <a:custGeom>
                    <a:avLst/>
                    <a:gdLst>
                      <a:gd name="connsiteX0" fmla="*/ 0 w 1447"/>
                      <a:gd name="connsiteY0" fmla="*/ 1009 h 1252"/>
                      <a:gd name="connsiteX1" fmla="*/ 493 w 1447"/>
                      <a:gd name="connsiteY1" fmla="*/ 0 h 1252"/>
                      <a:gd name="connsiteX2" fmla="*/ 1447 w 1447"/>
                      <a:gd name="connsiteY2" fmla="*/ 1252 h 1252"/>
                      <a:gd name="connsiteX3" fmla="*/ 0 w 1447"/>
                      <a:gd name="connsiteY3" fmla="*/ 1009 h 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7" h="1252">
                        <a:moveTo>
                          <a:pt x="0" y="1009"/>
                        </a:moveTo>
                        <a:lnTo>
                          <a:pt x="493" y="0"/>
                        </a:lnTo>
                        <a:lnTo>
                          <a:pt x="1447" y="1252"/>
                        </a:lnTo>
                        <a:lnTo>
                          <a:pt x="0" y="1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5" name="Freeform: Shape 1214">
                    <a:extLst>
                      <a:ext uri="{FF2B5EF4-FFF2-40B4-BE49-F238E27FC236}">
                        <a16:creationId xmlns:a16="http://schemas.microsoft.com/office/drawing/2014/main" xmlns="" id="{4CB1F5A2-CFAF-49BF-B3B5-0547296D4E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99" y="3318664"/>
                    <a:ext cx="323" cy="454"/>
                  </a:xfrm>
                  <a:custGeom>
                    <a:avLst/>
                    <a:gdLst>
                      <a:gd name="connsiteX0" fmla="*/ 84 w 323"/>
                      <a:gd name="connsiteY0" fmla="*/ 454 h 454"/>
                      <a:gd name="connsiteX1" fmla="*/ 0 w 323"/>
                      <a:gd name="connsiteY1" fmla="*/ 0 h 454"/>
                      <a:gd name="connsiteX2" fmla="*/ 323 w 323"/>
                      <a:gd name="connsiteY2" fmla="*/ 109 h 454"/>
                      <a:gd name="connsiteX3" fmla="*/ 84 w 323"/>
                      <a:gd name="connsiteY3" fmla="*/ 454 h 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3" h="454">
                        <a:moveTo>
                          <a:pt x="84" y="454"/>
                        </a:moveTo>
                        <a:lnTo>
                          <a:pt x="0" y="0"/>
                        </a:lnTo>
                        <a:lnTo>
                          <a:pt x="323" y="109"/>
                        </a:lnTo>
                        <a:lnTo>
                          <a:pt x="84" y="4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4" name="Freeform: Shape 1213">
                    <a:extLst>
                      <a:ext uri="{FF2B5EF4-FFF2-40B4-BE49-F238E27FC236}">
                        <a16:creationId xmlns:a16="http://schemas.microsoft.com/office/drawing/2014/main" xmlns="" id="{48EFFE69-3405-4DC3-8FBC-AC12D8F297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868" y="3319739"/>
                    <a:ext cx="3226" cy="1260"/>
                  </a:xfrm>
                  <a:custGeom>
                    <a:avLst/>
                    <a:gdLst>
                      <a:gd name="connsiteX0" fmla="*/ 0 w 3226"/>
                      <a:gd name="connsiteY0" fmla="*/ 1260 h 1260"/>
                      <a:gd name="connsiteX1" fmla="*/ 2580 w 3226"/>
                      <a:gd name="connsiteY1" fmla="*/ 0 h 1260"/>
                      <a:gd name="connsiteX2" fmla="*/ 3226 w 3226"/>
                      <a:gd name="connsiteY2" fmla="*/ 849 h 1260"/>
                      <a:gd name="connsiteX3" fmla="*/ 0 w 3226"/>
                      <a:gd name="connsiteY3" fmla="*/ 126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6" h="1260">
                        <a:moveTo>
                          <a:pt x="0" y="1260"/>
                        </a:moveTo>
                        <a:lnTo>
                          <a:pt x="2580" y="0"/>
                        </a:lnTo>
                        <a:lnTo>
                          <a:pt x="3226" y="849"/>
                        </a:lnTo>
                        <a:lnTo>
                          <a:pt x="0" y="12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3" name="Freeform: Shape 1212">
                    <a:extLst>
                      <a:ext uri="{FF2B5EF4-FFF2-40B4-BE49-F238E27FC236}">
                        <a16:creationId xmlns:a16="http://schemas.microsoft.com/office/drawing/2014/main" xmlns="" id="{C96D663B-EC91-4737-9047-0D6E7971A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67" y="3318893"/>
                    <a:ext cx="338" cy="348"/>
                  </a:xfrm>
                  <a:custGeom>
                    <a:avLst/>
                    <a:gdLst>
                      <a:gd name="connsiteX0" fmla="*/ 0 w 338"/>
                      <a:gd name="connsiteY0" fmla="*/ 348 h 348"/>
                      <a:gd name="connsiteX1" fmla="*/ 39 w 338"/>
                      <a:gd name="connsiteY1" fmla="*/ 90 h 348"/>
                      <a:gd name="connsiteX2" fmla="*/ 338 w 338"/>
                      <a:gd name="connsiteY2" fmla="*/ 0 h 348"/>
                      <a:gd name="connsiteX3" fmla="*/ 0 w 338"/>
                      <a:gd name="connsiteY3" fmla="*/ 348 h 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" h="348">
                        <a:moveTo>
                          <a:pt x="0" y="348"/>
                        </a:moveTo>
                        <a:lnTo>
                          <a:pt x="39" y="90"/>
                        </a:lnTo>
                        <a:lnTo>
                          <a:pt x="338" y="0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2" name="Freeform: Shape 1211">
                    <a:extLst>
                      <a:ext uri="{FF2B5EF4-FFF2-40B4-BE49-F238E27FC236}">
                        <a16:creationId xmlns:a16="http://schemas.microsoft.com/office/drawing/2014/main" xmlns="" id="{89EEF887-F511-405A-A3E3-6AC25776B4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6" y="3318852"/>
                    <a:ext cx="1891" cy="4597"/>
                  </a:xfrm>
                  <a:custGeom>
                    <a:avLst/>
                    <a:gdLst>
                      <a:gd name="connsiteX0" fmla="*/ 0 w 1891"/>
                      <a:gd name="connsiteY0" fmla="*/ 4597 h 4597"/>
                      <a:gd name="connsiteX1" fmla="*/ 0 w 1891"/>
                      <a:gd name="connsiteY1" fmla="*/ 466 h 4597"/>
                      <a:gd name="connsiteX2" fmla="*/ 453 w 1891"/>
                      <a:gd name="connsiteY2" fmla="*/ 0 h 4597"/>
                      <a:gd name="connsiteX3" fmla="*/ 1891 w 1891"/>
                      <a:gd name="connsiteY3" fmla="*/ 728 h 4597"/>
                      <a:gd name="connsiteX4" fmla="*/ 0 w 1891"/>
                      <a:gd name="connsiteY4" fmla="*/ 4597 h 4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91" h="4597">
                        <a:moveTo>
                          <a:pt x="0" y="4597"/>
                        </a:moveTo>
                        <a:lnTo>
                          <a:pt x="0" y="466"/>
                        </a:lnTo>
                        <a:lnTo>
                          <a:pt x="453" y="0"/>
                        </a:lnTo>
                        <a:lnTo>
                          <a:pt x="1891" y="728"/>
                        </a:lnTo>
                        <a:lnTo>
                          <a:pt x="0" y="45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1" name="Freeform: Shape 1210">
                    <a:extLst>
                      <a:ext uri="{FF2B5EF4-FFF2-40B4-BE49-F238E27FC236}">
                        <a16:creationId xmlns:a16="http://schemas.microsoft.com/office/drawing/2014/main" xmlns="" id="{42083894-84E7-4006-8DA3-463CC648A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37" y="3319440"/>
                    <a:ext cx="4739" cy="3288"/>
                  </a:xfrm>
                  <a:custGeom>
                    <a:avLst/>
                    <a:gdLst>
                      <a:gd name="connsiteX0" fmla="*/ 682 w 4739"/>
                      <a:gd name="connsiteY0" fmla="*/ 3124 h 3288"/>
                      <a:gd name="connsiteX1" fmla="*/ 0 w 4739"/>
                      <a:gd name="connsiteY1" fmla="*/ 1228 h 3288"/>
                      <a:gd name="connsiteX2" fmla="*/ 395 w 4739"/>
                      <a:gd name="connsiteY2" fmla="*/ 0 h 3288"/>
                      <a:gd name="connsiteX3" fmla="*/ 4739 w 4739"/>
                      <a:gd name="connsiteY3" fmla="*/ 1464 h 3288"/>
                      <a:gd name="connsiteX4" fmla="*/ 1006 w 4739"/>
                      <a:gd name="connsiteY4" fmla="*/ 3288 h 3288"/>
                      <a:gd name="connsiteX5" fmla="*/ 682 w 4739"/>
                      <a:gd name="connsiteY5" fmla="*/ 3124 h 3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9" h="3288">
                        <a:moveTo>
                          <a:pt x="682" y="3124"/>
                        </a:moveTo>
                        <a:lnTo>
                          <a:pt x="0" y="1228"/>
                        </a:lnTo>
                        <a:lnTo>
                          <a:pt x="395" y="0"/>
                        </a:lnTo>
                        <a:lnTo>
                          <a:pt x="4739" y="1464"/>
                        </a:lnTo>
                        <a:lnTo>
                          <a:pt x="1006" y="3288"/>
                        </a:lnTo>
                        <a:lnTo>
                          <a:pt x="682" y="31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0" name="Freeform: Shape 1209">
                    <a:extLst>
                      <a:ext uri="{FF2B5EF4-FFF2-40B4-BE49-F238E27FC236}">
                        <a16:creationId xmlns:a16="http://schemas.microsoft.com/office/drawing/2014/main" xmlns="" id="{63DD50FC-97F7-425D-ADE2-9554B2C02F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61" y="3319056"/>
                    <a:ext cx="897" cy="906"/>
                  </a:xfrm>
                  <a:custGeom>
                    <a:avLst/>
                    <a:gdLst>
                      <a:gd name="connsiteX0" fmla="*/ 0 w 897"/>
                      <a:gd name="connsiteY0" fmla="*/ 604 h 906"/>
                      <a:gd name="connsiteX1" fmla="*/ 418 w 897"/>
                      <a:gd name="connsiteY1" fmla="*/ 0 h 906"/>
                      <a:gd name="connsiteX2" fmla="*/ 897 w 897"/>
                      <a:gd name="connsiteY2" fmla="*/ 906 h 906"/>
                      <a:gd name="connsiteX3" fmla="*/ 0 w 897"/>
                      <a:gd name="connsiteY3" fmla="*/ 604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906">
                        <a:moveTo>
                          <a:pt x="0" y="604"/>
                        </a:moveTo>
                        <a:lnTo>
                          <a:pt x="418" y="0"/>
                        </a:lnTo>
                        <a:lnTo>
                          <a:pt x="897" y="906"/>
                        </a:lnTo>
                        <a:lnTo>
                          <a:pt x="0" y="6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9" name="Freeform: Shape 1208">
                    <a:extLst>
                      <a:ext uri="{FF2B5EF4-FFF2-40B4-BE49-F238E27FC236}">
                        <a16:creationId xmlns:a16="http://schemas.microsoft.com/office/drawing/2014/main" xmlns="" id="{C908CDF1-E266-48F0-84E1-293E927FCB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07" y="3319403"/>
                    <a:ext cx="376" cy="267"/>
                  </a:xfrm>
                  <a:custGeom>
                    <a:avLst/>
                    <a:gdLst>
                      <a:gd name="connsiteX0" fmla="*/ 0 w 376"/>
                      <a:gd name="connsiteY0" fmla="*/ 267 h 267"/>
                      <a:gd name="connsiteX1" fmla="*/ 259 w 376"/>
                      <a:gd name="connsiteY1" fmla="*/ 0 h 267"/>
                      <a:gd name="connsiteX2" fmla="*/ 376 w 376"/>
                      <a:gd name="connsiteY2" fmla="*/ 154 h 267"/>
                      <a:gd name="connsiteX3" fmla="*/ 0 w 376"/>
                      <a:gd name="connsiteY3" fmla="*/ 267 h 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" h="267">
                        <a:moveTo>
                          <a:pt x="0" y="267"/>
                        </a:moveTo>
                        <a:lnTo>
                          <a:pt x="259" y="0"/>
                        </a:lnTo>
                        <a:lnTo>
                          <a:pt x="376" y="154"/>
                        </a:lnTo>
                        <a:lnTo>
                          <a:pt x="0" y="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8" name="Freeform: Shape 1207">
                    <a:extLst>
                      <a:ext uri="{FF2B5EF4-FFF2-40B4-BE49-F238E27FC236}">
                        <a16:creationId xmlns:a16="http://schemas.microsoft.com/office/drawing/2014/main" xmlns="" id="{8FC23B5A-EB56-40DE-9E36-4FF2EF7485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18" y="3319335"/>
                    <a:ext cx="1138" cy="1119"/>
                  </a:xfrm>
                  <a:custGeom>
                    <a:avLst/>
                    <a:gdLst>
                      <a:gd name="connsiteX0" fmla="*/ 590 w 1138"/>
                      <a:gd name="connsiteY0" fmla="*/ 1119 h 1119"/>
                      <a:gd name="connsiteX1" fmla="*/ 0 w 1138"/>
                      <a:gd name="connsiteY1" fmla="*/ 343 h 1119"/>
                      <a:gd name="connsiteX2" fmla="*/ 1138 w 1138"/>
                      <a:gd name="connsiteY2" fmla="*/ 0 h 1119"/>
                      <a:gd name="connsiteX3" fmla="*/ 590 w 1138"/>
                      <a:gd name="connsiteY3" fmla="*/ 1119 h 1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8" h="1119">
                        <a:moveTo>
                          <a:pt x="590" y="1119"/>
                        </a:moveTo>
                        <a:lnTo>
                          <a:pt x="0" y="343"/>
                        </a:lnTo>
                        <a:lnTo>
                          <a:pt x="1138" y="0"/>
                        </a:lnTo>
                        <a:lnTo>
                          <a:pt x="590" y="1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7" name="Freeform: Shape 1206">
                    <a:extLst>
                      <a:ext uri="{FF2B5EF4-FFF2-40B4-BE49-F238E27FC236}">
                        <a16:creationId xmlns:a16="http://schemas.microsoft.com/office/drawing/2014/main" xmlns="" id="{8192B4FE-2276-4520-96A0-F8C3C9C2EE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99" y="3319649"/>
                    <a:ext cx="986" cy="598"/>
                  </a:xfrm>
                  <a:custGeom>
                    <a:avLst/>
                    <a:gdLst>
                      <a:gd name="connsiteX0" fmla="*/ 418 w 986"/>
                      <a:gd name="connsiteY0" fmla="*/ 598 h 598"/>
                      <a:gd name="connsiteX1" fmla="*/ 0 w 986"/>
                      <a:gd name="connsiteY1" fmla="*/ 49 h 598"/>
                      <a:gd name="connsiteX2" fmla="*/ 7 w 986"/>
                      <a:gd name="connsiteY2" fmla="*/ 0 h 598"/>
                      <a:gd name="connsiteX3" fmla="*/ 986 w 986"/>
                      <a:gd name="connsiteY3" fmla="*/ 14 h 598"/>
                      <a:gd name="connsiteX4" fmla="*/ 418 w 986"/>
                      <a:gd name="connsiteY4" fmla="*/ 598 h 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6" h="598">
                        <a:moveTo>
                          <a:pt x="418" y="598"/>
                        </a:moveTo>
                        <a:lnTo>
                          <a:pt x="0" y="49"/>
                        </a:lnTo>
                        <a:lnTo>
                          <a:pt x="7" y="0"/>
                        </a:lnTo>
                        <a:lnTo>
                          <a:pt x="986" y="14"/>
                        </a:lnTo>
                        <a:lnTo>
                          <a:pt x="418" y="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6" name="Freeform: Shape 1205">
                    <a:extLst>
                      <a:ext uri="{FF2B5EF4-FFF2-40B4-BE49-F238E27FC236}">
                        <a16:creationId xmlns:a16="http://schemas.microsoft.com/office/drawing/2014/main" xmlns="" id="{5FF0CA01-749D-4149-96F7-FE3F9E1423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311" y="3317577"/>
                    <a:ext cx="4988" cy="8106"/>
                  </a:xfrm>
                  <a:custGeom>
                    <a:avLst/>
                    <a:gdLst>
                      <a:gd name="connsiteX0" fmla="*/ 4027 w 4988"/>
                      <a:gd name="connsiteY0" fmla="*/ 8106 h 8106"/>
                      <a:gd name="connsiteX1" fmla="*/ 0 w 4988"/>
                      <a:gd name="connsiteY1" fmla="*/ 2813 h 8106"/>
                      <a:gd name="connsiteX2" fmla="*/ 3854 w 4988"/>
                      <a:gd name="connsiteY2" fmla="*/ 0 h 8106"/>
                      <a:gd name="connsiteX3" fmla="*/ 4988 w 4988"/>
                      <a:gd name="connsiteY3" fmla="*/ 2146 h 8106"/>
                      <a:gd name="connsiteX4" fmla="*/ 4071 w 4988"/>
                      <a:gd name="connsiteY4" fmla="*/ 8106 h 8106"/>
                      <a:gd name="connsiteX5" fmla="*/ 4027 w 4988"/>
                      <a:gd name="connsiteY5" fmla="*/ 8106 h 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88" h="8106">
                        <a:moveTo>
                          <a:pt x="4027" y="8106"/>
                        </a:moveTo>
                        <a:lnTo>
                          <a:pt x="0" y="2813"/>
                        </a:lnTo>
                        <a:lnTo>
                          <a:pt x="3854" y="0"/>
                        </a:lnTo>
                        <a:lnTo>
                          <a:pt x="4988" y="2146"/>
                        </a:lnTo>
                        <a:lnTo>
                          <a:pt x="4071" y="8106"/>
                        </a:lnTo>
                        <a:lnTo>
                          <a:pt x="4027" y="81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5" name="Freeform: Shape 1204">
                    <a:extLst>
                      <a:ext uri="{FF2B5EF4-FFF2-40B4-BE49-F238E27FC236}">
                        <a16:creationId xmlns:a16="http://schemas.microsoft.com/office/drawing/2014/main" xmlns="" id="{0B5AA898-69D9-4034-A8F7-762F26A6D3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86" y="3319029"/>
                    <a:ext cx="3004" cy="4609"/>
                  </a:xfrm>
                  <a:custGeom>
                    <a:avLst/>
                    <a:gdLst>
                      <a:gd name="connsiteX0" fmla="*/ 1689 w 3004"/>
                      <a:gd name="connsiteY0" fmla="*/ 4609 h 4609"/>
                      <a:gd name="connsiteX1" fmla="*/ 404 w 3004"/>
                      <a:gd name="connsiteY1" fmla="*/ 2178 h 4609"/>
                      <a:gd name="connsiteX2" fmla="*/ 0 w 3004"/>
                      <a:gd name="connsiteY2" fmla="*/ 0 h 4609"/>
                      <a:gd name="connsiteX3" fmla="*/ 2159 w 3004"/>
                      <a:gd name="connsiteY3" fmla="*/ 362 h 4609"/>
                      <a:gd name="connsiteX4" fmla="*/ 3004 w 3004"/>
                      <a:gd name="connsiteY4" fmla="*/ 2713 h 4609"/>
                      <a:gd name="connsiteX5" fmla="*/ 1689 w 3004"/>
                      <a:gd name="connsiteY5" fmla="*/ 4609 h 4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04" h="4609">
                        <a:moveTo>
                          <a:pt x="1689" y="4609"/>
                        </a:moveTo>
                        <a:lnTo>
                          <a:pt x="404" y="2178"/>
                        </a:lnTo>
                        <a:lnTo>
                          <a:pt x="0" y="0"/>
                        </a:lnTo>
                        <a:lnTo>
                          <a:pt x="2159" y="362"/>
                        </a:lnTo>
                        <a:lnTo>
                          <a:pt x="3004" y="2713"/>
                        </a:lnTo>
                        <a:lnTo>
                          <a:pt x="1689" y="46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4" name="Freeform: Shape 1203">
                    <a:extLst>
                      <a:ext uri="{FF2B5EF4-FFF2-40B4-BE49-F238E27FC236}">
                        <a16:creationId xmlns:a16="http://schemas.microsoft.com/office/drawing/2014/main" xmlns="" id="{84075DD0-9C7B-4F36-8F6F-1C76E17068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43" y="3319773"/>
                    <a:ext cx="278" cy="345"/>
                  </a:xfrm>
                  <a:custGeom>
                    <a:avLst/>
                    <a:gdLst>
                      <a:gd name="connsiteX0" fmla="*/ 0 w 278"/>
                      <a:gd name="connsiteY0" fmla="*/ 147 h 345"/>
                      <a:gd name="connsiteX1" fmla="*/ 213 w 278"/>
                      <a:gd name="connsiteY1" fmla="*/ 0 h 345"/>
                      <a:gd name="connsiteX2" fmla="*/ 278 w 278"/>
                      <a:gd name="connsiteY2" fmla="*/ 345 h 345"/>
                      <a:gd name="connsiteX3" fmla="*/ 0 w 278"/>
                      <a:gd name="connsiteY3" fmla="*/ 147 h 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8" h="345">
                        <a:moveTo>
                          <a:pt x="0" y="147"/>
                        </a:moveTo>
                        <a:lnTo>
                          <a:pt x="213" y="0"/>
                        </a:lnTo>
                        <a:lnTo>
                          <a:pt x="278" y="345"/>
                        </a:lnTo>
                        <a:lnTo>
                          <a:pt x="0" y="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3" name="Freeform: Shape 1202">
                    <a:extLst>
                      <a:ext uri="{FF2B5EF4-FFF2-40B4-BE49-F238E27FC236}">
                        <a16:creationId xmlns:a16="http://schemas.microsoft.com/office/drawing/2014/main" xmlns="" id="{829364EC-7A12-4A1D-BC25-030FF08001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784" y="3320035"/>
                    <a:ext cx="10548" cy="13892"/>
                  </a:xfrm>
                  <a:custGeom>
                    <a:avLst/>
                    <a:gdLst>
                      <a:gd name="connsiteX0" fmla="*/ 2578 w 10548"/>
                      <a:gd name="connsiteY0" fmla="*/ 13892 h 13892"/>
                      <a:gd name="connsiteX1" fmla="*/ 0 w 10548"/>
                      <a:gd name="connsiteY1" fmla="*/ 0 h 13892"/>
                      <a:gd name="connsiteX2" fmla="*/ 9185 w 10548"/>
                      <a:gd name="connsiteY2" fmla="*/ 4649 h 13892"/>
                      <a:gd name="connsiteX3" fmla="*/ 10548 w 10548"/>
                      <a:gd name="connsiteY3" fmla="*/ 8438 h 13892"/>
                      <a:gd name="connsiteX4" fmla="*/ 2578 w 10548"/>
                      <a:gd name="connsiteY4" fmla="*/ 13892 h 13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48" h="13892">
                        <a:moveTo>
                          <a:pt x="2578" y="13892"/>
                        </a:moveTo>
                        <a:lnTo>
                          <a:pt x="0" y="0"/>
                        </a:lnTo>
                        <a:lnTo>
                          <a:pt x="9185" y="4649"/>
                        </a:lnTo>
                        <a:lnTo>
                          <a:pt x="10548" y="8438"/>
                        </a:lnTo>
                        <a:lnTo>
                          <a:pt x="2578" y="138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2" name="Freeform: Shape 1201">
                    <a:extLst>
                      <a:ext uri="{FF2B5EF4-FFF2-40B4-BE49-F238E27FC236}">
                        <a16:creationId xmlns:a16="http://schemas.microsoft.com/office/drawing/2014/main" xmlns="" id="{8C685609-D8E3-48A5-89A5-E9B56D022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15" y="3320340"/>
                    <a:ext cx="6082" cy="4529"/>
                  </a:xfrm>
                  <a:custGeom>
                    <a:avLst/>
                    <a:gdLst>
                      <a:gd name="connsiteX0" fmla="*/ 0 w 6082"/>
                      <a:gd name="connsiteY0" fmla="*/ 2563 h 4529"/>
                      <a:gd name="connsiteX1" fmla="*/ 3512 w 6082"/>
                      <a:gd name="connsiteY1" fmla="*/ 0 h 4529"/>
                      <a:gd name="connsiteX2" fmla="*/ 6082 w 6082"/>
                      <a:gd name="connsiteY2" fmla="*/ 867 h 4529"/>
                      <a:gd name="connsiteX3" fmla="*/ 6082 w 6082"/>
                      <a:gd name="connsiteY3" fmla="*/ 4249 h 4529"/>
                      <a:gd name="connsiteX4" fmla="*/ 3885 w 6082"/>
                      <a:gd name="connsiteY4" fmla="*/ 4529 h 4529"/>
                      <a:gd name="connsiteX5" fmla="*/ 0 w 6082"/>
                      <a:gd name="connsiteY5" fmla="*/ 2563 h 4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82" h="4529">
                        <a:moveTo>
                          <a:pt x="0" y="2563"/>
                        </a:moveTo>
                        <a:lnTo>
                          <a:pt x="3512" y="0"/>
                        </a:lnTo>
                        <a:lnTo>
                          <a:pt x="6082" y="867"/>
                        </a:lnTo>
                        <a:lnTo>
                          <a:pt x="6082" y="4249"/>
                        </a:lnTo>
                        <a:lnTo>
                          <a:pt x="3885" y="4529"/>
                        </a:lnTo>
                        <a:lnTo>
                          <a:pt x="0" y="2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1" name="Freeform: Shape 1200">
                    <a:extLst>
                      <a:ext uri="{FF2B5EF4-FFF2-40B4-BE49-F238E27FC236}">
                        <a16:creationId xmlns:a16="http://schemas.microsoft.com/office/drawing/2014/main" xmlns="" id="{DD129CB8-038D-4B7F-ACC9-2A02673141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94" y="3319894"/>
                    <a:ext cx="3945" cy="5810"/>
                  </a:xfrm>
                  <a:custGeom>
                    <a:avLst/>
                    <a:gdLst>
                      <a:gd name="connsiteX0" fmla="*/ 1263 w 3945"/>
                      <a:gd name="connsiteY0" fmla="*/ 5489 h 5810"/>
                      <a:gd name="connsiteX1" fmla="*/ 0 w 3945"/>
                      <a:gd name="connsiteY1" fmla="*/ 1979 h 5810"/>
                      <a:gd name="connsiteX2" fmla="*/ 1371 w 3945"/>
                      <a:gd name="connsiteY2" fmla="*/ 0 h 5810"/>
                      <a:gd name="connsiteX3" fmla="*/ 3945 w 3945"/>
                      <a:gd name="connsiteY3" fmla="*/ 433 h 5810"/>
                      <a:gd name="connsiteX4" fmla="*/ 2215 w 3945"/>
                      <a:gd name="connsiteY4" fmla="*/ 5810 h 5810"/>
                      <a:gd name="connsiteX5" fmla="*/ 1263 w 3945"/>
                      <a:gd name="connsiteY5" fmla="*/ 5489 h 5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45" h="5810">
                        <a:moveTo>
                          <a:pt x="1263" y="5489"/>
                        </a:moveTo>
                        <a:lnTo>
                          <a:pt x="0" y="1979"/>
                        </a:lnTo>
                        <a:lnTo>
                          <a:pt x="1371" y="0"/>
                        </a:lnTo>
                        <a:lnTo>
                          <a:pt x="3945" y="433"/>
                        </a:lnTo>
                        <a:lnTo>
                          <a:pt x="2215" y="5810"/>
                        </a:lnTo>
                        <a:lnTo>
                          <a:pt x="1263" y="54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0" name="Freeform: Shape 1199">
                    <a:extLst>
                      <a:ext uri="{FF2B5EF4-FFF2-40B4-BE49-F238E27FC236}">
                        <a16:creationId xmlns:a16="http://schemas.microsoft.com/office/drawing/2014/main" xmlns="" id="{343AF501-8674-4B16-BEFC-DB2BC7D82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249" y="3320845"/>
                    <a:ext cx="1768" cy="1830"/>
                  </a:xfrm>
                  <a:custGeom>
                    <a:avLst/>
                    <a:gdLst>
                      <a:gd name="connsiteX0" fmla="*/ 0 w 1768"/>
                      <a:gd name="connsiteY0" fmla="*/ 1818 h 1830"/>
                      <a:gd name="connsiteX1" fmla="*/ 1768 w 1768"/>
                      <a:gd name="connsiteY1" fmla="*/ 0 h 1830"/>
                      <a:gd name="connsiteX2" fmla="*/ 874 w 1768"/>
                      <a:gd name="connsiteY2" fmla="*/ 1830 h 1830"/>
                      <a:gd name="connsiteX3" fmla="*/ 0 w 1768"/>
                      <a:gd name="connsiteY3" fmla="*/ 1818 h 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68" h="1830">
                        <a:moveTo>
                          <a:pt x="0" y="1818"/>
                        </a:moveTo>
                        <a:lnTo>
                          <a:pt x="1768" y="0"/>
                        </a:lnTo>
                        <a:lnTo>
                          <a:pt x="874" y="1830"/>
                        </a:lnTo>
                        <a:lnTo>
                          <a:pt x="0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9" name="Freeform: Shape 1198">
                    <a:extLst>
                      <a:ext uri="{FF2B5EF4-FFF2-40B4-BE49-F238E27FC236}">
                        <a16:creationId xmlns:a16="http://schemas.microsoft.com/office/drawing/2014/main" xmlns="" id="{0FD0B8A7-51FA-4E7D-BFBC-7043811A3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53" y="3321064"/>
                    <a:ext cx="1222" cy="383"/>
                  </a:xfrm>
                  <a:custGeom>
                    <a:avLst/>
                    <a:gdLst>
                      <a:gd name="connsiteX0" fmla="*/ 0 w 1222"/>
                      <a:gd name="connsiteY0" fmla="*/ 383 h 383"/>
                      <a:gd name="connsiteX1" fmla="*/ 187 w 1222"/>
                      <a:gd name="connsiteY1" fmla="*/ 0 h 383"/>
                      <a:gd name="connsiteX2" fmla="*/ 1222 w 1222"/>
                      <a:gd name="connsiteY2" fmla="*/ 15 h 383"/>
                      <a:gd name="connsiteX3" fmla="*/ 0 w 1222"/>
                      <a:gd name="connsiteY3" fmla="*/ 383 h 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83">
                        <a:moveTo>
                          <a:pt x="0" y="383"/>
                        </a:moveTo>
                        <a:lnTo>
                          <a:pt x="187" y="0"/>
                        </a:lnTo>
                        <a:lnTo>
                          <a:pt x="1222" y="15"/>
                        </a:lnTo>
                        <a:lnTo>
                          <a:pt x="0" y="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8" name="Freeform: Shape 1197">
                    <a:extLst>
                      <a:ext uri="{FF2B5EF4-FFF2-40B4-BE49-F238E27FC236}">
                        <a16:creationId xmlns:a16="http://schemas.microsoft.com/office/drawing/2014/main" xmlns="" id="{A7BBBC8F-8B17-4610-960F-235DAE60C9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46" y="3321936"/>
                    <a:ext cx="4091" cy="3065"/>
                  </a:xfrm>
                  <a:custGeom>
                    <a:avLst/>
                    <a:gdLst>
                      <a:gd name="connsiteX0" fmla="*/ 0 w 4091"/>
                      <a:gd name="connsiteY0" fmla="*/ 3065 h 3065"/>
                      <a:gd name="connsiteX1" fmla="*/ 471 w 4091"/>
                      <a:gd name="connsiteY1" fmla="*/ 0 h 3065"/>
                      <a:gd name="connsiteX2" fmla="*/ 4091 w 4091"/>
                      <a:gd name="connsiteY2" fmla="*/ 1832 h 3065"/>
                      <a:gd name="connsiteX3" fmla="*/ 0 w 4091"/>
                      <a:gd name="connsiteY3" fmla="*/ 3065 h 3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" h="3065">
                        <a:moveTo>
                          <a:pt x="0" y="3065"/>
                        </a:moveTo>
                        <a:lnTo>
                          <a:pt x="471" y="0"/>
                        </a:lnTo>
                        <a:lnTo>
                          <a:pt x="4091" y="1832"/>
                        </a:lnTo>
                        <a:lnTo>
                          <a:pt x="0" y="30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7" name="Freeform: Shape 1196">
                    <a:extLst>
                      <a:ext uri="{FF2B5EF4-FFF2-40B4-BE49-F238E27FC236}">
                        <a16:creationId xmlns:a16="http://schemas.microsoft.com/office/drawing/2014/main" xmlns="" id="{3CC9EFB7-D494-4118-BA40-BBF4B4869D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473" y="3322885"/>
                    <a:ext cx="5570" cy="3259"/>
                  </a:xfrm>
                  <a:custGeom>
                    <a:avLst/>
                    <a:gdLst>
                      <a:gd name="connsiteX0" fmla="*/ 0 w 5570"/>
                      <a:gd name="connsiteY0" fmla="*/ 3259 h 3259"/>
                      <a:gd name="connsiteX1" fmla="*/ 0 w 5570"/>
                      <a:gd name="connsiteY1" fmla="*/ 2063 h 3259"/>
                      <a:gd name="connsiteX2" fmla="*/ 4223 w 5570"/>
                      <a:gd name="connsiteY2" fmla="*/ 0 h 3259"/>
                      <a:gd name="connsiteX3" fmla="*/ 5570 w 5570"/>
                      <a:gd name="connsiteY3" fmla="*/ 2548 h 3259"/>
                      <a:gd name="connsiteX4" fmla="*/ 0 w 5570"/>
                      <a:gd name="connsiteY4" fmla="*/ 3259 h 3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0" h="3259">
                        <a:moveTo>
                          <a:pt x="0" y="3259"/>
                        </a:moveTo>
                        <a:lnTo>
                          <a:pt x="0" y="2063"/>
                        </a:lnTo>
                        <a:lnTo>
                          <a:pt x="4223" y="0"/>
                        </a:lnTo>
                        <a:lnTo>
                          <a:pt x="5570" y="2548"/>
                        </a:lnTo>
                        <a:lnTo>
                          <a:pt x="0" y="32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6" name="Freeform: Shape 1195">
                    <a:extLst>
                      <a:ext uri="{FF2B5EF4-FFF2-40B4-BE49-F238E27FC236}">
                        <a16:creationId xmlns:a16="http://schemas.microsoft.com/office/drawing/2014/main" xmlns="" id="{3E6B6F47-07B7-4DC4-B9D2-109E9E51DF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24" y="3320539"/>
                    <a:ext cx="2595" cy="3500"/>
                  </a:xfrm>
                  <a:custGeom>
                    <a:avLst/>
                    <a:gdLst>
                      <a:gd name="connsiteX0" fmla="*/ 1776 w 2595"/>
                      <a:gd name="connsiteY0" fmla="*/ 3362 h 3500"/>
                      <a:gd name="connsiteX1" fmla="*/ 0 w 2595"/>
                      <a:gd name="connsiteY1" fmla="*/ 0 h 3500"/>
                      <a:gd name="connsiteX2" fmla="*/ 1951 w 2595"/>
                      <a:gd name="connsiteY2" fmla="*/ 27 h 3500"/>
                      <a:gd name="connsiteX3" fmla="*/ 2595 w 2595"/>
                      <a:gd name="connsiteY3" fmla="*/ 3500 h 3500"/>
                      <a:gd name="connsiteX4" fmla="*/ 1776 w 2595"/>
                      <a:gd name="connsiteY4" fmla="*/ 3362 h 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5" h="3500">
                        <a:moveTo>
                          <a:pt x="1776" y="3362"/>
                        </a:moveTo>
                        <a:lnTo>
                          <a:pt x="0" y="0"/>
                        </a:lnTo>
                        <a:lnTo>
                          <a:pt x="1951" y="27"/>
                        </a:lnTo>
                        <a:lnTo>
                          <a:pt x="2595" y="3500"/>
                        </a:lnTo>
                        <a:lnTo>
                          <a:pt x="1776" y="33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5" name="Freeform: Shape 1194">
                    <a:extLst>
                      <a:ext uri="{FF2B5EF4-FFF2-40B4-BE49-F238E27FC236}">
                        <a16:creationId xmlns:a16="http://schemas.microsoft.com/office/drawing/2014/main" xmlns="" id="{A18A8EBD-E850-47FC-914B-7B11ADE6E5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889" y="3314891"/>
                    <a:ext cx="12335" cy="19887"/>
                  </a:xfrm>
                  <a:custGeom>
                    <a:avLst/>
                    <a:gdLst>
                      <a:gd name="connsiteX0" fmla="*/ 11604 w 12335"/>
                      <a:gd name="connsiteY0" fmla="*/ 19887 h 19887"/>
                      <a:gd name="connsiteX1" fmla="*/ 0 w 12335"/>
                      <a:gd name="connsiteY1" fmla="*/ 4638 h 19887"/>
                      <a:gd name="connsiteX2" fmla="*/ 2987 w 12335"/>
                      <a:gd name="connsiteY2" fmla="*/ 0 h 19887"/>
                      <a:gd name="connsiteX3" fmla="*/ 4693 w 12335"/>
                      <a:gd name="connsiteY3" fmla="*/ 24 h 19887"/>
                      <a:gd name="connsiteX4" fmla="*/ 7915 w 12335"/>
                      <a:gd name="connsiteY4" fmla="*/ 1110 h 19887"/>
                      <a:gd name="connsiteX5" fmla="*/ 12335 w 12335"/>
                      <a:gd name="connsiteY5" fmla="*/ 9474 h 19887"/>
                      <a:gd name="connsiteX6" fmla="*/ 12335 w 12335"/>
                      <a:gd name="connsiteY6" fmla="*/ 19529 h 19887"/>
                      <a:gd name="connsiteX7" fmla="*/ 11604 w 12335"/>
                      <a:gd name="connsiteY7" fmla="*/ 19887 h 19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5" h="19887">
                        <a:moveTo>
                          <a:pt x="11604" y="19887"/>
                        </a:moveTo>
                        <a:lnTo>
                          <a:pt x="0" y="4638"/>
                        </a:lnTo>
                        <a:lnTo>
                          <a:pt x="2987" y="0"/>
                        </a:lnTo>
                        <a:lnTo>
                          <a:pt x="4693" y="24"/>
                        </a:lnTo>
                        <a:lnTo>
                          <a:pt x="7915" y="1110"/>
                        </a:lnTo>
                        <a:lnTo>
                          <a:pt x="12335" y="9474"/>
                        </a:lnTo>
                        <a:lnTo>
                          <a:pt x="12335" y="19529"/>
                        </a:lnTo>
                        <a:lnTo>
                          <a:pt x="11604" y="198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4" name="Freeform: Shape 1193">
                    <a:extLst>
                      <a:ext uri="{FF2B5EF4-FFF2-40B4-BE49-F238E27FC236}">
                        <a16:creationId xmlns:a16="http://schemas.microsoft.com/office/drawing/2014/main" xmlns="" id="{E409086A-9741-46A0-AEE4-2194DEA1C2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15" y="3322171"/>
                    <a:ext cx="1209" cy="329"/>
                  </a:xfrm>
                  <a:custGeom>
                    <a:avLst/>
                    <a:gdLst>
                      <a:gd name="connsiteX0" fmla="*/ 0 w 1209"/>
                      <a:gd name="connsiteY0" fmla="*/ 313 h 329"/>
                      <a:gd name="connsiteX1" fmla="*/ 1035 w 1209"/>
                      <a:gd name="connsiteY1" fmla="*/ 0 h 329"/>
                      <a:gd name="connsiteX2" fmla="*/ 1209 w 1209"/>
                      <a:gd name="connsiteY2" fmla="*/ 329 h 329"/>
                      <a:gd name="connsiteX3" fmla="*/ 0 w 1209"/>
                      <a:gd name="connsiteY3" fmla="*/ 313 h 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9" h="329">
                        <a:moveTo>
                          <a:pt x="0" y="313"/>
                        </a:moveTo>
                        <a:lnTo>
                          <a:pt x="1035" y="0"/>
                        </a:lnTo>
                        <a:lnTo>
                          <a:pt x="1209" y="329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3" name="Freeform: Shape 1192">
                    <a:extLst>
                      <a:ext uri="{FF2B5EF4-FFF2-40B4-BE49-F238E27FC236}">
                        <a16:creationId xmlns:a16="http://schemas.microsoft.com/office/drawing/2014/main" xmlns="" id="{7E4D5757-775A-4C7F-8A06-8EFE5FE29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0" y="3322675"/>
                    <a:ext cx="2318" cy="1918"/>
                  </a:xfrm>
                  <a:custGeom>
                    <a:avLst/>
                    <a:gdLst>
                      <a:gd name="connsiteX0" fmla="*/ 0 w 2318"/>
                      <a:gd name="connsiteY0" fmla="*/ 1688 h 1918"/>
                      <a:gd name="connsiteX1" fmla="*/ 0 w 2318"/>
                      <a:gd name="connsiteY1" fmla="*/ 296 h 1918"/>
                      <a:gd name="connsiteX2" fmla="*/ 2318 w 2318"/>
                      <a:gd name="connsiteY2" fmla="*/ 0 h 1918"/>
                      <a:gd name="connsiteX3" fmla="*/ 453 w 2318"/>
                      <a:gd name="connsiteY3" fmla="*/ 1918 h 1918"/>
                      <a:gd name="connsiteX4" fmla="*/ 0 w 2318"/>
                      <a:gd name="connsiteY4" fmla="*/ 1688 h 1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18" h="1918">
                        <a:moveTo>
                          <a:pt x="0" y="1688"/>
                        </a:moveTo>
                        <a:lnTo>
                          <a:pt x="0" y="296"/>
                        </a:lnTo>
                        <a:lnTo>
                          <a:pt x="2318" y="0"/>
                        </a:lnTo>
                        <a:lnTo>
                          <a:pt x="453" y="1918"/>
                        </a:lnTo>
                        <a:lnTo>
                          <a:pt x="0" y="16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2" name="Freeform: Shape 1191">
                    <a:extLst>
                      <a:ext uri="{FF2B5EF4-FFF2-40B4-BE49-F238E27FC236}">
                        <a16:creationId xmlns:a16="http://schemas.microsoft.com/office/drawing/2014/main" xmlns="" id="{3F132C06-B486-44CE-B4CA-E1329314C8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837" y="3314972"/>
                    <a:ext cx="17189" cy="25494"/>
                  </a:xfrm>
                  <a:custGeom>
                    <a:avLst/>
                    <a:gdLst>
                      <a:gd name="connsiteX0" fmla="*/ 5537 w 17189"/>
                      <a:gd name="connsiteY0" fmla="*/ 17176 h 25494"/>
                      <a:gd name="connsiteX1" fmla="*/ 0 w 17189"/>
                      <a:gd name="connsiteY1" fmla="*/ 1782 h 25494"/>
                      <a:gd name="connsiteX2" fmla="*/ 2604 w 17189"/>
                      <a:gd name="connsiteY2" fmla="*/ 0 h 25494"/>
                      <a:gd name="connsiteX3" fmla="*/ 4124 w 17189"/>
                      <a:gd name="connsiteY3" fmla="*/ 770 h 25494"/>
                      <a:gd name="connsiteX4" fmla="*/ 17189 w 17189"/>
                      <a:gd name="connsiteY4" fmla="*/ 25494 h 25494"/>
                      <a:gd name="connsiteX5" fmla="*/ 5537 w 17189"/>
                      <a:gd name="connsiteY5" fmla="*/ 17176 h 25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89" h="25494">
                        <a:moveTo>
                          <a:pt x="5537" y="17176"/>
                        </a:moveTo>
                        <a:lnTo>
                          <a:pt x="0" y="1782"/>
                        </a:lnTo>
                        <a:lnTo>
                          <a:pt x="2604" y="0"/>
                        </a:lnTo>
                        <a:lnTo>
                          <a:pt x="4124" y="770"/>
                        </a:lnTo>
                        <a:lnTo>
                          <a:pt x="17189" y="25494"/>
                        </a:lnTo>
                        <a:lnTo>
                          <a:pt x="5537" y="17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1" name="Freeform: Shape 1190">
                    <a:extLst>
                      <a:ext uri="{FF2B5EF4-FFF2-40B4-BE49-F238E27FC236}">
                        <a16:creationId xmlns:a16="http://schemas.microsoft.com/office/drawing/2014/main" xmlns="" id="{778ED832-3C16-445E-A490-AF71822B09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42" y="3322528"/>
                    <a:ext cx="2889" cy="4080"/>
                  </a:xfrm>
                  <a:custGeom>
                    <a:avLst/>
                    <a:gdLst>
                      <a:gd name="connsiteX0" fmla="*/ 939 w 2889"/>
                      <a:gd name="connsiteY0" fmla="*/ 4080 h 4080"/>
                      <a:gd name="connsiteX1" fmla="*/ 0 w 2889"/>
                      <a:gd name="connsiteY1" fmla="*/ 2304 h 4080"/>
                      <a:gd name="connsiteX2" fmla="*/ 2241 w 2889"/>
                      <a:gd name="connsiteY2" fmla="*/ 0 h 4080"/>
                      <a:gd name="connsiteX3" fmla="*/ 2889 w 2889"/>
                      <a:gd name="connsiteY3" fmla="*/ 3493 h 4080"/>
                      <a:gd name="connsiteX4" fmla="*/ 939 w 2889"/>
                      <a:gd name="connsiteY4" fmla="*/ 4080 h 4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9" h="4080">
                        <a:moveTo>
                          <a:pt x="939" y="4080"/>
                        </a:moveTo>
                        <a:lnTo>
                          <a:pt x="0" y="2304"/>
                        </a:lnTo>
                        <a:lnTo>
                          <a:pt x="2241" y="0"/>
                        </a:lnTo>
                        <a:lnTo>
                          <a:pt x="2889" y="3493"/>
                        </a:lnTo>
                        <a:lnTo>
                          <a:pt x="939" y="40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0" name="Freeform: Shape 1189">
                    <a:extLst>
                      <a:ext uri="{FF2B5EF4-FFF2-40B4-BE49-F238E27FC236}">
                        <a16:creationId xmlns:a16="http://schemas.microsoft.com/office/drawing/2014/main" xmlns="" id="{C31985EE-E1B2-4DDC-915D-29D9D7BBDD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72" y="3323546"/>
                    <a:ext cx="6284" cy="4322"/>
                  </a:xfrm>
                  <a:custGeom>
                    <a:avLst/>
                    <a:gdLst>
                      <a:gd name="connsiteX0" fmla="*/ 0 w 6284"/>
                      <a:gd name="connsiteY0" fmla="*/ 3070 h 4322"/>
                      <a:gd name="connsiteX1" fmla="*/ 6284 w 6284"/>
                      <a:gd name="connsiteY1" fmla="*/ 0 h 4322"/>
                      <a:gd name="connsiteX2" fmla="*/ 6284 w 6284"/>
                      <a:gd name="connsiteY2" fmla="*/ 2447 h 4322"/>
                      <a:gd name="connsiteX3" fmla="*/ 3714 w 6284"/>
                      <a:gd name="connsiteY3" fmla="*/ 4322 h 4322"/>
                      <a:gd name="connsiteX4" fmla="*/ 0 w 6284"/>
                      <a:gd name="connsiteY4" fmla="*/ 3070 h 4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84" h="4322">
                        <a:moveTo>
                          <a:pt x="0" y="3070"/>
                        </a:moveTo>
                        <a:lnTo>
                          <a:pt x="6284" y="0"/>
                        </a:lnTo>
                        <a:lnTo>
                          <a:pt x="6284" y="2447"/>
                        </a:lnTo>
                        <a:lnTo>
                          <a:pt x="3714" y="4322"/>
                        </a:lnTo>
                        <a:lnTo>
                          <a:pt x="0" y="3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9" name="Freeform: Shape 1188">
                    <a:extLst>
                      <a:ext uri="{FF2B5EF4-FFF2-40B4-BE49-F238E27FC236}">
                        <a16:creationId xmlns:a16="http://schemas.microsoft.com/office/drawing/2014/main" xmlns="" id="{8984D89E-244D-4487-88B7-E42721F3DA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9" y="3322589"/>
                    <a:ext cx="2163" cy="3676"/>
                  </a:xfrm>
                  <a:custGeom>
                    <a:avLst/>
                    <a:gdLst>
                      <a:gd name="connsiteX0" fmla="*/ 0 w 2163"/>
                      <a:gd name="connsiteY0" fmla="*/ 2867 h 3676"/>
                      <a:gd name="connsiteX1" fmla="*/ 1351 w 2163"/>
                      <a:gd name="connsiteY1" fmla="*/ 103 h 3676"/>
                      <a:gd name="connsiteX2" fmla="*/ 2163 w 2163"/>
                      <a:gd name="connsiteY2" fmla="*/ 0 h 3676"/>
                      <a:gd name="connsiteX3" fmla="*/ 1598 w 2163"/>
                      <a:gd name="connsiteY3" fmla="*/ 3676 h 3676"/>
                      <a:gd name="connsiteX4" fmla="*/ 0 w 2163"/>
                      <a:gd name="connsiteY4" fmla="*/ 2867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63" h="3676">
                        <a:moveTo>
                          <a:pt x="0" y="2867"/>
                        </a:moveTo>
                        <a:lnTo>
                          <a:pt x="1351" y="103"/>
                        </a:lnTo>
                        <a:lnTo>
                          <a:pt x="2163" y="0"/>
                        </a:lnTo>
                        <a:lnTo>
                          <a:pt x="1598" y="3676"/>
                        </a:lnTo>
                        <a:lnTo>
                          <a:pt x="0" y="28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8" name="Freeform: Shape 1187">
                    <a:extLst>
                      <a:ext uri="{FF2B5EF4-FFF2-40B4-BE49-F238E27FC236}">
                        <a16:creationId xmlns:a16="http://schemas.microsoft.com/office/drawing/2014/main" xmlns="" id="{2A7441F8-7DBA-43E7-A204-E905243DC4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59" y="3323063"/>
                    <a:ext cx="237" cy="360"/>
                  </a:xfrm>
                  <a:custGeom>
                    <a:avLst/>
                    <a:gdLst>
                      <a:gd name="connsiteX0" fmla="*/ 0 w 237"/>
                      <a:gd name="connsiteY0" fmla="*/ 360 h 360"/>
                      <a:gd name="connsiteX1" fmla="*/ 176 w 237"/>
                      <a:gd name="connsiteY1" fmla="*/ 0 h 360"/>
                      <a:gd name="connsiteX2" fmla="*/ 237 w 237"/>
                      <a:gd name="connsiteY2" fmla="*/ 116 h 360"/>
                      <a:gd name="connsiteX3" fmla="*/ 0 w 237"/>
                      <a:gd name="connsiteY3" fmla="*/ 360 h 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" h="360">
                        <a:moveTo>
                          <a:pt x="0" y="360"/>
                        </a:moveTo>
                        <a:lnTo>
                          <a:pt x="176" y="0"/>
                        </a:lnTo>
                        <a:lnTo>
                          <a:pt x="237" y="116"/>
                        </a:lnTo>
                        <a:lnTo>
                          <a:pt x="0" y="3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7" name="Freeform: Shape 1186">
                    <a:extLst>
                      <a:ext uri="{FF2B5EF4-FFF2-40B4-BE49-F238E27FC236}">
                        <a16:creationId xmlns:a16="http://schemas.microsoft.com/office/drawing/2014/main" xmlns="" id="{0A6C539D-7E0E-4D2B-A23F-015ECBF571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35" y="3323610"/>
                    <a:ext cx="6430" cy="4187"/>
                  </a:xfrm>
                  <a:custGeom>
                    <a:avLst/>
                    <a:gdLst>
                      <a:gd name="connsiteX0" fmla="*/ 1372 w 6430"/>
                      <a:gd name="connsiteY0" fmla="*/ 3815 h 4187"/>
                      <a:gd name="connsiteX1" fmla="*/ 0 w 6430"/>
                      <a:gd name="connsiteY1" fmla="*/ 0 h 4187"/>
                      <a:gd name="connsiteX2" fmla="*/ 6430 w 6430"/>
                      <a:gd name="connsiteY2" fmla="*/ 89 h 4187"/>
                      <a:gd name="connsiteX3" fmla="*/ 3588 w 6430"/>
                      <a:gd name="connsiteY3" fmla="*/ 4187 h 4187"/>
                      <a:gd name="connsiteX4" fmla="*/ 1372 w 6430"/>
                      <a:gd name="connsiteY4" fmla="*/ 3815 h 4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30" h="4187">
                        <a:moveTo>
                          <a:pt x="1372" y="3815"/>
                        </a:moveTo>
                        <a:lnTo>
                          <a:pt x="0" y="0"/>
                        </a:lnTo>
                        <a:lnTo>
                          <a:pt x="6430" y="89"/>
                        </a:lnTo>
                        <a:lnTo>
                          <a:pt x="3588" y="4187"/>
                        </a:lnTo>
                        <a:lnTo>
                          <a:pt x="1372" y="3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6" name="Freeform: Shape 1185">
                    <a:extLst>
                      <a:ext uri="{FF2B5EF4-FFF2-40B4-BE49-F238E27FC236}">
                        <a16:creationId xmlns:a16="http://schemas.microsoft.com/office/drawing/2014/main" xmlns="" id="{68061EC2-04B8-495A-8480-1F66D8794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885" y="3322345"/>
                    <a:ext cx="3969" cy="7437"/>
                  </a:xfrm>
                  <a:custGeom>
                    <a:avLst/>
                    <a:gdLst>
                      <a:gd name="connsiteX0" fmla="*/ 2006 w 3969"/>
                      <a:gd name="connsiteY0" fmla="*/ 7437 h 7437"/>
                      <a:gd name="connsiteX1" fmla="*/ 0 w 3969"/>
                      <a:gd name="connsiteY1" fmla="*/ 3641 h 7437"/>
                      <a:gd name="connsiteX2" fmla="*/ 510 w 3969"/>
                      <a:gd name="connsiteY2" fmla="*/ 327 h 7437"/>
                      <a:gd name="connsiteX3" fmla="*/ 3071 w 3969"/>
                      <a:gd name="connsiteY3" fmla="*/ 0 h 7437"/>
                      <a:gd name="connsiteX4" fmla="*/ 3613 w 3969"/>
                      <a:gd name="connsiteY4" fmla="*/ 1507 h 7437"/>
                      <a:gd name="connsiteX5" fmla="*/ 3969 w 3969"/>
                      <a:gd name="connsiteY5" fmla="*/ 3423 h 7437"/>
                      <a:gd name="connsiteX6" fmla="*/ 2006 w 3969"/>
                      <a:gd name="connsiteY6" fmla="*/ 7437 h 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69" h="7437">
                        <a:moveTo>
                          <a:pt x="2006" y="7437"/>
                        </a:moveTo>
                        <a:lnTo>
                          <a:pt x="0" y="3641"/>
                        </a:lnTo>
                        <a:lnTo>
                          <a:pt x="510" y="327"/>
                        </a:lnTo>
                        <a:lnTo>
                          <a:pt x="3071" y="0"/>
                        </a:lnTo>
                        <a:lnTo>
                          <a:pt x="3613" y="1507"/>
                        </a:lnTo>
                        <a:lnTo>
                          <a:pt x="3969" y="3423"/>
                        </a:lnTo>
                        <a:lnTo>
                          <a:pt x="2006" y="74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5" name="Freeform: Shape 1184">
                    <a:extLst>
                      <a:ext uri="{FF2B5EF4-FFF2-40B4-BE49-F238E27FC236}">
                        <a16:creationId xmlns:a16="http://schemas.microsoft.com/office/drawing/2014/main" xmlns="" id="{950D7F34-B021-473E-AA5A-F87F396301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42" y="3324218"/>
                    <a:ext cx="1606" cy="1305"/>
                  </a:xfrm>
                  <a:custGeom>
                    <a:avLst/>
                    <a:gdLst>
                      <a:gd name="connsiteX0" fmla="*/ 175 w 1606"/>
                      <a:gd name="connsiteY0" fmla="*/ 1285 h 1305"/>
                      <a:gd name="connsiteX1" fmla="*/ 0 w 1606"/>
                      <a:gd name="connsiteY1" fmla="*/ 342 h 1305"/>
                      <a:gd name="connsiteX2" fmla="*/ 1136 w 1606"/>
                      <a:gd name="connsiteY2" fmla="*/ 0 h 1305"/>
                      <a:gd name="connsiteX3" fmla="*/ 1606 w 1606"/>
                      <a:gd name="connsiteY3" fmla="*/ 1305 h 1305"/>
                      <a:gd name="connsiteX4" fmla="*/ 175 w 1606"/>
                      <a:gd name="connsiteY4" fmla="*/ 1285 h 1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06" h="1305">
                        <a:moveTo>
                          <a:pt x="175" y="1285"/>
                        </a:moveTo>
                        <a:lnTo>
                          <a:pt x="0" y="342"/>
                        </a:lnTo>
                        <a:lnTo>
                          <a:pt x="1136" y="0"/>
                        </a:lnTo>
                        <a:lnTo>
                          <a:pt x="1606" y="1305"/>
                        </a:lnTo>
                        <a:lnTo>
                          <a:pt x="175" y="12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4" name="Freeform: Shape 1183">
                    <a:extLst>
                      <a:ext uri="{FF2B5EF4-FFF2-40B4-BE49-F238E27FC236}">
                        <a16:creationId xmlns:a16="http://schemas.microsoft.com/office/drawing/2014/main" xmlns="" id="{4AD1C6A9-0F6B-4A9B-B6A9-29B760108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725" y="3324948"/>
                    <a:ext cx="5242" cy="3134"/>
                  </a:xfrm>
                  <a:custGeom>
                    <a:avLst/>
                    <a:gdLst>
                      <a:gd name="connsiteX0" fmla="*/ 0 w 5242"/>
                      <a:gd name="connsiteY0" fmla="*/ 1580 h 3134"/>
                      <a:gd name="connsiteX1" fmla="*/ 5242 w 5242"/>
                      <a:gd name="connsiteY1" fmla="*/ 0 h 3134"/>
                      <a:gd name="connsiteX2" fmla="*/ 3070 w 5242"/>
                      <a:gd name="connsiteY2" fmla="*/ 3134 h 3134"/>
                      <a:gd name="connsiteX3" fmla="*/ 0 w 5242"/>
                      <a:gd name="connsiteY3" fmla="*/ 1580 h 3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2" h="3134">
                        <a:moveTo>
                          <a:pt x="0" y="1580"/>
                        </a:moveTo>
                        <a:lnTo>
                          <a:pt x="5242" y="0"/>
                        </a:lnTo>
                        <a:lnTo>
                          <a:pt x="3070" y="3134"/>
                        </a:lnTo>
                        <a:lnTo>
                          <a:pt x="0" y="15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3" name="Freeform: Shape 1182">
                    <a:extLst>
                      <a:ext uri="{FF2B5EF4-FFF2-40B4-BE49-F238E27FC236}">
                        <a16:creationId xmlns:a16="http://schemas.microsoft.com/office/drawing/2014/main" xmlns="" id="{A0594B1C-2385-4050-8429-ED9978FAC7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2" y="3325481"/>
                    <a:ext cx="1712" cy="1736"/>
                  </a:xfrm>
                  <a:custGeom>
                    <a:avLst/>
                    <a:gdLst>
                      <a:gd name="connsiteX0" fmla="*/ 0 w 1712"/>
                      <a:gd name="connsiteY0" fmla="*/ 1736 h 1736"/>
                      <a:gd name="connsiteX1" fmla="*/ 1688 w 1712"/>
                      <a:gd name="connsiteY1" fmla="*/ 0 h 1736"/>
                      <a:gd name="connsiteX2" fmla="*/ 1712 w 1712"/>
                      <a:gd name="connsiteY2" fmla="*/ 8 h 1736"/>
                      <a:gd name="connsiteX3" fmla="*/ 924 w 1712"/>
                      <a:gd name="connsiteY3" fmla="*/ 1618 h 1736"/>
                      <a:gd name="connsiteX4" fmla="*/ 0 w 1712"/>
                      <a:gd name="connsiteY4" fmla="*/ 1736 h 1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2" h="1736">
                        <a:moveTo>
                          <a:pt x="0" y="1736"/>
                        </a:moveTo>
                        <a:lnTo>
                          <a:pt x="1688" y="0"/>
                        </a:lnTo>
                        <a:lnTo>
                          <a:pt x="1712" y="8"/>
                        </a:lnTo>
                        <a:lnTo>
                          <a:pt x="924" y="1618"/>
                        </a:lnTo>
                        <a:lnTo>
                          <a:pt x="0" y="1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2" name="Freeform: Shape 1181">
                    <a:extLst>
                      <a:ext uri="{FF2B5EF4-FFF2-40B4-BE49-F238E27FC236}">
                        <a16:creationId xmlns:a16="http://schemas.microsoft.com/office/drawing/2014/main" xmlns="" id="{D43E4B0C-B54F-4594-95FF-9CB41526CF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564" y="3326865"/>
                    <a:ext cx="8018" cy="1685"/>
                  </a:xfrm>
                  <a:custGeom>
                    <a:avLst/>
                    <a:gdLst>
                      <a:gd name="connsiteX0" fmla="*/ 1214 w 8018"/>
                      <a:gd name="connsiteY0" fmla="*/ 1594 h 1685"/>
                      <a:gd name="connsiteX1" fmla="*/ 0 w 8018"/>
                      <a:gd name="connsiteY1" fmla="*/ 0 h 1685"/>
                      <a:gd name="connsiteX2" fmla="*/ 8018 w 8018"/>
                      <a:gd name="connsiteY2" fmla="*/ 1346 h 1685"/>
                      <a:gd name="connsiteX3" fmla="*/ 7799 w 8018"/>
                      <a:gd name="connsiteY3" fmla="*/ 1685 h 1685"/>
                      <a:gd name="connsiteX4" fmla="*/ 1214 w 8018"/>
                      <a:gd name="connsiteY4" fmla="*/ 1594 h 1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8" h="1685">
                        <a:moveTo>
                          <a:pt x="1214" y="1594"/>
                        </a:moveTo>
                        <a:lnTo>
                          <a:pt x="0" y="0"/>
                        </a:lnTo>
                        <a:lnTo>
                          <a:pt x="8018" y="1346"/>
                        </a:lnTo>
                        <a:lnTo>
                          <a:pt x="7799" y="1685"/>
                        </a:lnTo>
                        <a:lnTo>
                          <a:pt x="1214" y="15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1" name="Freeform: Shape 1180">
                    <a:extLst>
                      <a:ext uri="{FF2B5EF4-FFF2-40B4-BE49-F238E27FC236}">
                        <a16:creationId xmlns:a16="http://schemas.microsoft.com/office/drawing/2014/main" xmlns="" id="{3E51812F-C3E5-49E3-971C-0FC9CF6278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26" y="3325709"/>
                    <a:ext cx="2066" cy="1161"/>
                  </a:xfrm>
                  <a:custGeom>
                    <a:avLst/>
                    <a:gdLst>
                      <a:gd name="connsiteX0" fmla="*/ 474 w 2066"/>
                      <a:gd name="connsiteY0" fmla="*/ 1161 h 1161"/>
                      <a:gd name="connsiteX1" fmla="*/ 0 w 2066"/>
                      <a:gd name="connsiteY1" fmla="*/ 263 h 1161"/>
                      <a:gd name="connsiteX2" fmla="*/ 2066 w 2066"/>
                      <a:gd name="connsiteY2" fmla="*/ 0 h 1161"/>
                      <a:gd name="connsiteX3" fmla="*/ 474 w 2066"/>
                      <a:gd name="connsiteY3" fmla="*/ 1161 h 1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6" h="1161">
                        <a:moveTo>
                          <a:pt x="474" y="1161"/>
                        </a:moveTo>
                        <a:lnTo>
                          <a:pt x="0" y="263"/>
                        </a:lnTo>
                        <a:lnTo>
                          <a:pt x="2066" y="0"/>
                        </a:lnTo>
                        <a:lnTo>
                          <a:pt x="474" y="11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0" name="Freeform: Shape 1179">
                    <a:extLst>
                      <a:ext uri="{FF2B5EF4-FFF2-40B4-BE49-F238E27FC236}">
                        <a16:creationId xmlns:a16="http://schemas.microsoft.com/office/drawing/2014/main" xmlns="" id="{40E28E39-8F98-4F21-88CB-B63431AC05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90" y="3327749"/>
                    <a:ext cx="13009" cy="10209"/>
                  </a:xfrm>
                  <a:custGeom>
                    <a:avLst/>
                    <a:gdLst>
                      <a:gd name="connsiteX0" fmla="*/ 1309 w 13009"/>
                      <a:gd name="connsiteY0" fmla="*/ 10209 h 10209"/>
                      <a:gd name="connsiteX1" fmla="*/ 0 w 13009"/>
                      <a:gd name="connsiteY1" fmla="*/ 6569 h 10209"/>
                      <a:gd name="connsiteX2" fmla="*/ 5527 w 13009"/>
                      <a:gd name="connsiteY2" fmla="*/ 886 h 10209"/>
                      <a:gd name="connsiteX3" fmla="*/ 12470 w 13009"/>
                      <a:gd name="connsiteY3" fmla="*/ 0 h 10209"/>
                      <a:gd name="connsiteX4" fmla="*/ 13009 w 13009"/>
                      <a:gd name="connsiteY4" fmla="*/ 385 h 10209"/>
                      <a:gd name="connsiteX5" fmla="*/ 10765 w 13009"/>
                      <a:gd name="connsiteY5" fmla="*/ 7359 h 10209"/>
                      <a:gd name="connsiteX6" fmla="*/ 1309 w 13009"/>
                      <a:gd name="connsiteY6" fmla="*/ 10209 h 10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09" h="10209">
                        <a:moveTo>
                          <a:pt x="1309" y="10209"/>
                        </a:moveTo>
                        <a:lnTo>
                          <a:pt x="0" y="6569"/>
                        </a:lnTo>
                        <a:lnTo>
                          <a:pt x="5527" y="886"/>
                        </a:lnTo>
                        <a:lnTo>
                          <a:pt x="12470" y="0"/>
                        </a:lnTo>
                        <a:lnTo>
                          <a:pt x="13009" y="385"/>
                        </a:lnTo>
                        <a:lnTo>
                          <a:pt x="10765" y="7359"/>
                        </a:lnTo>
                        <a:lnTo>
                          <a:pt x="1309" y="102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9" name="Freeform: Shape 1178">
                    <a:extLst>
                      <a:ext uri="{FF2B5EF4-FFF2-40B4-BE49-F238E27FC236}">
                        <a16:creationId xmlns:a16="http://schemas.microsoft.com/office/drawing/2014/main" xmlns="" id="{19ACCCAF-A308-45F6-B9D5-58FC317257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252" y="3325553"/>
                    <a:ext cx="5501" cy="7932"/>
                  </a:xfrm>
                  <a:custGeom>
                    <a:avLst/>
                    <a:gdLst>
                      <a:gd name="connsiteX0" fmla="*/ 0 w 5501"/>
                      <a:gd name="connsiteY0" fmla="*/ 6582 h 7932"/>
                      <a:gd name="connsiteX1" fmla="*/ 0 w 5501"/>
                      <a:gd name="connsiteY1" fmla="*/ 3840 h 7932"/>
                      <a:gd name="connsiteX2" fmla="*/ 5262 w 5501"/>
                      <a:gd name="connsiteY2" fmla="*/ 0 h 7932"/>
                      <a:gd name="connsiteX3" fmla="*/ 5501 w 5501"/>
                      <a:gd name="connsiteY3" fmla="*/ 40 h 7932"/>
                      <a:gd name="connsiteX4" fmla="*/ 4404 w 5501"/>
                      <a:gd name="connsiteY4" fmla="*/ 7175 h 7932"/>
                      <a:gd name="connsiteX5" fmla="*/ 4061 w 5501"/>
                      <a:gd name="connsiteY5" fmla="*/ 7875 h 7932"/>
                      <a:gd name="connsiteX6" fmla="*/ 4006 w 5501"/>
                      <a:gd name="connsiteY6" fmla="*/ 7932 h 7932"/>
                      <a:gd name="connsiteX7" fmla="*/ 0 w 5501"/>
                      <a:gd name="connsiteY7" fmla="*/ 6582 h 7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501" h="7932">
                        <a:moveTo>
                          <a:pt x="0" y="6582"/>
                        </a:moveTo>
                        <a:lnTo>
                          <a:pt x="0" y="3840"/>
                        </a:lnTo>
                        <a:lnTo>
                          <a:pt x="5262" y="0"/>
                        </a:lnTo>
                        <a:lnTo>
                          <a:pt x="5501" y="40"/>
                        </a:lnTo>
                        <a:lnTo>
                          <a:pt x="4404" y="7175"/>
                        </a:lnTo>
                        <a:lnTo>
                          <a:pt x="4061" y="7875"/>
                        </a:lnTo>
                        <a:lnTo>
                          <a:pt x="4006" y="7932"/>
                        </a:lnTo>
                        <a:lnTo>
                          <a:pt x="0" y="65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8" name="Freeform: Shape 1177">
                    <a:extLst>
                      <a:ext uri="{FF2B5EF4-FFF2-40B4-BE49-F238E27FC236}">
                        <a16:creationId xmlns:a16="http://schemas.microsoft.com/office/drawing/2014/main" xmlns="" id="{B7F3BED9-D446-4CD4-BFA4-7949B50E0B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692" y="3323658"/>
                    <a:ext cx="17682" cy="11596"/>
                  </a:xfrm>
                  <a:custGeom>
                    <a:avLst/>
                    <a:gdLst>
                      <a:gd name="connsiteX0" fmla="*/ 6356 w 17682"/>
                      <a:gd name="connsiteY0" fmla="*/ 8352 h 11596"/>
                      <a:gd name="connsiteX1" fmla="*/ 0 w 17682"/>
                      <a:gd name="connsiteY1" fmla="*/ 0 h 11596"/>
                      <a:gd name="connsiteX2" fmla="*/ 17682 w 17682"/>
                      <a:gd name="connsiteY2" fmla="*/ 8949 h 11596"/>
                      <a:gd name="connsiteX3" fmla="*/ 15977 w 17682"/>
                      <a:gd name="connsiteY3" fmla="*/ 11596 h 11596"/>
                      <a:gd name="connsiteX4" fmla="*/ 6356 w 17682"/>
                      <a:gd name="connsiteY4" fmla="*/ 8352 h 11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82" h="11596">
                        <a:moveTo>
                          <a:pt x="6356" y="8352"/>
                        </a:moveTo>
                        <a:lnTo>
                          <a:pt x="0" y="0"/>
                        </a:lnTo>
                        <a:lnTo>
                          <a:pt x="17682" y="8949"/>
                        </a:lnTo>
                        <a:lnTo>
                          <a:pt x="15977" y="11596"/>
                        </a:lnTo>
                        <a:lnTo>
                          <a:pt x="6356" y="8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7" name="Freeform: Shape 1176">
                    <a:extLst>
                      <a:ext uri="{FF2B5EF4-FFF2-40B4-BE49-F238E27FC236}">
                        <a16:creationId xmlns:a16="http://schemas.microsoft.com/office/drawing/2014/main" xmlns="" id="{E75C0328-0361-4238-B911-0818176876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90" y="3327127"/>
                    <a:ext cx="8898" cy="6009"/>
                  </a:xfrm>
                  <a:custGeom>
                    <a:avLst/>
                    <a:gdLst>
                      <a:gd name="connsiteX0" fmla="*/ 0 w 8898"/>
                      <a:gd name="connsiteY0" fmla="*/ 4515 h 6009"/>
                      <a:gd name="connsiteX1" fmla="*/ 1453 w 8898"/>
                      <a:gd name="connsiteY1" fmla="*/ 0 h 6009"/>
                      <a:gd name="connsiteX2" fmla="*/ 8898 w 8898"/>
                      <a:gd name="connsiteY2" fmla="*/ 103 h 6009"/>
                      <a:gd name="connsiteX3" fmla="*/ 8898 w 8898"/>
                      <a:gd name="connsiteY3" fmla="*/ 6009 h 6009"/>
                      <a:gd name="connsiteX4" fmla="*/ 0 w 8898"/>
                      <a:gd name="connsiteY4" fmla="*/ 4515 h 6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8" h="6009">
                        <a:moveTo>
                          <a:pt x="0" y="4515"/>
                        </a:moveTo>
                        <a:lnTo>
                          <a:pt x="1453" y="0"/>
                        </a:lnTo>
                        <a:lnTo>
                          <a:pt x="8898" y="103"/>
                        </a:lnTo>
                        <a:lnTo>
                          <a:pt x="8898" y="6009"/>
                        </a:lnTo>
                        <a:lnTo>
                          <a:pt x="0" y="45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6" name="Freeform: Shape 1175">
                    <a:extLst>
                      <a:ext uri="{FF2B5EF4-FFF2-40B4-BE49-F238E27FC236}">
                        <a16:creationId xmlns:a16="http://schemas.microsoft.com/office/drawing/2014/main" xmlns="" id="{152C0A46-1665-4001-98CB-22F862C2FE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974" y="3327421"/>
                    <a:ext cx="3225" cy="1425"/>
                  </a:xfrm>
                  <a:custGeom>
                    <a:avLst/>
                    <a:gdLst>
                      <a:gd name="connsiteX0" fmla="*/ 0 w 3225"/>
                      <a:gd name="connsiteY0" fmla="*/ 1425 h 1425"/>
                      <a:gd name="connsiteX1" fmla="*/ 219 w 3225"/>
                      <a:gd name="connsiteY1" fmla="*/ 0 h 1425"/>
                      <a:gd name="connsiteX2" fmla="*/ 3225 w 3225"/>
                      <a:gd name="connsiteY2" fmla="*/ 1014 h 1425"/>
                      <a:gd name="connsiteX3" fmla="*/ 0 w 3225"/>
                      <a:gd name="connsiteY3" fmla="*/ 1425 h 1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5" h="1425">
                        <a:moveTo>
                          <a:pt x="0" y="1425"/>
                        </a:moveTo>
                        <a:lnTo>
                          <a:pt x="219" y="0"/>
                        </a:lnTo>
                        <a:lnTo>
                          <a:pt x="3225" y="1014"/>
                        </a:lnTo>
                        <a:lnTo>
                          <a:pt x="0" y="1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5" name="Freeform: Shape 1174">
                    <a:extLst>
                      <a:ext uri="{FF2B5EF4-FFF2-40B4-BE49-F238E27FC236}">
                        <a16:creationId xmlns:a16="http://schemas.microsoft.com/office/drawing/2014/main" xmlns="" id="{EB7D2775-C757-42BD-A3AA-511B8E61B7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54" y="3326320"/>
                    <a:ext cx="814" cy="2219"/>
                  </a:xfrm>
                  <a:custGeom>
                    <a:avLst/>
                    <a:gdLst>
                      <a:gd name="connsiteX0" fmla="*/ 339 w 814"/>
                      <a:gd name="connsiteY0" fmla="*/ 2219 h 2219"/>
                      <a:gd name="connsiteX1" fmla="*/ 0 w 814"/>
                      <a:gd name="connsiteY1" fmla="*/ 393 h 2219"/>
                      <a:gd name="connsiteX2" fmla="*/ 192 w 814"/>
                      <a:gd name="connsiteY2" fmla="*/ 0 h 2219"/>
                      <a:gd name="connsiteX3" fmla="*/ 814 w 814"/>
                      <a:gd name="connsiteY3" fmla="*/ 1730 h 2219"/>
                      <a:gd name="connsiteX4" fmla="*/ 339 w 814"/>
                      <a:gd name="connsiteY4" fmla="*/ 2219 h 2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4" h="2219">
                        <a:moveTo>
                          <a:pt x="339" y="2219"/>
                        </a:moveTo>
                        <a:lnTo>
                          <a:pt x="0" y="393"/>
                        </a:lnTo>
                        <a:lnTo>
                          <a:pt x="192" y="0"/>
                        </a:lnTo>
                        <a:lnTo>
                          <a:pt x="814" y="1730"/>
                        </a:lnTo>
                        <a:lnTo>
                          <a:pt x="339" y="2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4" name="Freeform: Shape 1173">
                    <a:extLst>
                      <a:ext uri="{FF2B5EF4-FFF2-40B4-BE49-F238E27FC236}">
                        <a16:creationId xmlns:a16="http://schemas.microsoft.com/office/drawing/2014/main" xmlns="" id="{9CE35B6B-082A-4916-8866-D57A769F0C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285" y="3324596"/>
                    <a:ext cx="8490" cy="14866"/>
                  </a:xfrm>
                  <a:custGeom>
                    <a:avLst/>
                    <a:gdLst>
                      <a:gd name="connsiteX0" fmla="*/ 4223 w 8490"/>
                      <a:gd name="connsiteY0" fmla="*/ 14866 h 14866"/>
                      <a:gd name="connsiteX1" fmla="*/ 0 w 8490"/>
                      <a:gd name="connsiteY1" fmla="*/ 6874 h 14866"/>
                      <a:gd name="connsiteX2" fmla="*/ 0 w 8490"/>
                      <a:gd name="connsiteY2" fmla="*/ 0 h 14866"/>
                      <a:gd name="connsiteX3" fmla="*/ 4780 w 8490"/>
                      <a:gd name="connsiteY3" fmla="*/ 1612 h 14866"/>
                      <a:gd name="connsiteX4" fmla="*/ 8490 w 8490"/>
                      <a:gd name="connsiteY4" fmla="*/ 11926 h 14866"/>
                      <a:gd name="connsiteX5" fmla="*/ 8348 w 8490"/>
                      <a:gd name="connsiteY5" fmla="*/ 12852 h 14866"/>
                      <a:gd name="connsiteX6" fmla="*/ 4223 w 8490"/>
                      <a:gd name="connsiteY6" fmla="*/ 14866 h 14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490" h="14866">
                        <a:moveTo>
                          <a:pt x="4223" y="14866"/>
                        </a:moveTo>
                        <a:lnTo>
                          <a:pt x="0" y="6874"/>
                        </a:lnTo>
                        <a:lnTo>
                          <a:pt x="0" y="0"/>
                        </a:lnTo>
                        <a:lnTo>
                          <a:pt x="4780" y="1612"/>
                        </a:lnTo>
                        <a:lnTo>
                          <a:pt x="8490" y="11926"/>
                        </a:lnTo>
                        <a:lnTo>
                          <a:pt x="8348" y="12852"/>
                        </a:lnTo>
                        <a:lnTo>
                          <a:pt x="4223" y="148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3" name="Freeform: Shape 1172">
                    <a:extLst>
                      <a:ext uri="{FF2B5EF4-FFF2-40B4-BE49-F238E27FC236}">
                        <a16:creationId xmlns:a16="http://schemas.microsoft.com/office/drawing/2014/main" xmlns="" id="{A8E1890D-7B24-4B6C-AD8D-52D61F99BE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69" y="3326045"/>
                    <a:ext cx="3326" cy="7624"/>
                  </a:xfrm>
                  <a:custGeom>
                    <a:avLst/>
                    <a:gdLst>
                      <a:gd name="connsiteX0" fmla="*/ 0 w 3326"/>
                      <a:gd name="connsiteY0" fmla="*/ 5940 h 7624"/>
                      <a:gd name="connsiteX1" fmla="*/ 1912 w 3326"/>
                      <a:gd name="connsiteY1" fmla="*/ 0 h 7624"/>
                      <a:gd name="connsiteX2" fmla="*/ 3326 w 3326"/>
                      <a:gd name="connsiteY2" fmla="*/ 7624 h 7624"/>
                      <a:gd name="connsiteX3" fmla="*/ 0 w 3326"/>
                      <a:gd name="connsiteY3" fmla="*/ 5940 h 7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6" h="7624">
                        <a:moveTo>
                          <a:pt x="0" y="5940"/>
                        </a:moveTo>
                        <a:lnTo>
                          <a:pt x="1912" y="0"/>
                        </a:lnTo>
                        <a:lnTo>
                          <a:pt x="3326" y="7624"/>
                        </a:lnTo>
                        <a:lnTo>
                          <a:pt x="0" y="5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2" name="Freeform: Shape 1171">
                    <a:extLst>
                      <a:ext uri="{FF2B5EF4-FFF2-40B4-BE49-F238E27FC236}">
                        <a16:creationId xmlns:a16="http://schemas.microsoft.com/office/drawing/2014/main" xmlns="" id="{1E53836E-9F96-4D69-849C-C4FF08F8E5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55" y="3327600"/>
                    <a:ext cx="2108" cy="4455"/>
                  </a:xfrm>
                  <a:custGeom>
                    <a:avLst/>
                    <a:gdLst>
                      <a:gd name="connsiteX0" fmla="*/ 0 w 2108"/>
                      <a:gd name="connsiteY0" fmla="*/ 4455 h 4455"/>
                      <a:gd name="connsiteX1" fmla="*/ 655 w 2108"/>
                      <a:gd name="connsiteY1" fmla="*/ 198 h 4455"/>
                      <a:gd name="connsiteX2" fmla="*/ 1059 w 2108"/>
                      <a:gd name="connsiteY2" fmla="*/ 0 h 4455"/>
                      <a:gd name="connsiteX3" fmla="*/ 2108 w 2108"/>
                      <a:gd name="connsiteY3" fmla="*/ 2917 h 4455"/>
                      <a:gd name="connsiteX4" fmla="*/ 0 w 2108"/>
                      <a:gd name="connsiteY4" fmla="*/ 4455 h 4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8" h="4455">
                        <a:moveTo>
                          <a:pt x="0" y="4455"/>
                        </a:moveTo>
                        <a:lnTo>
                          <a:pt x="655" y="198"/>
                        </a:lnTo>
                        <a:lnTo>
                          <a:pt x="1059" y="0"/>
                        </a:lnTo>
                        <a:lnTo>
                          <a:pt x="2108" y="2917"/>
                        </a:lnTo>
                        <a:lnTo>
                          <a:pt x="0" y="4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1" name="Freeform: Shape 1170">
                    <a:extLst>
                      <a:ext uri="{FF2B5EF4-FFF2-40B4-BE49-F238E27FC236}">
                        <a16:creationId xmlns:a16="http://schemas.microsoft.com/office/drawing/2014/main" xmlns="" id="{8998B0F6-F755-4047-8B6F-6B036C069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43" y="3327550"/>
                    <a:ext cx="310" cy="434"/>
                  </a:xfrm>
                  <a:custGeom>
                    <a:avLst/>
                    <a:gdLst>
                      <a:gd name="connsiteX0" fmla="*/ 0 w 310"/>
                      <a:gd name="connsiteY0" fmla="*/ 352 h 434"/>
                      <a:gd name="connsiteX1" fmla="*/ 31 w 310"/>
                      <a:gd name="connsiteY1" fmla="*/ 287 h 434"/>
                      <a:gd name="connsiteX2" fmla="*/ 310 w 310"/>
                      <a:gd name="connsiteY2" fmla="*/ 0 h 434"/>
                      <a:gd name="connsiteX3" fmla="*/ 243 w 310"/>
                      <a:gd name="connsiteY3" fmla="*/ 434 h 434"/>
                      <a:gd name="connsiteX4" fmla="*/ 0 w 310"/>
                      <a:gd name="connsiteY4" fmla="*/ 352 h 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0" h="434">
                        <a:moveTo>
                          <a:pt x="0" y="352"/>
                        </a:moveTo>
                        <a:lnTo>
                          <a:pt x="31" y="287"/>
                        </a:lnTo>
                        <a:lnTo>
                          <a:pt x="310" y="0"/>
                        </a:lnTo>
                        <a:lnTo>
                          <a:pt x="243" y="434"/>
                        </a:lnTo>
                        <a:lnTo>
                          <a:pt x="0" y="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0" name="Freeform: Shape 1169">
                    <a:extLst>
                      <a:ext uri="{FF2B5EF4-FFF2-40B4-BE49-F238E27FC236}">
                        <a16:creationId xmlns:a16="http://schemas.microsoft.com/office/drawing/2014/main" xmlns="" id="{58A36017-7E24-487C-92D5-AD12404670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283" y="3329270"/>
                    <a:ext cx="6472" cy="7177"/>
                  </a:xfrm>
                  <a:custGeom>
                    <a:avLst/>
                    <a:gdLst>
                      <a:gd name="connsiteX0" fmla="*/ 0 w 6472"/>
                      <a:gd name="connsiteY0" fmla="*/ 7177 h 7177"/>
                      <a:gd name="connsiteX1" fmla="*/ 64 w 6472"/>
                      <a:gd name="connsiteY1" fmla="*/ 6764 h 7177"/>
                      <a:gd name="connsiteX2" fmla="*/ 3370 w 6472"/>
                      <a:gd name="connsiteY2" fmla="*/ 0 h 7177"/>
                      <a:gd name="connsiteX3" fmla="*/ 6472 w 6472"/>
                      <a:gd name="connsiteY3" fmla="*/ 522 h 7177"/>
                      <a:gd name="connsiteX4" fmla="*/ 0 w 6472"/>
                      <a:gd name="connsiteY4" fmla="*/ 7177 h 7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72" h="7177">
                        <a:moveTo>
                          <a:pt x="0" y="7177"/>
                        </a:moveTo>
                        <a:lnTo>
                          <a:pt x="64" y="6764"/>
                        </a:lnTo>
                        <a:lnTo>
                          <a:pt x="3370" y="0"/>
                        </a:lnTo>
                        <a:lnTo>
                          <a:pt x="6472" y="522"/>
                        </a:lnTo>
                        <a:lnTo>
                          <a:pt x="0" y="7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9" name="Freeform: Shape 1168">
                    <a:extLst>
                      <a:ext uri="{FF2B5EF4-FFF2-40B4-BE49-F238E27FC236}">
                        <a16:creationId xmlns:a16="http://schemas.microsoft.com/office/drawing/2014/main" xmlns="" id="{B9F1520A-AEDE-46F6-9863-08027E1CAE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431" y="3327882"/>
                    <a:ext cx="2485" cy="3379"/>
                  </a:xfrm>
                  <a:custGeom>
                    <a:avLst/>
                    <a:gdLst>
                      <a:gd name="connsiteX0" fmla="*/ 833 w 2485"/>
                      <a:gd name="connsiteY0" fmla="*/ 3379 h 3379"/>
                      <a:gd name="connsiteX1" fmla="*/ 285 w 2485"/>
                      <a:gd name="connsiteY1" fmla="*/ 1856 h 3379"/>
                      <a:gd name="connsiteX2" fmla="*/ 0 w 2485"/>
                      <a:gd name="connsiteY2" fmla="*/ 317 h 3379"/>
                      <a:gd name="connsiteX3" fmla="*/ 2485 w 2485"/>
                      <a:gd name="connsiteY3" fmla="*/ 0 h 3379"/>
                      <a:gd name="connsiteX4" fmla="*/ 833 w 2485"/>
                      <a:gd name="connsiteY4" fmla="*/ 3379 h 3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" h="3379">
                        <a:moveTo>
                          <a:pt x="833" y="3379"/>
                        </a:moveTo>
                        <a:lnTo>
                          <a:pt x="285" y="1856"/>
                        </a:lnTo>
                        <a:lnTo>
                          <a:pt x="0" y="317"/>
                        </a:lnTo>
                        <a:lnTo>
                          <a:pt x="2485" y="0"/>
                        </a:lnTo>
                        <a:lnTo>
                          <a:pt x="833" y="33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8" name="Freeform: Shape 1167">
                    <a:extLst>
                      <a:ext uri="{FF2B5EF4-FFF2-40B4-BE49-F238E27FC236}">
                        <a16:creationId xmlns:a16="http://schemas.microsoft.com/office/drawing/2014/main" xmlns="" id="{10EAC6BD-7081-4CE6-B75B-DC4977ECC5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99" y="3329928"/>
                    <a:ext cx="8412" cy="3268"/>
                  </a:xfrm>
                  <a:custGeom>
                    <a:avLst/>
                    <a:gdLst>
                      <a:gd name="connsiteX0" fmla="*/ 0 w 8412"/>
                      <a:gd name="connsiteY0" fmla="*/ 1060 h 3268"/>
                      <a:gd name="connsiteX1" fmla="*/ 8305 w 8412"/>
                      <a:gd name="connsiteY1" fmla="*/ 0 h 3268"/>
                      <a:gd name="connsiteX2" fmla="*/ 8412 w 8412"/>
                      <a:gd name="connsiteY2" fmla="*/ 581 h 3268"/>
                      <a:gd name="connsiteX3" fmla="*/ 6550 w 8412"/>
                      <a:gd name="connsiteY3" fmla="*/ 3268 h 3268"/>
                      <a:gd name="connsiteX4" fmla="*/ 0 w 8412"/>
                      <a:gd name="connsiteY4" fmla="*/ 1060 h 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12" h="3268">
                        <a:moveTo>
                          <a:pt x="0" y="1060"/>
                        </a:moveTo>
                        <a:lnTo>
                          <a:pt x="8305" y="0"/>
                        </a:lnTo>
                        <a:lnTo>
                          <a:pt x="8412" y="581"/>
                        </a:lnTo>
                        <a:lnTo>
                          <a:pt x="6550" y="3268"/>
                        </a:lnTo>
                        <a:lnTo>
                          <a:pt x="0" y="10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7" name="Freeform: Shape 1166">
                    <a:extLst>
                      <a:ext uri="{FF2B5EF4-FFF2-40B4-BE49-F238E27FC236}">
                        <a16:creationId xmlns:a16="http://schemas.microsoft.com/office/drawing/2014/main" xmlns="" id="{3E06FFB8-454F-436D-9BC5-03ABE75BB6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46" y="3329689"/>
                    <a:ext cx="2223" cy="3223"/>
                  </a:xfrm>
                  <a:custGeom>
                    <a:avLst/>
                    <a:gdLst>
                      <a:gd name="connsiteX0" fmla="*/ 0 w 2223"/>
                      <a:gd name="connsiteY0" fmla="*/ 3207 h 3223"/>
                      <a:gd name="connsiteX1" fmla="*/ 2223 w 2223"/>
                      <a:gd name="connsiteY1" fmla="*/ 0 h 3223"/>
                      <a:gd name="connsiteX2" fmla="*/ 1185 w 2223"/>
                      <a:gd name="connsiteY2" fmla="*/ 3223 h 3223"/>
                      <a:gd name="connsiteX3" fmla="*/ 0 w 2223"/>
                      <a:gd name="connsiteY3" fmla="*/ 3207 h 3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23" h="3223">
                        <a:moveTo>
                          <a:pt x="0" y="3207"/>
                        </a:moveTo>
                        <a:lnTo>
                          <a:pt x="2223" y="0"/>
                        </a:lnTo>
                        <a:lnTo>
                          <a:pt x="1185" y="3223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6" name="Freeform: Shape 1165">
                    <a:extLst>
                      <a:ext uri="{FF2B5EF4-FFF2-40B4-BE49-F238E27FC236}">
                        <a16:creationId xmlns:a16="http://schemas.microsoft.com/office/drawing/2014/main" xmlns="" id="{A3FE6726-D9EF-4FE5-BC20-12E67F3C78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84" y="3330333"/>
                    <a:ext cx="3468" cy="2277"/>
                  </a:xfrm>
                  <a:custGeom>
                    <a:avLst/>
                    <a:gdLst>
                      <a:gd name="connsiteX0" fmla="*/ 0 w 3468"/>
                      <a:gd name="connsiteY0" fmla="*/ 2277 h 2277"/>
                      <a:gd name="connsiteX1" fmla="*/ 0 w 3468"/>
                      <a:gd name="connsiteY1" fmla="*/ 0 h 2277"/>
                      <a:gd name="connsiteX2" fmla="*/ 3468 w 3468"/>
                      <a:gd name="connsiteY2" fmla="*/ 583 h 2277"/>
                      <a:gd name="connsiteX3" fmla="*/ 0 w 3468"/>
                      <a:gd name="connsiteY3" fmla="*/ 2277 h 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68" h="2277">
                        <a:moveTo>
                          <a:pt x="0" y="2277"/>
                        </a:moveTo>
                        <a:lnTo>
                          <a:pt x="0" y="0"/>
                        </a:lnTo>
                        <a:lnTo>
                          <a:pt x="3468" y="583"/>
                        </a:lnTo>
                        <a:lnTo>
                          <a:pt x="0" y="22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5" name="Freeform: Shape 1164">
                    <a:extLst>
                      <a:ext uri="{FF2B5EF4-FFF2-40B4-BE49-F238E27FC236}">
                        <a16:creationId xmlns:a16="http://schemas.microsoft.com/office/drawing/2014/main" xmlns="" id="{4B5A1C11-4A81-4368-A425-6058719B9E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860" y="3330564"/>
                    <a:ext cx="4011" cy="2131"/>
                  </a:xfrm>
                  <a:custGeom>
                    <a:avLst/>
                    <a:gdLst>
                      <a:gd name="connsiteX0" fmla="*/ 0 w 4011"/>
                      <a:gd name="connsiteY0" fmla="*/ 2131 h 2131"/>
                      <a:gd name="connsiteX1" fmla="*/ 1478 w 4011"/>
                      <a:gd name="connsiteY1" fmla="*/ 0 h 2131"/>
                      <a:gd name="connsiteX2" fmla="*/ 3996 w 4011"/>
                      <a:gd name="connsiteY2" fmla="*/ 849 h 2131"/>
                      <a:gd name="connsiteX3" fmla="*/ 4011 w 4011"/>
                      <a:gd name="connsiteY3" fmla="*/ 923 h 2131"/>
                      <a:gd name="connsiteX4" fmla="*/ 0 w 4011"/>
                      <a:gd name="connsiteY4" fmla="*/ 2131 h 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11" h="2131">
                        <a:moveTo>
                          <a:pt x="0" y="2131"/>
                        </a:moveTo>
                        <a:lnTo>
                          <a:pt x="1478" y="0"/>
                        </a:lnTo>
                        <a:lnTo>
                          <a:pt x="3996" y="849"/>
                        </a:lnTo>
                        <a:lnTo>
                          <a:pt x="4011" y="923"/>
                        </a:lnTo>
                        <a:lnTo>
                          <a:pt x="0" y="2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4" name="Freeform: Shape 1163">
                    <a:extLst>
                      <a:ext uri="{FF2B5EF4-FFF2-40B4-BE49-F238E27FC236}">
                        <a16:creationId xmlns:a16="http://schemas.microsoft.com/office/drawing/2014/main" xmlns="" id="{39762FB5-05EC-4038-977B-D8286F0D31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41" y="3329201"/>
                    <a:ext cx="705" cy="1554"/>
                  </a:xfrm>
                  <a:custGeom>
                    <a:avLst/>
                    <a:gdLst>
                      <a:gd name="connsiteX0" fmla="*/ 448 w 705"/>
                      <a:gd name="connsiteY0" fmla="*/ 1554 h 1554"/>
                      <a:gd name="connsiteX1" fmla="*/ 0 w 705"/>
                      <a:gd name="connsiteY1" fmla="*/ 308 h 1554"/>
                      <a:gd name="connsiteX2" fmla="*/ 422 w 705"/>
                      <a:gd name="connsiteY2" fmla="*/ 0 h 1554"/>
                      <a:gd name="connsiteX3" fmla="*/ 705 w 705"/>
                      <a:gd name="connsiteY3" fmla="*/ 1522 h 1554"/>
                      <a:gd name="connsiteX4" fmla="*/ 448 w 705"/>
                      <a:gd name="connsiteY4" fmla="*/ 1554 h 1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5" h="1554">
                        <a:moveTo>
                          <a:pt x="448" y="1554"/>
                        </a:moveTo>
                        <a:lnTo>
                          <a:pt x="0" y="308"/>
                        </a:lnTo>
                        <a:lnTo>
                          <a:pt x="422" y="0"/>
                        </a:lnTo>
                        <a:lnTo>
                          <a:pt x="705" y="1522"/>
                        </a:lnTo>
                        <a:lnTo>
                          <a:pt x="448" y="1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3" name="Freeform: Shape 1162">
                    <a:extLst>
                      <a:ext uri="{FF2B5EF4-FFF2-40B4-BE49-F238E27FC236}">
                        <a16:creationId xmlns:a16="http://schemas.microsoft.com/office/drawing/2014/main" xmlns="" id="{06A33693-331B-4504-B1FA-5F4F8B7154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0593" y="3291148"/>
                    <a:ext cx="85650" cy="96617"/>
                  </a:xfrm>
                  <a:custGeom>
                    <a:avLst/>
                    <a:gdLst>
                      <a:gd name="connsiteX0" fmla="*/ 59098 w 85650"/>
                      <a:gd name="connsiteY0" fmla="*/ 77663 h 96617"/>
                      <a:gd name="connsiteX1" fmla="*/ 0 w 85650"/>
                      <a:gd name="connsiteY1" fmla="*/ 0 h 96617"/>
                      <a:gd name="connsiteX2" fmla="*/ 71160 w 85650"/>
                      <a:gd name="connsiteY2" fmla="*/ 69197 h 96617"/>
                      <a:gd name="connsiteX3" fmla="*/ 85650 w 85650"/>
                      <a:gd name="connsiteY3" fmla="*/ 96617 h 96617"/>
                      <a:gd name="connsiteX4" fmla="*/ 59098 w 85650"/>
                      <a:gd name="connsiteY4" fmla="*/ 77663 h 96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650" h="96617">
                        <a:moveTo>
                          <a:pt x="59098" y="77663"/>
                        </a:moveTo>
                        <a:lnTo>
                          <a:pt x="0" y="0"/>
                        </a:lnTo>
                        <a:lnTo>
                          <a:pt x="71160" y="69197"/>
                        </a:lnTo>
                        <a:lnTo>
                          <a:pt x="85650" y="96617"/>
                        </a:lnTo>
                        <a:lnTo>
                          <a:pt x="59098" y="776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2" name="Freeform: Shape 1161">
                    <a:extLst>
                      <a:ext uri="{FF2B5EF4-FFF2-40B4-BE49-F238E27FC236}">
                        <a16:creationId xmlns:a16="http://schemas.microsoft.com/office/drawing/2014/main" xmlns="" id="{17453F60-CB4B-4A1B-B574-78162ECA5A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269" y="3293707"/>
                    <a:ext cx="106725" cy="94159"/>
                  </a:xfrm>
                  <a:custGeom>
                    <a:avLst/>
                    <a:gdLst>
                      <a:gd name="connsiteX0" fmla="*/ 29943 w 106725"/>
                      <a:gd name="connsiteY0" fmla="*/ 39350 h 94159"/>
                      <a:gd name="connsiteX1" fmla="*/ 0 w 106725"/>
                      <a:gd name="connsiteY1" fmla="*/ 0 h 94159"/>
                      <a:gd name="connsiteX2" fmla="*/ 20633 w 106725"/>
                      <a:gd name="connsiteY2" fmla="*/ 10443 h 94159"/>
                      <a:gd name="connsiteX3" fmla="*/ 106725 w 106725"/>
                      <a:gd name="connsiteY3" fmla="*/ 94159 h 94159"/>
                      <a:gd name="connsiteX4" fmla="*/ 29943 w 106725"/>
                      <a:gd name="connsiteY4" fmla="*/ 39350 h 9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25" h="94159">
                        <a:moveTo>
                          <a:pt x="29943" y="39350"/>
                        </a:moveTo>
                        <a:lnTo>
                          <a:pt x="0" y="0"/>
                        </a:lnTo>
                        <a:lnTo>
                          <a:pt x="20633" y="10443"/>
                        </a:lnTo>
                        <a:lnTo>
                          <a:pt x="106725" y="94159"/>
                        </a:lnTo>
                        <a:lnTo>
                          <a:pt x="29943" y="39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1" name="Freeform: Shape 1160">
                    <a:extLst>
                      <a:ext uri="{FF2B5EF4-FFF2-40B4-BE49-F238E27FC236}">
                        <a16:creationId xmlns:a16="http://schemas.microsoft.com/office/drawing/2014/main" xmlns="" id="{866217D6-54EF-4AC5-AAC5-78B9F9F10B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35" y="3330293"/>
                    <a:ext cx="821" cy="252"/>
                  </a:xfrm>
                  <a:custGeom>
                    <a:avLst/>
                    <a:gdLst>
                      <a:gd name="connsiteX0" fmla="*/ 0 w 821"/>
                      <a:gd name="connsiteY0" fmla="*/ 114 h 252"/>
                      <a:gd name="connsiteX1" fmla="*/ 73 w 821"/>
                      <a:gd name="connsiteY1" fmla="*/ 0 h 252"/>
                      <a:gd name="connsiteX2" fmla="*/ 821 w 821"/>
                      <a:gd name="connsiteY2" fmla="*/ 252 h 252"/>
                      <a:gd name="connsiteX3" fmla="*/ 0 w 821"/>
                      <a:gd name="connsiteY3" fmla="*/ 114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1" h="252">
                        <a:moveTo>
                          <a:pt x="0" y="114"/>
                        </a:moveTo>
                        <a:lnTo>
                          <a:pt x="73" y="0"/>
                        </a:lnTo>
                        <a:lnTo>
                          <a:pt x="821" y="252"/>
                        </a:lnTo>
                        <a:lnTo>
                          <a:pt x="0" y="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0" name="Freeform: Shape 1159">
                    <a:extLst>
                      <a:ext uri="{FF2B5EF4-FFF2-40B4-BE49-F238E27FC236}">
                        <a16:creationId xmlns:a16="http://schemas.microsoft.com/office/drawing/2014/main" xmlns="" id="{B895A3DF-6F72-4A72-9934-6C03DE4313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495" y="3331689"/>
                    <a:ext cx="6822" cy="6200"/>
                  </a:xfrm>
                  <a:custGeom>
                    <a:avLst/>
                    <a:gdLst>
                      <a:gd name="connsiteX0" fmla="*/ 566 w 6822"/>
                      <a:gd name="connsiteY0" fmla="*/ 6200 h 6200"/>
                      <a:gd name="connsiteX1" fmla="*/ 0 w 6822"/>
                      <a:gd name="connsiteY1" fmla="*/ 3149 h 6200"/>
                      <a:gd name="connsiteX2" fmla="*/ 6445 w 6822"/>
                      <a:gd name="connsiteY2" fmla="*/ 0 h 6200"/>
                      <a:gd name="connsiteX3" fmla="*/ 6822 w 6822"/>
                      <a:gd name="connsiteY3" fmla="*/ 269 h 6200"/>
                      <a:gd name="connsiteX4" fmla="*/ 5785 w 6822"/>
                      <a:gd name="connsiteY4" fmla="*/ 2392 h 6200"/>
                      <a:gd name="connsiteX5" fmla="*/ 566 w 6822"/>
                      <a:gd name="connsiteY5" fmla="*/ 6200 h 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22" h="6200">
                        <a:moveTo>
                          <a:pt x="566" y="6200"/>
                        </a:moveTo>
                        <a:lnTo>
                          <a:pt x="0" y="3149"/>
                        </a:lnTo>
                        <a:lnTo>
                          <a:pt x="6445" y="0"/>
                        </a:lnTo>
                        <a:lnTo>
                          <a:pt x="6822" y="269"/>
                        </a:lnTo>
                        <a:lnTo>
                          <a:pt x="5785" y="2392"/>
                        </a:lnTo>
                        <a:lnTo>
                          <a:pt x="566" y="6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9" name="Freeform: Shape 1158">
                    <a:extLst>
                      <a:ext uri="{FF2B5EF4-FFF2-40B4-BE49-F238E27FC236}">
                        <a16:creationId xmlns:a16="http://schemas.microsoft.com/office/drawing/2014/main" xmlns="" id="{C404A036-3855-4C04-A8CA-74C5FAE92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383" y="3330900"/>
                    <a:ext cx="1396" cy="235"/>
                  </a:xfrm>
                  <a:custGeom>
                    <a:avLst/>
                    <a:gdLst>
                      <a:gd name="connsiteX0" fmla="*/ 0 w 1396"/>
                      <a:gd name="connsiteY0" fmla="*/ 0 h 235"/>
                      <a:gd name="connsiteX1" fmla="*/ 1396 w 1396"/>
                      <a:gd name="connsiteY1" fmla="*/ 235 h 235"/>
                      <a:gd name="connsiteX2" fmla="*/ 666 w 1396"/>
                      <a:gd name="connsiteY2" fmla="*/ 225 h 235"/>
                      <a:gd name="connsiteX3" fmla="*/ 0 w 1396"/>
                      <a:gd name="connsiteY3" fmla="*/ 0 h 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235">
                        <a:moveTo>
                          <a:pt x="0" y="0"/>
                        </a:moveTo>
                        <a:lnTo>
                          <a:pt x="1396" y="235"/>
                        </a:lnTo>
                        <a:lnTo>
                          <a:pt x="666" y="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8" name="Freeform: Shape 1157">
                    <a:extLst>
                      <a:ext uri="{FF2B5EF4-FFF2-40B4-BE49-F238E27FC236}">
                        <a16:creationId xmlns:a16="http://schemas.microsoft.com/office/drawing/2014/main" xmlns="" id="{67CDB7C2-D728-41C2-B0BF-9A4FB3F03BA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16" y="3328459"/>
                    <a:ext cx="8612" cy="12648"/>
                  </a:xfrm>
                  <a:custGeom>
                    <a:avLst/>
                    <a:gdLst>
                      <a:gd name="connsiteX0" fmla="*/ 3827 w 8612"/>
                      <a:gd name="connsiteY0" fmla="*/ 10641 h 12648"/>
                      <a:gd name="connsiteX1" fmla="*/ 0 w 8612"/>
                      <a:gd name="connsiteY1" fmla="*/ 0 h 12648"/>
                      <a:gd name="connsiteX2" fmla="*/ 2706 w 8612"/>
                      <a:gd name="connsiteY2" fmla="*/ 912 h 12648"/>
                      <a:gd name="connsiteX3" fmla="*/ 8612 w 8612"/>
                      <a:gd name="connsiteY3" fmla="*/ 12089 h 12648"/>
                      <a:gd name="connsiteX4" fmla="*/ 7794 w 8612"/>
                      <a:gd name="connsiteY4" fmla="*/ 12648 h 12648"/>
                      <a:gd name="connsiteX5" fmla="*/ 3827 w 8612"/>
                      <a:gd name="connsiteY5" fmla="*/ 10641 h 12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12" h="12648">
                        <a:moveTo>
                          <a:pt x="3827" y="10641"/>
                        </a:moveTo>
                        <a:lnTo>
                          <a:pt x="0" y="0"/>
                        </a:lnTo>
                        <a:lnTo>
                          <a:pt x="2706" y="912"/>
                        </a:lnTo>
                        <a:lnTo>
                          <a:pt x="8612" y="12089"/>
                        </a:lnTo>
                        <a:lnTo>
                          <a:pt x="7794" y="12648"/>
                        </a:lnTo>
                        <a:lnTo>
                          <a:pt x="3827" y="106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7" name="Freeform: Shape 1156">
                    <a:extLst>
                      <a:ext uri="{FF2B5EF4-FFF2-40B4-BE49-F238E27FC236}">
                        <a16:creationId xmlns:a16="http://schemas.microsoft.com/office/drawing/2014/main" xmlns="" id="{417BC225-3A89-410F-AB3B-3987E85768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2563" y="3331852"/>
                    <a:ext cx="2111" cy="354"/>
                  </a:xfrm>
                  <a:custGeom>
                    <a:avLst/>
                    <a:gdLst>
                      <a:gd name="connsiteX0" fmla="*/ 0 w 2111"/>
                      <a:gd name="connsiteY0" fmla="*/ 0 h 354"/>
                      <a:gd name="connsiteX1" fmla="*/ 1938 w 2111"/>
                      <a:gd name="connsiteY1" fmla="*/ 27 h 354"/>
                      <a:gd name="connsiteX2" fmla="*/ 2111 w 2111"/>
                      <a:gd name="connsiteY2" fmla="*/ 354 h 354"/>
                      <a:gd name="connsiteX3" fmla="*/ 0 w 2111"/>
                      <a:gd name="connsiteY3" fmla="*/ 0 h 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1" h="354">
                        <a:moveTo>
                          <a:pt x="0" y="0"/>
                        </a:moveTo>
                        <a:lnTo>
                          <a:pt x="1938" y="27"/>
                        </a:lnTo>
                        <a:lnTo>
                          <a:pt x="2111" y="3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6" name="Freeform: Shape 1155">
                    <a:extLst>
                      <a:ext uri="{FF2B5EF4-FFF2-40B4-BE49-F238E27FC236}">
                        <a16:creationId xmlns:a16="http://schemas.microsoft.com/office/drawing/2014/main" xmlns="" id="{ECC5551F-57A4-4B79-BEC7-12AC437289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241" y="3331085"/>
                    <a:ext cx="1167" cy="4009"/>
                  </a:xfrm>
                  <a:custGeom>
                    <a:avLst/>
                    <a:gdLst>
                      <a:gd name="connsiteX0" fmla="*/ 262 w 1167"/>
                      <a:gd name="connsiteY0" fmla="*/ 4009 h 4009"/>
                      <a:gd name="connsiteX1" fmla="*/ 0 w 1167"/>
                      <a:gd name="connsiteY1" fmla="*/ 3281 h 4009"/>
                      <a:gd name="connsiteX2" fmla="*/ 505 w 1167"/>
                      <a:gd name="connsiteY2" fmla="*/ 0 h 4009"/>
                      <a:gd name="connsiteX3" fmla="*/ 1167 w 1167"/>
                      <a:gd name="connsiteY3" fmla="*/ 3567 h 4009"/>
                      <a:gd name="connsiteX4" fmla="*/ 262 w 1167"/>
                      <a:gd name="connsiteY4" fmla="*/ 4009 h 4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7" h="4009">
                        <a:moveTo>
                          <a:pt x="262" y="4009"/>
                        </a:moveTo>
                        <a:lnTo>
                          <a:pt x="0" y="3281"/>
                        </a:lnTo>
                        <a:lnTo>
                          <a:pt x="505" y="0"/>
                        </a:lnTo>
                        <a:lnTo>
                          <a:pt x="1167" y="3567"/>
                        </a:lnTo>
                        <a:lnTo>
                          <a:pt x="262" y="4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5" name="Freeform: Shape 1154">
                    <a:extLst>
                      <a:ext uri="{FF2B5EF4-FFF2-40B4-BE49-F238E27FC236}">
                        <a16:creationId xmlns:a16="http://schemas.microsoft.com/office/drawing/2014/main" xmlns="" id="{B85EBD80-B6E9-4049-8326-59975A6BCC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73" y="3333471"/>
                    <a:ext cx="7850" cy="6460"/>
                  </a:xfrm>
                  <a:custGeom>
                    <a:avLst/>
                    <a:gdLst>
                      <a:gd name="connsiteX0" fmla="*/ 0 w 7850"/>
                      <a:gd name="connsiteY0" fmla="*/ 6460 h 6460"/>
                      <a:gd name="connsiteX1" fmla="*/ 2451 w 7850"/>
                      <a:gd name="connsiteY1" fmla="*/ 1447 h 6460"/>
                      <a:gd name="connsiteX2" fmla="*/ 4434 w 7850"/>
                      <a:gd name="connsiteY2" fmla="*/ 0 h 6460"/>
                      <a:gd name="connsiteX3" fmla="*/ 7850 w 7850"/>
                      <a:gd name="connsiteY3" fmla="*/ 2438 h 6460"/>
                      <a:gd name="connsiteX4" fmla="*/ 4497 w 7850"/>
                      <a:gd name="connsiteY4" fmla="*/ 5886 h 6460"/>
                      <a:gd name="connsiteX5" fmla="*/ 0 w 7850"/>
                      <a:gd name="connsiteY5" fmla="*/ 6460 h 6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50" h="6460">
                        <a:moveTo>
                          <a:pt x="0" y="6460"/>
                        </a:moveTo>
                        <a:lnTo>
                          <a:pt x="2451" y="1447"/>
                        </a:lnTo>
                        <a:lnTo>
                          <a:pt x="4434" y="0"/>
                        </a:lnTo>
                        <a:lnTo>
                          <a:pt x="7850" y="2438"/>
                        </a:lnTo>
                        <a:lnTo>
                          <a:pt x="4497" y="5886"/>
                        </a:lnTo>
                        <a:lnTo>
                          <a:pt x="0" y="6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4" name="Freeform: Shape 1153">
                    <a:extLst>
                      <a:ext uri="{FF2B5EF4-FFF2-40B4-BE49-F238E27FC236}">
                        <a16:creationId xmlns:a16="http://schemas.microsoft.com/office/drawing/2014/main" xmlns="" id="{BCBE5DA6-10F9-4AAB-8BFB-AE973BE016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847" y="3332412"/>
                    <a:ext cx="4801" cy="2212"/>
                  </a:xfrm>
                  <a:custGeom>
                    <a:avLst/>
                    <a:gdLst>
                      <a:gd name="connsiteX0" fmla="*/ 381 w 4801"/>
                      <a:gd name="connsiteY0" fmla="*/ 722 h 2212"/>
                      <a:gd name="connsiteX1" fmla="*/ 0 w 4801"/>
                      <a:gd name="connsiteY1" fmla="*/ 0 h 2212"/>
                      <a:gd name="connsiteX2" fmla="*/ 4801 w 4801"/>
                      <a:gd name="connsiteY2" fmla="*/ 807 h 2212"/>
                      <a:gd name="connsiteX3" fmla="*/ 4801 w 4801"/>
                      <a:gd name="connsiteY3" fmla="*/ 2212 h 2212"/>
                      <a:gd name="connsiteX4" fmla="*/ 381 w 4801"/>
                      <a:gd name="connsiteY4" fmla="*/ 722 h 2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01" h="2212">
                        <a:moveTo>
                          <a:pt x="381" y="722"/>
                        </a:moveTo>
                        <a:lnTo>
                          <a:pt x="0" y="0"/>
                        </a:lnTo>
                        <a:lnTo>
                          <a:pt x="4801" y="807"/>
                        </a:lnTo>
                        <a:lnTo>
                          <a:pt x="4801" y="2212"/>
                        </a:lnTo>
                        <a:lnTo>
                          <a:pt x="381" y="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3" name="Freeform: Shape 1152">
                    <a:extLst>
                      <a:ext uri="{FF2B5EF4-FFF2-40B4-BE49-F238E27FC236}">
                        <a16:creationId xmlns:a16="http://schemas.microsoft.com/office/drawing/2014/main" xmlns="" id="{9BA1680E-AFBE-4B38-A4E0-90527CF326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91" y="3333220"/>
                    <a:ext cx="5387" cy="2726"/>
                  </a:xfrm>
                  <a:custGeom>
                    <a:avLst/>
                    <a:gdLst>
                      <a:gd name="connsiteX0" fmla="*/ 1412 w 5387"/>
                      <a:gd name="connsiteY0" fmla="*/ 2672 h 2726"/>
                      <a:gd name="connsiteX1" fmla="*/ 0 w 5387"/>
                      <a:gd name="connsiteY1" fmla="*/ 0 h 2726"/>
                      <a:gd name="connsiteX2" fmla="*/ 5387 w 5387"/>
                      <a:gd name="connsiteY2" fmla="*/ 2726 h 2726"/>
                      <a:gd name="connsiteX3" fmla="*/ 1412 w 5387"/>
                      <a:gd name="connsiteY3" fmla="*/ 2672 h 2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87" h="2726">
                        <a:moveTo>
                          <a:pt x="1412" y="2672"/>
                        </a:moveTo>
                        <a:lnTo>
                          <a:pt x="0" y="0"/>
                        </a:lnTo>
                        <a:lnTo>
                          <a:pt x="5387" y="2726"/>
                        </a:lnTo>
                        <a:lnTo>
                          <a:pt x="1412" y="26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2" name="Freeform: Shape 1151">
                    <a:extLst>
                      <a:ext uri="{FF2B5EF4-FFF2-40B4-BE49-F238E27FC236}">
                        <a16:creationId xmlns:a16="http://schemas.microsoft.com/office/drawing/2014/main" xmlns="" id="{F4785876-3639-43C5-8CBC-FCA62D4694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60" y="3332697"/>
                    <a:ext cx="304" cy="654"/>
                  </a:xfrm>
                  <a:custGeom>
                    <a:avLst/>
                    <a:gdLst>
                      <a:gd name="connsiteX0" fmla="*/ 115 w 304"/>
                      <a:gd name="connsiteY0" fmla="*/ 654 h 654"/>
                      <a:gd name="connsiteX1" fmla="*/ 0 w 304"/>
                      <a:gd name="connsiteY1" fmla="*/ 33 h 654"/>
                      <a:gd name="connsiteX2" fmla="*/ 108 w 304"/>
                      <a:gd name="connsiteY2" fmla="*/ 0 h 654"/>
                      <a:gd name="connsiteX3" fmla="*/ 304 w 304"/>
                      <a:gd name="connsiteY3" fmla="*/ 66 h 654"/>
                      <a:gd name="connsiteX4" fmla="*/ 115 w 304"/>
                      <a:gd name="connsiteY4" fmla="*/ 654 h 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4" h="654">
                        <a:moveTo>
                          <a:pt x="115" y="654"/>
                        </a:moveTo>
                        <a:lnTo>
                          <a:pt x="0" y="33"/>
                        </a:lnTo>
                        <a:lnTo>
                          <a:pt x="108" y="0"/>
                        </a:lnTo>
                        <a:lnTo>
                          <a:pt x="304" y="66"/>
                        </a:lnTo>
                        <a:lnTo>
                          <a:pt x="115" y="6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1" name="Freeform: Shape 1150">
                    <a:extLst>
                      <a:ext uri="{FF2B5EF4-FFF2-40B4-BE49-F238E27FC236}">
                        <a16:creationId xmlns:a16="http://schemas.microsoft.com/office/drawing/2014/main" xmlns="" id="{08DCAB0B-CD27-4CFD-A883-9BDF3DD738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06" y="3333451"/>
                    <a:ext cx="2255" cy="1403"/>
                  </a:xfrm>
                  <a:custGeom>
                    <a:avLst/>
                    <a:gdLst>
                      <a:gd name="connsiteX0" fmla="*/ 0 w 2255"/>
                      <a:gd name="connsiteY0" fmla="*/ 1102 h 1403"/>
                      <a:gd name="connsiteX1" fmla="*/ 2255 w 2255"/>
                      <a:gd name="connsiteY1" fmla="*/ 0 h 1403"/>
                      <a:gd name="connsiteX2" fmla="*/ 2070 w 2255"/>
                      <a:gd name="connsiteY2" fmla="*/ 1201 h 1403"/>
                      <a:gd name="connsiteX3" fmla="*/ 1794 w 2255"/>
                      <a:gd name="connsiteY3" fmla="*/ 1403 h 1403"/>
                      <a:gd name="connsiteX4" fmla="*/ 0 w 2255"/>
                      <a:gd name="connsiteY4" fmla="*/ 1102 h 1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5" h="1403">
                        <a:moveTo>
                          <a:pt x="0" y="1102"/>
                        </a:moveTo>
                        <a:lnTo>
                          <a:pt x="2255" y="0"/>
                        </a:lnTo>
                        <a:lnTo>
                          <a:pt x="2070" y="1201"/>
                        </a:lnTo>
                        <a:lnTo>
                          <a:pt x="1794" y="1403"/>
                        </a:lnTo>
                        <a:lnTo>
                          <a:pt x="0" y="11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0" name="Freeform: Shape 1149">
                    <a:extLst>
                      <a:ext uri="{FF2B5EF4-FFF2-40B4-BE49-F238E27FC236}">
                        <a16:creationId xmlns:a16="http://schemas.microsoft.com/office/drawing/2014/main" xmlns="" id="{6817B1B5-8B7A-44AD-A208-DC10C67C7F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499" y="3332901"/>
                    <a:ext cx="2439" cy="4483"/>
                  </a:xfrm>
                  <a:custGeom>
                    <a:avLst/>
                    <a:gdLst>
                      <a:gd name="connsiteX0" fmla="*/ 656 w 2439"/>
                      <a:gd name="connsiteY0" fmla="*/ 4442 h 4483"/>
                      <a:gd name="connsiteX1" fmla="*/ 0 w 2439"/>
                      <a:gd name="connsiteY1" fmla="*/ 906 h 4483"/>
                      <a:gd name="connsiteX2" fmla="*/ 452 w 2439"/>
                      <a:gd name="connsiteY2" fmla="*/ 254 h 4483"/>
                      <a:gd name="connsiteX3" fmla="*/ 2439 w 2439"/>
                      <a:gd name="connsiteY3" fmla="*/ 0 h 4483"/>
                      <a:gd name="connsiteX4" fmla="*/ 1019 w 2439"/>
                      <a:gd name="connsiteY4" fmla="*/ 4411 h 4483"/>
                      <a:gd name="connsiteX5" fmla="*/ 779 w 2439"/>
                      <a:gd name="connsiteY5" fmla="*/ 4483 h 4483"/>
                      <a:gd name="connsiteX6" fmla="*/ 656 w 2439"/>
                      <a:gd name="connsiteY6" fmla="*/ 4442 h 4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39" h="4483">
                        <a:moveTo>
                          <a:pt x="656" y="4442"/>
                        </a:moveTo>
                        <a:lnTo>
                          <a:pt x="0" y="906"/>
                        </a:lnTo>
                        <a:lnTo>
                          <a:pt x="452" y="254"/>
                        </a:lnTo>
                        <a:lnTo>
                          <a:pt x="2439" y="0"/>
                        </a:lnTo>
                        <a:lnTo>
                          <a:pt x="1019" y="4411"/>
                        </a:lnTo>
                        <a:lnTo>
                          <a:pt x="779" y="4483"/>
                        </a:lnTo>
                        <a:lnTo>
                          <a:pt x="656" y="4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9" name="Freeform: Shape 1148">
                    <a:extLst>
                      <a:ext uri="{FF2B5EF4-FFF2-40B4-BE49-F238E27FC236}">
                        <a16:creationId xmlns:a16="http://schemas.microsoft.com/office/drawing/2014/main" xmlns="" id="{F9A12818-F4F1-4F97-92F9-B2850620C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0098" y="3331043"/>
                    <a:ext cx="13114" cy="12180"/>
                  </a:xfrm>
                  <a:custGeom>
                    <a:avLst/>
                    <a:gdLst>
                      <a:gd name="connsiteX0" fmla="*/ 702 w 13114"/>
                      <a:gd name="connsiteY0" fmla="*/ 5898 h 12180"/>
                      <a:gd name="connsiteX1" fmla="*/ 0 w 13114"/>
                      <a:gd name="connsiteY1" fmla="*/ 4569 h 12180"/>
                      <a:gd name="connsiteX2" fmla="*/ 1616 w 13114"/>
                      <a:gd name="connsiteY2" fmla="*/ 3462 h 12180"/>
                      <a:gd name="connsiteX3" fmla="*/ 3846 w 13114"/>
                      <a:gd name="connsiteY3" fmla="*/ 0 h 12180"/>
                      <a:gd name="connsiteX4" fmla="*/ 13114 w 13114"/>
                      <a:gd name="connsiteY4" fmla="*/ 12180 h 12180"/>
                      <a:gd name="connsiteX5" fmla="*/ 702 w 13114"/>
                      <a:gd name="connsiteY5" fmla="*/ 5898 h 12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114" h="12180">
                        <a:moveTo>
                          <a:pt x="702" y="5898"/>
                        </a:moveTo>
                        <a:lnTo>
                          <a:pt x="0" y="4569"/>
                        </a:lnTo>
                        <a:lnTo>
                          <a:pt x="1616" y="3462"/>
                        </a:lnTo>
                        <a:lnTo>
                          <a:pt x="3846" y="0"/>
                        </a:lnTo>
                        <a:lnTo>
                          <a:pt x="13114" y="12180"/>
                        </a:lnTo>
                        <a:lnTo>
                          <a:pt x="702" y="58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8" name="Freeform: Shape 1147">
                    <a:extLst>
                      <a:ext uri="{FF2B5EF4-FFF2-40B4-BE49-F238E27FC236}">
                        <a16:creationId xmlns:a16="http://schemas.microsoft.com/office/drawing/2014/main" xmlns="" id="{43881728-FD1D-4E6B-BFFD-EE4052B1D7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93" y="3333349"/>
                    <a:ext cx="819" cy="1183"/>
                  </a:xfrm>
                  <a:custGeom>
                    <a:avLst/>
                    <a:gdLst>
                      <a:gd name="connsiteX0" fmla="*/ 0 w 819"/>
                      <a:gd name="connsiteY0" fmla="*/ 1183 h 1183"/>
                      <a:gd name="connsiteX1" fmla="*/ 333 w 819"/>
                      <a:gd name="connsiteY1" fmla="*/ 146 h 1183"/>
                      <a:gd name="connsiteX2" fmla="*/ 819 w 819"/>
                      <a:gd name="connsiteY2" fmla="*/ 0 h 1183"/>
                      <a:gd name="connsiteX3" fmla="*/ 0 w 819"/>
                      <a:gd name="connsiteY3" fmla="*/ 1183 h 1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9" h="1183">
                        <a:moveTo>
                          <a:pt x="0" y="1183"/>
                        </a:moveTo>
                        <a:lnTo>
                          <a:pt x="333" y="146"/>
                        </a:lnTo>
                        <a:lnTo>
                          <a:pt x="819" y="0"/>
                        </a:lnTo>
                        <a:lnTo>
                          <a:pt x="0" y="11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7" name="Freeform: Shape 1146">
                    <a:extLst>
                      <a:ext uri="{FF2B5EF4-FFF2-40B4-BE49-F238E27FC236}">
                        <a16:creationId xmlns:a16="http://schemas.microsoft.com/office/drawing/2014/main" xmlns="" id="{FAAB9772-0A9F-459B-A6F8-489C7F5F0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447" y="3333467"/>
                    <a:ext cx="6583" cy="3905"/>
                  </a:xfrm>
                  <a:custGeom>
                    <a:avLst/>
                    <a:gdLst>
                      <a:gd name="connsiteX0" fmla="*/ 0 w 6583"/>
                      <a:gd name="connsiteY0" fmla="*/ 1685 h 3905"/>
                      <a:gd name="connsiteX1" fmla="*/ 44 w 6583"/>
                      <a:gd name="connsiteY1" fmla="*/ 1547 h 3905"/>
                      <a:gd name="connsiteX2" fmla="*/ 5178 w 6583"/>
                      <a:gd name="connsiteY2" fmla="*/ 0 h 3905"/>
                      <a:gd name="connsiteX3" fmla="*/ 6583 w 6583"/>
                      <a:gd name="connsiteY3" fmla="*/ 3905 h 3905"/>
                      <a:gd name="connsiteX4" fmla="*/ 0 w 6583"/>
                      <a:gd name="connsiteY4" fmla="*/ 1685 h 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83" h="3905">
                        <a:moveTo>
                          <a:pt x="0" y="1685"/>
                        </a:moveTo>
                        <a:lnTo>
                          <a:pt x="44" y="1547"/>
                        </a:lnTo>
                        <a:lnTo>
                          <a:pt x="5178" y="0"/>
                        </a:lnTo>
                        <a:lnTo>
                          <a:pt x="6583" y="3905"/>
                        </a:lnTo>
                        <a:lnTo>
                          <a:pt x="0" y="16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6" name="Freeform: Shape 1145">
                    <a:extLst>
                      <a:ext uri="{FF2B5EF4-FFF2-40B4-BE49-F238E27FC236}">
                        <a16:creationId xmlns:a16="http://schemas.microsoft.com/office/drawing/2014/main" xmlns="" id="{8AFBED33-CEF8-4C97-9E76-38A814B10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210" y="3333192"/>
                    <a:ext cx="965" cy="1092"/>
                  </a:xfrm>
                  <a:custGeom>
                    <a:avLst/>
                    <a:gdLst>
                      <a:gd name="connsiteX0" fmla="*/ 0 w 965"/>
                      <a:gd name="connsiteY0" fmla="*/ 603 h 1092"/>
                      <a:gd name="connsiteX1" fmla="*/ 388 w 965"/>
                      <a:gd name="connsiteY1" fmla="*/ 0 h 1092"/>
                      <a:gd name="connsiteX2" fmla="*/ 965 w 965"/>
                      <a:gd name="connsiteY2" fmla="*/ 1092 h 1092"/>
                      <a:gd name="connsiteX3" fmla="*/ 0 w 965"/>
                      <a:gd name="connsiteY3" fmla="*/ 603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5" h="1092">
                        <a:moveTo>
                          <a:pt x="0" y="603"/>
                        </a:moveTo>
                        <a:lnTo>
                          <a:pt x="388" y="0"/>
                        </a:lnTo>
                        <a:lnTo>
                          <a:pt x="965" y="1092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5" name="Freeform: Shape 1144">
                    <a:extLst>
                      <a:ext uri="{FF2B5EF4-FFF2-40B4-BE49-F238E27FC236}">
                        <a16:creationId xmlns:a16="http://schemas.microsoft.com/office/drawing/2014/main" xmlns="" id="{D678EF07-45E3-46C3-B87E-F04CFF262C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7207" y="3333658"/>
                    <a:ext cx="1416" cy="1763"/>
                  </a:xfrm>
                  <a:custGeom>
                    <a:avLst/>
                    <a:gdLst>
                      <a:gd name="connsiteX0" fmla="*/ 931 w 1416"/>
                      <a:gd name="connsiteY0" fmla="*/ 1763 h 1763"/>
                      <a:gd name="connsiteX1" fmla="*/ 0 w 1416"/>
                      <a:gd name="connsiteY1" fmla="*/ 0 h 1763"/>
                      <a:gd name="connsiteX2" fmla="*/ 1416 w 1416"/>
                      <a:gd name="connsiteY2" fmla="*/ 1011 h 1763"/>
                      <a:gd name="connsiteX3" fmla="*/ 931 w 1416"/>
                      <a:gd name="connsiteY3" fmla="*/ 1763 h 1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6" h="1763">
                        <a:moveTo>
                          <a:pt x="931" y="1763"/>
                        </a:moveTo>
                        <a:lnTo>
                          <a:pt x="0" y="0"/>
                        </a:lnTo>
                        <a:lnTo>
                          <a:pt x="1416" y="1011"/>
                        </a:lnTo>
                        <a:lnTo>
                          <a:pt x="931" y="1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4" name="Freeform: Shape 1143">
                    <a:extLst>
                      <a:ext uri="{FF2B5EF4-FFF2-40B4-BE49-F238E27FC236}">
                        <a16:creationId xmlns:a16="http://schemas.microsoft.com/office/drawing/2014/main" xmlns="" id="{3949EEC9-802A-4AB5-A9E1-718997468A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69" y="3334854"/>
                    <a:ext cx="3880" cy="3417"/>
                  </a:xfrm>
                  <a:custGeom>
                    <a:avLst/>
                    <a:gdLst>
                      <a:gd name="connsiteX0" fmla="*/ 0 w 3880"/>
                      <a:gd name="connsiteY0" fmla="*/ 3046 h 3417"/>
                      <a:gd name="connsiteX1" fmla="*/ 37 w 3880"/>
                      <a:gd name="connsiteY1" fmla="*/ 2804 h 3417"/>
                      <a:gd name="connsiteX2" fmla="*/ 3880 w 3880"/>
                      <a:gd name="connsiteY2" fmla="*/ 0 h 3417"/>
                      <a:gd name="connsiteX3" fmla="*/ 2209 w 3880"/>
                      <a:gd name="connsiteY3" fmla="*/ 3417 h 3417"/>
                      <a:gd name="connsiteX4" fmla="*/ 0 w 3880"/>
                      <a:gd name="connsiteY4" fmla="*/ 3046 h 3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0" h="3417">
                        <a:moveTo>
                          <a:pt x="0" y="3046"/>
                        </a:moveTo>
                        <a:lnTo>
                          <a:pt x="37" y="2804"/>
                        </a:lnTo>
                        <a:lnTo>
                          <a:pt x="3880" y="0"/>
                        </a:lnTo>
                        <a:lnTo>
                          <a:pt x="2209" y="3417"/>
                        </a:lnTo>
                        <a:lnTo>
                          <a:pt x="0" y="30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3" name="Freeform: Shape 1142">
                    <a:extLst>
                      <a:ext uri="{FF2B5EF4-FFF2-40B4-BE49-F238E27FC236}">
                        <a16:creationId xmlns:a16="http://schemas.microsoft.com/office/drawing/2014/main" xmlns="" id="{AEA3D1BE-5706-4D9B-B8ED-CD7D5608FF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55" y="3333590"/>
                    <a:ext cx="1641" cy="5366"/>
                  </a:xfrm>
                  <a:custGeom>
                    <a:avLst/>
                    <a:gdLst>
                      <a:gd name="connsiteX0" fmla="*/ 996 w 1641"/>
                      <a:gd name="connsiteY0" fmla="*/ 5366 h 5366"/>
                      <a:gd name="connsiteX1" fmla="*/ 0 w 1641"/>
                      <a:gd name="connsiteY1" fmla="*/ 0 h 5366"/>
                      <a:gd name="connsiteX2" fmla="*/ 1641 w 1641"/>
                      <a:gd name="connsiteY2" fmla="*/ 1171 h 5366"/>
                      <a:gd name="connsiteX3" fmla="*/ 996 w 1641"/>
                      <a:gd name="connsiteY3" fmla="*/ 5366 h 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1" h="5366">
                        <a:moveTo>
                          <a:pt x="996" y="5366"/>
                        </a:moveTo>
                        <a:lnTo>
                          <a:pt x="0" y="0"/>
                        </a:lnTo>
                        <a:lnTo>
                          <a:pt x="1641" y="1171"/>
                        </a:lnTo>
                        <a:lnTo>
                          <a:pt x="996" y="53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2" name="Freeform: Shape 1141">
                    <a:extLst>
                      <a:ext uri="{FF2B5EF4-FFF2-40B4-BE49-F238E27FC236}">
                        <a16:creationId xmlns:a16="http://schemas.microsoft.com/office/drawing/2014/main" xmlns="" id="{E74BECDB-0447-46EE-820B-9838AE9B69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10" y="3335833"/>
                    <a:ext cx="5588" cy="5407"/>
                  </a:xfrm>
                  <a:custGeom>
                    <a:avLst/>
                    <a:gdLst>
                      <a:gd name="connsiteX0" fmla="*/ 0 w 5588"/>
                      <a:gd name="connsiteY0" fmla="*/ 5407 h 5407"/>
                      <a:gd name="connsiteX1" fmla="*/ 3748 w 5588"/>
                      <a:gd name="connsiteY1" fmla="*/ 0 h 5407"/>
                      <a:gd name="connsiteX2" fmla="*/ 5588 w 5588"/>
                      <a:gd name="connsiteY2" fmla="*/ 1313 h 5407"/>
                      <a:gd name="connsiteX3" fmla="*/ 5588 w 5588"/>
                      <a:gd name="connsiteY3" fmla="*/ 3724 h 5407"/>
                      <a:gd name="connsiteX4" fmla="*/ 0 w 5588"/>
                      <a:gd name="connsiteY4" fmla="*/ 5407 h 5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8" h="5407">
                        <a:moveTo>
                          <a:pt x="0" y="5407"/>
                        </a:moveTo>
                        <a:lnTo>
                          <a:pt x="3748" y="0"/>
                        </a:lnTo>
                        <a:lnTo>
                          <a:pt x="5588" y="1313"/>
                        </a:lnTo>
                        <a:lnTo>
                          <a:pt x="5588" y="3724"/>
                        </a:lnTo>
                        <a:lnTo>
                          <a:pt x="0" y="5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1" name="Freeform: Shape 1140">
                    <a:extLst>
                      <a:ext uri="{FF2B5EF4-FFF2-40B4-BE49-F238E27FC236}">
                        <a16:creationId xmlns:a16="http://schemas.microsoft.com/office/drawing/2014/main" xmlns="" id="{BD70D1A0-72D6-4D89-86D2-2F99BC3491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02" y="3332596"/>
                    <a:ext cx="6478" cy="9298"/>
                  </a:xfrm>
                  <a:custGeom>
                    <a:avLst/>
                    <a:gdLst>
                      <a:gd name="connsiteX0" fmla="*/ 0 w 6478"/>
                      <a:gd name="connsiteY0" fmla="*/ 4714 h 9298"/>
                      <a:gd name="connsiteX1" fmla="*/ 349 w 6478"/>
                      <a:gd name="connsiteY1" fmla="*/ 4172 h 9298"/>
                      <a:gd name="connsiteX2" fmla="*/ 6446 w 6478"/>
                      <a:gd name="connsiteY2" fmla="*/ 0 h 9298"/>
                      <a:gd name="connsiteX3" fmla="*/ 6478 w 6478"/>
                      <a:gd name="connsiteY3" fmla="*/ 90 h 9298"/>
                      <a:gd name="connsiteX4" fmla="*/ 6478 w 6478"/>
                      <a:gd name="connsiteY4" fmla="*/ 9298 h 9298"/>
                      <a:gd name="connsiteX5" fmla="*/ 6421 w 6478"/>
                      <a:gd name="connsiteY5" fmla="*/ 9297 h 9298"/>
                      <a:gd name="connsiteX6" fmla="*/ 0 w 6478"/>
                      <a:gd name="connsiteY6" fmla="*/ 4714 h 9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78" h="9298">
                        <a:moveTo>
                          <a:pt x="0" y="4714"/>
                        </a:moveTo>
                        <a:lnTo>
                          <a:pt x="349" y="4172"/>
                        </a:lnTo>
                        <a:lnTo>
                          <a:pt x="6446" y="0"/>
                        </a:lnTo>
                        <a:lnTo>
                          <a:pt x="6478" y="90"/>
                        </a:lnTo>
                        <a:lnTo>
                          <a:pt x="6478" y="9298"/>
                        </a:lnTo>
                        <a:lnTo>
                          <a:pt x="6421" y="9297"/>
                        </a:lnTo>
                        <a:lnTo>
                          <a:pt x="0" y="4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0" name="Freeform: Shape 1139">
                    <a:extLst>
                      <a:ext uri="{FF2B5EF4-FFF2-40B4-BE49-F238E27FC236}">
                        <a16:creationId xmlns:a16="http://schemas.microsoft.com/office/drawing/2014/main" xmlns="" id="{3E637A1D-A940-4C5C-956D-6BE2663E1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58" y="3336731"/>
                    <a:ext cx="7096" cy="6998"/>
                  </a:xfrm>
                  <a:custGeom>
                    <a:avLst/>
                    <a:gdLst>
                      <a:gd name="connsiteX0" fmla="*/ 0 w 7096"/>
                      <a:gd name="connsiteY0" fmla="*/ 6908 h 6998"/>
                      <a:gd name="connsiteX1" fmla="*/ 0 w 7096"/>
                      <a:gd name="connsiteY1" fmla="*/ 716 h 6998"/>
                      <a:gd name="connsiteX2" fmla="*/ 2375 w 7096"/>
                      <a:gd name="connsiteY2" fmla="*/ 0 h 6998"/>
                      <a:gd name="connsiteX3" fmla="*/ 7096 w 7096"/>
                      <a:gd name="connsiteY3" fmla="*/ 3370 h 6998"/>
                      <a:gd name="connsiteX4" fmla="*/ 6538 w 7096"/>
                      <a:gd name="connsiteY4" fmla="*/ 6998 h 6998"/>
                      <a:gd name="connsiteX5" fmla="*/ 0 w 7096"/>
                      <a:gd name="connsiteY5" fmla="*/ 6908 h 6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96" h="6998">
                        <a:moveTo>
                          <a:pt x="0" y="6908"/>
                        </a:moveTo>
                        <a:lnTo>
                          <a:pt x="0" y="716"/>
                        </a:lnTo>
                        <a:lnTo>
                          <a:pt x="2375" y="0"/>
                        </a:lnTo>
                        <a:lnTo>
                          <a:pt x="7096" y="3370"/>
                        </a:lnTo>
                        <a:lnTo>
                          <a:pt x="6538" y="6998"/>
                        </a:lnTo>
                        <a:lnTo>
                          <a:pt x="0" y="6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9" name="Freeform: Shape 1138">
                    <a:extLst>
                      <a:ext uri="{FF2B5EF4-FFF2-40B4-BE49-F238E27FC236}">
                        <a16:creationId xmlns:a16="http://schemas.microsoft.com/office/drawing/2014/main" xmlns="" id="{85B973A8-0691-4E55-B7C1-4AF06DF2EF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78" y="3335672"/>
                    <a:ext cx="1697" cy="859"/>
                  </a:xfrm>
                  <a:custGeom>
                    <a:avLst/>
                    <a:gdLst>
                      <a:gd name="connsiteX0" fmla="*/ 0 w 1697"/>
                      <a:gd name="connsiteY0" fmla="*/ 574 h 859"/>
                      <a:gd name="connsiteX1" fmla="*/ 0 w 1697"/>
                      <a:gd name="connsiteY1" fmla="*/ 0 h 859"/>
                      <a:gd name="connsiteX2" fmla="*/ 1697 w 1697"/>
                      <a:gd name="connsiteY2" fmla="*/ 859 h 859"/>
                      <a:gd name="connsiteX3" fmla="*/ 0 w 1697"/>
                      <a:gd name="connsiteY3" fmla="*/ 574 h 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97" h="859">
                        <a:moveTo>
                          <a:pt x="0" y="574"/>
                        </a:moveTo>
                        <a:lnTo>
                          <a:pt x="0" y="0"/>
                        </a:lnTo>
                        <a:lnTo>
                          <a:pt x="1697" y="859"/>
                        </a:lnTo>
                        <a:lnTo>
                          <a:pt x="0" y="5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8" name="Freeform: Shape 1137">
                    <a:extLst>
                      <a:ext uri="{FF2B5EF4-FFF2-40B4-BE49-F238E27FC236}">
                        <a16:creationId xmlns:a16="http://schemas.microsoft.com/office/drawing/2014/main" xmlns="" id="{0509802A-1F4A-42CE-A7EC-30E7BC9BB0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796" y="3336586"/>
                    <a:ext cx="5433" cy="5297"/>
                  </a:xfrm>
                  <a:custGeom>
                    <a:avLst/>
                    <a:gdLst>
                      <a:gd name="connsiteX0" fmla="*/ 0 w 5433"/>
                      <a:gd name="connsiteY0" fmla="*/ 5297 h 5297"/>
                      <a:gd name="connsiteX1" fmla="*/ 815 w 5433"/>
                      <a:gd name="connsiteY1" fmla="*/ 0 h 5297"/>
                      <a:gd name="connsiteX2" fmla="*/ 5433 w 5433"/>
                      <a:gd name="connsiteY2" fmla="*/ 64 h 5297"/>
                      <a:gd name="connsiteX3" fmla="*/ 3776 w 5433"/>
                      <a:gd name="connsiteY3" fmla="*/ 3453 h 5297"/>
                      <a:gd name="connsiteX4" fmla="*/ 0 w 5433"/>
                      <a:gd name="connsiteY4" fmla="*/ 5297 h 52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33" h="5297">
                        <a:moveTo>
                          <a:pt x="0" y="5297"/>
                        </a:moveTo>
                        <a:lnTo>
                          <a:pt x="815" y="0"/>
                        </a:lnTo>
                        <a:lnTo>
                          <a:pt x="5433" y="64"/>
                        </a:lnTo>
                        <a:lnTo>
                          <a:pt x="3776" y="3453"/>
                        </a:lnTo>
                        <a:lnTo>
                          <a:pt x="0" y="5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7" name="Freeform: Shape 1136">
                    <a:extLst>
                      <a:ext uri="{FF2B5EF4-FFF2-40B4-BE49-F238E27FC236}">
                        <a16:creationId xmlns:a16="http://schemas.microsoft.com/office/drawing/2014/main" xmlns="" id="{9846D017-5F2C-4FBB-AD7F-C8516BE2CB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70" y="3335398"/>
                    <a:ext cx="999" cy="506"/>
                  </a:xfrm>
                  <a:custGeom>
                    <a:avLst/>
                    <a:gdLst>
                      <a:gd name="connsiteX0" fmla="*/ 0 w 999"/>
                      <a:gd name="connsiteY0" fmla="*/ 0 h 506"/>
                      <a:gd name="connsiteX1" fmla="*/ 942 w 999"/>
                      <a:gd name="connsiteY1" fmla="*/ 13 h 506"/>
                      <a:gd name="connsiteX2" fmla="*/ 999 w 999"/>
                      <a:gd name="connsiteY2" fmla="*/ 54 h 506"/>
                      <a:gd name="connsiteX3" fmla="*/ 999 w 999"/>
                      <a:gd name="connsiteY3" fmla="*/ 506 h 506"/>
                      <a:gd name="connsiteX4" fmla="*/ 0 w 999"/>
                      <a:gd name="connsiteY4" fmla="*/ 0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9" h="506">
                        <a:moveTo>
                          <a:pt x="0" y="0"/>
                        </a:moveTo>
                        <a:lnTo>
                          <a:pt x="942" y="13"/>
                        </a:lnTo>
                        <a:lnTo>
                          <a:pt x="999" y="54"/>
                        </a:lnTo>
                        <a:lnTo>
                          <a:pt x="999" y="5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6" name="Freeform: Shape 1135">
                    <a:extLst>
                      <a:ext uri="{FF2B5EF4-FFF2-40B4-BE49-F238E27FC236}">
                        <a16:creationId xmlns:a16="http://schemas.microsoft.com/office/drawing/2014/main" xmlns="" id="{F290A6EF-D751-4CB5-8C13-CB126A5C3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910" y="3335551"/>
                    <a:ext cx="4891" cy="6443"/>
                  </a:xfrm>
                  <a:custGeom>
                    <a:avLst/>
                    <a:gdLst>
                      <a:gd name="connsiteX0" fmla="*/ 1196 w 4891"/>
                      <a:gd name="connsiteY0" fmla="*/ 6443 h 6443"/>
                      <a:gd name="connsiteX1" fmla="*/ 0 w 4891"/>
                      <a:gd name="connsiteY1" fmla="*/ 0 h 6443"/>
                      <a:gd name="connsiteX2" fmla="*/ 4498 w 4891"/>
                      <a:gd name="connsiteY2" fmla="*/ 756 h 6443"/>
                      <a:gd name="connsiteX3" fmla="*/ 4891 w 4891"/>
                      <a:gd name="connsiteY3" fmla="*/ 1848 h 6443"/>
                      <a:gd name="connsiteX4" fmla="*/ 1755 w 4891"/>
                      <a:gd name="connsiteY4" fmla="*/ 6372 h 6443"/>
                      <a:gd name="connsiteX5" fmla="*/ 1196 w 4891"/>
                      <a:gd name="connsiteY5" fmla="*/ 6443 h 6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91" h="6443">
                        <a:moveTo>
                          <a:pt x="1196" y="6443"/>
                        </a:moveTo>
                        <a:lnTo>
                          <a:pt x="0" y="0"/>
                        </a:lnTo>
                        <a:lnTo>
                          <a:pt x="4498" y="756"/>
                        </a:lnTo>
                        <a:lnTo>
                          <a:pt x="4891" y="1848"/>
                        </a:lnTo>
                        <a:lnTo>
                          <a:pt x="1755" y="6372"/>
                        </a:lnTo>
                        <a:lnTo>
                          <a:pt x="1196" y="64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5" name="Freeform: Shape 1134">
                    <a:extLst>
                      <a:ext uri="{FF2B5EF4-FFF2-40B4-BE49-F238E27FC236}">
                        <a16:creationId xmlns:a16="http://schemas.microsoft.com/office/drawing/2014/main" xmlns="" id="{DB526320-DBFB-4903-BD95-269488A03E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499" y="3336058"/>
                    <a:ext cx="3933" cy="1727"/>
                  </a:xfrm>
                  <a:custGeom>
                    <a:avLst/>
                    <a:gdLst>
                      <a:gd name="connsiteX0" fmla="*/ 0 w 3933"/>
                      <a:gd name="connsiteY0" fmla="*/ 40 h 1727"/>
                      <a:gd name="connsiteX1" fmla="*/ 0 w 3933"/>
                      <a:gd name="connsiteY1" fmla="*/ 0 h 1727"/>
                      <a:gd name="connsiteX2" fmla="*/ 3328 w 3933"/>
                      <a:gd name="connsiteY2" fmla="*/ 46 h 1727"/>
                      <a:gd name="connsiteX3" fmla="*/ 3933 w 3933"/>
                      <a:gd name="connsiteY3" fmla="*/ 1727 h 1727"/>
                      <a:gd name="connsiteX4" fmla="*/ 1879 w 3933"/>
                      <a:gd name="connsiteY4" fmla="*/ 1382 h 1727"/>
                      <a:gd name="connsiteX5" fmla="*/ 0 w 3933"/>
                      <a:gd name="connsiteY5" fmla="*/ 40 h 1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33" h="1727">
                        <a:moveTo>
                          <a:pt x="0" y="40"/>
                        </a:moveTo>
                        <a:lnTo>
                          <a:pt x="0" y="0"/>
                        </a:lnTo>
                        <a:lnTo>
                          <a:pt x="3328" y="46"/>
                        </a:lnTo>
                        <a:lnTo>
                          <a:pt x="3933" y="1727"/>
                        </a:lnTo>
                        <a:lnTo>
                          <a:pt x="1879" y="1382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4" name="Freeform: Shape 1133">
                    <a:extLst>
                      <a:ext uri="{FF2B5EF4-FFF2-40B4-BE49-F238E27FC236}">
                        <a16:creationId xmlns:a16="http://schemas.microsoft.com/office/drawing/2014/main" xmlns="" id="{1E0E8E27-9694-44F4-BDAC-15BEDB39F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822" y="3336343"/>
                    <a:ext cx="480" cy="243"/>
                  </a:xfrm>
                  <a:custGeom>
                    <a:avLst/>
                    <a:gdLst>
                      <a:gd name="connsiteX0" fmla="*/ 0 w 480"/>
                      <a:gd name="connsiteY0" fmla="*/ 0 h 243"/>
                      <a:gd name="connsiteX1" fmla="*/ 182 w 480"/>
                      <a:gd name="connsiteY1" fmla="*/ 31 h 243"/>
                      <a:gd name="connsiteX2" fmla="*/ 480 w 480"/>
                      <a:gd name="connsiteY2" fmla="*/ 243 h 243"/>
                      <a:gd name="connsiteX3" fmla="*/ 0 w 480"/>
                      <a:gd name="connsiteY3" fmla="*/ 0 h 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0" h="243">
                        <a:moveTo>
                          <a:pt x="0" y="0"/>
                        </a:moveTo>
                        <a:lnTo>
                          <a:pt x="182" y="31"/>
                        </a:lnTo>
                        <a:lnTo>
                          <a:pt x="480" y="2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3" name="Freeform: Shape 1132">
                    <a:extLst>
                      <a:ext uri="{FF2B5EF4-FFF2-40B4-BE49-F238E27FC236}">
                        <a16:creationId xmlns:a16="http://schemas.microsoft.com/office/drawing/2014/main" xmlns="" id="{A50DE7F9-4B3F-4621-8E9F-1E4736BA54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261" y="3335937"/>
                    <a:ext cx="2298" cy="1641"/>
                  </a:xfrm>
                  <a:custGeom>
                    <a:avLst/>
                    <a:gdLst>
                      <a:gd name="connsiteX0" fmla="*/ 0 w 2298"/>
                      <a:gd name="connsiteY0" fmla="*/ 0 h 1641"/>
                      <a:gd name="connsiteX1" fmla="*/ 2088 w 2298"/>
                      <a:gd name="connsiteY1" fmla="*/ 1057 h 1641"/>
                      <a:gd name="connsiteX2" fmla="*/ 2298 w 2298"/>
                      <a:gd name="connsiteY2" fmla="*/ 1641 h 1641"/>
                      <a:gd name="connsiteX3" fmla="*/ 0 w 2298"/>
                      <a:gd name="connsiteY3" fmla="*/ 0 h 1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8" h="1641">
                        <a:moveTo>
                          <a:pt x="0" y="0"/>
                        </a:moveTo>
                        <a:lnTo>
                          <a:pt x="2088" y="1057"/>
                        </a:lnTo>
                        <a:lnTo>
                          <a:pt x="2298" y="1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2" name="Freeform: Shape 1131">
                    <a:extLst>
                      <a:ext uri="{FF2B5EF4-FFF2-40B4-BE49-F238E27FC236}">
                        <a16:creationId xmlns:a16="http://schemas.microsoft.com/office/drawing/2014/main" xmlns="" id="{6D363894-024B-4234-A968-B7521A4DF7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823" y="3336449"/>
                    <a:ext cx="1979" cy="1412"/>
                  </a:xfrm>
                  <a:custGeom>
                    <a:avLst/>
                    <a:gdLst>
                      <a:gd name="connsiteX0" fmla="*/ 305 w 1979"/>
                      <a:gd name="connsiteY0" fmla="*/ 848 h 1412"/>
                      <a:gd name="connsiteX1" fmla="*/ 0 w 1979"/>
                      <a:gd name="connsiteY1" fmla="*/ 0 h 1412"/>
                      <a:gd name="connsiteX2" fmla="*/ 1979 w 1979"/>
                      <a:gd name="connsiteY2" fmla="*/ 1412 h 1412"/>
                      <a:gd name="connsiteX3" fmla="*/ 305 w 1979"/>
                      <a:gd name="connsiteY3" fmla="*/ 848 h 1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9" h="1412">
                        <a:moveTo>
                          <a:pt x="305" y="848"/>
                        </a:moveTo>
                        <a:lnTo>
                          <a:pt x="0" y="0"/>
                        </a:lnTo>
                        <a:lnTo>
                          <a:pt x="1979" y="1412"/>
                        </a:lnTo>
                        <a:lnTo>
                          <a:pt x="305" y="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1" name="Freeform: Shape 1130">
                    <a:extLst>
                      <a:ext uri="{FF2B5EF4-FFF2-40B4-BE49-F238E27FC236}">
                        <a16:creationId xmlns:a16="http://schemas.microsoft.com/office/drawing/2014/main" xmlns="" id="{4FBB5299-2A99-4ED3-AFC6-1A15E87377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39" y="3336698"/>
                    <a:ext cx="3819" cy="2688"/>
                  </a:xfrm>
                  <a:custGeom>
                    <a:avLst/>
                    <a:gdLst>
                      <a:gd name="connsiteX0" fmla="*/ 332 w 3819"/>
                      <a:gd name="connsiteY0" fmla="*/ 924 h 2688"/>
                      <a:gd name="connsiteX1" fmla="*/ 0 w 3819"/>
                      <a:gd name="connsiteY1" fmla="*/ 0 h 2688"/>
                      <a:gd name="connsiteX2" fmla="*/ 3426 w 3819"/>
                      <a:gd name="connsiteY2" fmla="*/ 575 h 2688"/>
                      <a:gd name="connsiteX3" fmla="*/ 3819 w 3819"/>
                      <a:gd name="connsiteY3" fmla="*/ 2688 h 2688"/>
                      <a:gd name="connsiteX4" fmla="*/ 332 w 3819"/>
                      <a:gd name="connsiteY4" fmla="*/ 924 h 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9" h="2688">
                        <a:moveTo>
                          <a:pt x="332" y="924"/>
                        </a:moveTo>
                        <a:lnTo>
                          <a:pt x="0" y="0"/>
                        </a:lnTo>
                        <a:lnTo>
                          <a:pt x="3426" y="575"/>
                        </a:lnTo>
                        <a:lnTo>
                          <a:pt x="3819" y="2688"/>
                        </a:lnTo>
                        <a:lnTo>
                          <a:pt x="332" y="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0" name="Freeform: Shape 1129">
                    <a:extLst>
                      <a:ext uri="{FF2B5EF4-FFF2-40B4-BE49-F238E27FC236}">
                        <a16:creationId xmlns:a16="http://schemas.microsoft.com/office/drawing/2014/main" xmlns="" id="{E49FEE8C-5D4C-4AC4-90DD-138E46FB4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01" y="3337621"/>
                    <a:ext cx="3576" cy="3592"/>
                  </a:xfrm>
                  <a:custGeom>
                    <a:avLst/>
                    <a:gdLst>
                      <a:gd name="connsiteX0" fmla="*/ 0 w 3576"/>
                      <a:gd name="connsiteY0" fmla="*/ 2992 h 3592"/>
                      <a:gd name="connsiteX1" fmla="*/ 2909 w 3576"/>
                      <a:gd name="connsiteY1" fmla="*/ 0 h 3592"/>
                      <a:gd name="connsiteX2" fmla="*/ 3576 w 3576"/>
                      <a:gd name="connsiteY2" fmla="*/ 3592 h 3592"/>
                      <a:gd name="connsiteX3" fmla="*/ 0 w 3576"/>
                      <a:gd name="connsiteY3" fmla="*/ 2992 h 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6" h="35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576" y="3592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9" name="Freeform: Shape 1128">
                    <a:extLst>
                      <a:ext uri="{FF2B5EF4-FFF2-40B4-BE49-F238E27FC236}">
                        <a16:creationId xmlns:a16="http://schemas.microsoft.com/office/drawing/2014/main" xmlns="" id="{BC406546-C4E5-446E-9F22-43EEB547C2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900" y="3336930"/>
                    <a:ext cx="1545" cy="1103"/>
                  </a:xfrm>
                  <a:custGeom>
                    <a:avLst/>
                    <a:gdLst>
                      <a:gd name="connsiteX0" fmla="*/ 0 w 1545"/>
                      <a:gd name="connsiteY0" fmla="*/ 0 h 1103"/>
                      <a:gd name="connsiteX1" fmla="*/ 1430 w 1545"/>
                      <a:gd name="connsiteY1" fmla="*/ 482 h 1103"/>
                      <a:gd name="connsiteX2" fmla="*/ 1545 w 1545"/>
                      <a:gd name="connsiteY2" fmla="*/ 1103 h 1103"/>
                      <a:gd name="connsiteX3" fmla="*/ 0 w 1545"/>
                      <a:gd name="connsiteY3" fmla="*/ 0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45" h="1103">
                        <a:moveTo>
                          <a:pt x="0" y="0"/>
                        </a:moveTo>
                        <a:lnTo>
                          <a:pt x="1430" y="482"/>
                        </a:lnTo>
                        <a:lnTo>
                          <a:pt x="1545" y="1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8" name="Freeform: Shape 1127">
                    <a:extLst>
                      <a:ext uri="{FF2B5EF4-FFF2-40B4-BE49-F238E27FC236}">
                        <a16:creationId xmlns:a16="http://schemas.microsoft.com/office/drawing/2014/main" xmlns="" id="{DC733DED-00F5-4980-8A88-D90F0E0C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73" y="3336101"/>
                    <a:ext cx="9113" cy="8226"/>
                  </a:xfrm>
                  <a:custGeom>
                    <a:avLst/>
                    <a:gdLst>
                      <a:gd name="connsiteX0" fmla="*/ 2760 w 9113"/>
                      <a:gd name="connsiteY0" fmla="*/ 6084 h 8226"/>
                      <a:gd name="connsiteX1" fmla="*/ 0 w 9113"/>
                      <a:gd name="connsiteY1" fmla="*/ 860 h 8226"/>
                      <a:gd name="connsiteX2" fmla="*/ 2854 w 9113"/>
                      <a:gd name="connsiteY2" fmla="*/ 0 h 8226"/>
                      <a:gd name="connsiteX3" fmla="*/ 9113 w 9113"/>
                      <a:gd name="connsiteY3" fmla="*/ 8226 h 8226"/>
                      <a:gd name="connsiteX4" fmla="*/ 2760 w 9113"/>
                      <a:gd name="connsiteY4" fmla="*/ 6084 h 8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13" h="8226">
                        <a:moveTo>
                          <a:pt x="2760" y="6084"/>
                        </a:moveTo>
                        <a:lnTo>
                          <a:pt x="0" y="860"/>
                        </a:lnTo>
                        <a:lnTo>
                          <a:pt x="2854" y="0"/>
                        </a:lnTo>
                        <a:lnTo>
                          <a:pt x="9113" y="8226"/>
                        </a:lnTo>
                        <a:lnTo>
                          <a:pt x="2760" y="6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7" name="Freeform: Shape 1126">
                    <a:extLst>
                      <a:ext uri="{FF2B5EF4-FFF2-40B4-BE49-F238E27FC236}">
                        <a16:creationId xmlns:a16="http://schemas.microsoft.com/office/drawing/2014/main" xmlns="" id="{D0B9F331-6756-4DF5-B194-E08F75F82A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76" y="3337936"/>
                    <a:ext cx="2567" cy="3939"/>
                  </a:xfrm>
                  <a:custGeom>
                    <a:avLst/>
                    <a:gdLst>
                      <a:gd name="connsiteX0" fmla="*/ 0 w 2567"/>
                      <a:gd name="connsiteY0" fmla="*/ 3939 h 3939"/>
                      <a:gd name="connsiteX1" fmla="*/ 1267 w 2567"/>
                      <a:gd name="connsiteY1" fmla="*/ 0 h 3939"/>
                      <a:gd name="connsiteX2" fmla="*/ 2567 w 2567"/>
                      <a:gd name="connsiteY2" fmla="*/ 3612 h 3939"/>
                      <a:gd name="connsiteX3" fmla="*/ 0 w 2567"/>
                      <a:gd name="connsiteY3" fmla="*/ 3939 h 3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67" h="3939">
                        <a:moveTo>
                          <a:pt x="0" y="3939"/>
                        </a:moveTo>
                        <a:lnTo>
                          <a:pt x="1267" y="0"/>
                        </a:lnTo>
                        <a:lnTo>
                          <a:pt x="2567" y="3612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6" name="Freeform: Shape 1125">
                    <a:extLst>
                      <a:ext uri="{FF2B5EF4-FFF2-40B4-BE49-F238E27FC236}">
                        <a16:creationId xmlns:a16="http://schemas.microsoft.com/office/drawing/2014/main" xmlns="" id="{7B3AC61A-B6F3-422D-B70F-14D88E8CF5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61" y="3336597"/>
                    <a:ext cx="8003" cy="5754"/>
                  </a:xfrm>
                  <a:custGeom>
                    <a:avLst/>
                    <a:gdLst>
                      <a:gd name="connsiteX0" fmla="*/ 0 w 8003"/>
                      <a:gd name="connsiteY0" fmla="*/ 1141 h 5754"/>
                      <a:gd name="connsiteX1" fmla="*/ 175 w 8003"/>
                      <a:gd name="connsiteY1" fmla="*/ 0 h 5754"/>
                      <a:gd name="connsiteX2" fmla="*/ 2071 w 8003"/>
                      <a:gd name="connsiteY2" fmla="*/ 639 h 5754"/>
                      <a:gd name="connsiteX3" fmla="*/ 8003 w 8003"/>
                      <a:gd name="connsiteY3" fmla="*/ 3642 h 5754"/>
                      <a:gd name="connsiteX4" fmla="*/ 7130 w 8003"/>
                      <a:gd name="connsiteY4" fmla="*/ 5428 h 5754"/>
                      <a:gd name="connsiteX5" fmla="*/ 6462 w 8003"/>
                      <a:gd name="connsiteY5" fmla="*/ 5754 h 5754"/>
                      <a:gd name="connsiteX6" fmla="*/ 0 w 8003"/>
                      <a:gd name="connsiteY6" fmla="*/ 1141 h 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03" h="5754">
                        <a:moveTo>
                          <a:pt x="0" y="1141"/>
                        </a:moveTo>
                        <a:lnTo>
                          <a:pt x="175" y="0"/>
                        </a:lnTo>
                        <a:lnTo>
                          <a:pt x="2071" y="639"/>
                        </a:lnTo>
                        <a:lnTo>
                          <a:pt x="8003" y="3642"/>
                        </a:lnTo>
                        <a:lnTo>
                          <a:pt x="7130" y="5428"/>
                        </a:lnTo>
                        <a:lnTo>
                          <a:pt x="6462" y="5754"/>
                        </a:lnTo>
                        <a:lnTo>
                          <a:pt x="0" y="1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5" name="Freeform: Shape 1124">
                    <a:extLst>
                      <a:ext uri="{FF2B5EF4-FFF2-40B4-BE49-F238E27FC236}">
                        <a16:creationId xmlns:a16="http://schemas.microsoft.com/office/drawing/2014/main" xmlns="" id="{EB4C787C-1C3A-4BDF-AD42-02B5BE9620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555" y="3337973"/>
                    <a:ext cx="2109" cy="1365"/>
                  </a:xfrm>
                  <a:custGeom>
                    <a:avLst/>
                    <a:gdLst>
                      <a:gd name="connsiteX0" fmla="*/ 132 w 2109"/>
                      <a:gd name="connsiteY0" fmla="*/ 714 h 1365"/>
                      <a:gd name="connsiteX1" fmla="*/ 0 w 2109"/>
                      <a:gd name="connsiteY1" fmla="*/ 0 h 1365"/>
                      <a:gd name="connsiteX2" fmla="*/ 2109 w 2109"/>
                      <a:gd name="connsiteY2" fmla="*/ 1068 h 1365"/>
                      <a:gd name="connsiteX3" fmla="*/ 2063 w 2109"/>
                      <a:gd name="connsiteY3" fmla="*/ 1365 h 1365"/>
                      <a:gd name="connsiteX4" fmla="*/ 132 w 2109"/>
                      <a:gd name="connsiteY4" fmla="*/ 714 h 1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9" h="1365">
                        <a:moveTo>
                          <a:pt x="132" y="714"/>
                        </a:moveTo>
                        <a:lnTo>
                          <a:pt x="0" y="0"/>
                        </a:lnTo>
                        <a:lnTo>
                          <a:pt x="2109" y="1068"/>
                        </a:lnTo>
                        <a:lnTo>
                          <a:pt x="2063" y="1365"/>
                        </a:lnTo>
                        <a:lnTo>
                          <a:pt x="132" y="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4" name="Freeform: Shape 1123">
                    <a:extLst>
                      <a:ext uri="{FF2B5EF4-FFF2-40B4-BE49-F238E27FC236}">
                        <a16:creationId xmlns:a16="http://schemas.microsoft.com/office/drawing/2014/main" xmlns="" id="{20D56104-147D-4D61-B8E5-197D9F4B7A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1" y="3337737"/>
                    <a:ext cx="2498" cy="3314"/>
                  </a:xfrm>
                  <a:custGeom>
                    <a:avLst/>
                    <a:gdLst>
                      <a:gd name="connsiteX0" fmla="*/ 1147 w 2498"/>
                      <a:gd name="connsiteY0" fmla="*/ 3314 h 3314"/>
                      <a:gd name="connsiteX1" fmla="*/ 0 w 2498"/>
                      <a:gd name="connsiteY1" fmla="*/ 123 h 3314"/>
                      <a:gd name="connsiteX2" fmla="*/ 962 w 2498"/>
                      <a:gd name="connsiteY2" fmla="*/ 0 h 3314"/>
                      <a:gd name="connsiteX3" fmla="*/ 2498 w 2498"/>
                      <a:gd name="connsiteY3" fmla="*/ 2907 h 3314"/>
                      <a:gd name="connsiteX4" fmla="*/ 1147 w 2498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98" h="3314">
                        <a:moveTo>
                          <a:pt x="1147" y="3314"/>
                        </a:moveTo>
                        <a:lnTo>
                          <a:pt x="0" y="123"/>
                        </a:lnTo>
                        <a:lnTo>
                          <a:pt x="962" y="0"/>
                        </a:lnTo>
                        <a:lnTo>
                          <a:pt x="2498" y="2907"/>
                        </a:lnTo>
                        <a:lnTo>
                          <a:pt x="1147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3" name="Freeform: Shape 1122">
                    <a:extLst>
                      <a:ext uri="{FF2B5EF4-FFF2-40B4-BE49-F238E27FC236}">
                        <a16:creationId xmlns:a16="http://schemas.microsoft.com/office/drawing/2014/main" xmlns="" id="{2A5F8A16-4A13-4387-BA6E-7BE8DB975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004" y="3337078"/>
                    <a:ext cx="6950" cy="10214"/>
                  </a:xfrm>
                  <a:custGeom>
                    <a:avLst/>
                    <a:gdLst>
                      <a:gd name="connsiteX0" fmla="*/ 3328 w 6950"/>
                      <a:gd name="connsiteY0" fmla="*/ 10163 h 10214"/>
                      <a:gd name="connsiteX1" fmla="*/ 0 w 6950"/>
                      <a:gd name="connsiteY1" fmla="*/ 909 h 10214"/>
                      <a:gd name="connsiteX2" fmla="*/ 0 w 6950"/>
                      <a:gd name="connsiteY2" fmla="*/ 797 h 10214"/>
                      <a:gd name="connsiteX3" fmla="*/ 1164 w 6950"/>
                      <a:gd name="connsiteY3" fmla="*/ 0 h 10214"/>
                      <a:gd name="connsiteX4" fmla="*/ 5911 w 6950"/>
                      <a:gd name="connsiteY4" fmla="*/ 4616 h 10214"/>
                      <a:gd name="connsiteX5" fmla="*/ 6950 w 6950"/>
                      <a:gd name="connsiteY5" fmla="*/ 10214 h 10214"/>
                      <a:gd name="connsiteX6" fmla="*/ 3328 w 6950"/>
                      <a:gd name="connsiteY6" fmla="*/ 10163 h 10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50" h="10214">
                        <a:moveTo>
                          <a:pt x="3328" y="10163"/>
                        </a:moveTo>
                        <a:lnTo>
                          <a:pt x="0" y="909"/>
                        </a:lnTo>
                        <a:lnTo>
                          <a:pt x="0" y="797"/>
                        </a:lnTo>
                        <a:lnTo>
                          <a:pt x="1164" y="0"/>
                        </a:lnTo>
                        <a:lnTo>
                          <a:pt x="5911" y="4616"/>
                        </a:lnTo>
                        <a:lnTo>
                          <a:pt x="6950" y="10214"/>
                        </a:lnTo>
                        <a:lnTo>
                          <a:pt x="3328" y="10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2" name="Freeform: Shape 1121">
                    <a:extLst>
                      <a:ext uri="{FF2B5EF4-FFF2-40B4-BE49-F238E27FC236}">
                        <a16:creationId xmlns:a16="http://schemas.microsoft.com/office/drawing/2014/main" xmlns="" id="{782C007B-AED1-4CD3-BA34-EE7C036A76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769" y="3339209"/>
                    <a:ext cx="8947" cy="5769"/>
                  </a:xfrm>
                  <a:custGeom>
                    <a:avLst/>
                    <a:gdLst>
                      <a:gd name="connsiteX0" fmla="*/ 0 w 8947"/>
                      <a:gd name="connsiteY0" fmla="*/ 2691 h 5769"/>
                      <a:gd name="connsiteX1" fmla="*/ 414 w 8947"/>
                      <a:gd name="connsiteY1" fmla="*/ 0 h 5769"/>
                      <a:gd name="connsiteX2" fmla="*/ 5448 w 8947"/>
                      <a:gd name="connsiteY2" fmla="*/ 845 h 5769"/>
                      <a:gd name="connsiteX3" fmla="*/ 8947 w 8947"/>
                      <a:gd name="connsiteY3" fmla="*/ 4248 h 5769"/>
                      <a:gd name="connsiteX4" fmla="*/ 8203 w 8947"/>
                      <a:gd name="connsiteY4" fmla="*/ 5769 h 5769"/>
                      <a:gd name="connsiteX5" fmla="*/ 1850 w 8947"/>
                      <a:gd name="connsiteY5" fmla="*/ 3627 h 5769"/>
                      <a:gd name="connsiteX6" fmla="*/ 0 w 8947"/>
                      <a:gd name="connsiteY6" fmla="*/ 2691 h 5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47" h="5769">
                        <a:moveTo>
                          <a:pt x="0" y="2691"/>
                        </a:moveTo>
                        <a:lnTo>
                          <a:pt x="414" y="0"/>
                        </a:lnTo>
                        <a:lnTo>
                          <a:pt x="5448" y="845"/>
                        </a:lnTo>
                        <a:lnTo>
                          <a:pt x="8947" y="4248"/>
                        </a:lnTo>
                        <a:lnTo>
                          <a:pt x="8203" y="5769"/>
                        </a:lnTo>
                        <a:lnTo>
                          <a:pt x="1850" y="3627"/>
                        </a:lnTo>
                        <a:lnTo>
                          <a:pt x="0" y="2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1" name="Freeform: Shape 1120">
                    <a:extLst>
                      <a:ext uri="{FF2B5EF4-FFF2-40B4-BE49-F238E27FC236}">
                        <a16:creationId xmlns:a16="http://schemas.microsoft.com/office/drawing/2014/main" xmlns="" id="{097219AE-C5C2-4BEC-A4D5-10D5F23848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648" y="3339328"/>
                    <a:ext cx="763" cy="556"/>
                  </a:xfrm>
                  <a:custGeom>
                    <a:avLst/>
                    <a:gdLst>
                      <a:gd name="connsiteX0" fmla="*/ 0 w 763"/>
                      <a:gd name="connsiteY0" fmla="*/ 556 h 556"/>
                      <a:gd name="connsiteX1" fmla="*/ 118 w 763"/>
                      <a:gd name="connsiteY1" fmla="*/ 315 h 556"/>
                      <a:gd name="connsiteX2" fmla="*/ 763 w 763"/>
                      <a:gd name="connsiteY2" fmla="*/ 0 h 556"/>
                      <a:gd name="connsiteX3" fmla="*/ 0 w 763"/>
                      <a:gd name="connsiteY3" fmla="*/ 556 h 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" h="556">
                        <a:moveTo>
                          <a:pt x="0" y="556"/>
                        </a:moveTo>
                        <a:lnTo>
                          <a:pt x="118" y="315"/>
                        </a:lnTo>
                        <a:lnTo>
                          <a:pt x="763" y="0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0" name="Freeform: Shape 1119">
                    <a:extLst>
                      <a:ext uri="{FF2B5EF4-FFF2-40B4-BE49-F238E27FC236}">
                        <a16:creationId xmlns:a16="http://schemas.microsoft.com/office/drawing/2014/main" xmlns="" id="{E485C74C-0927-49A7-95D7-D24EC256BE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5" y="3339601"/>
                    <a:ext cx="3509" cy="2365"/>
                  </a:xfrm>
                  <a:custGeom>
                    <a:avLst/>
                    <a:gdLst>
                      <a:gd name="connsiteX0" fmla="*/ 0 w 3509"/>
                      <a:gd name="connsiteY0" fmla="*/ 1689 h 2365"/>
                      <a:gd name="connsiteX1" fmla="*/ 291 w 3509"/>
                      <a:gd name="connsiteY1" fmla="*/ 1094 h 2365"/>
                      <a:gd name="connsiteX2" fmla="*/ 2531 w 3509"/>
                      <a:gd name="connsiteY2" fmla="*/ 0 h 2365"/>
                      <a:gd name="connsiteX3" fmla="*/ 3509 w 3509"/>
                      <a:gd name="connsiteY3" fmla="*/ 494 h 2365"/>
                      <a:gd name="connsiteX4" fmla="*/ 946 w 3509"/>
                      <a:gd name="connsiteY4" fmla="*/ 2365 h 2365"/>
                      <a:gd name="connsiteX5" fmla="*/ 0 w 3509"/>
                      <a:gd name="connsiteY5" fmla="*/ 1689 h 2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09" h="2365">
                        <a:moveTo>
                          <a:pt x="0" y="1689"/>
                        </a:moveTo>
                        <a:lnTo>
                          <a:pt x="291" y="1094"/>
                        </a:lnTo>
                        <a:lnTo>
                          <a:pt x="2531" y="0"/>
                        </a:lnTo>
                        <a:lnTo>
                          <a:pt x="3509" y="494"/>
                        </a:lnTo>
                        <a:lnTo>
                          <a:pt x="946" y="2365"/>
                        </a:lnTo>
                        <a:lnTo>
                          <a:pt x="0" y="1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9" name="Freeform: Shape 1118">
                    <a:extLst>
                      <a:ext uri="{FF2B5EF4-FFF2-40B4-BE49-F238E27FC236}">
                        <a16:creationId xmlns:a16="http://schemas.microsoft.com/office/drawing/2014/main" xmlns="" id="{0F831D2B-533D-4913-8BB8-1F78EC16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412" y="3338404"/>
                    <a:ext cx="5156" cy="4466"/>
                  </a:xfrm>
                  <a:custGeom>
                    <a:avLst/>
                    <a:gdLst>
                      <a:gd name="connsiteX0" fmla="*/ 3399 w 5156"/>
                      <a:gd name="connsiteY0" fmla="*/ 4466 h 4466"/>
                      <a:gd name="connsiteX1" fmla="*/ 0 w 5156"/>
                      <a:gd name="connsiteY1" fmla="*/ 0 h 4466"/>
                      <a:gd name="connsiteX2" fmla="*/ 5156 w 5156"/>
                      <a:gd name="connsiteY2" fmla="*/ 1738 h 4466"/>
                      <a:gd name="connsiteX3" fmla="*/ 3399 w 5156"/>
                      <a:gd name="connsiteY3" fmla="*/ 4466 h 4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6" h="4466">
                        <a:moveTo>
                          <a:pt x="3399" y="4466"/>
                        </a:moveTo>
                        <a:lnTo>
                          <a:pt x="0" y="0"/>
                        </a:lnTo>
                        <a:lnTo>
                          <a:pt x="5156" y="1738"/>
                        </a:lnTo>
                        <a:lnTo>
                          <a:pt x="3399" y="44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8" name="Freeform: Shape 1117">
                    <a:extLst>
                      <a:ext uri="{FF2B5EF4-FFF2-40B4-BE49-F238E27FC236}">
                        <a16:creationId xmlns:a16="http://schemas.microsoft.com/office/drawing/2014/main" xmlns="" id="{A63F19A6-A1C1-46FC-BE9B-A87583A1AD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283" y="3339933"/>
                    <a:ext cx="3732" cy="2695"/>
                  </a:xfrm>
                  <a:custGeom>
                    <a:avLst/>
                    <a:gdLst>
                      <a:gd name="connsiteX0" fmla="*/ 409 w 3732"/>
                      <a:gd name="connsiteY0" fmla="*/ 2205 h 2695"/>
                      <a:gd name="connsiteX1" fmla="*/ 0 w 3732"/>
                      <a:gd name="connsiteY1" fmla="*/ 0 h 2695"/>
                      <a:gd name="connsiteX2" fmla="*/ 3732 w 3732"/>
                      <a:gd name="connsiteY2" fmla="*/ 51 h 2695"/>
                      <a:gd name="connsiteX3" fmla="*/ 3325 w 3732"/>
                      <a:gd name="connsiteY3" fmla="*/ 2695 h 2695"/>
                      <a:gd name="connsiteX4" fmla="*/ 409 w 3732"/>
                      <a:gd name="connsiteY4" fmla="*/ 2205 h 2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32" h="2695">
                        <a:moveTo>
                          <a:pt x="409" y="2205"/>
                        </a:moveTo>
                        <a:lnTo>
                          <a:pt x="0" y="0"/>
                        </a:lnTo>
                        <a:lnTo>
                          <a:pt x="3732" y="51"/>
                        </a:lnTo>
                        <a:lnTo>
                          <a:pt x="3325" y="2695"/>
                        </a:lnTo>
                        <a:lnTo>
                          <a:pt x="409" y="2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7" name="Freeform: Shape 1116">
                    <a:extLst>
                      <a:ext uri="{FF2B5EF4-FFF2-40B4-BE49-F238E27FC236}">
                        <a16:creationId xmlns:a16="http://schemas.microsoft.com/office/drawing/2014/main" xmlns="" id="{44C095D7-A17A-456D-AE2F-748AA7CCE5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87" y="3339290"/>
                    <a:ext cx="5314" cy="5160"/>
                  </a:xfrm>
                  <a:custGeom>
                    <a:avLst/>
                    <a:gdLst>
                      <a:gd name="connsiteX0" fmla="*/ 0 w 5314"/>
                      <a:gd name="connsiteY0" fmla="*/ 2598 h 5160"/>
                      <a:gd name="connsiteX1" fmla="*/ 2526 w 5314"/>
                      <a:gd name="connsiteY1" fmla="*/ 0 h 5160"/>
                      <a:gd name="connsiteX2" fmla="*/ 4340 w 5314"/>
                      <a:gd name="connsiteY2" fmla="*/ 918 h 5160"/>
                      <a:gd name="connsiteX3" fmla="*/ 5314 w 5314"/>
                      <a:gd name="connsiteY3" fmla="*/ 1865 h 5160"/>
                      <a:gd name="connsiteX4" fmla="*/ 4282 w 5314"/>
                      <a:gd name="connsiteY4" fmla="*/ 5072 h 5160"/>
                      <a:gd name="connsiteX5" fmla="*/ 3590 w 5314"/>
                      <a:gd name="connsiteY5" fmla="*/ 5160 h 5160"/>
                      <a:gd name="connsiteX6" fmla="*/ 0 w 5314"/>
                      <a:gd name="connsiteY6" fmla="*/ 2598 h 5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14" h="5160">
                        <a:moveTo>
                          <a:pt x="0" y="2598"/>
                        </a:moveTo>
                        <a:lnTo>
                          <a:pt x="2526" y="0"/>
                        </a:lnTo>
                        <a:lnTo>
                          <a:pt x="4340" y="918"/>
                        </a:lnTo>
                        <a:lnTo>
                          <a:pt x="5314" y="1865"/>
                        </a:lnTo>
                        <a:lnTo>
                          <a:pt x="4282" y="5072"/>
                        </a:lnTo>
                        <a:lnTo>
                          <a:pt x="3590" y="5160"/>
                        </a:lnTo>
                        <a:lnTo>
                          <a:pt x="0" y="2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6" name="Freeform: Shape 1115">
                    <a:extLst>
                      <a:ext uri="{FF2B5EF4-FFF2-40B4-BE49-F238E27FC236}">
                        <a16:creationId xmlns:a16="http://schemas.microsoft.com/office/drawing/2014/main" xmlns="" id="{17DFD55E-B709-4906-A414-00BF66DF07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092" y="3340824"/>
                    <a:ext cx="3024" cy="2121"/>
                  </a:xfrm>
                  <a:custGeom>
                    <a:avLst/>
                    <a:gdLst>
                      <a:gd name="connsiteX0" fmla="*/ 0 w 3024"/>
                      <a:gd name="connsiteY0" fmla="*/ 2121 h 2121"/>
                      <a:gd name="connsiteX1" fmla="*/ 2905 w 3024"/>
                      <a:gd name="connsiteY1" fmla="*/ 0 h 2121"/>
                      <a:gd name="connsiteX2" fmla="*/ 3024 w 3024"/>
                      <a:gd name="connsiteY2" fmla="*/ 643 h 2121"/>
                      <a:gd name="connsiteX3" fmla="*/ 0 w 3024"/>
                      <a:gd name="connsiteY3" fmla="*/ 2121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24" h="2121">
                        <a:moveTo>
                          <a:pt x="0" y="2121"/>
                        </a:moveTo>
                        <a:lnTo>
                          <a:pt x="2905" y="0"/>
                        </a:lnTo>
                        <a:lnTo>
                          <a:pt x="3024" y="643"/>
                        </a:lnTo>
                        <a:lnTo>
                          <a:pt x="0" y="21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5" name="Freeform: Shape 1114">
                    <a:extLst>
                      <a:ext uri="{FF2B5EF4-FFF2-40B4-BE49-F238E27FC236}">
                        <a16:creationId xmlns:a16="http://schemas.microsoft.com/office/drawing/2014/main" xmlns="" id="{E0495502-5476-4B42-A884-12B68623D5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29" y="3339878"/>
                    <a:ext cx="4685" cy="4739"/>
                  </a:xfrm>
                  <a:custGeom>
                    <a:avLst/>
                    <a:gdLst>
                      <a:gd name="connsiteX0" fmla="*/ 2104 w 4685"/>
                      <a:gd name="connsiteY0" fmla="*/ 4739 h 4739"/>
                      <a:gd name="connsiteX1" fmla="*/ 0 w 4685"/>
                      <a:gd name="connsiteY1" fmla="*/ 758 h 4739"/>
                      <a:gd name="connsiteX2" fmla="*/ 144 w 4685"/>
                      <a:gd name="connsiteY2" fmla="*/ 313 h 4739"/>
                      <a:gd name="connsiteX3" fmla="*/ 361 w 4685"/>
                      <a:gd name="connsiteY3" fmla="*/ 0 h 4739"/>
                      <a:gd name="connsiteX4" fmla="*/ 1472 w 4685"/>
                      <a:gd name="connsiteY4" fmla="*/ 187 h 4739"/>
                      <a:gd name="connsiteX5" fmla="*/ 4685 w 4685"/>
                      <a:gd name="connsiteY5" fmla="*/ 4409 h 4739"/>
                      <a:gd name="connsiteX6" fmla="*/ 2104 w 4685"/>
                      <a:gd name="connsiteY6" fmla="*/ 4739 h 4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85" h="4739">
                        <a:moveTo>
                          <a:pt x="2104" y="4739"/>
                        </a:moveTo>
                        <a:lnTo>
                          <a:pt x="0" y="758"/>
                        </a:lnTo>
                        <a:lnTo>
                          <a:pt x="144" y="313"/>
                        </a:lnTo>
                        <a:lnTo>
                          <a:pt x="361" y="0"/>
                        </a:lnTo>
                        <a:lnTo>
                          <a:pt x="1472" y="187"/>
                        </a:lnTo>
                        <a:lnTo>
                          <a:pt x="4685" y="4409"/>
                        </a:lnTo>
                        <a:lnTo>
                          <a:pt x="2104" y="4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4" name="Freeform: Shape 1113">
                    <a:extLst>
                      <a:ext uri="{FF2B5EF4-FFF2-40B4-BE49-F238E27FC236}">
                        <a16:creationId xmlns:a16="http://schemas.microsoft.com/office/drawing/2014/main" xmlns="" id="{89E969B4-AEFA-49A8-A3F4-8F7AEE0E91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847" y="3340680"/>
                    <a:ext cx="3609" cy="2335"/>
                  </a:xfrm>
                  <a:custGeom>
                    <a:avLst/>
                    <a:gdLst>
                      <a:gd name="connsiteX0" fmla="*/ 0 w 3609"/>
                      <a:gd name="connsiteY0" fmla="*/ 914 h 2335"/>
                      <a:gd name="connsiteX1" fmla="*/ 153 w 3609"/>
                      <a:gd name="connsiteY1" fmla="*/ 441 h 2335"/>
                      <a:gd name="connsiteX2" fmla="*/ 3609 w 3609"/>
                      <a:gd name="connsiteY2" fmla="*/ 0 h 2335"/>
                      <a:gd name="connsiteX3" fmla="*/ 1990 w 3609"/>
                      <a:gd name="connsiteY3" fmla="*/ 2335 h 2335"/>
                      <a:gd name="connsiteX4" fmla="*/ 0 w 3609"/>
                      <a:gd name="connsiteY4" fmla="*/ 914 h 2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9" h="2335">
                        <a:moveTo>
                          <a:pt x="0" y="914"/>
                        </a:moveTo>
                        <a:lnTo>
                          <a:pt x="153" y="441"/>
                        </a:lnTo>
                        <a:lnTo>
                          <a:pt x="3609" y="0"/>
                        </a:lnTo>
                        <a:lnTo>
                          <a:pt x="1990" y="2335"/>
                        </a:lnTo>
                        <a:lnTo>
                          <a:pt x="0" y="9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3" name="Freeform: Shape 1112">
                    <a:extLst>
                      <a:ext uri="{FF2B5EF4-FFF2-40B4-BE49-F238E27FC236}">
                        <a16:creationId xmlns:a16="http://schemas.microsoft.com/office/drawing/2014/main" xmlns="" id="{94AFA253-7FCD-49C4-B0F3-D843D56F13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311" y="3341232"/>
                    <a:ext cx="276" cy="627"/>
                  </a:xfrm>
                  <a:custGeom>
                    <a:avLst/>
                    <a:gdLst>
                      <a:gd name="connsiteX0" fmla="*/ 118 w 276"/>
                      <a:gd name="connsiteY0" fmla="*/ 627 h 627"/>
                      <a:gd name="connsiteX1" fmla="*/ 0 w 276"/>
                      <a:gd name="connsiteY1" fmla="*/ 296 h 627"/>
                      <a:gd name="connsiteX2" fmla="*/ 205 w 276"/>
                      <a:gd name="connsiteY2" fmla="*/ 0 h 627"/>
                      <a:gd name="connsiteX3" fmla="*/ 276 w 276"/>
                      <a:gd name="connsiteY3" fmla="*/ 135 h 627"/>
                      <a:gd name="connsiteX4" fmla="*/ 118 w 276"/>
                      <a:gd name="connsiteY4" fmla="*/ 627 h 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" h="627">
                        <a:moveTo>
                          <a:pt x="118" y="627"/>
                        </a:moveTo>
                        <a:lnTo>
                          <a:pt x="0" y="296"/>
                        </a:lnTo>
                        <a:lnTo>
                          <a:pt x="205" y="0"/>
                        </a:lnTo>
                        <a:lnTo>
                          <a:pt x="276" y="135"/>
                        </a:lnTo>
                        <a:lnTo>
                          <a:pt x="118" y="6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2" name="Freeform: Shape 1111">
                    <a:extLst>
                      <a:ext uri="{FF2B5EF4-FFF2-40B4-BE49-F238E27FC236}">
                        <a16:creationId xmlns:a16="http://schemas.microsoft.com/office/drawing/2014/main" xmlns="" id="{ADA52924-62F3-4261-BCF1-4044ED11DDF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53" y="3341214"/>
                    <a:ext cx="4909" cy="5391"/>
                  </a:xfrm>
                  <a:custGeom>
                    <a:avLst/>
                    <a:gdLst>
                      <a:gd name="connsiteX0" fmla="*/ 0 w 4909"/>
                      <a:gd name="connsiteY0" fmla="*/ 3696 h 5391"/>
                      <a:gd name="connsiteX1" fmla="*/ 0 w 4909"/>
                      <a:gd name="connsiteY1" fmla="*/ 20 h 5391"/>
                      <a:gd name="connsiteX2" fmla="*/ 151 w 4909"/>
                      <a:gd name="connsiteY2" fmla="*/ 0 h 5391"/>
                      <a:gd name="connsiteX3" fmla="*/ 4909 w 4909"/>
                      <a:gd name="connsiteY3" fmla="*/ 4627 h 5391"/>
                      <a:gd name="connsiteX4" fmla="*/ 2375 w 4909"/>
                      <a:gd name="connsiteY4" fmla="*/ 5391 h 5391"/>
                      <a:gd name="connsiteX5" fmla="*/ 0 w 4909"/>
                      <a:gd name="connsiteY5" fmla="*/ 3696 h 5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09" h="5391">
                        <a:moveTo>
                          <a:pt x="0" y="3696"/>
                        </a:moveTo>
                        <a:lnTo>
                          <a:pt x="0" y="20"/>
                        </a:lnTo>
                        <a:lnTo>
                          <a:pt x="151" y="0"/>
                        </a:lnTo>
                        <a:lnTo>
                          <a:pt x="4909" y="4627"/>
                        </a:lnTo>
                        <a:lnTo>
                          <a:pt x="2375" y="5391"/>
                        </a:lnTo>
                        <a:lnTo>
                          <a:pt x="0" y="3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1" name="Freeform: Shape 1110">
                    <a:extLst>
                      <a:ext uri="{FF2B5EF4-FFF2-40B4-BE49-F238E27FC236}">
                        <a16:creationId xmlns:a16="http://schemas.microsoft.com/office/drawing/2014/main" xmlns="" id="{94B66FDE-F660-477F-96B3-36C89A7FD6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89" y="3341485"/>
                    <a:ext cx="2469" cy="3368"/>
                  </a:xfrm>
                  <a:custGeom>
                    <a:avLst/>
                    <a:gdLst>
                      <a:gd name="connsiteX0" fmla="*/ 553 w 2469"/>
                      <a:gd name="connsiteY0" fmla="*/ 3368 h 3368"/>
                      <a:gd name="connsiteX1" fmla="*/ 0 w 2469"/>
                      <a:gd name="connsiteY1" fmla="*/ 387 h 3368"/>
                      <a:gd name="connsiteX2" fmla="*/ 793 w 2469"/>
                      <a:gd name="connsiteY2" fmla="*/ 0 h 3368"/>
                      <a:gd name="connsiteX3" fmla="*/ 1690 w 2469"/>
                      <a:gd name="connsiteY3" fmla="*/ 640 h 3368"/>
                      <a:gd name="connsiteX4" fmla="*/ 2469 w 2469"/>
                      <a:gd name="connsiteY4" fmla="*/ 1398 h 3368"/>
                      <a:gd name="connsiteX5" fmla="*/ 553 w 2469"/>
                      <a:gd name="connsiteY5" fmla="*/ 3368 h 3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69" h="3368">
                        <a:moveTo>
                          <a:pt x="553" y="3368"/>
                        </a:moveTo>
                        <a:lnTo>
                          <a:pt x="0" y="387"/>
                        </a:lnTo>
                        <a:lnTo>
                          <a:pt x="793" y="0"/>
                        </a:lnTo>
                        <a:lnTo>
                          <a:pt x="1690" y="640"/>
                        </a:lnTo>
                        <a:lnTo>
                          <a:pt x="2469" y="1398"/>
                        </a:lnTo>
                        <a:lnTo>
                          <a:pt x="553" y="33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0" name="Freeform: Shape 1109">
                    <a:extLst>
                      <a:ext uri="{FF2B5EF4-FFF2-40B4-BE49-F238E27FC236}">
                        <a16:creationId xmlns:a16="http://schemas.microsoft.com/office/drawing/2014/main" xmlns="" id="{BA9F766F-E6A5-463D-8437-A882449DFD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862" y="3341997"/>
                    <a:ext cx="2862" cy="1553"/>
                  </a:xfrm>
                  <a:custGeom>
                    <a:avLst/>
                    <a:gdLst>
                      <a:gd name="connsiteX0" fmla="*/ 0 w 2862"/>
                      <a:gd name="connsiteY0" fmla="*/ 861 h 1553"/>
                      <a:gd name="connsiteX1" fmla="*/ 421 w 2862"/>
                      <a:gd name="connsiteY1" fmla="*/ 0 h 1553"/>
                      <a:gd name="connsiteX2" fmla="*/ 2862 w 2862"/>
                      <a:gd name="connsiteY2" fmla="*/ 823 h 1553"/>
                      <a:gd name="connsiteX3" fmla="*/ 1367 w 2862"/>
                      <a:gd name="connsiteY3" fmla="*/ 1553 h 1553"/>
                      <a:gd name="connsiteX4" fmla="*/ 0 w 2862"/>
                      <a:gd name="connsiteY4" fmla="*/ 861 h 1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2" h="1553">
                        <a:moveTo>
                          <a:pt x="0" y="861"/>
                        </a:moveTo>
                        <a:lnTo>
                          <a:pt x="421" y="0"/>
                        </a:lnTo>
                        <a:lnTo>
                          <a:pt x="2862" y="823"/>
                        </a:lnTo>
                        <a:lnTo>
                          <a:pt x="1367" y="1553"/>
                        </a:lnTo>
                        <a:lnTo>
                          <a:pt x="0" y="8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9" name="Freeform: Shape 1108">
                    <a:extLst>
                      <a:ext uri="{FF2B5EF4-FFF2-40B4-BE49-F238E27FC236}">
                        <a16:creationId xmlns:a16="http://schemas.microsoft.com/office/drawing/2014/main" xmlns="" id="{86DD92AC-4B77-43C2-824C-1CBE71EE27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52" y="3341680"/>
                    <a:ext cx="725" cy="763"/>
                  </a:xfrm>
                  <a:custGeom>
                    <a:avLst/>
                    <a:gdLst>
                      <a:gd name="connsiteX0" fmla="*/ 404 w 725"/>
                      <a:gd name="connsiteY0" fmla="*/ 763 h 763"/>
                      <a:gd name="connsiteX1" fmla="*/ 0 w 725"/>
                      <a:gd name="connsiteY1" fmla="*/ 0 h 763"/>
                      <a:gd name="connsiteX2" fmla="*/ 725 w 725"/>
                      <a:gd name="connsiteY2" fmla="*/ 121 h 763"/>
                      <a:gd name="connsiteX3" fmla="*/ 619 w 725"/>
                      <a:gd name="connsiteY3" fmla="*/ 453 h 763"/>
                      <a:gd name="connsiteX4" fmla="*/ 404 w 725"/>
                      <a:gd name="connsiteY4" fmla="*/ 763 h 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5" h="763">
                        <a:moveTo>
                          <a:pt x="404" y="763"/>
                        </a:moveTo>
                        <a:lnTo>
                          <a:pt x="0" y="0"/>
                        </a:lnTo>
                        <a:lnTo>
                          <a:pt x="725" y="121"/>
                        </a:lnTo>
                        <a:lnTo>
                          <a:pt x="619" y="453"/>
                        </a:lnTo>
                        <a:lnTo>
                          <a:pt x="404" y="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8" name="Freeform: Shape 1107">
                    <a:extLst>
                      <a:ext uri="{FF2B5EF4-FFF2-40B4-BE49-F238E27FC236}">
                        <a16:creationId xmlns:a16="http://schemas.microsoft.com/office/drawing/2014/main" xmlns="" id="{16D9F4D4-8ECD-4FA4-B341-E2F7316C5D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738" y="3341729"/>
                    <a:ext cx="572" cy="1084"/>
                  </a:xfrm>
                  <a:custGeom>
                    <a:avLst/>
                    <a:gdLst>
                      <a:gd name="connsiteX0" fmla="*/ 378 w 572"/>
                      <a:gd name="connsiteY0" fmla="*/ 1051 h 1084"/>
                      <a:gd name="connsiteX1" fmla="*/ 0 w 572"/>
                      <a:gd name="connsiteY1" fmla="*/ 0 h 1084"/>
                      <a:gd name="connsiteX2" fmla="*/ 572 w 572"/>
                      <a:gd name="connsiteY2" fmla="*/ 1084 h 1084"/>
                      <a:gd name="connsiteX3" fmla="*/ 378 w 572"/>
                      <a:gd name="connsiteY3" fmla="*/ 1051 h 1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" h="1084">
                        <a:moveTo>
                          <a:pt x="378" y="1051"/>
                        </a:moveTo>
                        <a:lnTo>
                          <a:pt x="0" y="0"/>
                        </a:lnTo>
                        <a:lnTo>
                          <a:pt x="572" y="1084"/>
                        </a:lnTo>
                        <a:lnTo>
                          <a:pt x="378" y="10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7" name="Freeform: Shape 1106">
                    <a:extLst>
                      <a:ext uri="{FF2B5EF4-FFF2-40B4-BE49-F238E27FC236}">
                        <a16:creationId xmlns:a16="http://schemas.microsoft.com/office/drawing/2014/main" xmlns="" id="{A68945B2-C19D-4EB0-9D7B-3B9A09C021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167" y="3341829"/>
                    <a:ext cx="4284" cy="2670"/>
                  </a:xfrm>
                  <a:custGeom>
                    <a:avLst/>
                    <a:gdLst>
                      <a:gd name="connsiteX0" fmla="*/ 1809 w 4284"/>
                      <a:gd name="connsiteY0" fmla="*/ 2670 h 2670"/>
                      <a:gd name="connsiteX1" fmla="*/ 0 w 4284"/>
                      <a:gd name="connsiteY1" fmla="*/ 293 h 2670"/>
                      <a:gd name="connsiteX2" fmla="*/ 2305 w 4284"/>
                      <a:gd name="connsiteY2" fmla="*/ 0 h 2670"/>
                      <a:gd name="connsiteX3" fmla="*/ 4284 w 4284"/>
                      <a:gd name="connsiteY3" fmla="*/ 1924 h 2670"/>
                      <a:gd name="connsiteX4" fmla="*/ 1809 w 4284"/>
                      <a:gd name="connsiteY4" fmla="*/ 2670 h 2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84" h="2670">
                        <a:moveTo>
                          <a:pt x="1809" y="2670"/>
                        </a:moveTo>
                        <a:lnTo>
                          <a:pt x="0" y="293"/>
                        </a:lnTo>
                        <a:lnTo>
                          <a:pt x="2305" y="0"/>
                        </a:lnTo>
                        <a:lnTo>
                          <a:pt x="4284" y="1924"/>
                        </a:lnTo>
                        <a:lnTo>
                          <a:pt x="1809" y="26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6" name="Freeform: Shape 1105">
                    <a:extLst>
                      <a:ext uri="{FF2B5EF4-FFF2-40B4-BE49-F238E27FC236}">
                        <a16:creationId xmlns:a16="http://schemas.microsoft.com/office/drawing/2014/main" xmlns="" id="{BCC4F69F-1200-4FF1-A28C-121D11F906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001" y="3340802"/>
                    <a:ext cx="2691" cy="5093"/>
                  </a:xfrm>
                  <a:custGeom>
                    <a:avLst/>
                    <a:gdLst>
                      <a:gd name="connsiteX0" fmla="*/ 2691 w 2691"/>
                      <a:gd name="connsiteY0" fmla="*/ 5093 h 5093"/>
                      <a:gd name="connsiteX1" fmla="*/ 0 w 2691"/>
                      <a:gd name="connsiteY1" fmla="*/ 0 h 5093"/>
                      <a:gd name="connsiteX2" fmla="*/ 1005 w 2691"/>
                      <a:gd name="connsiteY2" fmla="*/ 978 h 5093"/>
                      <a:gd name="connsiteX3" fmla="*/ 1395 w 2691"/>
                      <a:gd name="connsiteY3" fmla="*/ 1490 h 5093"/>
                      <a:gd name="connsiteX4" fmla="*/ 2691 w 2691"/>
                      <a:gd name="connsiteY4" fmla="*/ 5093 h 5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91" h="5093">
                        <a:moveTo>
                          <a:pt x="2691" y="5093"/>
                        </a:moveTo>
                        <a:lnTo>
                          <a:pt x="0" y="0"/>
                        </a:lnTo>
                        <a:lnTo>
                          <a:pt x="1005" y="978"/>
                        </a:lnTo>
                        <a:lnTo>
                          <a:pt x="1395" y="1490"/>
                        </a:lnTo>
                        <a:lnTo>
                          <a:pt x="2691" y="50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5" name="Freeform: Shape 1104">
                    <a:extLst>
                      <a:ext uri="{FF2B5EF4-FFF2-40B4-BE49-F238E27FC236}">
                        <a16:creationId xmlns:a16="http://schemas.microsoft.com/office/drawing/2014/main" xmlns="" id="{7280DA25-889B-4A90-854D-3739AEB729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5" y="3342220"/>
                    <a:ext cx="3802" cy="2668"/>
                  </a:xfrm>
                  <a:custGeom>
                    <a:avLst/>
                    <a:gdLst>
                      <a:gd name="connsiteX0" fmla="*/ 0 w 3802"/>
                      <a:gd name="connsiteY0" fmla="*/ 957 h 2668"/>
                      <a:gd name="connsiteX1" fmla="*/ 1310 w 3802"/>
                      <a:gd name="connsiteY1" fmla="*/ 0 h 2668"/>
                      <a:gd name="connsiteX2" fmla="*/ 1610 w 3802"/>
                      <a:gd name="connsiteY2" fmla="*/ 101 h 2668"/>
                      <a:gd name="connsiteX3" fmla="*/ 3802 w 3802"/>
                      <a:gd name="connsiteY3" fmla="*/ 2233 h 2668"/>
                      <a:gd name="connsiteX4" fmla="*/ 3379 w 3802"/>
                      <a:gd name="connsiteY4" fmla="*/ 2668 h 2668"/>
                      <a:gd name="connsiteX5" fmla="*/ 0 w 3802"/>
                      <a:gd name="connsiteY5" fmla="*/ 957 h 2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02" h="2668">
                        <a:moveTo>
                          <a:pt x="0" y="957"/>
                        </a:moveTo>
                        <a:lnTo>
                          <a:pt x="1310" y="0"/>
                        </a:lnTo>
                        <a:lnTo>
                          <a:pt x="1610" y="101"/>
                        </a:lnTo>
                        <a:lnTo>
                          <a:pt x="3802" y="2233"/>
                        </a:lnTo>
                        <a:lnTo>
                          <a:pt x="3379" y="2668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4" name="Freeform: Shape 1103">
                    <a:extLst>
                      <a:ext uri="{FF2B5EF4-FFF2-40B4-BE49-F238E27FC236}">
                        <a16:creationId xmlns:a16="http://schemas.microsoft.com/office/drawing/2014/main" xmlns="" id="{503CBCC2-3901-4492-AE4E-453F344893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81" y="3342545"/>
                    <a:ext cx="573" cy="1002"/>
                  </a:xfrm>
                  <a:custGeom>
                    <a:avLst/>
                    <a:gdLst>
                      <a:gd name="connsiteX0" fmla="*/ 0 w 573"/>
                      <a:gd name="connsiteY0" fmla="*/ 983 h 1002"/>
                      <a:gd name="connsiteX1" fmla="*/ 317 w 573"/>
                      <a:gd name="connsiteY1" fmla="*/ 0 h 1002"/>
                      <a:gd name="connsiteX2" fmla="*/ 573 w 573"/>
                      <a:gd name="connsiteY2" fmla="*/ 336 h 1002"/>
                      <a:gd name="connsiteX3" fmla="*/ 111 w 573"/>
                      <a:gd name="connsiteY3" fmla="*/ 1002 h 1002"/>
                      <a:gd name="connsiteX4" fmla="*/ 0 w 573"/>
                      <a:gd name="connsiteY4" fmla="*/ 983 h 1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3" h="1002">
                        <a:moveTo>
                          <a:pt x="0" y="983"/>
                        </a:moveTo>
                        <a:lnTo>
                          <a:pt x="317" y="0"/>
                        </a:lnTo>
                        <a:lnTo>
                          <a:pt x="573" y="336"/>
                        </a:lnTo>
                        <a:lnTo>
                          <a:pt x="111" y="1002"/>
                        </a:lnTo>
                        <a:lnTo>
                          <a:pt x="0" y="9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3" name="Freeform: Shape 1102">
                    <a:extLst>
                      <a:ext uri="{FF2B5EF4-FFF2-40B4-BE49-F238E27FC236}">
                        <a16:creationId xmlns:a16="http://schemas.microsoft.com/office/drawing/2014/main" xmlns="" id="{58EED485-34A8-4084-A6EF-8FEB4D074D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820" y="3342803"/>
                    <a:ext cx="3175" cy="2310"/>
                  </a:xfrm>
                  <a:custGeom>
                    <a:avLst/>
                    <a:gdLst>
                      <a:gd name="connsiteX0" fmla="*/ 0 w 3175"/>
                      <a:gd name="connsiteY0" fmla="*/ 1240 h 2310"/>
                      <a:gd name="connsiteX1" fmla="*/ 799 w 3175"/>
                      <a:gd name="connsiteY1" fmla="*/ 0 h 2310"/>
                      <a:gd name="connsiteX2" fmla="*/ 3175 w 3175"/>
                      <a:gd name="connsiteY2" fmla="*/ 2310 h 2310"/>
                      <a:gd name="connsiteX3" fmla="*/ 0 w 3175"/>
                      <a:gd name="connsiteY3" fmla="*/ 1240 h 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75" h="2310">
                        <a:moveTo>
                          <a:pt x="0" y="1240"/>
                        </a:moveTo>
                        <a:lnTo>
                          <a:pt x="799" y="0"/>
                        </a:lnTo>
                        <a:lnTo>
                          <a:pt x="3175" y="231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2" name="Freeform: Shape 1101">
                    <a:extLst>
                      <a:ext uri="{FF2B5EF4-FFF2-40B4-BE49-F238E27FC236}">
                        <a16:creationId xmlns:a16="http://schemas.microsoft.com/office/drawing/2014/main" xmlns="" id="{134604BD-7DCF-4034-9143-C9FB96E916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395" y="3341501"/>
                    <a:ext cx="4640" cy="4850"/>
                  </a:xfrm>
                  <a:custGeom>
                    <a:avLst/>
                    <a:gdLst>
                      <a:gd name="connsiteX0" fmla="*/ 0 w 4640"/>
                      <a:gd name="connsiteY0" fmla="*/ 1746 h 4850"/>
                      <a:gd name="connsiteX1" fmla="*/ 268 w 4640"/>
                      <a:gd name="connsiteY1" fmla="*/ 0 h 4850"/>
                      <a:gd name="connsiteX2" fmla="*/ 4640 w 4640"/>
                      <a:gd name="connsiteY2" fmla="*/ 4251 h 4850"/>
                      <a:gd name="connsiteX3" fmla="*/ 4348 w 4640"/>
                      <a:gd name="connsiteY3" fmla="*/ 4850 h 4850"/>
                      <a:gd name="connsiteX4" fmla="*/ 0 w 4640"/>
                      <a:gd name="connsiteY4" fmla="*/ 1746 h 4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40" h="4850">
                        <a:moveTo>
                          <a:pt x="0" y="1746"/>
                        </a:moveTo>
                        <a:lnTo>
                          <a:pt x="268" y="0"/>
                        </a:lnTo>
                        <a:lnTo>
                          <a:pt x="4640" y="4251"/>
                        </a:lnTo>
                        <a:lnTo>
                          <a:pt x="4348" y="4850"/>
                        </a:lnTo>
                        <a:lnTo>
                          <a:pt x="0" y="17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1" name="Freeform: Shape 1100">
                    <a:extLst>
                      <a:ext uri="{FF2B5EF4-FFF2-40B4-BE49-F238E27FC236}">
                        <a16:creationId xmlns:a16="http://schemas.microsoft.com/office/drawing/2014/main" xmlns="" id="{468D2A22-3D78-4F30-A97F-75D57491AA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863" y="3342011"/>
                    <a:ext cx="1129" cy="3049"/>
                  </a:xfrm>
                  <a:custGeom>
                    <a:avLst/>
                    <a:gdLst>
                      <a:gd name="connsiteX0" fmla="*/ 1097 w 1129"/>
                      <a:gd name="connsiteY0" fmla="*/ 3049 h 3049"/>
                      <a:gd name="connsiteX1" fmla="*/ 0 w 1129"/>
                      <a:gd name="connsiteY1" fmla="*/ 0 h 3049"/>
                      <a:gd name="connsiteX2" fmla="*/ 1129 w 1129"/>
                      <a:gd name="connsiteY2" fmla="*/ 1098 h 3049"/>
                      <a:gd name="connsiteX3" fmla="*/ 1129 w 1129"/>
                      <a:gd name="connsiteY3" fmla="*/ 3027 h 3049"/>
                      <a:gd name="connsiteX4" fmla="*/ 1097 w 1129"/>
                      <a:gd name="connsiteY4" fmla="*/ 3049 h 3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9" h="3049">
                        <a:moveTo>
                          <a:pt x="1097" y="3049"/>
                        </a:moveTo>
                        <a:lnTo>
                          <a:pt x="0" y="0"/>
                        </a:lnTo>
                        <a:lnTo>
                          <a:pt x="1129" y="1098"/>
                        </a:lnTo>
                        <a:lnTo>
                          <a:pt x="1129" y="3027"/>
                        </a:lnTo>
                        <a:lnTo>
                          <a:pt x="1097" y="30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0" name="Freeform: Shape 1099">
                    <a:extLst>
                      <a:ext uri="{FF2B5EF4-FFF2-40B4-BE49-F238E27FC236}">
                        <a16:creationId xmlns:a16="http://schemas.microsoft.com/office/drawing/2014/main" xmlns="" id="{CF1A05D5-1030-4E57-AC65-3250EFC291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593" y="3343278"/>
                    <a:ext cx="1134" cy="604"/>
                  </a:xfrm>
                  <a:custGeom>
                    <a:avLst/>
                    <a:gdLst>
                      <a:gd name="connsiteX0" fmla="*/ 0 w 1134"/>
                      <a:gd name="connsiteY0" fmla="*/ 588 h 604"/>
                      <a:gd name="connsiteX1" fmla="*/ 288 w 1134"/>
                      <a:gd name="connsiteY1" fmla="*/ 0 h 604"/>
                      <a:gd name="connsiteX2" fmla="*/ 1134 w 1134"/>
                      <a:gd name="connsiteY2" fmla="*/ 604 h 604"/>
                      <a:gd name="connsiteX3" fmla="*/ 0 w 1134"/>
                      <a:gd name="connsiteY3" fmla="*/ 588 h 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4" h="604">
                        <a:moveTo>
                          <a:pt x="0" y="588"/>
                        </a:moveTo>
                        <a:lnTo>
                          <a:pt x="288" y="0"/>
                        </a:lnTo>
                        <a:lnTo>
                          <a:pt x="1134" y="604"/>
                        </a:lnTo>
                        <a:lnTo>
                          <a:pt x="0" y="5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9" name="Freeform: Shape 1098">
                    <a:extLst>
                      <a:ext uri="{FF2B5EF4-FFF2-40B4-BE49-F238E27FC236}">
                        <a16:creationId xmlns:a16="http://schemas.microsoft.com/office/drawing/2014/main" xmlns="" id="{20C9C56C-7A71-4FF0-B42F-3EB494E505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637" y="3343121"/>
                    <a:ext cx="2435" cy="1879"/>
                  </a:xfrm>
                  <a:custGeom>
                    <a:avLst/>
                    <a:gdLst>
                      <a:gd name="connsiteX0" fmla="*/ 649 w 2435"/>
                      <a:gd name="connsiteY0" fmla="*/ 1579 h 1879"/>
                      <a:gd name="connsiteX1" fmla="*/ 0 w 2435"/>
                      <a:gd name="connsiteY1" fmla="*/ 726 h 1879"/>
                      <a:gd name="connsiteX2" fmla="*/ 503 w 2435"/>
                      <a:gd name="connsiteY2" fmla="*/ 0 h 1879"/>
                      <a:gd name="connsiteX3" fmla="*/ 2435 w 2435"/>
                      <a:gd name="connsiteY3" fmla="*/ 1879 h 1879"/>
                      <a:gd name="connsiteX4" fmla="*/ 649 w 2435"/>
                      <a:gd name="connsiteY4" fmla="*/ 1579 h 1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35" h="1879">
                        <a:moveTo>
                          <a:pt x="649" y="1579"/>
                        </a:moveTo>
                        <a:lnTo>
                          <a:pt x="0" y="726"/>
                        </a:lnTo>
                        <a:lnTo>
                          <a:pt x="503" y="0"/>
                        </a:lnTo>
                        <a:lnTo>
                          <a:pt x="2435" y="1879"/>
                        </a:lnTo>
                        <a:lnTo>
                          <a:pt x="649" y="15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8" name="Freeform: Shape 1097">
                    <a:extLst>
                      <a:ext uri="{FF2B5EF4-FFF2-40B4-BE49-F238E27FC236}">
                        <a16:creationId xmlns:a16="http://schemas.microsoft.com/office/drawing/2014/main" xmlns="" id="{68EFA84F-875F-4F81-9BD1-1D93310500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41" y="3341913"/>
                    <a:ext cx="3259" cy="4029"/>
                  </a:xfrm>
                  <a:custGeom>
                    <a:avLst/>
                    <a:gdLst>
                      <a:gd name="connsiteX0" fmla="*/ 2983 w 3259"/>
                      <a:gd name="connsiteY0" fmla="*/ 4029 h 4029"/>
                      <a:gd name="connsiteX1" fmla="*/ 73 w 3259"/>
                      <a:gd name="connsiteY1" fmla="*/ 204 h 4029"/>
                      <a:gd name="connsiteX2" fmla="*/ 0 w 3259"/>
                      <a:gd name="connsiteY2" fmla="*/ 0 h 4029"/>
                      <a:gd name="connsiteX3" fmla="*/ 3259 w 3259"/>
                      <a:gd name="connsiteY3" fmla="*/ 3170 h 4029"/>
                      <a:gd name="connsiteX4" fmla="*/ 2983 w 3259"/>
                      <a:gd name="connsiteY4" fmla="*/ 4029 h 4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9" h="4029">
                        <a:moveTo>
                          <a:pt x="2983" y="4029"/>
                        </a:moveTo>
                        <a:lnTo>
                          <a:pt x="73" y="204"/>
                        </a:lnTo>
                        <a:lnTo>
                          <a:pt x="0" y="0"/>
                        </a:lnTo>
                        <a:lnTo>
                          <a:pt x="3259" y="3170"/>
                        </a:lnTo>
                        <a:lnTo>
                          <a:pt x="2983" y="40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7" name="Freeform: Shape 1096">
                    <a:extLst>
                      <a:ext uri="{FF2B5EF4-FFF2-40B4-BE49-F238E27FC236}">
                        <a16:creationId xmlns:a16="http://schemas.microsoft.com/office/drawing/2014/main" xmlns="" id="{B8C29591-457B-4174-B9E3-B7D46ED4A2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12" y="3343740"/>
                    <a:ext cx="1054" cy="894"/>
                  </a:xfrm>
                  <a:custGeom>
                    <a:avLst/>
                    <a:gdLst>
                      <a:gd name="connsiteX0" fmla="*/ 0 w 1054"/>
                      <a:gd name="connsiteY0" fmla="*/ 879 h 894"/>
                      <a:gd name="connsiteX1" fmla="*/ 135 w 1054"/>
                      <a:gd name="connsiteY1" fmla="*/ 0 h 894"/>
                      <a:gd name="connsiteX2" fmla="*/ 1054 w 1054"/>
                      <a:gd name="connsiteY2" fmla="*/ 894 h 894"/>
                      <a:gd name="connsiteX3" fmla="*/ 0 w 1054"/>
                      <a:gd name="connsiteY3" fmla="*/ 879 h 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54" h="894">
                        <a:moveTo>
                          <a:pt x="0" y="879"/>
                        </a:moveTo>
                        <a:lnTo>
                          <a:pt x="135" y="0"/>
                        </a:lnTo>
                        <a:lnTo>
                          <a:pt x="1054" y="894"/>
                        </a:lnTo>
                        <a:lnTo>
                          <a:pt x="0" y="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6" name="Freeform: Shape 1095">
                    <a:extLst>
                      <a:ext uri="{FF2B5EF4-FFF2-40B4-BE49-F238E27FC236}">
                        <a16:creationId xmlns:a16="http://schemas.microsoft.com/office/drawing/2014/main" xmlns="" id="{B24E4B0B-1842-4BDC-B694-FCB8A99048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8" y="3343618"/>
                    <a:ext cx="359" cy="456"/>
                  </a:xfrm>
                  <a:custGeom>
                    <a:avLst/>
                    <a:gdLst>
                      <a:gd name="connsiteX0" fmla="*/ 85 w 359"/>
                      <a:gd name="connsiteY0" fmla="*/ 456 h 456"/>
                      <a:gd name="connsiteX1" fmla="*/ 0 w 359"/>
                      <a:gd name="connsiteY1" fmla="*/ 0 h 456"/>
                      <a:gd name="connsiteX2" fmla="*/ 359 w 359"/>
                      <a:gd name="connsiteY2" fmla="*/ 256 h 456"/>
                      <a:gd name="connsiteX3" fmla="*/ 85 w 359"/>
                      <a:gd name="connsiteY3" fmla="*/ 456 h 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56">
                        <a:moveTo>
                          <a:pt x="85" y="456"/>
                        </a:moveTo>
                        <a:lnTo>
                          <a:pt x="0" y="0"/>
                        </a:lnTo>
                        <a:lnTo>
                          <a:pt x="359" y="256"/>
                        </a:lnTo>
                        <a:lnTo>
                          <a:pt x="85" y="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5" name="Freeform: Shape 1094">
                    <a:extLst>
                      <a:ext uri="{FF2B5EF4-FFF2-40B4-BE49-F238E27FC236}">
                        <a16:creationId xmlns:a16="http://schemas.microsoft.com/office/drawing/2014/main" xmlns="" id="{9E9C3467-42C7-4E45-AA92-073E45E7E5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446" y="3343791"/>
                    <a:ext cx="905" cy="499"/>
                  </a:xfrm>
                  <a:custGeom>
                    <a:avLst/>
                    <a:gdLst>
                      <a:gd name="connsiteX0" fmla="*/ 0 w 905"/>
                      <a:gd name="connsiteY0" fmla="*/ 232 h 499"/>
                      <a:gd name="connsiteX1" fmla="*/ 475 w 905"/>
                      <a:gd name="connsiteY1" fmla="*/ 0 h 499"/>
                      <a:gd name="connsiteX2" fmla="*/ 905 w 905"/>
                      <a:gd name="connsiteY2" fmla="*/ 418 h 499"/>
                      <a:gd name="connsiteX3" fmla="*/ 793 w 905"/>
                      <a:gd name="connsiteY3" fmla="*/ 499 h 499"/>
                      <a:gd name="connsiteX4" fmla="*/ 0 w 905"/>
                      <a:gd name="connsiteY4" fmla="*/ 232 h 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5" h="499">
                        <a:moveTo>
                          <a:pt x="0" y="232"/>
                        </a:moveTo>
                        <a:lnTo>
                          <a:pt x="475" y="0"/>
                        </a:lnTo>
                        <a:lnTo>
                          <a:pt x="905" y="418"/>
                        </a:lnTo>
                        <a:lnTo>
                          <a:pt x="793" y="499"/>
                        </a:lnTo>
                        <a:lnTo>
                          <a:pt x="0" y="2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4" name="Freeform: Shape 1093">
                    <a:extLst>
                      <a:ext uri="{FF2B5EF4-FFF2-40B4-BE49-F238E27FC236}">
                        <a16:creationId xmlns:a16="http://schemas.microsoft.com/office/drawing/2014/main" xmlns="" id="{C44A3A24-307D-45E1-B140-6F3B5F40F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6" y="3343581"/>
                    <a:ext cx="674" cy="481"/>
                  </a:xfrm>
                  <a:custGeom>
                    <a:avLst/>
                    <a:gdLst>
                      <a:gd name="connsiteX0" fmla="*/ 0 w 674"/>
                      <a:gd name="connsiteY0" fmla="*/ 0 h 481"/>
                      <a:gd name="connsiteX1" fmla="*/ 586 w 674"/>
                      <a:gd name="connsiteY1" fmla="*/ 8 h 481"/>
                      <a:gd name="connsiteX2" fmla="*/ 674 w 674"/>
                      <a:gd name="connsiteY2" fmla="*/ 481 h 481"/>
                      <a:gd name="connsiteX3" fmla="*/ 0 w 674"/>
                      <a:gd name="connsiteY3" fmla="*/ 0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4" h="481">
                        <a:moveTo>
                          <a:pt x="0" y="0"/>
                        </a:moveTo>
                        <a:lnTo>
                          <a:pt x="586" y="8"/>
                        </a:lnTo>
                        <a:lnTo>
                          <a:pt x="674" y="4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3" name="Freeform: Shape 1092">
                    <a:extLst>
                      <a:ext uri="{FF2B5EF4-FFF2-40B4-BE49-F238E27FC236}">
                        <a16:creationId xmlns:a16="http://schemas.microsoft.com/office/drawing/2014/main" xmlns="" id="{B2966100-D8A1-451D-8857-1FC8C8E141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67" y="3343984"/>
                    <a:ext cx="221" cy="244"/>
                  </a:xfrm>
                  <a:custGeom>
                    <a:avLst/>
                    <a:gdLst>
                      <a:gd name="connsiteX0" fmla="*/ 0 w 221"/>
                      <a:gd name="connsiteY0" fmla="*/ 244 h 244"/>
                      <a:gd name="connsiteX1" fmla="*/ 169 w 221"/>
                      <a:gd name="connsiteY1" fmla="*/ 0 h 244"/>
                      <a:gd name="connsiteX2" fmla="*/ 221 w 221"/>
                      <a:gd name="connsiteY2" fmla="*/ 50 h 244"/>
                      <a:gd name="connsiteX3" fmla="*/ 221 w 221"/>
                      <a:gd name="connsiteY3" fmla="*/ 216 h 244"/>
                      <a:gd name="connsiteX4" fmla="*/ 0 w 221"/>
                      <a:gd name="connsiteY4" fmla="*/ 244 h 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" h="244">
                        <a:moveTo>
                          <a:pt x="0" y="244"/>
                        </a:moveTo>
                        <a:lnTo>
                          <a:pt x="169" y="0"/>
                        </a:lnTo>
                        <a:lnTo>
                          <a:pt x="221" y="50"/>
                        </a:lnTo>
                        <a:lnTo>
                          <a:pt x="221" y="216"/>
                        </a:lnTo>
                        <a:lnTo>
                          <a:pt x="0" y="2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2" name="Freeform: Shape 1091">
                    <a:extLst>
                      <a:ext uri="{FF2B5EF4-FFF2-40B4-BE49-F238E27FC236}">
                        <a16:creationId xmlns:a16="http://schemas.microsoft.com/office/drawing/2014/main" xmlns="" id="{32E6BC34-80B9-450A-A62D-FF6B54CEE0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05" y="3343813"/>
                    <a:ext cx="797" cy="626"/>
                  </a:xfrm>
                  <a:custGeom>
                    <a:avLst/>
                    <a:gdLst>
                      <a:gd name="connsiteX0" fmla="*/ 0 w 797"/>
                      <a:gd name="connsiteY0" fmla="*/ 170 h 626"/>
                      <a:gd name="connsiteX1" fmla="*/ 233 w 797"/>
                      <a:gd name="connsiteY1" fmla="*/ 0 h 626"/>
                      <a:gd name="connsiteX2" fmla="*/ 797 w 797"/>
                      <a:gd name="connsiteY2" fmla="*/ 548 h 626"/>
                      <a:gd name="connsiteX3" fmla="*/ 638 w 797"/>
                      <a:gd name="connsiteY3" fmla="*/ 626 h 626"/>
                      <a:gd name="connsiteX4" fmla="*/ 0 w 797"/>
                      <a:gd name="connsiteY4" fmla="*/ 170 h 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7" h="626">
                        <a:moveTo>
                          <a:pt x="0" y="170"/>
                        </a:moveTo>
                        <a:lnTo>
                          <a:pt x="233" y="0"/>
                        </a:lnTo>
                        <a:lnTo>
                          <a:pt x="797" y="548"/>
                        </a:lnTo>
                        <a:lnTo>
                          <a:pt x="638" y="62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1" name="Freeform: Shape 1090">
                    <a:extLst>
                      <a:ext uri="{FF2B5EF4-FFF2-40B4-BE49-F238E27FC236}">
                        <a16:creationId xmlns:a16="http://schemas.microsoft.com/office/drawing/2014/main" xmlns="" id="{84569450-D798-412D-BE0F-7AAF7B4C29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77347" y="2462938"/>
                    <a:ext cx="2280361" cy="1952522"/>
                  </a:xfrm>
                  <a:custGeom>
                    <a:avLst/>
                    <a:gdLst>
                      <a:gd name="connsiteX0" fmla="*/ 2007924 w 2280361"/>
                      <a:gd name="connsiteY0" fmla="*/ 1952522 h 1952522"/>
                      <a:gd name="connsiteX1" fmla="*/ 0 w 2280361"/>
                      <a:gd name="connsiteY1" fmla="*/ 0 h 1952522"/>
                      <a:gd name="connsiteX2" fmla="*/ 2280361 w 2280361"/>
                      <a:gd name="connsiteY2" fmla="*/ 1627785 h 1952522"/>
                      <a:gd name="connsiteX3" fmla="*/ 2205123 w 2280361"/>
                      <a:gd name="connsiteY3" fmla="*/ 1727787 h 1952522"/>
                      <a:gd name="connsiteX4" fmla="*/ 2107049 w 2280361"/>
                      <a:gd name="connsiteY4" fmla="*/ 1845291 h 1952522"/>
                      <a:gd name="connsiteX5" fmla="*/ 2007924 w 2280361"/>
                      <a:gd name="connsiteY5" fmla="*/ 1952522 h 1952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80361" h="1952522">
                        <a:moveTo>
                          <a:pt x="2007924" y="1952522"/>
                        </a:moveTo>
                        <a:lnTo>
                          <a:pt x="0" y="0"/>
                        </a:lnTo>
                        <a:lnTo>
                          <a:pt x="2280361" y="1627785"/>
                        </a:lnTo>
                        <a:lnTo>
                          <a:pt x="2205123" y="1727787"/>
                        </a:lnTo>
                        <a:cubicBezTo>
                          <a:pt x="2173587" y="1767576"/>
                          <a:pt x="2140895" y="1806759"/>
                          <a:pt x="2107049" y="1845291"/>
                        </a:cubicBezTo>
                        <a:lnTo>
                          <a:pt x="2007924" y="1952522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0" name="Freeform: Shape 1089">
                    <a:extLst>
                      <a:ext uri="{FF2B5EF4-FFF2-40B4-BE49-F238E27FC236}">
                        <a16:creationId xmlns:a16="http://schemas.microsoft.com/office/drawing/2014/main" xmlns="" id="{A0187908-99F8-4D15-8E62-004CA08D40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5178" y="3326666"/>
                    <a:ext cx="88152" cy="56260"/>
                  </a:xfrm>
                  <a:custGeom>
                    <a:avLst/>
                    <a:gdLst>
                      <a:gd name="connsiteX0" fmla="*/ 24969 w 88152"/>
                      <a:gd name="connsiteY0" fmla="*/ 24281 h 56260"/>
                      <a:gd name="connsiteX1" fmla="*/ 0 w 88152"/>
                      <a:gd name="connsiteY1" fmla="*/ 0 h 56260"/>
                      <a:gd name="connsiteX2" fmla="*/ 17696 w 88152"/>
                      <a:gd name="connsiteY2" fmla="*/ 5966 h 56260"/>
                      <a:gd name="connsiteX3" fmla="*/ 88152 w 88152"/>
                      <a:gd name="connsiteY3" fmla="*/ 56260 h 56260"/>
                      <a:gd name="connsiteX4" fmla="*/ 24969 w 88152"/>
                      <a:gd name="connsiteY4" fmla="*/ 24281 h 5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152" h="56260">
                        <a:moveTo>
                          <a:pt x="24969" y="24281"/>
                        </a:moveTo>
                        <a:lnTo>
                          <a:pt x="0" y="0"/>
                        </a:lnTo>
                        <a:lnTo>
                          <a:pt x="17696" y="5966"/>
                        </a:lnTo>
                        <a:lnTo>
                          <a:pt x="88152" y="56260"/>
                        </a:lnTo>
                        <a:lnTo>
                          <a:pt x="24969" y="24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9" name="Freeform: Shape 1088">
                    <a:extLst>
                      <a:ext uri="{FF2B5EF4-FFF2-40B4-BE49-F238E27FC236}">
                        <a16:creationId xmlns:a16="http://schemas.microsoft.com/office/drawing/2014/main" xmlns="" id="{B9D36DAA-E230-404C-9BBD-37FDBE414F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774" y="3340283"/>
                    <a:ext cx="12409" cy="10518"/>
                  </a:xfrm>
                  <a:custGeom>
                    <a:avLst/>
                    <a:gdLst>
                      <a:gd name="connsiteX0" fmla="*/ 9739 w 12409"/>
                      <a:gd name="connsiteY0" fmla="*/ 10518 h 10518"/>
                      <a:gd name="connsiteX1" fmla="*/ 0 w 12409"/>
                      <a:gd name="connsiteY1" fmla="*/ 1048 h 10518"/>
                      <a:gd name="connsiteX2" fmla="*/ 3482 w 12409"/>
                      <a:gd name="connsiteY2" fmla="*/ 0 h 10518"/>
                      <a:gd name="connsiteX3" fmla="*/ 12409 w 12409"/>
                      <a:gd name="connsiteY3" fmla="*/ 6372 h 10518"/>
                      <a:gd name="connsiteX4" fmla="*/ 9739 w 12409"/>
                      <a:gd name="connsiteY4" fmla="*/ 10518 h 10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09" h="10518">
                        <a:moveTo>
                          <a:pt x="9739" y="10518"/>
                        </a:moveTo>
                        <a:lnTo>
                          <a:pt x="0" y="1048"/>
                        </a:lnTo>
                        <a:lnTo>
                          <a:pt x="3482" y="0"/>
                        </a:lnTo>
                        <a:lnTo>
                          <a:pt x="12409" y="6372"/>
                        </a:lnTo>
                        <a:lnTo>
                          <a:pt x="9739" y="105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8" name="Freeform: Shape 1087">
                    <a:extLst>
                      <a:ext uri="{FF2B5EF4-FFF2-40B4-BE49-F238E27FC236}">
                        <a16:creationId xmlns:a16="http://schemas.microsoft.com/office/drawing/2014/main" xmlns="" id="{CB59D0DA-1559-4FDA-B0CB-00370531EB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775" y="3343672"/>
                    <a:ext cx="7324" cy="3629"/>
                  </a:xfrm>
                  <a:custGeom>
                    <a:avLst/>
                    <a:gdLst>
                      <a:gd name="connsiteX0" fmla="*/ 3732 w 7324"/>
                      <a:gd name="connsiteY0" fmla="*/ 3629 h 3629"/>
                      <a:gd name="connsiteX1" fmla="*/ 0 w 7324"/>
                      <a:gd name="connsiteY1" fmla="*/ 0 h 3629"/>
                      <a:gd name="connsiteX2" fmla="*/ 3768 w 7324"/>
                      <a:gd name="connsiteY2" fmla="*/ 633 h 3629"/>
                      <a:gd name="connsiteX3" fmla="*/ 7324 w 7324"/>
                      <a:gd name="connsiteY3" fmla="*/ 3170 h 3629"/>
                      <a:gd name="connsiteX4" fmla="*/ 3732 w 7324"/>
                      <a:gd name="connsiteY4" fmla="*/ 3629 h 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24" h="3629">
                        <a:moveTo>
                          <a:pt x="3732" y="3629"/>
                        </a:moveTo>
                        <a:lnTo>
                          <a:pt x="0" y="0"/>
                        </a:lnTo>
                        <a:lnTo>
                          <a:pt x="3768" y="633"/>
                        </a:lnTo>
                        <a:lnTo>
                          <a:pt x="7324" y="3170"/>
                        </a:lnTo>
                        <a:lnTo>
                          <a:pt x="3732" y="36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7" name="Freeform: Shape 1086">
                    <a:extLst>
                      <a:ext uri="{FF2B5EF4-FFF2-40B4-BE49-F238E27FC236}">
                        <a16:creationId xmlns:a16="http://schemas.microsoft.com/office/drawing/2014/main" xmlns="" id="{D721FD81-0432-423E-8C31-30F9CEE5C3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04" y="3344087"/>
                    <a:ext cx="1205" cy="1634"/>
                  </a:xfrm>
                  <a:custGeom>
                    <a:avLst/>
                    <a:gdLst>
                      <a:gd name="connsiteX0" fmla="*/ 483 w 1205"/>
                      <a:gd name="connsiteY0" fmla="*/ 1634 h 1634"/>
                      <a:gd name="connsiteX1" fmla="*/ 0 w 1205"/>
                      <a:gd name="connsiteY1" fmla="*/ 1165 h 1634"/>
                      <a:gd name="connsiteX2" fmla="*/ 376 w 1205"/>
                      <a:gd name="connsiteY2" fmla="*/ 0 h 1634"/>
                      <a:gd name="connsiteX3" fmla="*/ 1205 w 1205"/>
                      <a:gd name="connsiteY3" fmla="*/ 592 h 1634"/>
                      <a:gd name="connsiteX4" fmla="*/ 483 w 1205"/>
                      <a:gd name="connsiteY4" fmla="*/ 1634 h 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5" h="1634">
                        <a:moveTo>
                          <a:pt x="483" y="1634"/>
                        </a:moveTo>
                        <a:lnTo>
                          <a:pt x="0" y="1165"/>
                        </a:lnTo>
                        <a:lnTo>
                          <a:pt x="376" y="0"/>
                        </a:lnTo>
                        <a:lnTo>
                          <a:pt x="1205" y="592"/>
                        </a:lnTo>
                        <a:lnTo>
                          <a:pt x="483" y="1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6" name="Freeform: Shape 1085">
                    <a:extLst>
                      <a:ext uri="{FF2B5EF4-FFF2-40B4-BE49-F238E27FC236}">
                        <a16:creationId xmlns:a16="http://schemas.microsoft.com/office/drawing/2014/main" xmlns="" id="{07E22AFE-C638-4982-B431-614B5DB4245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3" y="3343629"/>
                    <a:ext cx="1163" cy="1419"/>
                  </a:xfrm>
                  <a:custGeom>
                    <a:avLst/>
                    <a:gdLst>
                      <a:gd name="connsiteX0" fmla="*/ 1163 w 1163"/>
                      <a:gd name="connsiteY0" fmla="*/ 1419 h 1419"/>
                      <a:gd name="connsiteX1" fmla="*/ 846 w 1163"/>
                      <a:gd name="connsiteY1" fmla="*/ 1111 h 1419"/>
                      <a:gd name="connsiteX2" fmla="*/ 0 w 1163"/>
                      <a:gd name="connsiteY2" fmla="*/ 0 h 1419"/>
                      <a:gd name="connsiteX3" fmla="*/ 877 w 1163"/>
                      <a:gd name="connsiteY3" fmla="*/ 626 h 1419"/>
                      <a:gd name="connsiteX4" fmla="*/ 1163 w 1163"/>
                      <a:gd name="connsiteY4" fmla="*/ 1419 h 1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" h="1419">
                        <a:moveTo>
                          <a:pt x="1163" y="1419"/>
                        </a:moveTo>
                        <a:lnTo>
                          <a:pt x="846" y="1111"/>
                        </a:lnTo>
                        <a:lnTo>
                          <a:pt x="0" y="0"/>
                        </a:lnTo>
                        <a:lnTo>
                          <a:pt x="877" y="626"/>
                        </a:lnTo>
                        <a:lnTo>
                          <a:pt x="1163" y="14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5" name="Freeform: Shape 1084">
                    <a:extLst>
                      <a:ext uri="{FF2B5EF4-FFF2-40B4-BE49-F238E27FC236}">
                        <a16:creationId xmlns:a16="http://schemas.microsoft.com/office/drawing/2014/main" xmlns="" id="{C84D0326-3858-4020-8224-1BBEABF6C3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27" y="3343643"/>
                    <a:ext cx="1487" cy="1503"/>
                  </a:xfrm>
                  <a:custGeom>
                    <a:avLst/>
                    <a:gdLst>
                      <a:gd name="connsiteX0" fmla="*/ 738 w 1487"/>
                      <a:gd name="connsiteY0" fmla="*/ 968 h 1503"/>
                      <a:gd name="connsiteX1" fmla="*/ 0 w 1487"/>
                      <a:gd name="connsiteY1" fmla="*/ 250 h 1503"/>
                      <a:gd name="connsiteX2" fmla="*/ 512 w 1487"/>
                      <a:gd name="connsiteY2" fmla="*/ 0 h 1503"/>
                      <a:gd name="connsiteX3" fmla="*/ 1103 w 1487"/>
                      <a:gd name="connsiteY3" fmla="*/ 776 h 1503"/>
                      <a:gd name="connsiteX4" fmla="*/ 1487 w 1487"/>
                      <a:gd name="connsiteY4" fmla="*/ 1503 h 1503"/>
                      <a:gd name="connsiteX5" fmla="*/ 738 w 1487"/>
                      <a:gd name="connsiteY5" fmla="*/ 968 h 1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87" h="1503">
                        <a:moveTo>
                          <a:pt x="738" y="968"/>
                        </a:moveTo>
                        <a:lnTo>
                          <a:pt x="0" y="250"/>
                        </a:lnTo>
                        <a:lnTo>
                          <a:pt x="512" y="0"/>
                        </a:lnTo>
                        <a:lnTo>
                          <a:pt x="1103" y="776"/>
                        </a:lnTo>
                        <a:lnTo>
                          <a:pt x="1487" y="1503"/>
                        </a:lnTo>
                        <a:lnTo>
                          <a:pt x="738" y="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4" name="Freeform: Shape 1083">
                    <a:extLst>
                      <a:ext uri="{FF2B5EF4-FFF2-40B4-BE49-F238E27FC236}">
                        <a16:creationId xmlns:a16="http://schemas.microsoft.com/office/drawing/2014/main" xmlns="" id="{A32898DF-689A-499F-8A30-4D54CE96845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884" y="3344147"/>
                    <a:ext cx="1119" cy="557"/>
                  </a:xfrm>
                  <a:custGeom>
                    <a:avLst/>
                    <a:gdLst>
                      <a:gd name="connsiteX0" fmla="*/ 573 w 1119"/>
                      <a:gd name="connsiteY0" fmla="*/ 557 h 557"/>
                      <a:gd name="connsiteX1" fmla="*/ 0 w 1119"/>
                      <a:gd name="connsiteY1" fmla="*/ 0 h 557"/>
                      <a:gd name="connsiteX2" fmla="*/ 1009 w 1119"/>
                      <a:gd name="connsiteY2" fmla="*/ 13 h 557"/>
                      <a:gd name="connsiteX3" fmla="*/ 1119 w 1119"/>
                      <a:gd name="connsiteY3" fmla="*/ 159 h 557"/>
                      <a:gd name="connsiteX4" fmla="*/ 573 w 1119"/>
                      <a:gd name="connsiteY4" fmla="*/ 557 h 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9" h="557">
                        <a:moveTo>
                          <a:pt x="573" y="557"/>
                        </a:moveTo>
                        <a:lnTo>
                          <a:pt x="0" y="0"/>
                        </a:lnTo>
                        <a:lnTo>
                          <a:pt x="1009" y="13"/>
                        </a:lnTo>
                        <a:lnTo>
                          <a:pt x="1119" y="159"/>
                        </a:lnTo>
                        <a:lnTo>
                          <a:pt x="573" y="5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3" name="Freeform: Shape 1082">
                    <a:extLst>
                      <a:ext uri="{FF2B5EF4-FFF2-40B4-BE49-F238E27FC236}">
                        <a16:creationId xmlns:a16="http://schemas.microsoft.com/office/drawing/2014/main" xmlns="" id="{B1191E86-4714-4BB7-BCA3-A70CC0E958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10" y="3343543"/>
                    <a:ext cx="1117" cy="2144"/>
                  </a:xfrm>
                  <a:custGeom>
                    <a:avLst/>
                    <a:gdLst>
                      <a:gd name="connsiteX0" fmla="*/ 1117 w 1117"/>
                      <a:gd name="connsiteY0" fmla="*/ 2144 h 2144"/>
                      <a:gd name="connsiteX1" fmla="*/ 0 w 1117"/>
                      <a:gd name="connsiteY1" fmla="*/ 1058 h 2144"/>
                      <a:gd name="connsiteX2" fmla="*/ 517 w 1117"/>
                      <a:gd name="connsiteY2" fmla="*/ 0 h 2144"/>
                      <a:gd name="connsiteX3" fmla="*/ 784 w 1117"/>
                      <a:gd name="connsiteY3" fmla="*/ 351 h 2144"/>
                      <a:gd name="connsiteX4" fmla="*/ 1117 w 1117"/>
                      <a:gd name="connsiteY4" fmla="*/ 2144 h 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7" h="2144">
                        <a:moveTo>
                          <a:pt x="1117" y="2144"/>
                        </a:moveTo>
                        <a:lnTo>
                          <a:pt x="0" y="1058"/>
                        </a:lnTo>
                        <a:lnTo>
                          <a:pt x="517" y="0"/>
                        </a:lnTo>
                        <a:lnTo>
                          <a:pt x="784" y="351"/>
                        </a:lnTo>
                        <a:lnTo>
                          <a:pt x="1117" y="2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2" name="Freeform: Shape 1081">
                    <a:extLst>
                      <a:ext uri="{FF2B5EF4-FFF2-40B4-BE49-F238E27FC236}">
                        <a16:creationId xmlns:a16="http://schemas.microsoft.com/office/drawing/2014/main" xmlns="" id="{E6A13E02-A1ED-4DF9-8F47-D1A5F9BFD7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271" y="3343079"/>
                    <a:ext cx="2869" cy="3147"/>
                  </a:xfrm>
                  <a:custGeom>
                    <a:avLst/>
                    <a:gdLst>
                      <a:gd name="connsiteX0" fmla="*/ 2455 w 2869"/>
                      <a:gd name="connsiteY0" fmla="*/ 3147 h 3147"/>
                      <a:gd name="connsiteX1" fmla="*/ 0 w 2869"/>
                      <a:gd name="connsiteY1" fmla="*/ 759 h 3147"/>
                      <a:gd name="connsiteX2" fmla="*/ 2520 w 2869"/>
                      <a:gd name="connsiteY2" fmla="*/ 0 h 3147"/>
                      <a:gd name="connsiteX3" fmla="*/ 2869 w 2869"/>
                      <a:gd name="connsiteY3" fmla="*/ 458 h 3147"/>
                      <a:gd name="connsiteX4" fmla="*/ 2455 w 2869"/>
                      <a:gd name="connsiteY4" fmla="*/ 3147 h 3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9" h="3147">
                        <a:moveTo>
                          <a:pt x="2455" y="3147"/>
                        </a:moveTo>
                        <a:lnTo>
                          <a:pt x="0" y="759"/>
                        </a:lnTo>
                        <a:lnTo>
                          <a:pt x="2520" y="0"/>
                        </a:lnTo>
                        <a:lnTo>
                          <a:pt x="2869" y="458"/>
                        </a:lnTo>
                        <a:lnTo>
                          <a:pt x="2455" y="3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1" name="Freeform: Shape 1080">
                    <a:extLst>
                      <a:ext uri="{FF2B5EF4-FFF2-40B4-BE49-F238E27FC236}">
                        <a16:creationId xmlns:a16="http://schemas.microsoft.com/office/drawing/2014/main" xmlns="" id="{D4C81D38-2E65-4023-B796-9D42D3A854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34" y="3344948"/>
                    <a:ext cx="2924" cy="1428"/>
                  </a:xfrm>
                  <a:custGeom>
                    <a:avLst/>
                    <a:gdLst>
                      <a:gd name="connsiteX0" fmla="*/ 151 w 2924"/>
                      <a:gd name="connsiteY0" fmla="*/ 1428 h 1428"/>
                      <a:gd name="connsiteX1" fmla="*/ 0 w 2924"/>
                      <a:gd name="connsiteY1" fmla="*/ 1282 h 1428"/>
                      <a:gd name="connsiteX2" fmla="*/ 0 w 2924"/>
                      <a:gd name="connsiteY2" fmla="*/ 1157 h 1428"/>
                      <a:gd name="connsiteX3" fmla="*/ 802 w 2924"/>
                      <a:gd name="connsiteY3" fmla="*/ 0 h 1428"/>
                      <a:gd name="connsiteX4" fmla="*/ 2924 w 2924"/>
                      <a:gd name="connsiteY4" fmla="*/ 1075 h 1428"/>
                      <a:gd name="connsiteX5" fmla="*/ 151 w 2924"/>
                      <a:gd name="connsiteY5" fmla="*/ 1428 h 1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4" h="1428">
                        <a:moveTo>
                          <a:pt x="151" y="1428"/>
                        </a:moveTo>
                        <a:lnTo>
                          <a:pt x="0" y="1282"/>
                        </a:lnTo>
                        <a:lnTo>
                          <a:pt x="0" y="1157"/>
                        </a:lnTo>
                        <a:lnTo>
                          <a:pt x="802" y="0"/>
                        </a:lnTo>
                        <a:lnTo>
                          <a:pt x="2924" y="1075"/>
                        </a:lnTo>
                        <a:lnTo>
                          <a:pt x="151" y="1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0" name="Freeform: Shape 1079">
                    <a:extLst>
                      <a:ext uri="{FF2B5EF4-FFF2-40B4-BE49-F238E27FC236}">
                        <a16:creationId xmlns:a16="http://schemas.microsoft.com/office/drawing/2014/main" xmlns="" id="{79A81D0A-CC6E-4EB1-A07F-C7394F5A9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824" y="3342937"/>
                    <a:ext cx="2645" cy="2912"/>
                  </a:xfrm>
                  <a:custGeom>
                    <a:avLst/>
                    <a:gdLst>
                      <a:gd name="connsiteX0" fmla="*/ 2593 w 2645"/>
                      <a:gd name="connsiteY0" fmla="*/ 2912 h 2912"/>
                      <a:gd name="connsiteX1" fmla="*/ 0 w 2645"/>
                      <a:gd name="connsiteY1" fmla="*/ 390 h 2912"/>
                      <a:gd name="connsiteX2" fmla="*/ 126 w 2645"/>
                      <a:gd name="connsiteY2" fmla="*/ 0 h 2912"/>
                      <a:gd name="connsiteX3" fmla="*/ 2645 w 2645"/>
                      <a:gd name="connsiteY3" fmla="*/ 1275 h 2912"/>
                      <a:gd name="connsiteX4" fmla="*/ 2645 w 2645"/>
                      <a:gd name="connsiteY4" fmla="*/ 2837 h 2912"/>
                      <a:gd name="connsiteX5" fmla="*/ 2593 w 2645"/>
                      <a:gd name="connsiteY5" fmla="*/ 2912 h 2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45" h="2912">
                        <a:moveTo>
                          <a:pt x="2593" y="2912"/>
                        </a:moveTo>
                        <a:lnTo>
                          <a:pt x="0" y="390"/>
                        </a:lnTo>
                        <a:lnTo>
                          <a:pt x="126" y="0"/>
                        </a:lnTo>
                        <a:lnTo>
                          <a:pt x="2645" y="1275"/>
                        </a:lnTo>
                        <a:lnTo>
                          <a:pt x="2645" y="2837"/>
                        </a:lnTo>
                        <a:lnTo>
                          <a:pt x="2593" y="29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9" name="Freeform: Shape 1078">
                    <a:extLst>
                      <a:ext uri="{FF2B5EF4-FFF2-40B4-BE49-F238E27FC236}">
                        <a16:creationId xmlns:a16="http://schemas.microsoft.com/office/drawing/2014/main" xmlns="" id="{B067606E-33BD-40F5-87CE-69BFA001E8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85" y="3343565"/>
                    <a:ext cx="3205" cy="2959"/>
                  </a:xfrm>
                  <a:custGeom>
                    <a:avLst/>
                    <a:gdLst>
                      <a:gd name="connsiteX0" fmla="*/ 1391 w 3205"/>
                      <a:gd name="connsiteY0" fmla="*/ 2402 h 2959"/>
                      <a:gd name="connsiteX1" fmla="*/ 0 w 3205"/>
                      <a:gd name="connsiteY1" fmla="*/ 1049 h 2959"/>
                      <a:gd name="connsiteX2" fmla="*/ 1020 w 3205"/>
                      <a:gd name="connsiteY2" fmla="*/ 0 h 2959"/>
                      <a:gd name="connsiteX3" fmla="*/ 3205 w 3205"/>
                      <a:gd name="connsiteY3" fmla="*/ 737 h 2959"/>
                      <a:gd name="connsiteX4" fmla="*/ 2491 w 3205"/>
                      <a:gd name="connsiteY4" fmla="*/ 2959 h 2959"/>
                      <a:gd name="connsiteX5" fmla="*/ 1391 w 3205"/>
                      <a:gd name="connsiteY5" fmla="*/ 2402 h 2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05" h="2959">
                        <a:moveTo>
                          <a:pt x="1391" y="2402"/>
                        </a:moveTo>
                        <a:lnTo>
                          <a:pt x="0" y="1049"/>
                        </a:lnTo>
                        <a:lnTo>
                          <a:pt x="1020" y="0"/>
                        </a:lnTo>
                        <a:lnTo>
                          <a:pt x="3205" y="737"/>
                        </a:lnTo>
                        <a:lnTo>
                          <a:pt x="2491" y="2959"/>
                        </a:lnTo>
                        <a:lnTo>
                          <a:pt x="1391" y="24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8" name="Freeform: Shape 1077">
                    <a:extLst>
                      <a:ext uri="{FF2B5EF4-FFF2-40B4-BE49-F238E27FC236}">
                        <a16:creationId xmlns:a16="http://schemas.microsoft.com/office/drawing/2014/main" xmlns="" id="{68F338CA-5BCE-49F9-A537-8603B3D57C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79" y="3344707"/>
                    <a:ext cx="5565" cy="3965"/>
                  </a:xfrm>
                  <a:custGeom>
                    <a:avLst/>
                    <a:gdLst>
                      <a:gd name="connsiteX0" fmla="*/ 188 w 5565"/>
                      <a:gd name="connsiteY0" fmla="*/ 2882 h 3965"/>
                      <a:gd name="connsiteX1" fmla="*/ 0 w 5565"/>
                      <a:gd name="connsiteY1" fmla="*/ 2700 h 3965"/>
                      <a:gd name="connsiteX2" fmla="*/ 2606 w 5565"/>
                      <a:gd name="connsiteY2" fmla="*/ 798 h 3965"/>
                      <a:gd name="connsiteX3" fmla="*/ 4242 w 5565"/>
                      <a:gd name="connsiteY3" fmla="*/ 0 h 3965"/>
                      <a:gd name="connsiteX4" fmla="*/ 5565 w 5565"/>
                      <a:gd name="connsiteY4" fmla="*/ 1739 h 3965"/>
                      <a:gd name="connsiteX5" fmla="*/ 3400 w 5565"/>
                      <a:gd name="connsiteY5" fmla="*/ 3965 h 3965"/>
                      <a:gd name="connsiteX6" fmla="*/ 188 w 5565"/>
                      <a:gd name="connsiteY6" fmla="*/ 2882 h 3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565" h="3965">
                        <a:moveTo>
                          <a:pt x="188" y="2882"/>
                        </a:moveTo>
                        <a:lnTo>
                          <a:pt x="0" y="2700"/>
                        </a:lnTo>
                        <a:lnTo>
                          <a:pt x="2606" y="798"/>
                        </a:lnTo>
                        <a:lnTo>
                          <a:pt x="4242" y="0"/>
                        </a:lnTo>
                        <a:lnTo>
                          <a:pt x="5565" y="1739"/>
                        </a:lnTo>
                        <a:lnTo>
                          <a:pt x="3400" y="3965"/>
                        </a:lnTo>
                        <a:lnTo>
                          <a:pt x="188" y="2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7" name="Freeform: Shape 1076">
                    <a:extLst>
                      <a:ext uri="{FF2B5EF4-FFF2-40B4-BE49-F238E27FC236}">
                        <a16:creationId xmlns:a16="http://schemas.microsoft.com/office/drawing/2014/main" xmlns="" id="{00E2C252-35B0-4369-8AF8-AFF69FFD4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546" y="3344372"/>
                    <a:ext cx="6651" cy="4713"/>
                  </a:xfrm>
                  <a:custGeom>
                    <a:avLst/>
                    <a:gdLst>
                      <a:gd name="connsiteX0" fmla="*/ 2172 w 6651"/>
                      <a:gd name="connsiteY0" fmla="*/ 4713 h 4713"/>
                      <a:gd name="connsiteX1" fmla="*/ 0 w 6651"/>
                      <a:gd name="connsiteY1" fmla="*/ 2601 h 4713"/>
                      <a:gd name="connsiteX2" fmla="*/ 1272 w 6651"/>
                      <a:gd name="connsiteY2" fmla="*/ 0 h 4713"/>
                      <a:gd name="connsiteX3" fmla="*/ 5540 w 6651"/>
                      <a:gd name="connsiteY3" fmla="*/ 717 h 4713"/>
                      <a:gd name="connsiteX4" fmla="*/ 6651 w 6651"/>
                      <a:gd name="connsiteY4" fmla="*/ 2177 h 4713"/>
                      <a:gd name="connsiteX5" fmla="*/ 5208 w 6651"/>
                      <a:gd name="connsiteY5" fmla="*/ 3229 h 4713"/>
                      <a:gd name="connsiteX6" fmla="*/ 2172 w 6651"/>
                      <a:gd name="connsiteY6" fmla="*/ 4713 h 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51" h="4713">
                        <a:moveTo>
                          <a:pt x="2172" y="4713"/>
                        </a:moveTo>
                        <a:lnTo>
                          <a:pt x="0" y="2601"/>
                        </a:lnTo>
                        <a:lnTo>
                          <a:pt x="1272" y="0"/>
                        </a:lnTo>
                        <a:lnTo>
                          <a:pt x="5540" y="717"/>
                        </a:lnTo>
                        <a:lnTo>
                          <a:pt x="6651" y="2177"/>
                        </a:lnTo>
                        <a:lnTo>
                          <a:pt x="5208" y="3229"/>
                        </a:lnTo>
                        <a:lnTo>
                          <a:pt x="2172" y="47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6" name="Freeform: Shape 1075">
                    <a:extLst>
                      <a:ext uri="{FF2B5EF4-FFF2-40B4-BE49-F238E27FC236}">
                        <a16:creationId xmlns:a16="http://schemas.microsoft.com/office/drawing/2014/main" xmlns="" id="{0E60DB60-4C7F-472F-8618-AE6AFE45D6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046" y="3343980"/>
                    <a:ext cx="9800" cy="4276"/>
                  </a:xfrm>
                  <a:custGeom>
                    <a:avLst/>
                    <a:gdLst>
                      <a:gd name="connsiteX0" fmla="*/ 3573 w 9800"/>
                      <a:gd name="connsiteY0" fmla="*/ 3474 h 4276"/>
                      <a:gd name="connsiteX1" fmla="*/ 0 w 9800"/>
                      <a:gd name="connsiteY1" fmla="*/ 0 h 4276"/>
                      <a:gd name="connsiteX2" fmla="*/ 8905 w 9800"/>
                      <a:gd name="connsiteY2" fmla="*/ 122 h 4276"/>
                      <a:gd name="connsiteX3" fmla="*/ 9800 w 9800"/>
                      <a:gd name="connsiteY3" fmla="*/ 1298 h 4276"/>
                      <a:gd name="connsiteX4" fmla="*/ 8344 w 9800"/>
                      <a:gd name="connsiteY4" fmla="*/ 4276 h 4276"/>
                      <a:gd name="connsiteX5" fmla="*/ 3573 w 9800"/>
                      <a:gd name="connsiteY5" fmla="*/ 3474 h 4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00" h="4276">
                        <a:moveTo>
                          <a:pt x="3573" y="3474"/>
                        </a:moveTo>
                        <a:lnTo>
                          <a:pt x="0" y="0"/>
                        </a:lnTo>
                        <a:lnTo>
                          <a:pt x="8905" y="122"/>
                        </a:lnTo>
                        <a:lnTo>
                          <a:pt x="9800" y="1298"/>
                        </a:lnTo>
                        <a:lnTo>
                          <a:pt x="8344" y="4276"/>
                        </a:lnTo>
                        <a:lnTo>
                          <a:pt x="3573" y="3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5" name="Freeform: Shape 1074">
                    <a:extLst>
                      <a:ext uri="{FF2B5EF4-FFF2-40B4-BE49-F238E27FC236}">
                        <a16:creationId xmlns:a16="http://schemas.microsoft.com/office/drawing/2014/main" xmlns="" id="{3DDC6EFB-3A3D-4792-B278-BC51855F24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133" y="3340540"/>
                    <a:ext cx="7723" cy="14589"/>
                  </a:xfrm>
                  <a:custGeom>
                    <a:avLst/>
                    <a:gdLst>
                      <a:gd name="connsiteX0" fmla="*/ 6201 w 7723"/>
                      <a:gd name="connsiteY0" fmla="*/ 14589 h 14589"/>
                      <a:gd name="connsiteX1" fmla="*/ 1295 w 7723"/>
                      <a:gd name="connsiteY1" fmla="*/ 9819 h 14589"/>
                      <a:gd name="connsiteX2" fmla="*/ 0 w 7723"/>
                      <a:gd name="connsiteY2" fmla="*/ 2840 h 14589"/>
                      <a:gd name="connsiteX3" fmla="*/ 4150 w 7723"/>
                      <a:gd name="connsiteY3" fmla="*/ 0 h 14589"/>
                      <a:gd name="connsiteX4" fmla="*/ 7723 w 7723"/>
                      <a:gd name="connsiteY4" fmla="*/ 4694 h 14589"/>
                      <a:gd name="connsiteX5" fmla="*/ 6201 w 7723"/>
                      <a:gd name="connsiteY5" fmla="*/ 14589 h 14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3" h="14589">
                        <a:moveTo>
                          <a:pt x="6201" y="14589"/>
                        </a:moveTo>
                        <a:lnTo>
                          <a:pt x="1295" y="9819"/>
                        </a:lnTo>
                        <a:lnTo>
                          <a:pt x="0" y="2840"/>
                        </a:lnTo>
                        <a:lnTo>
                          <a:pt x="4150" y="0"/>
                        </a:lnTo>
                        <a:lnTo>
                          <a:pt x="7723" y="4694"/>
                        </a:lnTo>
                        <a:lnTo>
                          <a:pt x="6201" y="145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4" name="Freeform: Shape 1073">
                    <a:extLst>
                      <a:ext uri="{FF2B5EF4-FFF2-40B4-BE49-F238E27FC236}">
                        <a16:creationId xmlns:a16="http://schemas.microsoft.com/office/drawing/2014/main" xmlns="" id="{93C87C54-D8D9-497C-9FB2-5460C29F58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8397" y="3342666"/>
                    <a:ext cx="4616" cy="16723"/>
                  </a:xfrm>
                  <a:custGeom>
                    <a:avLst/>
                    <a:gdLst>
                      <a:gd name="connsiteX0" fmla="*/ 1164 w 4616"/>
                      <a:gd name="connsiteY0" fmla="*/ 16723 h 16723"/>
                      <a:gd name="connsiteX1" fmla="*/ 0 w 4616"/>
                      <a:gd name="connsiteY1" fmla="*/ 15591 h 16723"/>
                      <a:gd name="connsiteX2" fmla="*/ 0 w 4616"/>
                      <a:gd name="connsiteY2" fmla="*/ 0 h 16723"/>
                      <a:gd name="connsiteX3" fmla="*/ 2580 w 4616"/>
                      <a:gd name="connsiteY3" fmla="*/ 3390 h 16723"/>
                      <a:gd name="connsiteX4" fmla="*/ 4616 w 4616"/>
                      <a:gd name="connsiteY4" fmla="*/ 14360 h 16723"/>
                      <a:gd name="connsiteX5" fmla="*/ 1164 w 4616"/>
                      <a:gd name="connsiteY5" fmla="*/ 16723 h 16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16" h="16723">
                        <a:moveTo>
                          <a:pt x="1164" y="16723"/>
                        </a:moveTo>
                        <a:lnTo>
                          <a:pt x="0" y="15591"/>
                        </a:lnTo>
                        <a:lnTo>
                          <a:pt x="0" y="0"/>
                        </a:lnTo>
                        <a:lnTo>
                          <a:pt x="2580" y="3390"/>
                        </a:lnTo>
                        <a:lnTo>
                          <a:pt x="4616" y="14360"/>
                        </a:lnTo>
                        <a:lnTo>
                          <a:pt x="1164" y="167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3" name="Freeform: Shape 1072">
                    <a:extLst>
                      <a:ext uri="{FF2B5EF4-FFF2-40B4-BE49-F238E27FC236}">
                        <a16:creationId xmlns:a16="http://schemas.microsoft.com/office/drawing/2014/main" xmlns="" id="{8FFDB65A-7476-4726-8136-EB79CAF4B9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3913" y="3309128"/>
                    <a:ext cx="61442" cy="96722"/>
                  </a:xfrm>
                  <a:custGeom>
                    <a:avLst/>
                    <a:gdLst>
                      <a:gd name="connsiteX0" fmla="*/ 61442 w 61442"/>
                      <a:gd name="connsiteY0" fmla="*/ 96722 h 96722"/>
                      <a:gd name="connsiteX1" fmla="*/ 40187 w 61442"/>
                      <a:gd name="connsiteY1" fmla="*/ 76054 h 96722"/>
                      <a:gd name="connsiteX2" fmla="*/ 0 w 61442"/>
                      <a:gd name="connsiteY2" fmla="*/ 0 h 96722"/>
                      <a:gd name="connsiteX3" fmla="*/ 50546 w 61442"/>
                      <a:gd name="connsiteY3" fmla="*/ 66425 h 96722"/>
                      <a:gd name="connsiteX4" fmla="*/ 61442 w 61442"/>
                      <a:gd name="connsiteY4" fmla="*/ 96722 h 96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42" h="96722">
                        <a:moveTo>
                          <a:pt x="61442" y="96722"/>
                        </a:moveTo>
                        <a:lnTo>
                          <a:pt x="40187" y="76054"/>
                        </a:lnTo>
                        <a:lnTo>
                          <a:pt x="0" y="0"/>
                        </a:lnTo>
                        <a:lnTo>
                          <a:pt x="50546" y="66425"/>
                        </a:lnTo>
                        <a:lnTo>
                          <a:pt x="61442" y="96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2" name="Freeform: Shape 1071">
                    <a:extLst>
                      <a:ext uri="{FF2B5EF4-FFF2-40B4-BE49-F238E27FC236}">
                        <a16:creationId xmlns:a16="http://schemas.microsoft.com/office/drawing/2014/main" xmlns="" id="{D0860423-1B2C-40C4-9D4A-AA00D17E7E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195286" y="2319325"/>
                    <a:ext cx="2026654" cy="2250118"/>
                  </a:xfrm>
                  <a:custGeom>
                    <a:avLst/>
                    <a:gdLst>
                      <a:gd name="connsiteX0" fmla="*/ 2026654 w 2026654"/>
                      <a:gd name="connsiteY0" fmla="*/ 2250118 h 2250118"/>
                      <a:gd name="connsiteX1" fmla="*/ 0 w 2026654"/>
                      <a:gd name="connsiteY1" fmla="*/ 279382 h 2250118"/>
                      <a:gd name="connsiteX2" fmla="*/ 104417 w 2026654"/>
                      <a:gd name="connsiteY2" fmla="*/ 177297 h 2250118"/>
                      <a:gd name="connsiteX3" fmla="*/ 219131 w 2026654"/>
                      <a:gd name="connsiteY3" fmla="*/ 75974 h 2250118"/>
                      <a:gd name="connsiteX4" fmla="*/ 314440 w 2026654"/>
                      <a:gd name="connsiteY4" fmla="*/ 0 h 2250118"/>
                      <a:gd name="connsiteX5" fmla="*/ 2026654 w 2026654"/>
                      <a:gd name="connsiteY5" fmla="*/ 2250118 h 2250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6654" h="2250118">
                        <a:moveTo>
                          <a:pt x="2026654" y="2250118"/>
                        </a:moveTo>
                        <a:lnTo>
                          <a:pt x="0" y="279382"/>
                        </a:lnTo>
                        <a:lnTo>
                          <a:pt x="104417" y="177297"/>
                        </a:lnTo>
                        <a:cubicBezTo>
                          <a:pt x="141986" y="142386"/>
                          <a:pt x="180239" y="108611"/>
                          <a:pt x="219131" y="75974"/>
                        </a:cubicBezTo>
                        <a:lnTo>
                          <a:pt x="314440" y="0"/>
                        </a:lnTo>
                        <a:lnTo>
                          <a:pt x="2026654" y="2250118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1" name="Freeform: Shape 1070">
                    <a:extLst>
                      <a:ext uri="{FF2B5EF4-FFF2-40B4-BE49-F238E27FC236}">
                        <a16:creationId xmlns:a16="http://schemas.microsoft.com/office/drawing/2014/main" xmlns="" id="{956F4927-C910-41ED-9A80-8F2B1FD4C3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64" y="3344011"/>
                    <a:ext cx="1574" cy="2114"/>
                  </a:xfrm>
                  <a:custGeom>
                    <a:avLst/>
                    <a:gdLst>
                      <a:gd name="connsiteX0" fmla="*/ 1034 w 1574"/>
                      <a:gd name="connsiteY0" fmla="*/ 2114 h 2114"/>
                      <a:gd name="connsiteX1" fmla="*/ 447 w 1574"/>
                      <a:gd name="connsiteY1" fmla="*/ 1342 h 2114"/>
                      <a:gd name="connsiteX2" fmla="*/ 0 w 1574"/>
                      <a:gd name="connsiteY2" fmla="*/ 496 h 2114"/>
                      <a:gd name="connsiteX3" fmla="*/ 1013 w 1574"/>
                      <a:gd name="connsiteY3" fmla="*/ 0 h 2114"/>
                      <a:gd name="connsiteX4" fmla="*/ 1574 w 1574"/>
                      <a:gd name="connsiteY4" fmla="*/ 1559 h 2114"/>
                      <a:gd name="connsiteX5" fmla="*/ 1034 w 1574"/>
                      <a:gd name="connsiteY5" fmla="*/ 2114 h 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4" h="2114">
                        <a:moveTo>
                          <a:pt x="1034" y="2114"/>
                        </a:moveTo>
                        <a:lnTo>
                          <a:pt x="447" y="1342"/>
                        </a:lnTo>
                        <a:lnTo>
                          <a:pt x="0" y="496"/>
                        </a:lnTo>
                        <a:lnTo>
                          <a:pt x="1013" y="0"/>
                        </a:lnTo>
                        <a:lnTo>
                          <a:pt x="1574" y="1559"/>
                        </a:lnTo>
                        <a:lnTo>
                          <a:pt x="1034" y="2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0" name="Freeform: Shape 1069">
                    <a:extLst>
                      <a:ext uri="{FF2B5EF4-FFF2-40B4-BE49-F238E27FC236}">
                        <a16:creationId xmlns:a16="http://schemas.microsoft.com/office/drawing/2014/main" xmlns="" id="{47945E20-04DB-4781-8B53-456C48043D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63" y="3343606"/>
                    <a:ext cx="6326" cy="5976"/>
                  </a:xfrm>
                  <a:custGeom>
                    <a:avLst/>
                    <a:gdLst>
                      <a:gd name="connsiteX0" fmla="*/ 503 w 6326"/>
                      <a:gd name="connsiteY0" fmla="*/ 3178 h 5976"/>
                      <a:gd name="connsiteX1" fmla="*/ 0 w 6326"/>
                      <a:gd name="connsiteY1" fmla="*/ 1778 h 5976"/>
                      <a:gd name="connsiteX2" fmla="*/ 1729 w 6326"/>
                      <a:gd name="connsiteY2" fmla="*/ 0 h 5976"/>
                      <a:gd name="connsiteX3" fmla="*/ 6326 w 6326"/>
                      <a:gd name="connsiteY3" fmla="*/ 63 h 5976"/>
                      <a:gd name="connsiteX4" fmla="*/ 4424 w 6326"/>
                      <a:gd name="connsiteY4" fmla="*/ 5976 h 5976"/>
                      <a:gd name="connsiteX5" fmla="*/ 503 w 6326"/>
                      <a:gd name="connsiteY5" fmla="*/ 3178 h 5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26" h="5976">
                        <a:moveTo>
                          <a:pt x="503" y="3178"/>
                        </a:moveTo>
                        <a:lnTo>
                          <a:pt x="0" y="1778"/>
                        </a:lnTo>
                        <a:lnTo>
                          <a:pt x="1729" y="0"/>
                        </a:lnTo>
                        <a:lnTo>
                          <a:pt x="6326" y="63"/>
                        </a:lnTo>
                        <a:lnTo>
                          <a:pt x="4424" y="5976"/>
                        </a:lnTo>
                        <a:lnTo>
                          <a:pt x="503" y="31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9" name="Freeform: Shape 1068">
                    <a:extLst>
                      <a:ext uri="{FF2B5EF4-FFF2-40B4-BE49-F238E27FC236}">
                        <a16:creationId xmlns:a16="http://schemas.microsoft.com/office/drawing/2014/main" xmlns="" id="{661D0F66-AF81-41A6-BB00-5E4C033597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53" y="3344518"/>
                    <a:ext cx="674" cy="837"/>
                  </a:xfrm>
                  <a:custGeom>
                    <a:avLst/>
                    <a:gdLst>
                      <a:gd name="connsiteX0" fmla="*/ 530 w 674"/>
                      <a:gd name="connsiteY0" fmla="*/ 837 h 837"/>
                      <a:gd name="connsiteX1" fmla="*/ 0 w 674"/>
                      <a:gd name="connsiteY1" fmla="*/ 141 h 837"/>
                      <a:gd name="connsiteX2" fmla="*/ 193 w 674"/>
                      <a:gd name="connsiteY2" fmla="*/ 0 h 837"/>
                      <a:gd name="connsiteX3" fmla="*/ 269 w 674"/>
                      <a:gd name="connsiteY3" fmla="*/ 1 h 837"/>
                      <a:gd name="connsiteX4" fmla="*/ 674 w 674"/>
                      <a:gd name="connsiteY4" fmla="*/ 767 h 837"/>
                      <a:gd name="connsiteX5" fmla="*/ 530 w 674"/>
                      <a:gd name="connsiteY5" fmla="*/ 837 h 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74" h="837">
                        <a:moveTo>
                          <a:pt x="530" y="837"/>
                        </a:moveTo>
                        <a:lnTo>
                          <a:pt x="0" y="141"/>
                        </a:lnTo>
                        <a:lnTo>
                          <a:pt x="193" y="0"/>
                        </a:lnTo>
                        <a:lnTo>
                          <a:pt x="269" y="1"/>
                        </a:lnTo>
                        <a:lnTo>
                          <a:pt x="674" y="767"/>
                        </a:lnTo>
                        <a:lnTo>
                          <a:pt x="53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8" name="Freeform: Shape 1067">
                    <a:extLst>
                      <a:ext uri="{FF2B5EF4-FFF2-40B4-BE49-F238E27FC236}">
                        <a16:creationId xmlns:a16="http://schemas.microsoft.com/office/drawing/2014/main" xmlns="" id="{19EE376F-EC02-4930-BB05-8CCF62F55A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79" y="3344045"/>
                    <a:ext cx="1950" cy="3181"/>
                  </a:xfrm>
                  <a:custGeom>
                    <a:avLst/>
                    <a:gdLst>
                      <a:gd name="connsiteX0" fmla="*/ 1592 w 1950"/>
                      <a:gd name="connsiteY0" fmla="*/ 3176 h 3181"/>
                      <a:gd name="connsiteX1" fmla="*/ 120 w 1950"/>
                      <a:gd name="connsiteY1" fmla="*/ 1243 h 3181"/>
                      <a:gd name="connsiteX2" fmla="*/ 0 w 1950"/>
                      <a:gd name="connsiteY2" fmla="*/ 592 h 3181"/>
                      <a:gd name="connsiteX3" fmla="*/ 289 w 1950"/>
                      <a:gd name="connsiteY3" fmla="*/ 0 h 3181"/>
                      <a:gd name="connsiteX4" fmla="*/ 1950 w 1950"/>
                      <a:gd name="connsiteY4" fmla="*/ 3141 h 3181"/>
                      <a:gd name="connsiteX5" fmla="*/ 1895 w 1950"/>
                      <a:gd name="connsiteY5" fmla="*/ 3181 h 3181"/>
                      <a:gd name="connsiteX6" fmla="*/ 1592 w 1950"/>
                      <a:gd name="connsiteY6" fmla="*/ 3176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50" h="3181">
                        <a:moveTo>
                          <a:pt x="1592" y="3176"/>
                        </a:moveTo>
                        <a:lnTo>
                          <a:pt x="120" y="1243"/>
                        </a:lnTo>
                        <a:lnTo>
                          <a:pt x="0" y="592"/>
                        </a:lnTo>
                        <a:lnTo>
                          <a:pt x="289" y="0"/>
                        </a:lnTo>
                        <a:lnTo>
                          <a:pt x="1950" y="3141"/>
                        </a:lnTo>
                        <a:lnTo>
                          <a:pt x="1895" y="3181"/>
                        </a:lnTo>
                        <a:lnTo>
                          <a:pt x="1592" y="3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7" name="Freeform: Shape 1066">
                    <a:extLst>
                      <a:ext uri="{FF2B5EF4-FFF2-40B4-BE49-F238E27FC236}">
                        <a16:creationId xmlns:a16="http://schemas.microsoft.com/office/drawing/2014/main" xmlns="" id="{834CC687-B17A-4275-8097-4C5561F82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163" y="3345515"/>
                    <a:ext cx="1349" cy="826"/>
                  </a:xfrm>
                  <a:custGeom>
                    <a:avLst/>
                    <a:gdLst>
                      <a:gd name="connsiteX0" fmla="*/ 21 w 1349"/>
                      <a:gd name="connsiteY0" fmla="*/ 808 h 826"/>
                      <a:gd name="connsiteX1" fmla="*/ 0 w 1349"/>
                      <a:gd name="connsiteY1" fmla="*/ 767 h 826"/>
                      <a:gd name="connsiteX2" fmla="*/ 1051 w 1349"/>
                      <a:gd name="connsiteY2" fmla="*/ 0 h 826"/>
                      <a:gd name="connsiteX3" fmla="*/ 1349 w 1349"/>
                      <a:gd name="connsiteY3" fmla="*/ 826 h 826"/>
                      <a:gd name="connsiteX4" fmla="*/ 21 w 1349"/>
                      <a:gd name="connsiteY4" fmla="*/ 808 h 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9" h="826">
                        <a:moveTo>
                          <a:pt x="21" y="808"/>
                        </a:moveTo>
                        <a:lnTo>
                          <a:pt x="0" y="767"/>
                        </a:lnTo>
                        <a:lnTo>
                          <a:pt x="1051" y="0"/>
                        </a:lnTo>
                        <a:lnTo>
                          <a:pt x="1349" y="826"/>
                        </a:lnTo>
                        <a:lnTo>
                          <a:pt x="21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6" name="Freeform: Shape 1065">
                    <a:extLst>
                      <a:ext uri="{FF2B5EF4-FFF2-40B4-BE49-F238E27FC236}">
                        <a16:creationId xmlns:a16="http://schemas.microsoft.com/office/drawing/2014/main" xmlns="" id="{C856D42C-379D-4A87-9DD8-AB3DCEA37A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812" y="3342861"/>
                    <a:ext cx="4622" cy="6959"/>
                  </a:xfrm>
                  <a:custGeom>
                    <a:avLst/>
                    <a:gdLst>
                      <a:gd name="connsiteX0" fmla="*/ 4475 w 4622"/>
                      <a:gd name="connsiteY0" fmla="*/ 6959 h 6959"/>
                      <a:gd name="connsiteX1" fmla="*/ 0 w 4622"/>
                      <a:gd name="connsiteY1" fmla="*/ 1077 h 6959"/>
                      <a:gd name="connsiteX2" fmla="*/ 91 w 4622"/>
                      <a:gd name="connsiteY2" fmla="*/ 487 h 6959"/>
                      <a:gd name="connsiteX3" fmla="*/ 1706 w 4622"/>
                      <a:gd name="connsiteY3" fmla="*/ 0 h 6959"/>
                      <a:gd name="connsiteX4" fmla="*/ 4295 w 4622"/>
                      <a:gd name="connsiteY4" fmla="*/ 4901 h 6959"/>
                      <a:gd name="connsiteX5" fmla="*/ 4622 w 4622"/>
                      <a:gd name="connsiteY5" fmla="*/ 6659 h 6959"/>
                      <a:gd name="connsiteX6" fmla="*/ 4475 w 4622"/>
                      <a:gd name="connsiteY6" fmla="*/ 6959 h 6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22" h="6959">
                        <a:moveTo>
                          <a:pt x="4475" y="6959"/>
                        </a:moveTo>
                        <a:lnTo>
                          <a:pt x="0" y="1077"/>
                        </a:lnTo>
                        <a:lnTo>
                          <a:pt x="91" y="487"/>
                        </a:lnTo>
                        <a:lnTo>
                          <a:pt x="1706" y="0"/>
                        </a:lnTo>
                        <a:lnTo>
                          <a:pt x="4295" y="4901"/>
                        </a:lnTo>
                        <a:lnTo>
                          <a:pt x="4622" y="6659"/>
                        </a:lnTo>
                        <a:lnTo>
                          <a:pt x="4475" y="69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5" name="Freeform: Shape 1064">
                    <a:extLst>
                      <a:ext uri="{FF2B5EF4-FFF2-40B4-BE49-F238E27FC236}">
                        <a16:creationId xmlns:a16="http://schemas.microsoft.com/office/drawing/2014/main" xmlns="" id="{DA600987-1CA5-465A-8B26-D97B8FD722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439" y="3345399"/>
                    <a:ext cx="2040" cy="3294"/>
                  </a:xfrm>
                  <a:custGeom>
                    <a:avLst/>
                    <a:gdLst>
                      <a:gd name="connsiteX0" fmla="*/ 0 w 2040"/>
                      <a:gd name="connsiteY0" fmla="*/ 2889 h 3294"/>
                      <a:gd name="connsiteX1" fmla="*/ 0 w 2040"/>
                      <a:gd name="connsiteY1" fmla="*/ 0 h 3294"/>
                      <a:gd name="connsiteX2" fmla="*/ 1201 w 2040"/>
                      <a:gd name="connsiteY2" fmla="*/ 405 h 3294"/>
                      <a:gd name="connsiteX3" fmla="*/ 2040 w 2040"/>
                      <a:gd name="connsiteY3" fmla="*/ 1508 h 3294"/>
                      <a:gd name="connsiteX4" fmla="*/ 802 w 2040"/>
                      <a:gd name="connsiteY4" fmla="*/ 3294 h 3294"/>
                      <a:gd name="connsiteX5" fmla="*/ 0 w 2040"/>
                      <a:gd name="connsiteY5" fmla="*/ 2889 h 3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40" h="3294">
                        <a:moveTo>
                          <a:pt x="0" y="2889"/>
                        </a:moveTo>
                        <a:lnTo>
                          <a:pt x="0" y="0"/>
                        </a:lnTo>
                        <a:lnTo>
                          <a:pt x="1201" y="405"/>
                        </a:lnTo>
                        <a:lnTo>
                          <a:pt x="2040" y="1508"/>
                        </a:lnTo>
                        <a:lnTo>
                          <a:pt x="802" y="3294"/>
                        </a:lnTo>
                        <a:lnTo>
                          <a:pt x="0" y="28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4" name="Freeform: Shape 1063">
                    <a:extLst>
                      <a:ext uri="{FF2B5EF4-FFF2-40B4-BE49-F238E27FC236}">
                        <a16:creationId xmlns:a16="http://schemas.microsoft.com/office/drawing/2014/main" xmlns="" id="{F6D5A403-DCC2-4C9F-8EA2-BFA333423D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481" y="3348251"/>
                    <a:ext cx="23496" cy="11712"/>
                  </a:xfrm>
                  <a:custGeom>
                    <a:avLst/>
                    <a:gdLst>
                      <a:gd name="connsiteX0" fmla="*/ 0 w 23496"/>
                      <a:gd name="connsiteY0" fmla="*/ 6458 h 11712"/>
                      <a:gd name="connsiteX1" fmla="*/ 4476 w 23496"/>
                      <a:gd name="connsiteY1" fmla="*/ 0 h 11712"/>
                      <a:gd name="connsiteX2" fmla="*/ 7103 w 23496"/>
                      <a:gd name="connsiteY2" fmla="*/ 37 h 11712"/>
                      <a:gd name="connsiteX3" fmla="*/ 23496 w 23496"/>
                      <a:gd name="connsiteY3" fmla="*/ 8333 h 11712"/>
                      <a:gd name="connsiteX4" fmla="*/ 23191 w 23496"/>
                      <a:gd name="connsiteY4" fmla="*/ 10031 h 11712"/>
                      <a:gd name="connsiteX5" fmla="*/ 19455 w 23496"/>
                      <a:gd name="connsiteY5" fmla="*/ 11156 h 11712"/>
                      <a:gd name="connsiteX6" fmla="*/ 15099 w 23496"/>
                      <a:gd name="connsiteY6" fmla="*/ 11712 h 11712"/>
                      <a:gd name="connsiteX7" fmla="*/ 4978 w 23496"/>
                      <a:gd name="connsiteY7" fmla="*/ 10012 h 11712"/>
                      <a:gd name="connsiteX8" fmla="*/ 0 w 23496"/>
                      <a:gd name="connsiteY8" fmla="*/ 6458 h 1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496" h="11712">
                        <a:moveTo>
                          <a:pt x="0" y="6458"/>
                        </a:moveTo>
                        <a:lnTo>
                          <a:pt x="4476" y="0"/>
                        </a:lnTo>
                        <a:lnTo>
                          <a:pt x="7103" y="37"/>
                        </a:lnTo>
                        <a:lnTo>
                          <a:pt x="23496" y="8333"/>
                        </a:lnTo>
                        <a:lnTo>
                          <a:pt x="23191" y="10031"/>
                        </a:lnTo>
                        <a:lnTo>
                          <a:pt x="19455" y="11156"/>
                        </a:lnTo>
                        <a:lnTo>
                          <a:pt x="15099" y="11712"/>
                        </a:lnTo>
                        <a:lnTo>
                          <a:pt x="4978" y="10012"/>
                        </a:lnTo>
                        <a:lnTo>
                          <a:pt x="0" y="64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3" name="Freeform: Shape 1062">
                    <a:extLst>
                      <a:ext uri="{FF2B5EF4-FFF2-40B4-BE49-F238E27FC236}">
                        <a16:creationId xmlns:a16="http://schemas.microsoft.com/office/drawing/2014/main" xmlns="" id="{8DAFC3AF-70F3-4148-9799-7A560FA94C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471" y="3346092"/>
                    <a:ext cx="591" cy="252"/>
                  </a:xfrm>
                  <a:custGeom>
                    <a:avLst/>
                    <a:gdLst>
                      <a:gd name="connsiteX0" fmla="*/ 90 w 591"/>
                      <a:gd name="connsiteY0" fmla="*/ 252 h 252"/>
                      <a:gd name="connsiteX1" fmla="*/ 0 w 591"/>
                      <a:gd name="connsiteY1" fmla="*/ 0 h 252"/>
                      <a:gd name="connsiteX2" fmla="*/ 591 w 591"/>
                      <a:gd name="connsiteY2" fmla="*/ 8 h 252"/>
                      <a:gd name="connsiteX3" fmla="*/ 90 w 591"/>
                      <a:gd name="connsiteY3" fmla="*/ 252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252">
                        <a:moveTo>
                          <a:pt x="90" y="252"/>
                        </a:moveTo>
                        <a:lnTo>
                          <a:pt x="0" y="0"/>
                        </a:lnTo>
                        <a:lnTo>
                          <a:pt x="591" y="8"/>
                        </a:lnTo>
                        <a:lnTo>
                          <a:pt x="90" y="2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2" name="Freeform: Shape 1061">
                    <a:extLst>
                      <a:ext uri="{FF2B5EF4-FFF2-40B4-BE49-F238E27FC236}">
                        <a16:creationId xmlns:a16="http://schemas.microsoft.com/office/drawing/2014/main" xmlns="" id="{3B9045E1-B831-4C90-AD96-C6E39241CE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33" y="3345410"/>
                    <a:ext cx="2480" cy="5440"/>
                  </a:xfrm>
                  <a:custGeom>
                    <a:avLst/>
                    <a:gdLst>
                      <a:gd name="connsiteX0" fmla="*/ 1409 w 2480"/>
                      <a:gd name="connsiteY0" fmla="*/ 5440 h 5440"/>
                      <a:gd name="connsiteX1" fmla="*/ 793 w 2480"/>
                      <a:gd name="connsiteY1" fmla="*/ 4274 h 5440"/>
                      <a:gd name="connsiteX2" fmla="*/ 0 w 2480"/>
                      <a:gd name="connsiteY2" fmla="*/ 0 h 5440"/>
                      <a:gd name="connsiteX3" fmla="*/ 1603 w 2480"/>
                      <a:gd name="connsiteY3" fmla="*/ 811 h 5440"/>
                      <a:gd name="connsiteX4" fmla="*/ 2480 w 2480"/>
                      <a:gd name="connsiteY4" fmla="*/ 3250 h 5440"/>
                      <a:gd name="connsiteX5" fmla="*/ 1409 w 2480"/>
                      <a:gd name="connsiteY5" fmla="*/ 5440 h 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80" h="5440">
                        <a:moveTo>
                          <a:pt x="1409" y="5440"/>
                        </a:moveTo>
                        <a:lnTo>
                          <a:pt x="793" y="4274"/>
                        </a:lnTo>
                        <a:lnTo>
                          <a:pt x="0" y="0"/>
                        </a:lnTo>
                        <a:lnTo>
                          <a:pt x="1603" y="811"/>
                        </a:lnTo>
                        <a:lnTo>
                          <a:pt x="2480" y="3250"/>
                        </a:lnTo>
                        <a:lnTo>
                          <a:pt x="1409" y="5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1" name="Freeform: Shape 1060">
                    <a:extLst>
                      <a:ext uri="{FF2B5EF4-FFF2-40B4-BE49-F238E27FC236}">
                        <a16:creationId xmlns:a16="http://schemas.microsoft.com/office/drawing/2014/main" xmlns="" id="{7CD8BC4C-087F-4712-821F-6C3B09119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3" y="3346221"/>
                    <a:ext cx="2103" cy="1215"/>
                  </a:xfrm>
                  <a:custGeom>
                    <a:avLst/>
                    <a:gdLst>
                      <a:gd name="connsiteX0" fmla="*/ 0 w 2103"/>
                      <a:gd name="connsiteY0" fmla="*/ 151 h 1215"/>
                      <a:gd name="connsiteX1" fmla="*/ 1179 w 2103"/>
                      <a:gd name="connsiteY1" fmla="*/ 0 h 1215"/>
                      <a:gd name="connsiteX2" fmla="*/ 2103 w 2103"/>
                      <a:gd name="connsiteY2" fmla="*/ 1215 h 1215"/>
                      <a:gd name="connsiteX3" fmla="*/ 0 w 2103"/>
                      <a:gd name="connsiteY3" fmla="*/ 151 h 1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3" h="1215">
                        <a:moveTo>
                          <a:pt x="0" y="151"/>
                        </a:moveTo>
                        <a:lnTo>
                          <a:pt x="1179" y="0"/>
                        </a:lnTo>
                        <a:lnTo>
                          <a:pt x="2103" y="1215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0" name="Freeform: Shape 1059">
                    <a:extLst>
                      <a:ext uri="{FF2B5EF4-FFF2-40B4-BE49-F238E27FC236}">
                        <a16:creationId xmlns:a16="http://schemas.microsoft.com/office/drawing/2014/main" xmlns="" id="{4A09CF8E-891D-4FF5-8E91-F87C1407C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93" y="3346658"/>
                    <a:ext cx="6276" cy="6163"/>
                  </a:xfrm>
                  <a:custGeom>
                    <a:avLst/>
                    <a:gdLst>
                      <a:gd name="connsiteX0" fmla="*/ 1641 w 6276"/>
                      <a:gd name="connsiteY0" fmla="*/ 6163 h 6163"/>
                      <a:gd name="connsiteX1" fmla="*/ 0 w 6276"/>
                      <a:gd name="connsiteY1" fmla="*/ 1599 h 6163"/>
                      <a:gd name="connsiteX2" fmla="*/ 782 w 6276"/>
                      <a:gd name="connsiteY2" fmla="*/ 0 h 6163"/>
                      <a:gd name="connsiteX3" fmla="*/ 6276 w 6276"/>
                      <a:gd name="connsiteY3" fmla="*/ 2781 h 6163"/>
                      <a:gd name="connsiteX4" fmla="*/ 1641 w 6276"/>
                      <a:gd name="connsiteY4" fmla="*/ 6163 h 6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76" h="6163">
                        <a:moveTo>
                          <a:pt x="1641" y="6163"/>
                        </a:moveTo>
                        <a:lnTo>
                          <a:pt x="0" y="1599"/>
                        </a:lnTo>
                        <a:lnTo>
                          <a:pt x="782" y="0"/>
                        </a:lnTo>
                        <a:lnTo>
                          <a:pt x="6276" y="2781"/>
                        </a:lnTo>
                        <a:lnTo>
                          <a:pt x="1641" y="6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9" name="Freeform: Shape 1058">
                    <a:extLst>
                      <a:ext uri="{FF2B5EF4-FFF2-40B4-BE49-F238E27FC236}">
                        <a16:creationId xmlns:a16="http://schemas.microsoft.com/office/drawing/2014/main" xmlns="" id="{EF251F4D-49D5-4BB1-AC5F-B881537EDA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251" y="3347452"/>
                    <a:ext cx="3454" cy="1712"/>
                  </a:xfrm>
                  <a:custGeom>
                    <a:avLst/>
                    <a:gdLst>
                      <a:gd name="connsiteX0" fmla="*/ 0 w 3454"/>
                      <a:gd name="connsiteY0" fmla="*/ 1687 h 1712"/>
                      <a:gd name="connsiteX1" fmla="*/ 3454 w 3454"/>
                      <a:gd name="connsiteY1" fmla="*/ 0 h 1712"/>
                      <a:gd name="connsiteX2" fmla="*/ 1789 w 3454"/>
                      <a:gd name="connsiteY2" fmla="*/ 1712 h 1712"/>
                      <a:gd name="connsiteX3" fmla="*/ 0 w 3454"/>
                      <a:gd name="connsiteY3" fmla="*/ 1687 h 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4" h="1712">
                        <a:moveTo>
                          <a:pt x="0" y="1687"/>
                        </a:moveTo>
                        <a:lnTo>
                          <a:pt x="3454" y="0"/>
                        </a:lnTo>
                        <a:lnTo>
                          <a:pt x="1789" y="1712"/>
                        </a:lnTo>
                        <a:lnTo>
                          <a:pt x="0" y="1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8" name="Freeform: Shape 1057">
                    <a:extLst>
                      <a:ext uri="{FF2B5EF4-FFF2-40B4-BE49-F238E27FC236}">
                        <a16:creationId xmlns:a16="http://schemas.microsoft.com/office/drawing/2014/main" xmlns="" id="{7DBC0E38-A711-406E-BB2A-9D11A44247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12" y="3345485"/>
                    <a:ext cx="3068" cy="3157"/>
                  </a:xfrm>
                  <a:custGeom>
                    <a:avLst/>
                    <a:gdLst>
                      <a:gd name="connsiteX0" fmla="*/ 2402 w 3068"/>
                      <a:gd name="connsiteY0" fmla="*/ 3157 h 3157"/>
                      <a:gd name="connsiteX1" fmla="*/ 0 w 3068"/>
                      <a:gd name="connsiteY1" fmla="*/ 0 h 3157"/>
                      <a:gd name="connsiteX2" fmla="*/ 3068 w 3068"/>
                      <a:gd name="connsiteY2" fmla="*/ 1553 h 3157"/>
                      <a:gd name="connsiteX3" fmla="*/ 2842 w 3068"/>
                      <a:gd name="connsiteY3" fmla="*/ 3025 h 3157"/>
                      <a:gd name="connsiteX4" fmla="*/ 2402 w 3068"/>
                      <a:gd name="connsiteY4" fmla="*/ 3157 h 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8" h="3157">
                        <a:moveTo>
                          <a:pt x="2402" y="3157"/>
                        </a:moveTo>
                        <a:lnTo>
                          <a:pt x="0" y="0"/>
                        </a:lnTo>
                        <a:lnTo>
                          <a:pt x="3068" y="1553"/>
                        </a:lnTo>
                        <a:lnTo>
                          <a:pt x="2842" y="3025"/>
                        </a:lnTo>
                        <a:lnTo>
                          <a:pt x="2402" y="31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7" name="Freeform: Shape 1056">
                    <a:extLst>
                      <a:ext uri="{FF2B5EF4-FFF2-40B4-BE49-F238E27FC236}">
                        <a16:creationId xmlns:a16="http://schemas.microsoft.com/office/drawing/2014/main" xmlns="" id="{80CA68D1-D5BA-430C-BD3B-A43577973C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15" y="3346508"/>
                    <a:ext cx="1805" cy="2672"/>
                  </a:xfrm>
                  <a:custGeom>
                    <a:avLst/>
                    <a:gdLst>
                      <a:gd name="connsiteX0" fmla="*/ 0 w 1805"/>
                      <a:gd name="connsiteY0" fmla="*/ 2064 h 2672"/>
                      <a:gd name="connsiteX1" fmla="*/ 664 w 1805"/>
                      <a:gd name="connsiteY1" fmla="*/ 0 h 2672"/>
                      <a:gd name="connsiteX2" fmla="*/ 1805 w 1805"/>
                      <a:gd name="connsiteY2" fmla="*/ 1499 h 2672"/>
                      <a:gd name="connsiteX3" fmla="*/ 1805 w 1805"/>
                      <a:gd name="connsiteY3" fmla="*/ 2672 h 2672"/>
                      <a:gd name="connsiteX4" fmla="*/ 0 w 1805"/>
                      <a:gd name="connsiteY4" fmla="*/ 2064 h 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5" h="2672">
                        <a:moveTo>
                          <a:pt x="0" y="2064"/>
                        </a:moveTo>
                        <a:lnTo>
                          <a:pt x="664" y="0"/>
                        </a:lnTo>
                        <a:lnTo>
                          <a:pt x="1805" y="1499"/>
                        </a:lnTo>
                        <a:lnTo>
                          <a:pt x="1805" y="2672"/>
                        </a:lnTo>
                        <a:lnTo>
                          <a:pt x="0" y="20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6" name="Freeform: Shape 1055">
                    <a:extLst>
                      <a:ext uri="{FF2B5EF4-FFF2-40B4-BE49-F238E27FC236}">
                        <a16:creationId xmlns:a16="http://schemas.microsoft.com/office/drawing/2014/main" xmlns="" id="{56DFA465-047B-400E-94F8-EEAE79141B3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673" y="3348654"/>
                    <a:ext cx="8178" cy="2172"/>
                  </a:xfrm>
                  <a:custGeom>
                    <a:avLst/>
                    <a:gdLst>
                      <a:gd name="connsiteX0" fmla="*/ 0 w 8178"/>
                      <a:gd name="connsiteY0" fmla="*/ 837 h 2172"/>
                      <a:gd name="connsiteX1" fmla="*/ 6565 w 8178"/>
                      <a:gd name="connsiteY1" fmla="*/ 0 h 2172"/>
                      <a:gd name="connsiteX2" fmla="*/ 8178 w 8178"/>
                      <a:gd name="connsiteY2" fmla="*/ 271 h 2172"/>
                      <a:gd name="connsiteX3" fmla="*/ 1869 w 8178"/>
                      <a:gd name="connsiteY3" fmla="*/ 2172 h 2172"/>
                      <a:gd name="connsiteX4" fmla="*/ 0 w 8178"/>
                      <a:gd name="connsiteY4" fmla="*/ 837 h 2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78" h="2172">
                        <a:moveTo>
                          <a:pt x="0" y="837"/>
                        </a:moveTo>
                        <a:lnTo>
                          <a:pt x="6565" y="0"/>
                        </a:lnTo>
                        <a:lnTo>
                          <a:pt x="8178" y="271"/>
                        </a:lnTo>
                        <a:lnTo>
                          <a:pt x="1869" y="2172"/>
                        </a:lnTo>
                        <a:lnTo>
                          <a:pt x="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5" name="Freeform: Shape 1054">
                    <a:extLst>
                      <a:ext uri="{FF2B5EF4-FFF2-40B4-BE49-F238E27FC236}">
                        <a16:creationId xmlns:a16="http://schemas.microsoft.com/office/drawing/2014/main" xmlns="" id="{FB643308-5330-445F-807E-471CFCF905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609" y="3347265"/>
                    <a:ext cx="5246" cy="3375"/>
                  </a:xfrm>
                  <a:custGeom>
                    <a:avLst/>
                    <a:gdLst>
                      <a:gd name="connsiteX0" fmla="*/ 2063 w 5246"/>
                      <a:gd name="connsiteY0" fmla="*/ 3375 h 3375"/>
                      <a:gd name="connsiteX1" fmla="*/ 0 w 5246"/>
                      <a:gd name="connsiteY1" fmla="*/ 665 h 3375"/>
                      <a:gd name="connsiteX2" fmla="*/ 461 w 5246"/>
                      <a:gd name="connsiteY2" fmla="*/ 0 h 3375"/>
                      <a:gd name="connsiteX3" fmla="*/ 4375 w 5246"/>
                      <a:gd name="connsiteY3" fmla="*/ 1320 h 3375"/>
                      <a:gd name="connsiteX4" fmla="*/ 5246 w 5246"/>
                      <a:gd name="connsiteY4" fmla="*/ 2969 h 3375"/>
                      <a:gd name="connsiteX5" fmla="*/ 2063 w 5246"/>
                      <a:gd name="connsiteY5" fmla="*/ 3375 h 3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46" h="3375">
                        <a:moveTo>
                          <a:pt x="2063" y="3375"/>
                        </a:moveTo>
                        <a:lnTo>
                          <a:pt x="0" y="665"/>
                        </a:lnTo>
                        <a:lnTo>
                          <a:pt x="461" y="0"/>
                        </a:lnTo>
                        <a:lnTo>
                          <a:pt x="4375" y="1320"/>
                        </a:lnTo>
                        <a:lnTo>
                          <a:pt x="5246" y="2969"/>
                        </a:lnTo>
                        <a:lnTo>
                          <a:pt x="2063" y="33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4" name="Freeform: Shape 1053">
                    <a:extLst>
                      <a:ext uri="{FF2B5EF4-FFF2-40B4-BE49-F238E27FC236}">
                        <a16:creationId xmlns:a16="http://schemas.microsoft.com/office/drawing/2014/main" xmlns="" id="{965E16E4-E7BE-41CA-8D81-281F52E503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78" y="3347428"/>
                    <a:ext cx="4326" cy="7003"/>
                  </a:xfrm>
                  <a:custGeom>
                    <a:avLst/>
                    <a:gdLst>
                      <a:gd name="connsiteX0" fmla="*/ 1201 w 4326"/>
                      <a:gd name="connsiteY0" fmla="*/ 6565 h 7003"/>
                      <a:gd name="connsiteX1" fmla="*/ 0 w 4326"/>
                      <a:gd name="connsiteY1" fmla="*/ 4987 h 7003"/>
                      <a:gd name="connsiteX2" fmla="*/ 0 w 4326"/>
                      <a:gd name="connsiteY2" fmla="*/ 712 h 7003"/>
                      <a:gd name="connsiteX3" fmla="*/ 692 w 4326"/>
                      <a:gd name="connsiteY3" fmla="*/ 0 h 7003"/>
                      <a:gd name="connsiteX4" fmla="*/ 2146 w 4326"/>
                      <a:gd name="connsiteY4" fmla="*/ 244 h 7003"/>
                      <a:gd name="connsiteX5" fmla="*/ 4326 w 4326"/>
                      <a:gd name="connsiteY5" fmla="*/ 4370 h 7003"/>
                      <a:gd name="connsiteX6" fmla="*/ 2501 w 4326"/>
                      <a:gd name="connsiteY6" fmla="*/ 7003 h 7003"/>
                      <a:gd name="connsiteX7" fmla="*/ 1201 w 4326"/>
                      <a:gd name="connsiteY7" fmla="*/ 6565 h 7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26" h="7003">
                        <a:moveTo>
                          <a:pt x="1201" y="6565"/>
                        </a:moveTo>
                        <a:lnTo>
                          <a:pt x="0" y="4987"/>
                        </a:lnTo>
                        <a:lnTo>
                          <a:pt x="0" y="712"/>
                        </a:lnTo>
                        <a:lnTo>
                          <a:pt x="692" y="0"/>
                        </a:lnTo>
                        <a:lnTo>
                          <a:pt x="2146" y="244"/>
                        </a:lnTo>
                        <a:lnTo>
                          <a:pt x="4326" y="4370"/>
                        </a:lnTo>
                        <a:lnTo>
                          <a:pt x="2501" y="7003"/>
                        </a:lnTo>
                        <a:lnTo>
                          <a:pt x="1201" y="65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3" name="Freeform: Shape 1052">
                    <a:extLst>
                      <a:ext uri="{FF2B5EF4-FFF2-40B4-BE49-F238E27FC236}">
                        <a16:creationId xmlns:a16="http://schemas.microsoft.com/office/drawing/2014/main" xmlns="" id="{D8520B3D-AA49-49F2-AF84-D952E0B2A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82" y="3347870"/>
                    <a:ext cx="1185" cy="1871"/>
                  </a:xfrm>
                  <a:custGeom>
                    <a:avLst/>
                    <a:gdLst>
                      <a:gd name="connsiteX0" fmla="*/ 0 w 1185"/>
                      <a:gd name="connsiteY0" fmla="*/ 1272 h 1871"/>
                      <a:gd name="connsiteX1" fmla="*/ 196 w 1185"/>
                      <a:gd name="connsiteY1" fmla="*/ 0 h 1871"/>
                      <a:gd name="connsiteX2" fmla="*/ 1185 w 1185"/>
                      <a:gd name="connsiteY2" fmla="*/ 1871 h 1871"/>
                      <a:gd name="connsiteX3" fmla="*/ 0 w 1185"/>
                      <a:gd name="connsiteY3" fmla="*/ 1272 h 1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5" h="1871">
                        <a:moveTo>
                          <a:pt x="0" y="1272"/>
                        </a:moveTo>
                        <a:lnTo>
                          <a:pt x="196" y="0"/>
                        </a:lnTo>
                        <a:lnTo>
                          <a:pt x="1185" y="1871"/>
                        </a:lnTo>
                        <a:lnTo>
                          <a:pt x="0" y="12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2" name="Freeform: Shape 1051">
                    <a:extLst>
                      <a:ext uri="{FF2B5EF4-FFF2-40B4-BE49-F238E27FC236}">
                        <a16:creationId xmlns:a16="http://schemas.microsoft.com/office/drawing/2014/main" xmlns="" id="{E5816040-D980-42AB-9814-76228F029E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8" y="3348409"/>
                    <a:ext cx="554" cy="386"/>
                  </a:xfrm>
                  <a:custGeom>
                    <a:avLst/>
                    <a:gdLst>
                      <a:gd name="connsiteX0" fmla="*/ 204 w 554"/>
                      <a:gd name="connsiteY0" fmla="*/ 386 h 386"/>
                      <a:gd name="connsiteX1" fmla="*/ 0 w 554"/>
                      <a:gd name="connsiteY1" fmla="*/ 0 h 386"/>
                      <a:gd name="connsiteX2" fmla="*/ 554 w 554"/>
                      <a:gd name="connsiteY2" fmla="*/ 281 h 386"/>
                      <a:gd name="connsiteX3" fmla="*/ 204 w 554"/>
                      <a:gd name="connsiteY3" fmla="*/ 386 h 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4" h="386">
                        <a:moveTo>
                          <a:pt x="204" y="386"/>
                        </a:moveTo>
                        <a:lnTo>
                          <a:pt x="0" y="0"/>
                        </a:lnTo>
                        <a:lnTo>
                          <a:pt x="554" y="281"/>
                        </a:lnTo>
                        <a:lnTo>
                          <a:pt x="204" y="3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1" name="Freeform: Shape 1050">
                    <a:extLst>
                      <a:ext uri="{FF2B5EF4-FFF2-40B4-BE49-F238E27FC236}">
                        <a16:creationId xmlns:a16="http://schemas.microsoft.com/office/drawing/2014/main" xmlns="" id="{FA6D5978-E2F3-4A80-B5EA-615583E7E5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95" y="3348327"/>
                    <a:ext cx="1456" cy="2397"/>
                  </a:xfrm>
                  <a:custGeom>
                    <a:avLst/>
                    <a:gdLst>
                      <a:gd name="connsiteX0" fmla="*/ 684 w 1456"/>
                      <a:gd name="connsiteY0" fmla="*/ 2397 h 2397"/>
                      <a:gd name="connsiteX1" fmla="*/ 0 w 1456"/>
                      <a:gd name="connsiteY1" fmla="*/ 1498 h 2397"/>
                      <a:gd name="connsiteX2" fmla="*/ 1456 w 1456"/>
                      <a:gd name="connsiteY2" fmla="*/ 0 h 2397"/>
                      <a:gd name="connsiteX3" fmla="*/ 684 w 1456"/>
                      <a:gd name="connsiteY3" fmla="*/ 2397 h 2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6" h="2397">
                        <a:moveTo>
                          <a:pt x="684" y="2397"/>
                        </a:moveTo>
                        <a:lnTo>
                          <a:pt x="0" y="1498"/>
                        </a:lnTo>
                        <a:lnTo>
                          <a:pt x="1456" y="0"/>
                        </a:lnTo>
                        <a:lnTo>
                          <a:pt x="684" y="23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0" name="Freeform: Shape 1049">
                    <a:extLst>
                      <a:ext uri="{FF2B5EF4-FFF2-40B4-BE49-F238E27FC236}">
                        <a16:creationId xmlns:a16="http://schemas.microsoft.com/office/drawing/2014/main" xmlns="" id="{7B42977C-C6F7-4632-88D0-BC2ABBB4F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38" y="3348555"/>
                    <a:ext cx="1446" cy="1106"/>
                  </a:xfrm>
                  <a:custGeom>
                    <a:avLst/>
                    <a:gdLst>
                      <a:gd name="connsiteX0" fmla="*/ 0 w 1446"/>
                      <a:gd name="connsiteY0" fmla="*/ 374 h 1106"/>
                      <a:gd name="connsiteX1" fmla="*/ 1241 w 1446"/>
                      <a:gd name="connsiteY1" fmla="*/ 0 h 1106"/>
                      <a:gd name="connsiteX2" fmla="*/ 1446 w 1446"/>
                      <a:gd name="connsiteY2" fmla="*/ 1106 h 1106"/>
                      <a:gd name="connsiteX3" fmla="*/ 0 w 1446"/>
                      <a:gd name="connsiteY3" fmla="*/ 374 h 1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6" h="1106">
                        <a:moveTo>
                          <a:pt x="0" y="374"/>
                        </a:moveTo>
                        <a:lnTo>
                          <a:pt x="1241" y="0"/>
                        </a:lnTo>
                        <a:lnTo>
                          <a:pt x="1446" y="1106"/>
                        </a:lnTo>
                        <a:lnTo>
                          <a:pt x="0" y="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9" name="Freeform: Shape 1048">
                    <a:extLst>
                      <a:ext uri="{FF2B5EF4-FFF2-40B4-BE49-F238E27FC236}">
                        <a16:creationId xmlns:a16="http://schemas.microsoft.com/office/drawing/2014/main" xmlns="" id="{B6E9622D-0FE9-40E8-AFE3-E02703ECB6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6114" y="3349617"/>
                    <a:ext cx="121816" cy="54898"/>
                  </a:xfrm>
                  <a:custGeom>
                    <a:avLst/>
                    <a:gdLst>
                      <a:gd name="connsiteX0" fmla="*/ 0 w 121816"/>
                      <a:gd name="connsiteY0" fmla="*/ 7274 h 54898"/>
                      <a:gd name="connsiteX1" fmla="*/ 2803 w 121816"/>
                      <a:gd name="connsiteY1" fmla="*/ 2923 h 54898"/>
                      <a:gd name="connsiteX2" fmla="*/ 3329 w 121816"/>
                      <a:gd name="connsiteY2" fmla="*/ 0 h 54898"/>
                      <a:gd name="connsiteX3" fmla="*/ 18328 w 121816"/>
                      <a:gd name="connsiteY3" fmla="*/ 2519 h 54898"/>
                      <a:gd name="connsiteX4" fmla="*/ 121816 w 121816"/>
                      <a:gd name="connsiteY4" fmla="*/ 54898 h 54898"/>
                      <a:gd name="connsiteX5" fmla="*/ 17402 w 121816"/>
                      <a:gd name="connsiteY5" fmla="*/ 19696 h 54898"/>
                      <a:gd name="connsiteX6" fmla="*/ 0 w 121816"/>
                      <a:gd name="connsiteY6" fmla="*/ 7274 h 54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816" h="54898">
                        <a:moveTo>
                          <a:pt x="0" y="7274"/>
                        </a:moveTo>
                        <a:lnTo>
                          <a:pt x="2803" y="2923"/>
                        </a:lnTo>
                        <a:lnTo>
                          <a:pt x="3329" y="0"/>
                        </a:lnTo>
                        <a:lnTo>
                          <a:pt x="18328" y="2519"/>
                        </a:lnTo>
                        <a:lnTo>
                          <a:pt x="121816" y="54898"/>
                        </a:lnTo>
                        <a:lnTo>
                          <a:pt x="17402" y="19696"/>
                        </a:lnTo>
                        <a:lnTo>
                          <a:pt x="0" y="7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8" name="Freeform: Shape 1047">
                    <a:extLst>
                      <a:ext uri="{FF2B5EF4-FFF2-40B4-BE49-F238E27FC236}">
                        <a16:creationId xmlns:a16="http://schemas.microsoft.com/office/drawing/2014/main" xmlns="" id="{ACE47CCE-2809-4C52-A630-BD04ECD628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66" y="3349672"/>
                    <a:ext cx="2469" cy="1289"/>
                  </a:xfrm>
                  <a:custGeom>
                    <a:avLst/>
                    <a:gdLst>
                      <a:gd name="connsiteX0" fmla="*/ 193 w 2469"/>
                      <a:gd name="connsiteY0" fmla="*/ 1289 h 1289"/>
                      <a:gd name="connsiteX1" fmla="*/ 0 w 2469"/>
                      <a:gd name="connsiteY1" fmla="*/ 1035 h 1289"/>
                      <a:gd name="connsiteX2" fmla="*/ 1418 w 2469"/>
                      <a:gd name="connsiteY2" fmla="*/ 0 h 1289"/>
                      <a:gd name="connsiteX3" fmla="*/ 2469 w 2469"/>
                      <a:gd name="connsiteY3" fmla="*/ 176 h 1289"/>
                      <a:gd name="connsiteX4" fmla="*/ 193 w 2469"/>
                      <a:gd name="connsiteY4" fmla="*/ 1289 h 1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69" h="1289">
                        <a:moveTo>
                          <a:pt x="193" y="1289"/>
                        </a:moveTo>
                        <a:lnTo>
                          <a:pt x="0" y="1035"/>
                        </a:lnTo>
                        <a:lnTo>
                          <a:pt x="1418" y="0"/>
                        </a:lnTo>
                        <a:lnTo>
                          <a:pt x="2469" y="176"/>
                        </a:lnTo>
                        <a:lnTo>
                          <a:pt x="193" y="12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7" name="Freeform: Shape 1046">
                    <a:extLst>
                      <a:ext uri="{FF2B5EF4-FFF2-40B4-BE49-F238E27FC236}">
                        <a16:creationId xmlns:a16="http://schemas.microsoft.com/office/drawing/2014/main" xmlns="" id="{C20D1804-10C7-4243-869D-22719B46C8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718" y="3348667"/>
                    <a:ext cx="1323" cy="2071"/>
                  </a:xfrm>
                  <a:custGeom>
                    <a:avLst/>
                    <a:gdLst>
                      <a:gd name="connsiteX0" fmla="*/ 1005 w 1323"/>
                      <a:gd name="connsiteY0" fmla="*/ 2071 h 2071"/>
                      <a:gd name="connsiteX1" fmla="*/ 0 w 1323"/>
                      <a:gd name="connsiteY1" fmla="*/ 169 h 2071"/>
                      <a:gd name="connsiteX2" fmla="*/ 1323 w 1323"/>
                      <a:gd name="connsiteY2" fmla="*/ 0 h 2071"/>
                      <a:gd name="connsiteX3" fmla="*/ 1005 w 1323"/>
                      <a:gd name="connsiteY3" fmla="*/ 2071 h 2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23" h="2071">
                        <a:moveTo>
                          <a:pt x="1005" y="2071"/>
                        </a:moveTo>
                        <a:lnTo>
                          <a:pt x="0" y="169"/>
                        </a:lnTo>
                        <a:lnTo>
                          <a:pt x="1323" y="0"/>
                        </a:lnTo>
                        <a:lnTo>
                          <a:pt x="1005" y="20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6" name="Freeform: Shape 1045">
                    <a:extLst>
                      <a:ext uri="{FF2B5EF4-FFF2-40B4-BE49-F238E27FC236}">
                        <a16:creationId xmlns:a16="http://schemas.microsoft.com/office/drawing/2014/main" xmlns="" id="{87725AB4-86D7-41E6-BDAE-2F87B8455D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9" y="3348968"/>
                    <a:ext cx="7264" cy="5275"/>
                  </a:xfrm>
                  <a:custGeom>
                    <a:avLst/>
                    <a:gdLst>
                      <a:gd name="connsiteX0" fmla="*/ 2812 w 7264"/>
                      <a:gd name="connsiteY0" fmla="*/ 4850 h 5275"/>
                      <a:gd name="connsiteX1" fmla="*/ 0 w 7264"/>
                      <a:gd name="connsiteY1" fmla="*/ 1155 h 5275"/>
                      <a:gd name="connsiteX2" fmla="*/ 564 w 7264"/>
                      <a:gd name="connsiteY2" fmla="*/ 0 h 5275"/>
                      <a:gd name="connsiteX3" fmla="*/ 6303 w 7264"/>
                      <a:gd name="connsiteY3" fmla="*/ 79 h 5275"/>
                      <a:gd name="connsiteX4" fmla="*/ 7264 w 7264"/>
                      <a:gd name="connsiteY4" fmla="*/ 1897 h 5275"/>
                      <a:gd name="connsiteX5" fmla="*/ 7264 w 7264"/>
                      <a:gd name="connsiteY5" fmla="*/ 3872 h 5275"/>
                      <a:gd name="connsiteX6" fmla="*/ 5341 w 7264"/>
                      <a:gd name="connsiteY6" fmla="*/ 5275 h 5275"/>
                      <a:gd name="connsiteX7" fmla="*/ 2812 w 7264"/>
                      <a:gd name="connsiteY7" fmla="*/ 4850 h 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264" h="5275">
                        <a:moveTo>
                          <a:pt x="2812" y="4850"/>
                        </a:moveTo>
                        <a:lnTo>
                          <a:pt x="0" y="1155"/>
                        </a:lnTo>
                        <a:lnTo>
                          <a:pt x="564" y="0"/>
                        </a:lnTo>
                        <a:lnTo>
                          <a:pt x="6303" y="79"/>
                        </a:lnTo>
                        <a:lnTo>
                          <a:pt x="7264" y="1897"/>
                        </a:lnTo>
                        <a:lnTo>
                          <a:pt x="7264" y="3872"/>
                        </a:lnTo>
                        <a:lnTo>
                          <a:pt x="5341" y="5275"/>
                        </a:lnTo>
                        <a:lnTo>
                          <a:pt x="2812" y="4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5" name="Freeform: Shape 1044">
                    <a:extLst>
                      <a:ext uri="{FF2B5EF4-FFF2-40B4-BE49-F238E27FC236}">
                        <a16:creationId xmlns:a16="http://schemas.microsoft.com/office/drawing/2014/main" xmlns="" id="{8E30C60F-D8C2-4969-8F38-78445612A0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04" y="3349577"/>
                    <a:ext cx="4637" cy="4459"/>
                  </a:xfrm>
                  <a:custGeom>
                    <a:avLst/>
                    <a:gdLst>
                      <a:gd name="connsiteX0" fmla="*/ 799 w 4637"/>
                      <a:gd name="connsiteY0" fmla="*/ 3619 h 4459"/>
                      <a:gd name="connsiteX1" fmla="*/ 0 w 4637"/>
                      <a:gd name="connsiteY1" fmla="*/ 1398 h 4459"/>
                      <a:gd name="connsiteX2" fmla="*/ 4637 w 4637"/>
                      <a:gd name="connsiteY2" fmla="*/ 0 h 4459"/>
                      <a:gd name="connsiteX3" fmla="*/ 2458 w 4637"/>
                      <a:gd name="connsiteY3" fmla="*/ 4459 h 4459"/>
                      <a:gd name="connsiteX4" fmla="*/ 799 w 4637"/>
                      <a:gd name="connsiteY4" fmla="*/ 3619 h 4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7" h="4459">
                        <a:moveTo>
                          <a:pt x="799" y="3619"/>
                        </a:moveTo>
                        <a:lnTo>
                          <a:pt x="0" y="1398"/>
                        </a:lnTo>
                        <a:lnTo>
                          <a:pt x="4637" y="0"/>
                        </a:lnTo>
                        <a:lnTo>
                          <a:pt x="2458" y="4459"/>
                        </a:lnTo>
                        <a:lnTo>
                          <a:pt x="799" y="3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4" name="Freeform: Shape 1043">
                    <a:extLst>
                      <a:ext uri="{FF2B5EF4-FFF2-40B4-BE49-F238E27FC236}">
                        <a16:creationId xmlns:a16="http://schemas.microsoft.com/office/drawing/2014/main" xmlns="" id="{1E34EB7C-5696-49CD-932F-886B411EA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01" y="3349391"/>
                    <a:ext cx="1753" cy="4008"/>
                  </a:xfrm>
                  <a:custGeom>
                    <a:avLst/>
                    <a:gdLst>
                      <a:gd name="connsiteX0" fmla="*/ 744 w 1753"/>
                      <a:gd name="connsiteY0" fmla="*/ 4008 h 4008"/>
                      <a:gd name="connsiteX1" fmla="*/ 0 w 1753"/>
                      <a:gd name="connsiteY1" fmla="*/ 0 h 4008"/>
                      <a:gd name="connsiteX2" fmla="*/ 479 w 1753"/>
                      <a:gd name="connsiteY2" fmla="*/ 161 h 4008"/>
                      <a:gd name="connsiteX3" fmla="*/ 1753 w 1753"/>
                      <a:gd name="connsiteY3" fmla="*/ 3704 h 4008"/>
                      <a:gd name="connsiteX4" fmla="*/ 744 w 1753"/>
                      <a:gd name="connsiteY4" fmla="*/ 4008 h 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53" h="4008">
                        <a:moveTo>
                          <a:pt x="744" y="4008"/>
                        </a:moveTo>
                        <a:lnTo>
                          <a:pt x="0" y="0"/>
                        </a:lnTo>
                        <a:lnTo>
                          <a:pt x="479" y="161"/>
                        </a:lnTo>
                        <a:lnTo>
                          <a:pt x="1753" y="3704"/>
                        </a:lnTo>
                        <a:lnTo>
                          <a:pt x="744" y="40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3" name="Freeform: Shape 1042">
                    <a:extLst>
                      <a:ext uri="{FF2B5EF4-FFF2-40B4-BE49-F238E27FC236}">
                        <a16:creationId xmlns:a16="http://schemas.microsoft.com/office/drawing/2014/main" xmlns="" id="{42180591-72C5-4D17-8C34-23AAC1CEBB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651" y="3350810"/>
                    <a:ext cx="2692" cy="1795"/>
                  </a:xfrm>
                  <a:custGeom>
                    <a:avLst/>
                    <a:gdLst>
                      <a:gd name="connsiteX0" fmla="*/ 0 w 2692"/>
                      <a:gd name="connsiteY0" fmla="*/ 1795 h 1795"/>
                      <a:gd name="connsiteX1" fmla="*/ 1745 w 2692"/>
                      <a:gd name="connsiteY1" fmla="*/ 0 h 1795"/>
                      <a:gd name="connsiteX2" fmla="*/ 2692 w 2692"/>
                      <a:gd name="connsiteY2" fmla="*/ 480 h 1795"/>
                      <a:gd name="connsiteX3" fmla="*/ 0 w 2692"/>
                      <a:gd name="connsiteY3" fmla="*/ 1795 h 1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92" h="1795">
                        <a:moveTo>
                          <a:pt x="0" y="1795"/>
                        </a:moveTo>
                        <a:lnTo>
                          <a:pt x="1745" y="0"/>
                        </a:lnTo>
                        <a:lnTo>
                          <a:pt x="2692" y="480"/>
                        </a:lnTo>
                        <a:lnTo>
                          <a:pt x="0" y="17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2" name="Freeform: Shape 1041">
                    <a:extLst>
                      <a:ext uri="{FF2B5EF4-FFF2-40B4-BE49-F238E27FC236}">
                        <a16:creationId xmlns:a16="http://schemas.microsoft.com/office/drawing/2014/main" xmlns="" id="{9325A68F-A2FE-4B6D-8926-E4A497E80B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53" y="3346366"/>
                    <a:ext cx="12499" cy="17972"/>
                  </a:xfrm>
                  <a:custGeom>
                    <a:avLst/>
                    <a:gdLst>
                      <a:gd name="connsiteX0" fmla="*/ 8302 w 12499"/>
                      <a:gd name="connsiteY0" fmla="*/ 17951 h 17972"/>
                      <a:gd name="connsiteX1" fmla="*/ 0 w 12499"/>
                      <a:gd name="connsiteY1" fmla="*/ 7040 h 17972"/>
                      <a:gd name="connsiteX2" fmla="*/ 920 w 12499"/>
                      <a:gd name="connsiteY2" fmla="*/ 1055 h 17972"/>
                      <a:gd name="connsiteX3" fmla="*/ 5962 w 12499"/>
                      <a:gd name="connsiteY3" fmla="*/ 0 h 17972"/>
                      <a:gd name="connsiteX4" fmla="*/ 12499 w 12499"/>
                      <a:gd name="connsiteY4" fmla="*/ 12372 h 17972"/>
                      <a:gd name="connsiteX5" fmla="*/ 9761 w 12499"/>
                      <a:gd name="connsiteY5" fmla="*/ 17972 h 17972"/>
                      <a:gd name="connsiteX6" fmla="*/ 8302 w 12499"/>
                      <a:gd name="connsiteY6" fmla="*/ 17951 h 1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99" h="17972">
                        <a:moveTo>
                          <a:pt x="8302" y="17951"/>
                        </a:moveTo>
                        <a:lnTo>
                          <a:pt x="0" y="7040"/>
                        </a:lnTo>
                        <a:lnTo>
                          <a:pt x="920" y="1055"/>
                        </a:lnTo>
                        <a:lnTo>
                          <a:pt x="5962" y="0"/>
                        </a:lnTo>
                        <a:lnTo>
                          <a:pt x="12499" y="12372"/>
                        </a:lnTo>
                        <a:lnTo>
                          <a:pt x="9761" y="17972"/>
                        </a:lnTo>
                        <a:lnTo>
                          <a:pt x="8302" y="179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1" name="Freeform: Shape 1040">
                    <a:extLst>
                      <a:ext uri="{FF2B5EF4-FFF2-40B4-BE49-F238E27FC236}">
                        <a16:creationId xmlns:a16="http://schemas.microsoft.com/office/drawing/2014/main" xmlns="" id="{35CD0560-0AA4-4931-9B68-D12AE26C76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768" y="3349000"/>
                    <a:ext cx="4942" cy="8098"/>
                  </a:xfrm>
                  <a:custGeom>
                    <a:avLst/>
                    <a:gdLst>
                      <a:gd name="connsiteX0" fmla="*/ 2089 w 4942"/>
                      <a:gd name="connsiteY0" fmla="*/ 7321 h 8098"/>
                      <a:gd name="connsiteX1" fmla="*/ 0 w 4942"/>
                      <a:gd name="connsiteY1" fmla="*/ 3368 h 8098"/>
                      <a:gd name="connsiteX2" fmla="*/ 2334 w 4942"/>
                      <a:gd name="connsiteY2" fmla="*/ 0 h 8098"/>
                      <a:gd name="connsiteX3" fmla="*/ 3381 w 4942"/>
                      <a:gd name="connsiteY3" fmla="*/ 176 h 8098"/>
                      <a:gd name="connsiteX4" fmla="*/ 4942 w 4942"/>
                      <a:gd name="connsiteY4" fmla="*/ 4517 h 8098"/>
                      <a:gd name="connsiteX5" fmla="*/ 4391 w 4942"/>
                      <a:gd name="connsiteY5" fmla="*/ 8098 h 8098"/>
                      <a:gd name="connsiteX6" fmla="*/ 2089 w 4942"/>
                      <a:gd name="connsiteY6" fmla="*/ 7321 h 8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42" h="8098">
                        <a:moveTo>
                          <a:pt x="2089" y="7321"/>
                        </a:moveTo>
                        <a:lnTo>
                          <a:pt x="0" y="3368"/>
                        </a:lnTo>
                        <a:lnTo>
                          <a:pt x="2334" y="0"/>
                        </a:lnTo>
                        <a:lnTo>
                          <a:pt x="3381" y="176"/>
                        </a:lnTo>
                        <a:lnTo>
                          <a:pt x="4942" y="4517"/>
                        </a:lnTo>
                        <a:lnTo>
                          <a:pt x="4391" y="8098"/>
                        </a:lnTo>
                        <a:lnTo>
                          <a:pt x="2089" y="73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0" name="Freeform: Shape 1039">
                    <a:extLst>
                      <a:ext uri="{FF2B5EF4-FFF2-40B4-BE49-F238E27FC236}">
                        <a16:creationId xmlns:a16="http://schemas.microsoft.com/office/drawing/2014/main" xmlns="" id="{BA91BF35-D17F-46EF-B8ED-1D5B1D681D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0" y="3350860"/>
                    <a:ext cx="369" cy="1146"/>
                  </a:xfrm>
                  <a:custGeom>
                    <a:avLst/>
                    <a:gdLst>
                      <a:gd name="connsiteX0" fmla="*/ 0 w 369"/>
                      <a:gd name="connsiteY0" fmla="*/ 1146 h 1146"/>
                      <a:gd name="connsiteX1" fmla="*/ 369 w 369"/>
                      <a:gd name="connsiteY1" fmla="*/ 0 h 1146"/>
                      <a:gd name="connsiteX2" fmla="*/ 369 w 369"/>
                      <a:gd name="connsiteY2" fmla="*/ 767 h 1146"/>
                      <a:gd name="connsiteX3" fmla="*/ 0 w 369"/>
                      <a:gd name="connsiteY3" fmla="*/ 1146 h 1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9" h="1146">
                        <a:moveTo>
                          <a:pt x="0" y="1146"/>
                        </a:moveTo>
                        <a:lnTo>
                          <a:pt x="369" y="0"/>
                        </a:lnTo>
                        <a:lnTo>
                          <a:pt x="369" y="767"/>
                        </a:lnTo>
                        <a:lnTo>
                          <a:pt x="0" y="1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9" name="Freeform: Shape 1038">
                    <a:extLst>
                      <a:ext uri="{FF2B5EF4-FFF2-40B4-BE49-F238E27FC236}">
                        <a16:creationId xmlns:a16="http://schemas.microsoft.com/office/drawing/2014/main" xmlns="" id="{41F2B733-5EEB-4E17-BCFD-EEBFE75F10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378" y="3351914"/>
                    <a:ext cx="4067" cy="2599"/>
                  </a:xfrm>
                  <a:custGeom>
                    <a:avLst/>
                    <a:gdLst>
                      <a:gd name="connsiteX0" fmla="*/ 0 w 4067"/>
                      <a:gd name="connsiteY0" fmla="*/ 2552 h 2599"/>
                      <a:gd name="connsiteX1" fmla="*/ 822 w 4067"/>
                      <a:gd name="connsiteY1" fmla="*/ 0 h 2599"/>
                      <a:gd name="connsiteX2" fmla="*/ 4067 w 4067"/>
                      <a:gd name="connsiteY2" fmla="*/ 1642 h 2599"/>
                      <a:gd name="connsiteX3" fmla="*/ 3403 w 4067"/>
                      <a:gd name="connsiteY3" fmla="*/ 2599 h 2599"/>
                      <a:gd name="connsiteX4" fmla="*/ 0 w 4067"/>
                      <a:gd name="connsiteY4" fmla="*/ 2552 h 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7" h="2599">
                        <a:moveTo>
                          <a:pt x="0" y="2552"/>
                        </a:moveTo>
                        <a:lnTo>
                          <a:pt x="822" y="0"/>
                        </a:lnTo>
                        <a:lnTo>
                          <a:pt x="4067" y="1642"/>
                        </a:lnTo>
                        <a:lnTo>
                          <a:pt x="3403" y="2599"/>
                        </a:lnTo>
                        <a:lnTo>
                          <a:pt x="0" y="25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8" name="Freeform: Shape 1037">
                    <a:extLst>
                      <a:ext uri="{FF2B5EF4-FFF2-40B4-BE49-F238E27FC236}">
                        <a16:creationId xmlns:a16="http://schemas.microsoft.com/office/drawing/2014/main" xmlns="" id="{0A126FF0-1811-40F7-AA3B-0C2586E0AB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04" y="3351362"/>
                    <a:ext cx="1593" cy="703"/>
                  </a:xfrm>
                  <a:custGeom>
                    <a:avLst/>
                    <a:gdLst>
                      <a:gd name="connsiteX0" fmla="*/ 0 w 1593"/>
                      <a:gd name="connsiteY0" fmla="*/ 703 h 703"/>
                      <a:gd name="connsiteX1" fmla="*/ 108 w 1593"/>
                      <a:gd name="connsiteY1" fmla="*/ 0 h 703"/>
                      <a:gd name="connsiteX2" fmla="*/ 1593 w 1593"/>
                      <a:gd name="connsiteY2" fmla="*/ 500 h 703"/>
                      <a:gd name="connsiteX3" fmla="*/ 0 w 1593"/>
                      <a:gd name="connsiteY3" fmla="*/ 703 h 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3" h="703">
                        <a:moveTo>
                          <a:pt x="0" y="703"/>
                        </a:moveTo>
                        <a:lnTo>
                          <a:pt x="108" y="0"/>
                        </a:lnTo>
                        <a:lnTo>
                          <a:pt x="1593" y="500"/>
                        </a:lnTo>
                        <a:lnTo>
                          <a:pt x="0" y="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7" name="Freeform: Shape 1036">
                    <a:extLst>
                      <a:ext uri="{FF2B5EF4-FFF2-40B4-BE49-F238E27FC236}">
                        <a16:creationId xmlns:a16="http://schemas.microsoft.com/office/drawing/2014/main" xmlns="" id="{68081CB3-C77B-4321-8788-5B5CD03F8F8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90" y="3351630"/>
                    <a:ext cx="872" cy="572"/>
                  </a:xfrm>
                  <a:custGeom>
                    <a:avLst/>
                    <a:gdLst>
                      <a:gd name="connsiteX0" fmla="*/ 0 w 872"/>
                      <a:gd name="connsiteY0" fmla="*/ 425 h 572"/>
                      <a:gd name="connsiteX1" fmla="*/ 872 w 872"/>
                      <a:gd name="connsiteY1" fmla="*/ 0 h 572"/>
                      <a:gd name="connsiteX2" fmla="*/ 872 w 872"/>
                      <a:gd name="connsiteY2" fmla="*/ 572 h 572"/>
                      <a:gd name="connsiteX3" fmla="*/ 0 w 872"/>
                      <a:gd name="connsiteY3" fmla="*/ 425 h 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572">
                        <a:moveTo>
                          <a:pt x="0" y="425"/>
                        </a:moveTo>
                        <a:lnTo>
                          <a:pt x="872" y="0"/>
                        </a:lnTo>
                        <a:lnTo>
                          <a:pt x="872" y="572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6" name="Freeform: Shape 1035">
                    <a:extLst>
                      <a:ext uri="{FF2B5EF4-FFF2-40B4-BE49-F238E27FC236}">
                        <a16:creationId xmlns:a16="http://schemas.microsoft.com/office/drawing/2014/main" xmlns="" id="{3C7B3FDD-E3DC-4309-841B-52E2247B42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68" y="3352290"/>
                    <a:ext cx="1532" cy="1330"/>
                  </a:xfrm>
                  <a:custGeom>
                    <a:avLst/>
                    <a:gdLst>
                      <a:gd name="connsiteX0" fmla="*/ 0 w 1532"/>
                      <a:gd name="connsiteY0" fmla="*/ 1217 h 1330"/>
                      <a:gd name="connsiteX1" fmla="*/ 224 w 1532"/>
                      <a:gd name="connsiteY1" fmla="*/ 523 h 1330"/>
                      <a:gd name="connsiteX2" fmla="*/ 1296 w 1532"/>
                      <a:gd name="connsiteY2" fmla="*/ 0 h 1330"/>
                      <a:gd name="connsiteX3" fmla="*/ 1532 w 1532"/>
                      <a:gd name="connsiteY3" fmla="*/ 447 h 1330"/>
                      <a:gd name="connsiteX4" fmla="*/ 674 w 1532"/>
                      <a:gd name="connsiteY4" fmla="*/ 1330 h 1330"/>
                      <a:gd name="connsiteX5" fmla="*/ 0 w 1532"/>
                      <a:gd name="connsiteY5" fmla="*/ 1217 h 1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32" h="1330">
                        <a:moveTo>
                          <a:pt x="0" y="1217"/>
                        </a:moveTo>
                        <a:lnTo>
                          <a:pt x="224" y="523"/>
                        </a:lnTo>
                        <a:lnTo>
                          <a:pt x="1296" y="0"/>
                        </a:lnTo>
                        <a:lnTo>
                          <a:pt x="1532" y="447"/>
                        </a:lnTo>
                        <a:lnTo>
                          <a:pt x="674" y="1330"/>
                        </a:lnTo>
                        <a:lnTo>
                          <a:pt x="0" y="12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5" name="Freeform: Shape 1034">
                    <a:extLst>
                      <a:ext uri="{FF2B5EF4-FFF2-40B4-BE49-F238E27FC236}">
                        <a16:creationId xmlns:a16="http://schemas.microsoft.com/office/drawing/2014/main" xmlns="" id="{0B56EE1A-4761-4429-B42E-923A86F279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57" y="3352803"/>
                    <a:ext cx="5261" cy="4574"/>
                  </a:xfrm>
                  <a:custGeom>
                    <a:avLst/>
                    <a:gdLst>
                      <a:gd name="connsiteX0" fmla="*/ 0 w 5261"/>
                      <a:gd name="connsiteY0" fmla="*/ 3840 h 4574"/>
                      <a:gd name="connsiteX1" fmla="*/ 5261 w 5261"/>
                      <a:gd name="connsiteY1" fmla="*/ 0 h 4574"/>
                      <a:gd name="connsiteX2" fmla="*/ 4945 w 5261"/>
                      <a:gd name="connsiteY2" fmla="*/ 983 h 4574"/>
                      <a:gd name="connsiteX3" fmla="*/ 1453 w 5261"/>
                      <a:gd name="connsiteY3" fmla="*/ 4574 h 4574"/>
                      <a:gd name="connsiteX4" fmla="*/ 0 w 5261"/>
                      <a:gd name="connsiteY4" fmla="*/ 3840 h 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1" h="4574">
                        <a:moveTo>
                          <a:pt x="0" y="3840"/>
                        </a:moveTo>
                        <a:lnTo>
                          <a:pt x="5261" y="0"/>
                        </a:lnTo>
                        <a:lnTo>
                          <a:pt x="4945" y="983"/>
                        </a:lnTo>
                        <a:lnTo>
                          <a:pt x="1453" y="4574"/>
                        </a:lnTo>
                        <a:lnTo>
                          <a:pt x="0" y="38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4" name="Freeform: Shape 1033">
                    <a:extLst>
                      <a:ext uri="{FF2B5EF4-FFF2-40B4-BE49-F238E27FC236}">
                        <a16:creationId xmlns:a16="http://schemas.microsoft.com/office/drawing/2014/main" xmlns="" id="{8E22C5E7-768A-4736-A5D1-CE8D8E15D6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74" y="3351906"/>
                    <a:ext cx="830" cy="2357"/>
                  </a:xfrm>
                  <a:custGeom>
                    <a:avLst/>
                    <a:gdLst>
                      <a:gd name="connsiteX0" fmla="*/ 437 w 830"/>
                      <a:gd name="connsiteY0" fmla="*/ 2357 h 2357"/>
                      <a:gd name="connsiteX1" fmla="*/ 0 w 830"/>
                      <a:gd name="connsiteY1" fmla="*/ 0 h 2357"/>
                      <a:gd name="connsiteX2" fmla="*/ 830 w 830"/>
                      <a:gd name="connsiteY2" fmla="*/ 2307 h 2357"/>
                      <a:gd name="connsiteX3" fmla="*/ 437 w 830"/>
                      <a:gd name="connsiteY3" fmla="*/ 2357 h 2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30" h="2357">
                        <a:moveTo>
                          <a:pt x="437" y="2357"/>
                        </a:moveTo>
                        <a:lnTo>
                          <a:pt x="0" y="0"/>
                        </a:lnTo>
                        <a:lnTo>
                          <a:pt x="830" y="2307"/>
                        </a:lnTo>
                        <a:lnTo>
                          <a:pt x="437" y="23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3" name="Freeform: Shape 1032">
                    <a:extLst>
                      <a:ext uri="{FF2B5EF4-FFF2-40B4-BE49-F238E27FC236}">
                        <a16:creationId xmlns:a16="http://schemas.microsoft.com/office/drawing/2014/main" xmlns="" id="{94820D56-9AD7-498D-B71C-9F53D19E22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61" y="3352447"/>
                    <a:ext cx="751" cy="1703"/>
                  </a:xfrm>
                  <a:custGeom>
                    <a:avLst/>
                    <a:gdLst>
                      <a:gd name="connsiteX0" fmla="*/ 0 w 751"/>
                      <a:gd name="connsiteY0" fmla="*/ 1703 h 1703"/>
                      <a:gd name="connsiteX1" fmla="*/ 0 w 751"/>
                      <a:gd name="connsiteY1" fmla="*/ 549 h 1703"/>
                      <a:gd name="connsiteX2" fmla="*/ 751 w 751"/>
                      <a:gd name="connsiteY2" fmla="*/ 0 h 1703"/>
                      <a:gd name="connsiteX3" fmla="*/ 242 w 751"/>
                      <a:gd name="connsiteY3" fmla="*/ 1584 h 1703"/>
                      <a:gd name="connsiteX4" fmla="*/ 0 w 751"/>
                      <a:gd name="connsiteY4" fmla="*/ 1703 h 1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1" h="1703">
                        <a:moveTo>
                          <a:pt x="0" y="1703"/>
                        </a:moveTo>
                        <a:lnTo>
                          <a:pt x="0" y="549"/>
                        </a:lnTo>
                        <a:lnTo>
                          <a:pt x="751" y="0"/>
                        </a:lnTo>
                        <a:lnTo>
                          <a:pt x="242" y="1584"/>
                        </a:lnTo>
                        <a:lnTo>
                          <a:pt x="0" y="1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2" name="Freeform: Shape 1031">
                    <a:extLst>
                      <a:ext uri="{FF2B5EF4-FFF2-40B4-BE49-F238E27FC236}">
                        <a16:creationId xmlns:a16="http://schemas.microsoft.com/office/drawing/2014/main" xmlns="" id="{4C6816C6-8BD8-4DF4-9E74-F74DFF9CEF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266" y="3353137"/>
                    <a:ext cx="7668" cy="3263"/>
                  </a:xfrm>
                  <a:custGeom>
                    <a:avLst/>
                    <a:gdLst>
                      <a:gd name="connsiteX0" fmla="*/ 97 w 7668"/>
                      <a:gd name="connsiteY0" fmla="*/ 1248 h 3263"/>
                      <a:gd name="connsiteX1" fmla="*/ 0 w 7668"/>
                      <a:gd name="connsiteY1" fmla="*/ 978 h 3263"/>
                      <a:gd name="connsiteX2" fmla="*/ 7668 w 7668"/>
                      <a:gd name="connsiteY2" fmla="*/ 0 h 3263"/>
                      <a:gd name="connsiteX3" fmla="*/ 6073 w 7668"/>
                      <a:gd name="connsiteY3" fmla="*/ 3263 h 3263"/>
                      <a:gd name="connsiteX4" fmla="*/ 97 w 7668"/>
                      <a:gd name="connsiteY4" fmla="*/ 1248 h 3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68" h="3263">
                        <a:moveTo>
                          <a:pt x="97" y="1248"/>
                        </a:moveTo>
                        <a:lnTo>
                          <a:pt x="0" y="978"/>
                        </a:lnTo>
                        <a:lnTo>
                          <a:pt x="7668" y="0"/>
                        </a:lnTo>
                        <a:lnTo>
                          <a:pt x="6073" y="3263"/>
                        </a:lnTo>
                        <a:lnTo>
                          <a:pt x="97" y="12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1" name="Freeform: Shape 1030">
                    <a:extLst>
                      <a:ext uri="{FF2B5EF4-FFF2-40B4-BE49-F238E27FC236}">
                        <a16:creationId xmlns:a16="http://schemas.microsoft.com/office/drawing/2014/main" xmlns="" id="{E7BE1E5D-54F2-4A60-9F70-5E9588C05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28" y="3352893"/>
                    <a:ext cx="1465" cy="1254"/>
                  </a:xfrm>
                  <a:custGeom>
                    <a:avLst/>
                    <a:gdLst>
                      <a:gd name="connsiteX0" fmla="*/ 0 w 1465"/>
                      <a:gd name="connsiteY0" fmla="*/ 716 h 1254"/>
                      <a:gd name="connsiteX1" fmla="*/ 1465 w 1465"/>
                      <a:gd name="connsiteY1" fmla="*/ 0 h 1254"/>
                      <a:gd name="connsiteX2" fmla="*/ 1062 w 1465"/>
                      <a:gd name="connsiteY2" fmla="*/ 1254 h 1254"/>
                      <a:gd name="connsiteX3" fmla="*/ 0 w 1465"/>
                      <a:gd name="connsiteY3" fmla="*/ 716 h 1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65" h="1254">
                        <a:moveTo>
                          <a:pt x="0" y="716"/>
                        </a:moveTo>
                        <a:lnTo>
                          <a:pt x="1465" y="0"/>
                        </a:lnTo>
                        <a:lnTo>
                          <a:pt x="1062" y="1254"/>
                        </a:lnTo>
                        <a:lnTo>
                          <a:pt x="0" y="7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0" name="Freeform: Shape 1029">
                    <a:extLst>
                      <a:ext uri="{FF2B5EF4-FFF2-40B4-BE49-F238E27FC236}">
                        <a16:creationId xmlns:a16="http://schemas.microsoft.com/office/drawing/2014/main" xmlns="" id="{3A5020A1-EBA9-4CD2-BB37-572236E41C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041" y="3354352"/>
                    <a:ext cx="6359" cy="2287"/>
                  </a:xfrm>
                  <a:custGeom>
                    <a:avLst/>
                    <a:gdLst>
                      <a:gd name="connsiteX0" fmla="*/ 0 w 6359"/>
                      <a:gd name="connsiteY0" fmla="*/ 1288 h 2287"/>
                      <a:gd name="connsiteX1" fmla="*/ 2743 w 6359"/>
                      <a:gd name="connsiteY1" fmla="*/ 461 h 2287"/>
                      <a:gd name="connsiteX2" fmla="*/ 6359 w 6359"/>
                      <a:gd name="connsiteY2" fmla="*/ 0 h 2287"/>
                      <a:gd name="connsiteX3" fmla="*/ 5947 w 6359"/>
                      <a:gd name="connsiteY3" fmla="*/ 2287 h 2287"/>
                      <a:gd name="connsiteX4" fmla="*/ 0 w 6359"/>
                      <a:gd name="connsiteY4" fmla="*/ 1288 h 2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59" h="2287">
                        <a:moveTo>
                          <a:pt x="0" y="1288"/>
                        </a:moveTo>
                        <a:lnTo>
                          <a:pt x="2743" y="461"/>
                        </a:lnTo>
                        <a:lnTo>
                          <a:pt x="6359" y="0"/>
                        </a:lnTo>
                        <a:lnTo>
                          <a:pt x="5947" y="2287"/>
                        </a:lnTo>
                        <a:lnTo>
                          <a:pt x="0" y="12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9" name="Freeform: Shape 1028">
                    <a:extLst>
                      <a:ext uri="{FF2B5EF4-FFF2-40B4-BE49-F238E27FC236}">
                        <a16:creationId xmlns:a16="http://schemas.microsoft.com/office/drawing/2014/main" xmlns="" id="{1F107664-CA7D-4980-AA37-80726BC98E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489" y="3353649"/>
                    <a:ext cx="5758" cy="4614"/>
                  </a:xfrm>
                  <a:custGeom>
                    <a:avLst/>
                    <a:gdLst>
                      <a:gd name="connsiteX0" fmla="*/ 596 w 5758"/>
                      <a:gd name="connsiteY0" fmla="*/ 3856 h 4614"/>
                      <a:gd name="connsiteX1" fmla="*/ 0 w 5758"/>
                      <a:gd name="connsiteY1" fmla="*/ 2729 h 4614"/>
                      <a:gd name="connsiteX2" fmla="*/ 1044 w 5758"/>
                      <a:gd name="connsiteY2" fmla="*/ 1656 h 4614"/>
                      <a:gd name="connsiteX3" fmla="*/ 4434 w 5758"/>
                      <a:gd name="connsiteY3" fmla="*/ 0 h 4614"/>
                      <a:gd name="connsiteX4" fmla="*/ 5758 w 5758"/>
                      <a:gd name="connsiteY4" fmla="*/ 3680 h 4614"/>
                      <a:gd name="connsiteX5" fmla="*/ 5110 w 5758"/>
                      <a:gd name="connsiteY5" fmla="*/ 4614 h 4614"/>
                      <a:gd name="connsiteX6" fmla="*/ 596 w 5758"/>
                      <a:gd name="connsiteY6" fmla="*/ 3856 h 4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58" h="4614">
                        <a:moveTo>
                          <a:pt x="596" y="3856"/>
                        </a:moveTo>
                        <a:lnTo>
                          <a:pt x="0" y="2729"/>
                        </a:lnTo>
                        <a:lnTo>
                          <a:pt x="1044" y="1656"/>
                        </a:lnTo>
                        <a:lnTo>
                          <a:pt x="4434" y="0"/>
                        </a:lnTo>
                        <a:lnTo>
                          <a:pt x="5758" y="3680"/>
                        </a:lnTo>
                        <a:lnTo>
                          <a:pt x="5110" y="4614"/>
                        </a:lnTo>
                        <a:lnTo>
                          <a:pt x="596" y="38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8" name="Freeform: Shape 1027">
                    <a:extLst>
                      <a:ext uri="{FF2B5EF4-FFF2-40B4-BE49-F238E27FC236}">
                        <a16:creationId xmlns:a16="http://schemas.microsoft.com/office/drawing/2014/main" xmlns="" id="{CED73AC9-78C1-49A6-8D8C-1E99FED23A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581" y="3346982"/>
                    <a:ext cx="14522" cy="36979"/>
                  </a:xfrm>
                  <a:custGeom>
                    <a:avLst/>
                    <a:gdLst>
                      <a:gd name="connsiteX0" fmla="*/ 8766 w 14522"/>
                      <a:gd name="connsiteY0" fmla="*/ 36979 h 36979"/>
                      <a:gd name="connsiteX1" fmla="*/ 2580 w 14522"/>
                      <a:gd name="connsiteY1" fmla="*/ 28849 h 36979"/>
                      <a:gd name="connsiteX2" fmla="*/ 0 w 14522"/>
                      <a:gd name="connsiteY2" fmla="*/ 14946 h 36979"/>
                      <a:gd name="connsiteX3" fmla="*/ 0 w 14522"/>
                      <a:gd name="connsiteY3" fmla="*/ 0 h 36979"/>
                      <a:gd name="connsiteX4" fmla="*/ 14522 w 14522"/>
                      <a:gd name="connsiteY4" fmla="*/ 27481 h 36979"/>
                      <a:gd name="connsiteX5" fmla="*/ 13259 w 14522"/>
                      <a:gd name="connsiteY5" fmla="*/ 35688 h 36979"/>
                      <a:gd name="connsiteX6" fmla="*/ 9505 w 14522"/>
                      <a:gd name="connsiteY6" fmla="*/ 36473 h 36979"/>
                      <a:gd name="connsiteX7" fmla="*/ 8766 w 14522"/>
                      <a:gd name="connsiteY7" fmla="*/ 36979 h 3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22" h="36979">
                        <a:moveTo>
                          <a:pt x="8766" y="36979"/>
                        </a:moveTo>
                        <a:lnTo>
                          <a:pt x="2580" y="28849"/>
                        </a:lnTo>
                        <a:lnTo>
                          <a:pt x="0" y="14946"/>
                        </a:lnTo>
                        <a:lnTo>
                          <a:pt x="0" y="0"/>
                        </a:lnTo>
                        <a:lnTo>
                          <a:pt x="14522" y="27481"/>
                        </a:lnTo>
                        <a:lnTo>
                          <a:pt x="13259" y="35688"/>
                        </a:lnTo>
                        <a:lnTo>
                          <a:pt x="9505" y="36473"/>
                        </a:lnTo>
                        <a:lnTo>
                          <a:pt x="8766" y="3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7" name="Freeform: Shape 1026">
                    <a:extLst>
                      <a:ext uri="{FF2B5EF4-FFF2-40B4-BE49-F238E27FC236}">
                        <a16:creationId xmlns:a16="http://schemas.microsoft.com/office/drawing/2014/main" xmlns="" id="{8EB79F5C-78A7-493E-BB94-48AD56B84C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24" y="3353060"/>
                    <a:ext cx="615" cy="2586"/>
                  </a:xfrm>
                  <a:custGeom>
                    <a:avLst/>
                    <a:gdLst>
                      <a:gd name="connsiteX0" fmla="*/ 615 w 615"/>
                      <a:gd name="connsiteY0" fmla="*/ 2586 h 2586"/>
                      <a:gd name="connsiteX1" fmla="*/ 0 w 615"/>
                      <a:gd name="connsiteY1" fmla="*/ 877 h 2586"/>
                      <a:gd name="connsiteX2" fmla="*/ 135 w 615"/>
                      <a:gd name="connsiteY2" fmla="*/ 0 h 2586"/>
                      <a:gd name="connsiteX3" fmla="*/ 615 w 615"/>
                      <a:gd name="connsiteY3" fmla="*/ 2586 h 2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5" h="2586">
                        <a:moveTo>
                          <a:pt x="615" y="2586"/>
                        </a:moveTo>
                        <a:lnTo>
                          <a:pt x="0" y="877"/>
                        </a:lnTo>
                        <a:lnTo>
                          <a:pt x="135" y="0"/>
                        </a:lnTo>
                        <a:lnTo>
                          <a:pt x="615" y="25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6" name="Freeform: Shape 1025">
                    <a:extLst>
                      <a:ext uri="{FF2B5EF4-FFF2-40B4-BE49-F238E27FC236}">
                        <a16:creationId xmlns:a16="http://schemas.microsoft.com/office/drawing/2014/main" xmlns="" id="{0C771397-D8D6-4BC2-BD9D-1F1A4929BB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4" y="3354469"/>
                    <a:ext cx="4750" cy="4221"/>
                  </a:xfrm>
                  <a:custGeom>
                    <a:avLst/>
                    <a:gdLst>
                      <a:gd name="connsiteX0" fmla="*/ 561 w 4750"/>
                      <a:gd name="connsiteY0" fmla="*/ 4221 h 4221"/>
                      <a:gd name="connsiteX1" fmla="*/ 0 w 4750"/>
                      <a:gd name="connsiteY1" fmla="*/ 3159 h 4221"/>
                      <a:gd name="connsiteX2" fmla="*/ 4330 w 4750"/>
                      <a:gd name="connsiteY2" fmla="*/ 0 h 4221"/>
                      <a:gd name="connsiteX3" fmla="*/ 4534 w 4750"/>
                      <a:gd name="connsiteY3" fmla="*/ 2 h 4221"/>
                      <a:gd name="connsiteX4" fmla="*/ 4750 w 4750"/>
                      <a:gd name="connsiteY4" fmla="*/ 603 h 4221"/>
                      <a:gd name="connsiteX5" fmla="*/ 1841 w 4750"/>
                      <a:gd name="connsiteY5" fmla="*/ 3595 h 4221"/>
                      <a:gd name="connsiteX6" fmla="*/ 561 w 4750"/>
                      <a:gd name="connsiteY6" fmla="*/ 4221 h 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0" h="4221">
                        <a:moveTo>
                          <a:pt x="561" y="4221"/>
                        </a:moveTo>
                        <a:lnTo>
                          <a:pt x="0" y="3159"/>
                        </a:lnTo>
                        <a:lnTo>
                          <a:pt x="4330" y="0"/>
                        </a:lnTo>
                        <a:lnTo>
                          <a:pt x="4534" y="2"/>
                        </a:lnTo>
                        <a:lnTo>
                          <a:pt x="4750" y="603"/>
                        </a:lnTo>
                        <a:lnTo>
                          <a:pt x="1841" y="3595"/>
                        </a:lnTo>
                        <a:lnTo>
                          <a:pt x="561" y="42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5" name="Freeform: Shape 1024">
                    <a:extLst>
                      <a:ext uri="{FF2B5EF4-FFF2-40B4-BE49-F238E27FC236}">
                        <a16:creationId xmlns:a16="http://schemas.microsoft.com/office/drawing/2014/main" xmlns="" id="{F6FDC4B9-0D11-48EB-8C74-C479B18368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97" y="3353813"/>
                    <a:ext cx="1783" cy="3229"/>
                  </a:xfrm>
                  <a:custGeom>
                    <a:avLst/>
                    <a:gdLst>
                      <a:gd name="connsiteX0" fmla="*/ 752 w 1783"/>
                      <a:gd name="connsiteY0" fmla="*/ 3229 h 3229"/>
                      <a:gd name="connsiteX1" fmla="*/ 0 w 1783"/>
                      <a:gd name="connsiteY1" fmla="*/ 1805 h 3229"/>
                      <a:gd name="connsiteX2" fmla="*/ 0 w 1783"/>
                      <a:gd name="connsiteY2" fmla="*/ 0 h 3229"/>
                      <a:gd name="connsiteX3" fmla="*/ 1783 w 1783"/>
                      <a:gd name="connsiteY3" fmla="*/ 25 h 3229"/>
                      <a:gd name="connsiteX4" fmla="*/ 752 w 1783"/>
                      <a:gd name="connsiteY4" fmla="*/ 3229 h 3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3" h="3229">
                        <a:moveTo>
                          <a:pt x="752" y="3229"/>
                        </a:moveTo>
                        <a:lnTo>
                          <a:pt x="0" y="1805"/>
                        </a:lnTo>
                        <a:lnTo>
                          <a:pt x="0" y="0"/>
                        </a:lnTo>
                        <a:lnTo>
                          <a:pt x="1783" y="25"/>
                        </a:lnTo>
                        <a:lnTo>
                          <a:pt x="752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4" name="Freeform: Shape 1023">
                    <a:extLst>
                      <a:ext uri="{FF2B5EF4-FFF2-40B4-BE49-F238E27FC236}">
                        <a16:creationId xmlns:a16="http://schemas.microsoft.com/office/drawing/2014/main" xmlns="" id="{92155CB4-4CC7-46AD-A9A0-81AC04DBFE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087" y="3359492"/>
                    <a:ext cx="20141" cy="7244"/>
                  </a:xfrm>
                  <a:custGeom>
                    <a:avLst/>
                    <a:gdLst>
                      <a:gd name="connsiteX0" fmla="*/ 0 w 20141"/>
                      <a:gd name="connsiteY0" fmla="*/ 6004 h 7244"/>
                      <a:gd name="connsiteX1" fmla="*/ 4162 w 20141"/>
                      <a:gd name="connsiteY1" fmla="*/ 0 h 7244"/>
                      <a:gd name="connsiteX2" fmla="*/ 20141 w 20141"/>
                      <a:gd name="connsiteY2" fmla="*/ 5387 h 7244"/>
                      <a:gd name="connsiteX3" fmla="*/ 19806 w 20141"/>
                      <a:gd name="connsiteY3" fmla="*/ 7244 h 7244"/>
                      <a:gd name="connsiteX4" fmla="*/ 1963 w 20141"/>
                      <a:gd name="connsiteY4" fmla="*/ 6998 h 7244"/>
                      <a:gd name="connsiteX5" fmla="*/ 0 w 20141"/>
                      <a:gd name="connsiteY5" fmla="*/ 6004 h 7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141" h="7244">
                        <a:moveTo>
                          <a:pt x="0" y="6004"/>
                        </a:moveTo>
                        <a:lnTo>
                          <a:pt x="4162" y="0"/>
                        </a:lnTo>
                        <a:lnTo>
                          <a:pt x="20141" y="5387"/>
                        </a:lnTo>
                        <a:lnTo>
                          <a:pt x="19806" y="7244"/>
                        </a:lnTo>
                        <a:lnTo>
                          <a:pt x="1963" y="6998"/>
                        </a:lnTo>
                        <a:lnTo>
                          <a:pt x="0" y="6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3" name="Freeform: Shape 1022">
                    <a:extLst>
                      <a:ext uri="{FF2B5EF4-FFF2-40B4-BE49-F238E27FC236}">
                        <a16:creationId xmlns:a16="http://schemas.microsoft.com/office/drawing/2014/main" xmlns="" id="{DF8A8338-D087-4355-9DB0-D3D348F84A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713" y="3356128"/>
                    <a:ext cx="6625" cy="4673"/>
                  </a:xfrm>
                  <a:custGeom>
                    <a:avLst/>
                    <a:gdLst>
                      <a:gd name="connsiteX0" fmla="*/ 0 w 6625"/>
                      <a:gd name="connsiteY0" fmla="*/ 4673 h 4673"/>
                      <a:gd name="connsiteX1" fmla="*/ 1080 w 6625"/>
                      <a:gd name="connsiteY1" fmla="*/ 1318 h 4673"/>
                      <a:gd name="connsiteX2" fmla="*/ 2362 w 6625"/>
                      <a:gd name="connsiteY2" fmla="*/ 0 h 4673"/>
                      <a:gd name="connsiteX3" fmla="*/ 6625 w 6625"/>
                      <a:gd name="connsiteY3" fmla="*/ 1437 h 4673"/>
                      <a:gd name="connsiteX4" fmla="*/ 0 w 6625"/>
                      <a:gd name="connsiteY4" fmla="*/ 4673 h 4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5" h="4673">
                        <a:moveTo>
                          <a:pt x="0" y="4673"/>
                        </a:moveTo>
                        <a:lnTo>
                          <a:pt x="1080" y="1318"/>
                        </a:lnTo>
                        <a:lnTo>
                          <a:pt x="2362" y="0"/>
                        </a:lnTo>
                        <a:lnTo>
                          <a:pt x="6625" y="1437"/>
                        </a:lnTo>
                        <a:lnTo>
                          <a:pt x="0" y="46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2" name="Freeform: Shape 1021">
                    <a:extLst>
                      <a:ext uri="{FF2B5EF4-FFF2-40B4-BE49-F238E27FC236}">
                        <a16:creationId xmlns:a16="http://schemas.microsoft.com/office/drawing/2014/main" xmlns="" id="{9EAA21FB-3B6D-4632-829C-A140B2F55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5" y="3355087"/>
                    <a:ext cx="239" cy="130"/>
                  </a:xfrm>
                  <a:custGeom>
                    <a:avLst/>
                    <a:gdLst>
                      <a:gd name="connsiteX0" fmla="*/ 0 w 239"/>
                      <a:gd name="connsiteY0" fmla="*/ 130 h 130"/>
                      <a:gd name="connsiteX1" fmla="*/ 65 w 239"/>
                      <a:gd name="connsiteY1" fmla="*/ 0 h 130"/>
                      <a:gd name="connsiteX2" fmla="*/ 239 w 239"/>
                      <a:gd name="connsiteY2" fmla="*/ 58 h 130"/>
                      <a:gd name="connsiteX3" fmla="*/ 0 w 239"/>
                      <a:gd name="connsiteY3" fmla="*/ 130 h 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9" h="130">
                        <a:moveTo>
                          <a:pt x="0" y="130"/>
                        </a:moveTo>
                        <a:lnTo>
                          <a:pt x="65" y="0"/>
                        </a:lnTo>
                        <a:lnTo>
                          <a:pt x="239" y="58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1" name="Freeform: Shape 1020">
                    <a:extLst>
                      <a:ext uri="{FF2B5EF4-FFF2-40B4-BE49-F238E27FC236}">
                        <a16:creationId xmlns:a16="http://schemas.microsoft.com/office/drawing/2014/main" xmlns="" id="{1FCC2B56-8BF4-4D15-A225-86E6A521CE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04" y="3354649"/>
                    <a:ext cx="1086" cy="3281"/>
                  </a:xfrm>
                  <a:custGeom>
                    <a:avLst/>
                    <a:gdLst>
                      <a:gd name="connsiteX0" fmla="*/ 609 w 1086"/>
                      <a:gd name="connsiteY0" fmla="*/ 3281 h 3281"/>
                      <a:gd name="connsiteX1" fmla="*/ 0 w 1086"/>
                      <a:gd name="connsiteY1" fmla="*/ 0 h 3281"/>
                      <a:gd name="connsiteX2" fmla="*/ 1086 w 1086"/>
                      <a:gd name="connsiteY2" fmla="*/ 182 h 3281"/>
                      <a:gd name="connsiteX3" fmla="*/ 609 w 1086"/>
                      <a:gd name="connsiteY3" fmla="*/ 3281 h 3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6" h="3281">
                        <a:moveTo>
                          <a:pt x="609" y="3281"/>
                        </a:moveTo>
                        <a:lnTo>
                          <a:pt x="0" y="0"/>
                        </a:lnTo>
                        <a:lnTo>
                          <a:pt x="1086" y="182"/>
                        </a:lnTo>
                        <a:lnTo>
                          <a:pt x="609" y="3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0" name="Freeform: Shape 1019">
                    <a:extLst>
                      <a:ext uri="{FF2B5EF4-FFF2-40B4-BE49-F238E27FC236}">
                        <a16:creationId xmlns:a16="http://schemas.microsoft.com/office/drawing/2014/main" xmlns="" id="{0FDDD0C5-C160-4BB9-88E5-92B0C06D5A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302" y="3355975"/>
                    <a:ext cx="10470" cy="6030"/>
                  </a:xfrm>
                  <a:custGeom>
                    <a:avLst/>
                    <a:gdLst>
                      <a:gd name="connsiteX0" fmla="*/ 0 w 10470"/>
                      <a:gd name="connsiteY0" fmla="*/ 3154 h 6030"/>
                      <a:gd name="connsiteX1" fmla="*/ 10470 w 10470"/>
                      <a:gd name="connsiteY1" fmla="*/ 0 h 6030"/>
                      <a:gd name="connsiteX2" fmla="*/ 8529 w 10470"/>
                      <a:gd name="connsiteY2" fmla="*/ 6030 h 6030"/>
                      <a:gd name="connsiteX3" fmla="*/ 0 w 10470"/>
                      <a:gd name="connsiteY3" fmla="*/ 3154 h 6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0" h="6030">
                        <a:moveTo>
                          <a:pt x="0" y="3154"/>
                        </a:moveTo>
                        <a:lnTo>
                          <a:pt x="10470" y="0"/>
                        </a:lnTo>
                        <a:lnTo>
                          <a:pt x="8529" y="6030"/>
                        </a:lnTo>
                        <a:lnTo>
                          <a:pt x="0" y="3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9" name="Freeform: Shape 1018">
                    <a:extLst>
                      <a:ext uri="{FF2B5EF4-FFF2-40B4-BE49-F238E27FC236}">
                        <a16:creationId xmlns:a16="http://schemas.microsoft.com/office/drawing/2014/main" xmlns="" id="{C8E389F7-06FA-4E1B-81D6-33C331D5A3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01" y="3352629"/>
                    <a:ext cx="3962" cy="13796"/>
                  </a:xfrm>
                  <a:custGeom>
                    <a:avLst/>
                    <a:gdLst>
                      <a:gd name="connsiteX0" fmla="*/ 3001 w 3962"/>
                      <a:gd name="connsiteY0" fmla="*/ 13783 h 13796"/>
                      <a:gd name="connsiteX1" fmla="*/ 0 w 3962"/>
                      <a:gd name="connsiteY1" fmla="*/ 8104 h 13796"/>
                      <a:gd name="connsiteX2" fmla="*/ 3962 w 3962"/>
                      <a:gd name="connsiteY2" fmla="*/ 0 h 13796"/>
                      <a:gd name="connsiteX3" fmla="*/ 3962 w 3962"/>
                      <a:gd name="connsiteY3" fmla="*/ 13796 h 13796"/>
                      <a:gd name="connsiteX4" fmla="*/ 3001 w 3962"/>
                      <a:gd name="connsiteY4" fmla="*/ 13783 h 13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2" h="13796">
                        <a:moveTo>
                          <a:pt x="3001" y="13783"/>
                        </a:moveTo>
                        <a:lnTo>
                          <a:pt x="0" y="8104"/>
                        </a:lnTo>
                        <a:lnTo>
                          <a:pt x="3962" y="0"/>
                        </a:lnTo>
                        <a:lnTo>
                          <a:pt x="3962" y="13796"/>
                        </a:lnTo>
                        <a:lnTo>
                          <a:pt x="3001" y="13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8" name="Freeform: Shape 1017">
                    <a:extLst>
                      <a:ext uri="{FF2B5EF4-FFF2-40B4-BE49-F238E27FC236}">
                        <a16:creationId xmlns:a16="http://schemas.microsoft.com/office/drawing/2014/main" xmlns="" id="{C0D87155-27A1-4713-8173-85A5B9BC52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2210" y="3321893"/>
                    <a:ext cx="48531" cy="117303"/>
                  </a:xfrm>
                  <a:custGeom>
                    <a:avLst/>
                    <a:gdLst>
                      <a:gd name="connsiteX0" fmla="*/ 48531 w 48531"/>
                      <a:gd name="connsiteY0" fmla="*/ 117303 h 117303"/>
                      <a:gd name="connsiteX1" fmla="*/ 36506 w 48531"/>
                      <a:gd name="connsiteY1" fmla="*/ 101499 h 117303"/>
                      <a:gd name="connsiteX2" fmla="*/ 0 w 48531"/>
                      <a:gd name="connsiteY2" fmla="*/ 0 h 117303"/>
                      <a:gd name="connsiteX3" fmla="*/ 44256 w 48531"/>
                      <a:gd name="connsiteY3" fmla="*/ 83753 h 117303"/>
                      <a:gd name="connsiteX4" fmla="*/ 48531 w 48531"/>
                      <a:gd name="connsiteY4" fmla="*/ 106790 h 117303"/>
                      <a:gd name="connsiteX5" fmla="*/ 48531 w 48531"/>
                      <a:gd name="connsiteY5" fmla="*/ 117303 h 117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531" h="117303">
                        <a:moveTo>
                          <a:pt x="48531" y="117303"/>
                        </a:moveTo>
                        <a:lnTo>
                          <a:pt x="36506" y="101499"/>
                        </a:lnTo>
                        <a:lnTo>
                          <a:pt x="0" y="0"/>
                        </a:lnTo>
                        <a:lnTo>
                          <a:pt x="44256" y="83753"/>
                        </a:lnTo>
                        <a:lnTo>
                          <a:pt x="48531" y="106790"/>
                        </a:lnTo>
                        <a:lnTo>
                          <a:pt x="48531" y="1173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7" name="Freeform: Shape 1016">
                    <a:extLst>
                      <a:ext uri="{FF2B5EF4-FFF2-40B4-BE49-F238E27FC236}">
                        <a16:creationId xmlns:a16="http://schemas.microsoft.com/office/drawing/2014/main" xmlns="" id="{8D03A03B-CA3A-4DC0-BA7C-E5E212E0E5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14" y="3356185"/>
                    <a:ext cx="1486" cy="2711"/>
                  </a:xfrm>
                  <a:custGeom>
                    <a:avLst/>
                    <a:gdLst>
                      <a:gd name="connsiteX0" fmla="*/ 399 w 1486"/>
                      <a:gd name="connsiteY0" fmla="*/ 2528 h 2711"/>
                      <a:gd name="connsiteX1" fmla="*/ 0 w 1486"/>
                      <a:gd name="connsiteY1" fmla="*/ 1418 h 2711"/>
                      <a:gd name="connsiteX2" fmla="*/ 983 w 1486"/>
                      <a:gd name="connsiteY2" fmla="*/ 0 h 2711"/>
                      <a:gd name="connsiteX3" fmla="*/ 1486 w 1486"/>
                      <a:gd name="connsiteY3" fmla="*/ 2711 h 2711"/>
                      <a:gd name="connsiteX4" fmla="*/ 399 w 1486"/>
                      <a:gd name="connsiteY4" fmla="*/ 2528 h 2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" h="2711">
                        <a:moveTo>
                          <a:pt x="399" y="2528"/>
                        </a:moveTo>
                        <a:lnTo>
                          <a:pt x="0" y="1418"/>
                        </a:lnTo>
                        <a:lnTo>
                          <a:pt x="983" y="0"/>
                        </a:lnTo>
                        <a:lnTo>
                          <a:pt x="1486" y="2711"/>
                        </a:lnTo>
                        <a:lnTo>
                          <a:pt x="399" y="25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6" name="Freeform: Shape 1015">
                    <a:extLst>
                      <a:ext uri="{FF2B5EF4-FFF2-40B4-BE49-F238E27FC236}">
                        <a16:creationId xmlns:a16="http://schemas.microsoft.com/office/drawing/2014/main" xmlns="" id="{3F466D1B-A4E1-4093-94D8-15BE5E4DD9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53" y="3357631"/>
                    <a:ext cx="3461" cy="5163"/>
                  </a:xfrm>
                  <a:custGeom>
                    <a:avLst/>
                    <a:gdLst>
                      <a:gd name="connsiteX0" fmla="*/ 0 w 3461"/>
                      <a:gd name="connsiteY0" fmla="*/ 5117 h 5163"/>
                      <a:gd name="connsiteX1" fmla="*/ 1647 w 3461"/>
                      <a:gd name="connsiteY1" fmla="*/ 0 h 5163"/>
                      <a:gd name="connsiteX2" fmla="*/ 3461 w 3461"/>
                      <a:gd name="connsiteY2" fmla="*/ 5045 h 5163"/>
                      <a:gd name="connsiteX3" fmla="*/ 3300 w 3461"/>
                      <a:gd name="connsiteY3" fmla="*/ 5163 h 5163"/>
                      <a:gd name="connsiteX4" fmla="*/ 0 w 3461"/>
                      <a:gd name="connsiteY4" fmla="*/ 5117 h 5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1" h="5163">
                        <a:moveTo>
                          <a:pt x="0" y="5117"/>
                        </a:moveTo>
                        <a:lnTo>
                          <a:pt x="1647" y="0"/>
                        </a:lnTo>
                        <a:lnTo>
                          <a:pt x="3461" y="5045"/>
                        </a:lnTo>
                        <a:lnTo>
                          <a:pt x="3300" y="5163"/>
                        </a:lnTo>
                        <a:lnTo>
                          <a:pt x="0" y="51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5" name="Freeform: Shape 1014">
                    <a:extLst>
                      <a:ext uri="{FF2B5EF4-FFF2-40B4-BE49-F238E27FC236}">
                        <a16:creationId xmlns:a16="http://schemas.microsoft.com/office/drawing/2014/main" xmlns="" id="{D7FF8421-4C75-4958-9BFB-19CB067C6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70" y="3360452"/>
                    <a:ext cx="15262" cy="8862"/>
                  </a:xfrm>
                  <a:custGeom>
                    <a:avLst/>
                    <a:gdLst>
                      <a:gd name="connsiteX0" fmla="*/ 0 w 15262"/>
                      <a:gd name="connsiteY0" fmla="*/ 7010 h 8862"/>
                      <a:gd name="connsiteX1" fmla="*/ 1025 w 15262"/>
                      <a:gd name="connsiteY1" fmla="*/ 347 h 8862"/>
                      <a:gd name="connsiteX2" fmla="*/ 1265 w 15262"/>
                      <a:gd name="connsiteY2" fmla="*/ 0 h 8862"/>
                      <a:gd name="connsiteX3" fmla="*/ 15262 w 15262"/>
                      <a:gd name="connsiteY3" fmla="*/ 193 h 8862"/>
                      <a:gd name="connsiteX4" fmla="*/ 11024 w 15262"/>
                      <a:gd name="connsiteY4" fmla="*/ 8862 h 8862"/>
                      <a:gd name="connsiteX5" fmla="*/ 0 w 15262"/>
                      <a:gd name="connsiteY5" fmla="*/ 7010 h 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62" h="8862">
                        <a:moveTo>
                          <a:pt x="0" y="7010"/>
                        </a:moveTo>
                        <a:lnTo>
                          <a:pt x="1025" y="347"/>
                        </a:lnTo>
                        <a:lnTo>
                          <a:pt x="1265" y="0"/>
                        </a:lnTo>
                        <a:lnTo>
                          <a:pt x="15262" y="193"/>
                        </a:lnTo>
                        <a:lnTo>
                          <a:pt x="11024" y="8862"/>
                        </a:lnTo>
                        <a:lnTo>
                          <a:pt x="0" y="70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4" name="Freeform: Shape 1013">
                    <a:extLst>
                      <a:ext uri="{FF2B5EF4-FFF2-40B4-BE49-F238E27FC236}">
                        <a16:creationId xmlns:a16="http://schemas.microsoft.com/office/drawing/2014/main" xmlns="" id="{2F4F3F59-67E6-46D2-ADF0-E7CF3773BF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719" y="3359757"/>
                    <a:ext cx="4066" cy="1355"/>
                  </a:xfrm>
                  <a:custGeom>
                    <a:avLst/>
                    <a:gdLst>
                      <a:gd name="connsiteX0" fmla="*/ 0 w 4066"/>
                      <a:gd name="connsiteY0" fmla="*/ 1355 h 1355"/>
                      <a:gd name="connsiteX1" fmla="*/ 120 w 4066"/>
                      <a:gd name="connsiteY1" fmla="*/ 691 h 1355"/>
                      <a:gd name="connsiteX2" fmla="*/ 2413 w 4066"/>
                      <a:gd name="connsiteY2" fmla="*/ 0 h 1355"/>
                      <a:gd name="connsiteX3" fmla="*/ 4066 w 4066"/>
                      <a:gd name="connsiteY3" fmla="*/ 836 h 1355"/>
                      <a:gd name="connsiteX4" fmla="*/ 0 w 4066"/>
                      <a:gd name="connsiteY4" fmla="*/ 1355 h 1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6" h="1355">
                        <a:moveTo>
                          <a:pt x="0" y="1355"/>
                        </a:moveTo>
                        <a:lnTo>
                          <a:pt x="120" y="691"/>
                        </a:lnTo>
                        <a:lnTo>
                          <a:pt x="2413" y="0"/>
                        </a:lnTo>
                        <a:lnTo>
                          <a:pt x="4066" y="836"/>
                        </a:lnTo>
                        <a:lnTo>
                          <a:pt x="0" y="13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3" name="Freeform: Shape 1012">
                    <a:extLst>
                      <a:ext uri="{FF2B5EF4-FFF2-40B4-BE49-F238E27FC236}">
                        <a16:creationId xmlns:a16="http://schemas.microsoft.com/office/drawing/2014/main" xmlns="" id="{CD012201-2047-4358-84F8-B133C83E77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71" y="3358695"/>
                    <a:ext cx="620" cy="596"/>
                  </a:xfrm>
                  <a:custGeom>
                    <a:avLst/>
                    <a:gdLst>
                      <a:gd name="connsiteX0" fmla="*/ 0 w 620"/>
                      <a:gd name="connsiteY0" fmla="*/ 596 h 596"/>
                      <a:gd name="connsiteX1" fmla="*/ 192 w 620"/>
                      <a:gd name="connsiteY1" fmla="*/ 0 h 596"/>
                      <a:gd name="connsiteX2" fmla="*/ 620 w 620"/>
                      <a:gd name="connsiteY2" fmla="*/ 144 h 596"/>
                      <a:gd name="connsiteX3" fmla="*/ 0 w 620"/>
                      <a:gd name="connsiteY3" fmla="*/ 596 h 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" h="596">
                        <a:moveTo>
                          <a:pt x="0" y="596"/>
                        </a:moveTo>
                        <a:lnTo>
                          <a:pt x="192" y="0"/>
                        </a:lnTo>
                        <a:lnTo>
                          <a:pt x="620" y="144"/>
                        </a:lnTo>
                        <a:lnTo>
                          <a:pt x="0" y="5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2" name="Freeform: Shape 1011">
                    <a:extLst>
                      <a:ext uri="{FF2B5EF4-FFF2-40B4-BE49-F238E27FC236}">
                        <a16:creationId xmlns:a16="http://schemas.microsoft.com/office/drawing/2014/main" xmlns="" id="{0D10C99D-CB79-49AD-A7C2-FA324BA523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412" y="3361486"/>
                    <a:ext cx="10341" cy="5162"/>
                  </a:xfrm>
                  <a:custGeom>
                    <a:avLst/>
                    <a:gdLst>
                      <a:gd name="connsiteX0" fmla="*/ 0 w 10341"/>
                      <a:gd name="connsiteY0" fmla="*/ 5162 h 5162"/>
                      <a:gd name="connsiteX1" fmla="*/ 2523 w 10341"/>
                      <a:gd name="connsiteY1" fmla="*/ 0 h 5162"/>
                      <a:gd name="connsiteX2" fmla="*/ 10341 w 10341"/>
                      <a:gd name="connsiteY2" fmla="*/ 1314 h 5162"/>
                      <a:gd name="connsiteX3" fmla="*/ 9492 w 10341"/>
                      <a:gd name="connsiteY3" fmla="*/ 3951 h 5162"/>
                      <a:gd name="connsiteX4" fmla="*/ 0 w 10341"/>
                      <a:gd name="connsiteY4" fmla="*/ 5162 h 5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41" h="5162">
                        <a:moveTo>
                          <a:pt x="0" y="5162"/>
                        </a:moveTo>
                        <a:lnTo>
                          <a:pt x="2523" y="0"/>
                        </a:lnTo>
                        <a:lnTo>
                          <a:pt x="10341" y="1314"/>
                        </a:lnTo>
                        <a:lnTo>
                          <a:pt x="9492" y="3951"/>
                        </a:lnTo>
                        <a:lnTo>
                          <a:pt x="0" y="51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1" name="Freeform: Shape 1010">
                    <a:extLst>
                      <a:ext uri="{FF2B5EF4-FFF2-40B4-BE49-F238E27FC236}">
                        <a16:creationId xmlns:a16="http://schemas.microsoft.com/office/drawing/2014/main" xmlns="" id="{C0B6E3C2-10D4-4588-AD30-EE3AA21DB9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00" y="3358823"/>
                    <a:ext cx="3244" cy="4136"/>
                  </a:xfrm>
                  <a:custGeom>
                    <a:avLst/>
                    <a:gdLst>
                      <a:gd name="connsiteX0" fmla="*/ 577 w 3244"/>
                      <a:gd name="connsiteY0" fmla="*/ 4136 h 4136"/>
                      <a:gd name="connsiteX1" fmla="*/ 0 w 3244"/>
                      <a:gd name="connsiteY1" fmla="*/ 1029 h 4136"/>
                      <a:gd name="connsiteX2" fmla="*/ 2106 w 3244"/>
                      <a:gd name="connsiteY2" fmla="*/ 0 h 4136"/>
                      <a:gd name="connsiteX3" fmla="*/ 3244 w 3244"/>
                      <a:gd name="connsiteY3" fmla="*/ 16 h 4136"/>
                      <a:gd name="connsiteX4" fmla="*/ 3191 w 3244"/>
                      <a:gd name="connsiteY4" fmla="*/ 366 h 4136"/>
                      <a:gd name="connsiteX5" fmla="*/ 577 w 3244"/>
                      <a:gd name="connsiteY5" fmla="*/ 4136 h 4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44" h="4136">
                        <a:moveTo>
                          <a:pt x="577" y="4136"/>
                        </a:moveTo>
                        <a:lnTo>
                          <a:pt x="0" y="1029"/>
                        </a:lnTo>
                        <a:lnTo>
                          <a:pt x="2106" y="0"/>
                        </a:lnTo>
                        <a:lnTo>
                          <a:pt x="3244" y="16"/>
                        </a:lnTo>
                        <a:lnTo>
                          <a:pt x="3191" y="366"/>
                        </a:lnTo>
                        <a:lnTo>
                          <a:pt x="577" y="41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:a16="http://schemas.microsoft.com/office/drawing/2014/main" xmlns="" id="{64CC6EE6-BEBE-4302-AD33-C55F1A8AFE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980" y="3358856"/>
                    <a:ext cx="2211" cy="1926"/>
                  </a:xfrm>
                  <a:custGeom>
                    <a:avLst/>
                    <a:gdLst>
                      <a:gd name="connsiteX0" fmla="*/ 481 w 2211"/>
                      <a:gd name="connsiteY0" fmla="*/ 1926 h 1926"/>
                      <a:gd name="connsiteX1" fmla="*/ 0 w 2211"/>
                      <a:gd name="connsiteY1" fmla="*/ 590 h 1926"/>
                      <a:gd name="connsiteX2" fmla="*/ 574 w 2211"/>
                      <a:gd name="connsiteY2" fmla="*/ 0 h 1926"/>
                      <a:gd name="connsiteX3" fmla="*/ 2014 w 2211"/>
                      <a:gd name="connsiteY3" fmla="*/ 20 h 1926"/>
                      <a:gd name="connsiteX4" fmla="*/ 2211 w 2211"/>
                      <a:gd name="connsiteY4" fmla="*/ 1081 h 1926"/>
                      <a:gd name="connsiteX5" fmla="*/ 481 w 2211"/>
                      <a:gd name="connsiteY5" fmla="*/ 1926 h 1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11" h="1926">
                        <a:moveTo>
                          <a:pt x="481" y="1926"/>
                        </a:moveTo>
                        <a:lnTo>
                          <a:pt x="0" y="590"/>
                        </a:lnTo>
                        <a:lnTo>
                          <a:pt x="574" y="0"/>
                        </a:lnTo>
                        <a:lnTo>
                          <a:pt x="2014" y="20"/>
                        </a:lnTo>
                        <a:lnTo>
                          <a:pt x="2211" y="1081"/>
                        </a:lnTo>
                        <a:lnTo>
                          <a:pt x="481" y="1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:a16="http://schemas.microsoft.com/office/drawing/2014/main" xmlns="" id="{1E76E60F-9691-4AD3-9CCF-14833F7F48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69" y="3359607"/>
                    <a:ext cx="1582" cy="1271"/>
                  </a:xfrm>
                  <a:custGeom>
                    <a:avLst/>
                    <a:gdLst>
                      <a:gd name="connsiteX0" fmla="*/ 0 w 1582"/>
                      <a:gd name="connsiteY0" fmla="*/ 1154 h 1271"/>
                      <a:gd name="connsiteX1" fmla="*/ 1582 w 1582"/>
                      <a:gd name="connsiteY1" fmla="*/ 0 h 1271"/>
                      <a:gd name="connsiteX2" fmla="*/ 346 w 1582"/>
                      <a:gd name="connsiteY2" fmla="*/ 1271 h 1271"/>
                      <a:gd name="connsiteX3" fmla="*/ 0 w 1582"/>
                      <a:gd name="connsiteY3" fmla="*/ 1154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82" h="1271">
                        <a:moveTo>
                          <a:pt x="0" y="1154"/>
                        </a:moveTo>
                        <a:lnTo>
                          <a:pt x="1582" y="0"/>
                        </a:lnTo>
                        <a:lnTo>
                          <a:pt x="346" y="1271"/>
                        </a:lnTo>
                        <a:lnTo>
                          <a:pt x="0" y="1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:a16="http://schemas.microsoft.com/office/drawing/2014/main" xmlns="" id="{4B976EB7-D6A3-4E75-B88C-9FD83A9F5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33" y="3360046"/>
                    <a:ext cx="2039" cy="1574"/>
                  </a:xfrm>
                  <a:custGeom>
                    <a:avLst/>
                    <a:gdLst>
                      <a:gd name="connsiteX0" fmla="*/ 43 w 2039"/>
                      <a:gd name="connsiteY0" fmla="*/ 1563 h 1574"/>
                      <a:gd name="connsiteX1" fmla="*/ 0 w 2039"/>
                      <a:gd name="connsiteY1" fmla="*/ 1443 h 1574"/>
                      <a:gd name="connsiteX2" fmla="*/ 1977 w 2039"/>
                      <a:gd name="connsiteY2" fmla="*/ 0 h 1574"/>
                      <a:gd name="connsiteX3" fmla="*/ 2039 w 2039"/>
                      <a:gd name="connsiteY3" fmla="*/ 334 h 1574"/>
                      <a:gd name="connsiteX4" fmla="*/ 833 w 2039"/>
                      <a:gd name="connsiteY4" fmla="*/ 1574 h 1574"/>
                      <a:gd name="connsiteX5" fmla="*/ 43 w 2039"/>
                      <a:gd name="connsiteY5" fmla="*/ 1563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39" h="1574">
                        <a:moveTo>
                          <a:pt x="43" y="1563"/>
                        </a:moveTo>
                        <a:lnTo>
                          <a:pt x="0" y="1443"/>
                        </a:lnTo>
                        <a:lnTo>
                          <a:pt x="1977" y="0"/>
                        </a:lnTo>
                        <a:lnTo>
                          <a:pt x="2039" y="334"/>
                        </a:lnTo>
                        <a:lnTo>
                          <a:pt x="833" y="1574"/>
                        </a:lnTo>
                        <a:lnTo>
                          <a:pt x="43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:a16="http://schemas.microsoft.com/office/drawing/2014/main" xmlns="" id="{27EE38C0-CD65-42F9-B3A5-257DB74CE3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244" y="3365132"/>
                    <a:ext cx="18976" cy="9057"/>
                  </a:xfrm>
                  <a:custGeom>
                    <a:avLst/>
                    <a:gdLst>
                      <a:gd name="connsiteX0" fmla="*/ 0 w 18976"/>
                      <a:gd name="connsiteY0" fmla="*/ 8050 h 9057"/>
                      <a:gd name="connsiteX1" fmla="*/ 1450 w 18976"/>
                      <a:gd name="connsiteY1" fmla="*/ 0 h 9057"/>
                      <a:gd name="connsiteX2" fmla="*/ 7545 w 18976"/>
                      <a:gd name="connsiteY2" fmla="*/ 85 h 9057"/>
                      <a:gd name="connsiteX3" fmla="*/ 18976 w 18976"/>
                      <a:gd name="connsiteY3" fmla="*/ 3938 h 9057"/>
                      <a:gd name="connsiteX4" fmla="*/ 1988 w 18976"/>
                      <a:gd name="connsiteY4" fmla="*/ 9057 h 9057"/>
                      <a:gd name="connsiteX5" fmla="*/ 0 w 18976"/>
                      <a:gd name="connsiteY5" fmla="*/ 8050 h 9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976" h="9057">
                        <a:moveTo>
                          <a:pt x="0" y="8050"/>
                        </a:moveTo>
                        <a:lnTo>
                          <a:pt x="1450" y="0"/>
                        </a:lnTo>
                        <a:lnTo>
                          <a:pt x="7545" y="85"/>
                        </a:lnTo>
                        <a:lnTo>
                          <a:pt x="18976" y="3938"/>
                        </a:lnTo>
                        <a:lnTo>
                          <a:pt x="1988" y="9057"/>
                        </a:lnTo>
                        <a:lnTo>
                          <a:pt x="0" y="8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:a16="http://schemas.microsoft.com/office/drawing/2014/main" xmlns="" id="{74E88CBC-41CD-470C-9A3D-278A4F90B9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2" y="3361793"/>
                    <a:ext cx="4432" cy="4906"/>
                  </a:xfrm>
                  <a:custGeom>
                    <a:avLst/>
                    <a:gdLst>
                      <a:gd name="connsiteX0" fmla="*/ 234 w 4432"/>
                      <a:gd name="connsiteY0" fmla="*/ 4874 h 4906"/>
                      <a:gd name="connsiteX1" fmla="*/ 0 w 4432"/>
                      <a:gd name="connsiteY1" fmla="*/ 3614 h 4906"/>
                      <a:gd name="connsiteX2" fmla="*/ 1270 w 4432"/>
                      <a:gd name="connsiteY2" fmla="*/ 2308 h 4906"/>
                      <a:gd name="connsiteX3" fmla="*/ 4432 w 4432"/>
                      <a:gd name="connsiteY3" fmla="*/ 0 h 4906"/>
                      <a:gd name="connsiteX4" fmla="*/ 3770 w 4432"/>
                      <a:gd name="connsiteY4" fmla="*/ 4304 h 4906"/>
                      <a:gd name="connsiteX5" fmla="*/ 2537 w 4432"/>
                      <a:gd name="connsiteY5" fmla="*/ 4906 h 4906"/>
                      <a:gd name="connsiteX6" fmla="*/ 234 w 4432"/>
                      <a:gd name="connsiteY6" fmla="*/ 4874 h 4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32" h="4906">
                        <a:moveTo>
                          <a:pt x="234" y="4874"/>
                        </a:moveTo>
                        <a:lnTo>
                          <a:pt x="0" y="3614"/>
                        </a:lnTo>
                        <a:lnTo>
                          <a:pt x="1270" y="2308"/>
                        </a:lnTo>
                        <a:lnTo>
                          <a:pt x="4432" y="0"/>
                        </a:lnTo>
                        <a:lnTo>
                          <a:pt x="3770" y="4304"/>
                        </a:lnTo>
                        <a:lnTo>
                          <a:pt x="2537" y="4906"/>
                        </a:lnTo>
                        <a:lnTo>
                          <a:pt x="234" y="48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:a16="http://schemas.microsoft.com/office/drawing/2014/main" xmlns="" id="{73D9CA30-8E09-48AC-B73E-78AE84123F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49" y="3363762"/>
                    <a:ext cx="10293" cy="7598"/>
                  </a:xfrm>
                  <a:custGeom>
                    <a:avLst/>
                    <a:gdLst>
                      <a:gd name="connsiteX0" fmla="*/ 0 w 10293"/>
                      <a:gd name="connsiteY0" fmla="*/ 7598 h 7598"/>
                      <a:gd name="connsiteX1" fmla="*/ 6933 w 10293"/>
                      <a:gd name="connsiteY1" fmla="*/ 468 h 7598"/>
                      <a:gd name="connsiteX2" fmla="*/ 7538 w 10293"/>
                      <a:gd name="connsiteY2" fmla="*/ 286 h 7598"/>
                      <a:gd name="connsiteX3" fmla="*/ 9779 w 10293"/>
                      <a:gd name="connsiteY3" fmla="*/ 0 h 7598"/>
                      <a:gd name="connsiteX4" fmla="*/ 10293 w 10293"/>
                      <a:gd name="connsiteY4" fmla="*/ 86 h 7598"/>
                      <a:gd name="connsiteX5" fmla="*/ 0 w 10293"/>
                      <a:gd name="connsiteY5" fmla="*/ 7598 h 7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93" h="7598">
                        <a:moveTo>
                          <a:pt x="0" y="7598"/>
                        </a:moveTo>
                        <a:lnTo>
                          <a:pt x="6933" y="468"/>
                        </a:lnTo>
                        <a:lnTo>
                          <a:pt x="7538" y="286"/>
                        </a:lnTo>
                        <a:lnTo>
                          <a:pt x="9779" y="0"/>
                        </a:lnTo>
                        <a:lnTo>
                          <a:pt x="10293" y="86"/>
                        </a:lnTo>
                        <a:lnTo>
                          <a:pt x="0" y="7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:a16="http://schemas.microsoft.com/office/drawing/2014/main" xmlns="" id="{461E8DCB-FC45-4882-B108-9FBC902A06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748" y="3361506"/>
                    <a:ext cx="707" cy="474"/>
                  </a:xfrm>
                  <a:custGeom>
                    <a:avLst/>
                    <a:gdLst>
                      <a:gd name="connsiteX0" fmla="*/ 0 w 707"/>
                      <a:gd name="connsiteY0" fmla="*/ 346 h 474"/>
                      <a:gd name="connsiteX1" fmla="*/ 707 w 707"/>
                      <a:gd name="connsiteY1" fmla="*/ 0 h 474"/>
                      <a:gd name="connsiteX2" fmla="*/ 379 w 707"/>
                      <a:gd name="connsiteY2" fmla="*/ 474 h 474"/>
                      <a:gd name="connsiteX3" fmla="*/ 0 w 707"/>
                      <a:gd name="connsiteY3" fmla="*/ 346 h 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7" h="474">
                        <a:moveTo>
                          <a:pt x="0" y="346"/>
                        </a:moveTo>
                        <a:lnTo>
                          <a:pt x="707" y="0"/>
                        </a:lnTo>
                        <a:lnTo>
                          <a:pt x="379" y="474"/>
                        </a:lnTo>
                        <a:lnTo>
                          <a:pt x="0" y="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3" name="Freeform: Shape 1002">
                    <a:extLst>
                      <a:ext uri="{FF2B5EF4-FFF2-40B4-BE49-F238E27FC236}">
                        <a16:creationId xmlns:a16="http://schemas.microsoft.com/office/drawing/2014/main" xmlns="" id="{F2B6D124-210F-4D50-8F70-5F16CBE900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43" y="3359381"/>
                    <a:ext cx="12394" cy="27543"/>
                  </a:xfrm>
                  <a:custGeom>
                    <a:avLst/>
                    <a:gdLst>
                      <a:gd name="connsiteX0" fmla="*/ 3779 w 12394"/>
                      <a:gd name="connsiteY0" fmla="*/ 27543 h 27543"/>
                      <a:gd name="connsiteX1" fmla="*/ 0 w 12394"/>
                      <a:gd name="connsiteY1" fmla="*/ 20391 h 27543"/>
                      <a:gd name="connsiteX2" fmla="*/ 3136 w 12394"/>
                      <a:gd name="connsiteY2" fmla="*/ 0 h 27543"/>
                      <a:gd name="connsiteX3" fmla="*/ 12394 w 12394"/>
                      <a:gd name="connsiteY3" fmla="*/ 25742 h 27543"/>
                      <a:gd name="connsiteX4" fmla="*/ 3779 w 12394"/>
                      <a:gd name="connsiteY4" fmla="*/ 27543 h 27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394" h="27543">
                        <a:moveTo>
                          <a:pt x="3779" y="27543"/>
                        </a:moveTo>
                        <a:lnTo>
                          <a:pt x="0" y="20391"/>
                        </a:lnTo>
                        <a:lnTo>
                          <a:pt x="3136" y="0"/>
                        </a:lnTo>
                        <a:lnTo>
                          <a:pt x="12394" y="25742"/>
                        </a:lnTo>
                        <a:lnTo>
                          <a:pt x="3779" y="27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:a16="http://schemas.microsoft.com/office/drawing/2014/main" xmlns="" id="{1B257A3F-B8FC-4D09-8E41-CFA98EA914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6409" y="3375991"/>
                    <a:ext cx="86803" cy="21193"/>
                  </a:xfrm>
                  <a:custGeom>
                    <a:avLst/>
                    <a:gdLst>
                      <a:gd name="connsiteX0" fmla="*/ 0 w 86803"/>
                      <a:gd name="connsiteY0" fmla="*/ 3054 h 21193"/>
                      <a:gd name="connsiteX1" fmla="*/ 23939 w 86803"/>
                      <a:gd name="connsiteY1" fmla="*/ 0 h 21193"/>
                      <a:gd name="connsiteX2" fmla="*/ 86803 w 86803"/>
                      <a:gd name="connsiteY2" fmla="*/ 21193 h 21193"/>
                      <a:gd name="connsiteX3" fmla="*/ 10521 w 86803"/>
                      <a:gd name="connsiteY3" fmla="*/ 8379 h 21193"/>
                      <a:gd name="connsiteX4" fmla="*/ 0 w 86803"/>
                      <a:gd name="connsiteY4" fmla="*/ 3054 h 21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803" h="21193">
                        <a:moveTo>
                          <a:pt x="0" y="3054"/>
                        </a:moveTo>
                        <a:lnTo>
                          <a:pt x="23939" y="0"/>
                        </a:lnTo>
                        <a:lnTo>
                          <a:pt x="86803" y="21193"/>
                        </a:lnTo>
                        <a:lnTo>
                          <a:pt x="10521" y="8379"/>
                        </a:lnTo>
                        <a:lnTo>
                          <a:pt x="0" y="30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:a16="http://schemas.microsoft.com/office/drawing/2014/main" xmlns="" id="{AE0355A6-083A-4D44-AE32-E8A63F9ABA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413" y="3359557"/>
                    <a:ext cx="5239" cy="14146"/>
                  </a:xfrm>
                  <a:custGeom>
                    <a:avLst/>
                    <a:gdLst>
                      <a:gd name="connsiteX0" fmla="*/ 3258 w 5239"/>
                      <a:gd name="connsiteY0" fmla="*/ 14146 h 14146"/>
                      <a:gd name="connsiteX1" fmla="*/ 0 w 5239"/>
                      <a:gd name="connsiteY1" fmla="*/ 5089 h 14146"/>
                      <a:gd name="connsiteX2" fmla="*/ 2488 w 5239"/>
                      <a:gd name="connsiteY2" fmla="*/ 0 h 14146"/>
                      <a:gd name="connsiteX3" fmla="*/ 3800 w 5239"/>
                      <a:gd name="connsiteY3" fmla="*/ 236 h 14146"/>
                      <a:gd name="connsiteX4" fmla="*/ 5239 w 5239"/>
                      <a:gd name="connsiteY4" fmla="*/ 7991 h 14146"/>
                      <a:gd name="connsiteX5" fmla="*/ 3258 w 5239"/>
                      <a:gd name="connsiteY5" fmla="*/ 14146 h 1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39" h="14146">
                        <a:moveTo>
                          <a:pt x="3258" y="14146"/>
                        </a:moveTo>
                        <a:lnTo>
                          <a:pt x="0" y="5089"/>
                        </a:lnTo>
                        <a:lnTo>
                          <a:pt x="2488" y="0"/>
                        </a:lnTo>
                        <a:lnTo>
                          <a:pt x="3800" y="236"/>
                        </a:lnTo>
                        <a:lnTo>
                          <a:pt x="5239" y="7991"/>
                        </a:lnTo>
                        <a:lnTo>
                          <a:pt x="3258" y="1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xmlns="" id="{3BAA8A64-AD40-40AA-861B-456BBCC457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522" y="3361287"/>
                    <a:ext cx="8225" cy="16842"/>
                  </a:xfrm>
                  <a:custGeom>
                    <a:avLst/>
                    <a:gdLst>
                      <a:gd name="connsiteX0" fmla="*/ 1810 w 8225"/>
                      <a:gd name="connsiteY0" fmla="*/ 16842 h 16842"/>
                      <a:gd name="connsiteX1" fmla="*/ 0 w 8225"/>
                      <a:gd name="connsiteY1" fmla="*/ 7085 h 16842"/>
                      <a:gd name="connsiteX2" fmla="*/ 2280 w 8225"/>
                      <a:gd name="connsiteY2" fmla="*/ 0 h 16842"/>
                      <a:gd name="connsiteX3" fmla="*/ 8225 w 8225"/>
                      <a:gd name="connsiteY3" fmla="*/ 1071 h 16842"/>
                      <a:gd name="connsiteX4" fmla="*/ 6477 w 8225"/>
                      <a:gd name="connsiteY4" fmla="*/ 12441 h 16842"/>
                      <a:gd name="connsiteX5" fmla="*/ 3142 w 8225"/>
                      <a:gd name="connsiteY5" fmla="*/ 15870 h 16842"/>
                      <a:gd name="connsiteX6" fmla="*/ 1810 w 8225"/>
                      <a:gd name="connsiteY6" fmla="*/ 16842 h 16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225" h="16842">
                        <a:moveTo>
                          <a:pt x="1810" y="16842"/>
                        </a:moveTo>
                        <a:lnTo>
                          <a:pt x="0" y="7085"/>
                        </a:lnTo>
                        <a:lnTo>
                          <a:pt x="2280" y="0"/>
                        </a:lnTo>
                        <a:lnTo>
                          <a:pt x="8225" y="1071"/>
                        </a:lnTo>
                        <a:lnTo>
                          <a:pt x="6477" y="12441"/>
                        </a:lnTo>
                        <a:lnTo>
                          <a:pt x="3142" y="15870"/>
                        </a:lnTo>
                        <a:lnTo>
                          <a:pt x="1810" y="168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xmlns="" id="{ED68077C-529D-4C08-8CED-A0611BC04E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46" y="3365394"/>
                    <a:ext cx="13272" cy="9831"/>
                  </a:xfrm>
                  <a:custGeom>
                    <a:avLst/>
                    <a:gdLst>
                      <a:gd name="connsiteX0" fmla="*/ 0 w 13272"/>
                      <a:gd name="connsiteY0" fmla="*/ 9831 h 9831"/>
                      <a:gd name="connsiteX1" fmla="*/ 6815 w 13272"/>
                      <a:gd name="connsiteY1" fmla="*/ 0 h 9831"/>
                      <a:gd name="connsiteX2" fmla="*/ 12781 w 13272"/>
                      <a:gd name="connsiteY2" fmla="*/ 1002 h 9831"/>
                      <a:gd name="connsiteX3" fmla="*/ 13272 w 13272"/>
                      <a:gd name="connsiteY3" fmla="*/ 3348 h 9831"/>
                      <a:gd name="connsiteX4" fmla="*/ 0 w 13272"/>
                      <a:gd name="connsiteY4" fmla="*/ 9831 h 9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72" h="9831">
                        <a:moveTo>
                          <a:pt x="0" y="9831"/>
                        </a:moveTo>
                        <a:lnTo>
                          <a:pt x="6815" y="0"/>
                        </a:lnTo>
                        <a:lnTo>
                          <a:pt x="12781" y="1002"/>
                        </a:lnTo>
                        <a:lnTo>
                          <a:pt x="13272" y="3348"/>
                        </a:lnTo>
                        <a:lnTo>
                          <a:pt x="0" y="98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xmlns="" id="{6DFB9F5D-D45E-4815-B6F9-625E2849C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9" y="3363657"/>
                    <a:ext cx="885" cy="1007"/>
                  </a:xfrm>
                  <a:custGeom>
                    <a:avLst/>
                    <a:gdLst>
                      <a:gd name="connsiteX0" fmla="*/ 0 w 885"/>
                      <a:gd name="connsiteY0" fmla="*/ 1004 h 1007"/>
                      <a:gd name="connsiteX1" fmla="*/ 95 w 885"/>
                      <a:gd name="connsiteY1" fmla="*/ 386 h 1007"/>
                      <a:gd name="connsiteX2" fmla="*/ 885 w 885"/>
                      <a:gd name="connsiteY2" fmla="*/ 0 h 1007"/>
                      <a:gd name="connsiteX3" fmla="*/ 187 w 885"/>
                      <a:gd name="connsiteY3" fmla="*/ 1007 h 1007"/>
                      <a:gd name="connsiteX4" fmla="*/ 0 w 885"/>
                      <a:gd name="connsiteY4" fmla="*/ 1004 h 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5" h="1007">
                        <a:moveTo>
                          <a:pt x="0" y="1004"/>
                        </a:moveTo>
                        <a:lnTo>
                          <a:pt x="95" y="386"/>
                        </a:lnTo>
                        <a:lnTo>
                          <a:pt x="885" y="0"/>
                        </a:lnTo>
                        <a:lnTo>
                          <a:pt x="187" y="1007"/>
                        </a:lnTo>
                        <a:lnTo>
                          <a:pt x="0" y="1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xmlns="" id="{3C6D3C6A-9E65-4F0E-A7F3-A4F0CE4E82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53" y="3366965"/>
                    <a:ext cx="7118" cy="2230"/>
                  </a:xfrm>
                  <a:custGeom>
                    <a:avLst/>
                    <a:gdLst>
                      <a:gd name="connsiteX0" fmla="*/ 0 w 7118"/>
                      <a:gd name="connsiteY0" fmla="*/ 2230 h 2230"/>
                      <a:gd name="connsiteX1" fmla="*/ 443 w 7118"/>
                      <a:gd name="connsiteY1" fmla="*/ 852 h 2230"/>
                      <a:gd name="connsiteX2" fmla="*/ 7118 w 7118"/>
                      <a:gd name="connsiteY2" fmla="*/ 0 h 2230"/>
                      <a:gd name="connsiteX3" fmla="*/ 7002 w 7118"/>
                      <a:gd name="connsiteY3" fmla="*/ 120 h 2230"/>
                      <a:gd name="connsiteX4" fmla="*/ 0 w 7118"/>
                      <a:gd name="connsiteY4" fmla="*/ 2230 h 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18" h="2230">
                        <a:moveTo>
                          <a:pt x="0" y="2230"/>
                        </a:moveTo>
                        <a:lnTo>
                          <a:pt x="443" y="852"/>
                        </a:lnTo>
                        <a:lnTo>
                          <a:pt x="7118" y="0"/>
                        </a:lnTo>
                        <a:lnTo>
                          <a:pt x="7002" y="120"/>
                        </a:lnTo>
                        <a:lnTo>
                          <a:pt x="0" y="22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xmlns="" id="{C8A40B34-EE4B-4EC3-9F77-8FE2EFCDCD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461" y="3368969"/>
                    <a:ext cx="16724" cy="11942"/>
                  </a:xfrm>
                  <a:custGeom>
                    <a:avLst/>
                    <a:gdLst>
                      <a:gd name="connsiteX0" fmla="*/ 0 w 16724"/>
                      <a:gd name="connsiteY0" fmla="*/ 11942 h 11942"/>
                      <a:gd name="connsiteX1" fmla="*/ 5625 w 16724"/>
                      <a:gd name="connsiteY1" fmla="*/ 3826 h 11942"/>
                      <a:gd name="connsiteX2" fmla="*/ 10868 w 16724"/>
                      <a:gd name="connsiteY2" fmla="*/ 0 h 11942"/>
                      <a:gd name="connsiteX3" fmla="*/ 16724 w 16724"/>
                      <a:gd name="connsiteY3" fmla="*/ 3772 h 11942"/>
                      <a:gd name="connsiteX4" fmla="*/ 0 w 16724"/>
                      <a:gd name="connsiteY4" fmla="*/ 11942 h 1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24" h="11942">
                        <a:moveTo>
                          <a:pt x="0" y="11942"/>
                        </a:moveTo>
                        <a:lnTo>
                          <a:pt x="5625" y="3826"/>
                        </a:lnTo>
                        <a:lnTo>
                          <a:pt x="10868" y="0"/>
                        </a:lnTo>
                        <a:lnTo>
                          <a:pt x="16724" y="3772"/>
                        </a:lnTo>
                        <a:lnTo>
                          <a:pt x="0" y="119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xmlns="" id="{A4180497-E07D-4515-B458-777276B69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06513" y="2830223"/>
                    <a:ext cx="2544244" cy="1656433"/>
                  </a:xfrm>
                  <a:custGeom>
                    <a:avLst/>
                    <a:gdLst>
                      <a:gd name="connsiteX0" fmla="*/ 0 w 2544244"/>
                      <a:gd name="connsiteY0" fmla="*/ 0 h 1656433"/>
                      <a:gd name="connsiteX1" fmla="*/ 2544244 w 2544244"/>
                      <a:gd name="connsiteY1" fmla="*/ 1287719 h 1656433"/>
                      <a:gd name="connsiteX2" fmla="*/ 2403400 w 2544244"/>
                      <a:gd name="connsiteY2" fmla="*/ 1533858 h 1656433"/>
                      <a:gd name="connsiteX3" fmla="*/ 2320494 w 2544244"/>
                      <a:gd name="connsiteY3" fmla="*/ 1656433 h 1656433"/>
                      <a:gd name="connsiteX4" fmla="*/ 0 w 2544244"/>
                      <a:gd name="connsiteY4" fmla="*/ 0 h 1656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44244" h="1656433">
                        <a:moveTo>
                          <a:pt x="0" y="0"/>
                        </a:moveTo>
                        <a:lnTo>
                          <a:pt x="2544244" y="1287719"/>
                        </a:lnTo>
                        <a:lnTo>
                          <a:pt x="2403400" y="1533858"/>
                        </a:lnTo>
                        <a:lnTo>
                          <a:pt x="2320494" y="16564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xmlns="" id="{4C597884-5318-41AB-9C87-75009C4C8B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312" y="3365795"/>
                    <a:ext cx="172" cy="832"/>
                  </a:xfrm>
                  <a:custGeom>
                    <a:avLst/>
                    <a:gdLst>
                      <a:gd name="connsiteX0" fmla="*/ 0 w 172"/>
                      <a:gd name="connsiteY0" fmla="*/ 832 h 832"/>
                      <a:gd name="connsiteX1" fmla="*/ 0 w 172"/>
                      <a:gd name="connsiteY1" fmla="*/ 0 h 832"/>
                      <a:gd name="connsiteX2" fmla="*/ 172 w 172"/>
                      <a:gd name="connsiteY2" fmla="*/ 479 h 832"/>
                      <a:gd name="connsiteX3" fmla="*/ 0 w 172"/>
                      <a:gd name="connsiteY3" fmla="*/ 832 h 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" h="832">
                        <a:moveTo>
                          <a:pt x="0" y="832"/>
                        </a:moveTo>
                        <a:lnTo>
                          <a:pt x="0" y="0"/>
                        </a:lnTo>
                        <a:lnTo>
                          <a:pt x="172" y="479"/>
                        </a:lnTo>
                        <a:lnTo>
                          <a:pt x="0" y="8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xmlns="" id="{2AD70B35-AD04-4648-8694-76162D13DF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45" y="3365037"/>
                    <a:ext cx="1884" cy="5340"/>
                  </a:xfrm>
                  <a:custGeom>
                    <a:avLst/>
                    <a:gdLst>
                      <a:gd name="connsiteX0" fmla="*/ 1884 w 1884"/>
                      <a:gd name="connsiteY0" fmla="*/ 5340 h 5340"/>
                      <a:gd name="connsiteX1" fmla="*/ 0 w 1884"/>
                      <a:gd name="connsiteY1" fmla="*/ 103 h 5340"/>
                      <a:gd name="connsiteX2" fmla="*/ 491 w 1884"/>
                      <a:gd name="connsiteY2" fmla="*/ 0 h 5340"/>
                      <a:gd name="connsiteX3" fmla="*/ 1884 w 1884"/>
                      <a:gd name="connsiteY3" fmla="*/ 251 h 5340"/>
                      <a:gd name="connsiteX4" fmla="*/ 1884 w 1884"/>
                      <a:gd name="connsiteY4" fmla="*/ 5340 h 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4" h="5340">
                        <a:moveTo>
                          <a:pt x="1884" y="5340"/>
                        </a:moveTo>
                        <a:lnTo>
                          <a:pt x="0" y="103"/>
                        </a:lnTo>
                        <a:lnTo>
                          <a:pt x="491" y="0"/>
                        </a:lnTo>
                        <a:lnTo>
                          <a:pt x="1884" y="251"/>
                        </a:lnTo>
                        <a:lnTo>
                          <a:pt x="1884" y="53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xmlns="" id="{522B5A52-5D56-4E0A-A885-1BD960728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941" y="3369393"/>
                    <a:ext cx="9205" cy="9652"/>
                  </a:xfrm>
                  <a:custGeom>
                    <a:avLst/>
                    <a:gdLst>
                      <a:gd name="connsiteX0" fmla="*/ 0 w 9205"/>
                      <a:gd name="connsiteY0" fmla="*/ 9652 h 9652"/>
                      <a:gd name="connsiteX1" fmla="*/ 173 w 9205"/>
                      <a:gd name="connsiteY1" fmla="*/ 8531 h 9652"/>
                      <a:gd name="connsiteX2" fmla="*/ 8468 w 9205"/>
                      <a:gd name="connsiteY2" fmla="*/ 0 h 9652"/>
                      <a:gd name="connsiteX3" fmla="*/ 9205 w 9205"/>
                      <a:gd name="connsiteY3" fmla="*/ 475 h 9652"/>
                      <a:gd name="connsiteX4" fmla="*/ 5753 w 9205"/>
                      <a:gd name="connsiteY4" fmla="*/ 5454 h 9652"/>
                      <a:gd name="connsiteX5" fmla="*/ 0 w 9205"/>
                      <a:gd name="connsiteY5" fmla="*/ 9652 h 9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205" h="9652">
                        <a:moveTo>
                          <a:pt x="0" y="9652"/>
                        </a:moveTo>
                        <a:lnTo>
                          <a:pt x="173" y="8531"/>
                        </a:lnTo>
                        <a:lnTo>
                          <a:pt x="8468" y="0"/>
                        </a:lnTo>
                        <a:lnTo>
                          <a:pt x="9205" y="475"/>
                        </a:lnTo>
                        <a:lnTo>
                          <a:pt x="5753" y="5454"/>
                        </a:lnTo>
                        <a:lnTo>
                          <a:pt x="0" y="9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xmlns="" id="{1E671758-8828-417C-8491-6C5F55AAD3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31" y="3370463"/>
                    <a:ext cx="12109" cy="10982"/>
                  </a:xfrm>
                  <a:custGeom>
                    <a:avLst/>
                    <a:gdLst>
                      <a:gd name="connsiteX0" fmla="*/ 0 w 12109"/>
                      <a:gd name="connsiteY0" fmla="*/ 9890 h 10982"/>
                      <a:gd name="connsiteX1" fmla="*/ 3182 w 12109"/>
                      <a:gd name="connsiteY1" fmla="*/ 0 h 10982"/>
                      <a:gd name="connsiteX2" fmla="*/ 8591 w 12109"/>
                      <a:gd name="connsiteY2" fmla="*/ 75 h 10982"/>
                      <a:gd name="connsiteX3" fmla="*/ 12109 w 12109"/>
                      <a:gd name="connsiteY3" fmla="*/ 5215 h 10982"/>
                      <a:gd name="connsiteX4" fmla="*/ 6501 w 12109"/>
                      <a:gd name="connsiteY4" fmla="*/ 10982 h 10982"/>
                      <a:gd name="connsiteX5" fmla="*/ 0 w 12109"/>
                      <a:gd name="connsiteY5" fmla="*/ 9890 h 10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109" h="10982">
                        <a:moveTo>
                          <a:pt x="0" y="9890"/>
                        </a:moveTo>
                        <a:lnTo>
                          <a:pt x="3182" y="0"/>
                        </a:lnTo>
                        <a:lnTo>
                          <a:pt x="8591" y="75"/>
                        </a:lnTo>
                        <a:lnTo>
                          <a:pt x="12109" y="5215"/>
                        </a:lnTo>
                        <a:lnTo>
                          <a:pt x="6501" y="10982"/>
                        </a:lnTo>
                        <a:lnTo>
                          <a:pt x="0" y="98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xmlns="" id="{978AB152-FB24-47B0-8BE3-7998F4F680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3405" y="3382816"/>
                    <a:ext cx="56040" cy="16290"/>
                  </a:xfrm>
                  <a:custGeom>
                    <a:avLst/>
                    <a:gdLst>
                      <a:gd name="connsiteX0" fmla="*/ 2379 w 56040"/>
                      <a:gd name="connsiteY0" fmla="*/ 14028 h 16290"/>
                      <a:gd name="connsiteX1" fmla="*/ 2472 w 56040"/>
                      <a:gd name="connsiteY1" fmla="*/ 13507 h 16290"/>
                      <a:gd name="connsiteX2" fmla="*/ 0 w 56040"/>
                      <a:gd name="connsiteY2" fmla="*/ 1684 h 16290"/>
                      <a:gd name="connsiteX3" fmla="*/ 3446 w 56040"/>
                      <a:gd name="connsiteY3" fmla="*/ 0 h 16290"/>
                      <a:gd name="connsiteX4" fmla="*/ 56040 w 56040"/>
                      <a:gd name="connsiteY4" fmla="*/ 8835 h 16290"/>
                      <a:gd name="connsiteX5" fmla="*/ 31297 w 56040"/>
                      <a:gd name="connsiteY5" fmla="*/ 16290 h 16290"/>
                      <a:gd name="connsiteX6" fmla="*/ 8139 w 56040"/>
                      <a:gd name="connsiteY6" fmla="*/ 15970 h 16290"/>
                      <a:gd name="connsiteX7" fmla="*/ 2379 w 56040"/>
                      <a:gd name="connsiteY7" fmla="*/ 14028 h 1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040" h="16290">
                        <a:moveTo>
                          <a:pt x="2379" y="14028"/>
                        </a:moveTo>
                        <a:lnTo>
                          <a:pt x="2472" y="13507"/>
                        </a:lnTo>
                        <a:lnTo>
                          <a:pt x="0" y="1684"/>
                        </a:lnTo>
                        <a:lnTo>
                          <a:pt x="3446" y="0"/>
                        </a:lnTo>
                        <a:lnTo>
                          <a:pt x="56040" y="8835"/>
                        </a:lnTo>
                        <a:lnTo>
                          <a:pt x="31297" y="16290"/>
                        </a:lnTo>
                        <a:lnTo>
                          <a:pt x="8139" y="15970"/>
                        </a:lnTo>
                        <a:lnTo>
                          <a:pt x="2379" y="140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xmlns="" id="{3C5BB34F-67AA-4B50-9351-08EFB57904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70" y="3368007"/>
                    <a:ext cx="3579" cy="21166"/>
                  </a:xfrm>
                  <a:custGeom>
                    <a:avLst/>
                    <a:gdLst>
                      <a:gd name="connsiteX0" fmla="*/ 0 w 3579"/>
                      <a:gd name="connsiteY0" fmla="*/ 20687 h 21166"/>
                      <a:gd name="connsiteX1" fmla="*/ 0 w 3579"/>
                      <a:gd name="connsiteY1" fmla="*/ 0 h 21166"/>
                      <a:gd name="connsiteX2" fmla="*/ 3579 w 3579"/>
                      <a:gd name="connsiteY2" fmla="*/ 19287 h 21166"/>
                      <a:gd name="connsiteX3" fmla="*/ 2660 w 3579"/>
                      <a:gd name="connsiteY3" fmla="*/ 21166 h 21166"/>
                      <a:gd name="connsiteX4" fmla="*/ 0 w 3579"/>
                      <a:gd name="connsiteY4" fmla="*/ 20687 h 21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9" h="21166">
                        <a:moveTo>
                          <a:pt x="0" y="20687"/>
                        </a:moveTo>
                        <a:lnTo>
                          <a:pt x="0" y="0"/>
                        </a:lnTo>
                        <a:lnTo>
                          <a:pt x="3579" y="19287"/>
                        </a:lnTo>
                        <a:lnTo>
                          <a:pt x="2660" y="21166"/>
                        </a:lnTo>
                        <a:lnTo>
                          <a:pt x="0" y="20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:a16="http://schemas.microsoft.com/office/drawing/2014/main" xmlns="" id="{E2E00545-805A-4C1D-A39C-CD7968000B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312536" y="2415396"/>
                    <a:ext cx="1720660" cy="2512235"/>
                  </a:xfrm>
                  <a:custGeom>
                    <a:avLst/>
                    <a:gdLst>
                      <a:gd name="connsiteX0" fmla="*/ 1720660 w 1720660"/>
                      <a:gd name="connsiteY0" fmla="*/ 2512235 h 2512235"/>
                      <a:gd name="connsiteX1" fmla="*/ 0 w 1720660"/>
                      <a:gd name="connsiteY1" fmla="*/ 251017 h 2512235"/>
                      <a:gd name="connsiteX2" fmla="*/ 713 w 1720660"/>
                      <a:gd name="connsiteY2" fmla="*/ 250448 h 2512235"/>
                      <a:gd name="connsiteX3" fmla="*/ 376693 w 1720660"/>
                      <a:gd name="connsiteY3" fmla="*/ 7929 h 2512235"/>
                      <a:gd name="connsiteX4" fmla="*/ 393169 w 1720660"/>
                      <a:gd name="connsiteY4" fmla="*/ 0 h 2512235"/>
                      <a:gd name="connsiteX5" fmla="*/ 1720660 w 1720660"/>
                      <a:gd name="connsiteY5" fmla="*/ 2512235 h 2512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20660" h="2512235">
                        <a:moveTo>
                          <a:pt x="1720660" y="2512235"/>
                        </a:moveTo>
                        <a:lnTo>
                          <a:pt x="0" y="251017"/>
                        </a:lnTo>
                        <a:lnTo>
                          <a:pt x="713" y="250448"/>
                        </a:lnTo>
                        <a:cubicBezTo>
                          <a:pt x="121089" y="159362"/>
                          <a:pt x="246816" y="78517"/>
                          <a:pt x="376693" y="7929"/>
                        </a:cubicBezTo>
                        <a:lnTo>
                          <a:pt x="393169" y="0"/>
                        </a:lnTo>
                        <a:lnTo>
                          <a:pt x="1720660" y="251223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7" name="Freeform: Shape 986">
                    <a:extLst>
                      <a:ext uri="{FF2B5EF4-FFF2-40B4-BE49-F238E27FC236}">
                        <a16:creationId xmlns:a16="http://schemas.microsoft.com/office/drawing/2014/main" xmlns="" id="{D019E6A2-4B8A-4957-B713-187038C66F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47" y="3371927"/>
                    <a:ext cx="1901" cy="693"/>
                  </a:xfrm>
                  <a:custGeom>
                    <a:avLst/>
                    <a:gdLst>
                      <a:gd name="connsiteX0" fmla="*/ 0 w 1901"/>
                      <a:gd name="connsiteY0" fmla="*/ 693 h 693"/>
                      <a:gd name="connsiteX1" fmla="*/ 675 w 1901"/>
                      <a:gd name="connsiteY1" fmla="*/ 0 h 693"/>
                      <a:gd name="connsiteX2" fmla="*/ 1901 w 1901"/>
                      <a:gd name="connsiteY2" fmla="*/ 206 h 693"/>
                      <a:gd name="connsiteX3" fmla="*/ 489 w 1901"/>
                      <a:gd name="connsiteY3" fmla="*/ 631 h 693"/>
                      <a:gd name="connsiteX4" fmla="*/ 0 w 1901"/>
                      <a:gd name="connsiteY4" fmla="*/ 693 h 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1" h="693">
                        <a:moveTo>
                          <a:pt x="0" y="693"/>
                        </a:moveTo>
                        <a:lnTo>
                          <a:pt x="675" y="0"/>
                        </a:lnTo>
                        <a:lnTo>
                          <a:pt x="1901" y="206"/>
                        </a:lnTo>
                        <a:lnTo>
                          <a:pt x="489" y="631"/>
                        </a:lnTo>
                        <a:lnTo>
                          <a:pt x="0" y="6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:a16="http://schemas.microsoft.com/office/drawing/2014/main" xmlns="" id="{1B7A92C1-235F-4957-9D9F-60792C1F0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05" y="3372072"/>
                    <a:ext cx="14654" cy="32758"/>
                  </a:xfrm>
                  <a:custGeom>
                    <a:avLst/>
                    <a:gdLst>
                      <a:gd name="connsiteX0" fmla="*/ 393 w 14654"/>
                      <a:gd name="connsiteY0" fmla="*/ 32088 h 32758"/>
                      <a:gd name="connsiteX1" fmla="*/ 0 w 14654"/>
                      <a:gd name="connsiteY1" fmla="*/ 29973 h 32758"/>
                      <a:gd name="connsiteX2" fmla="*/ 14654 w 14654"/>
                      <a:gd name="connsiteY2" fmla="*/ 0 h 32758"/>
                      <a:gd name="connsiteX3" fmla="*/ 4112 w 14654"/>
                      <a:gd name="connsiteY3" fmla="*/ 32758 h 32758"/>
                      <a:gd name="connsiteX4" fmla="*/ 393 w 14654"/>
                      <a:gd name="connsiteY4" fmla="*/ 32088 h 32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4" h="32758">
                        <a:moveTo>
                          <a:pt x="393" y="32088"/>
                        </a:moveTo>
                        <a:lnTo>
                          <a:pt x="0" y="29973"/>
                        </a:lnTo>
                        <a:lnTo>
                          <a:pt x="14654" y="0"/>
                        </a:lnTo>
                        <a:lnTo>
                          <a:pt x="4112" y="32758"/>
                        </a:lnTo>
                        <a:lnTo>
                          <a:pt x="393" y="3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:a16="http://schemas.microsoft.com/office/drawing/2014/main" xmlns="" id="{F839220C-CFBE-4DE8-A317-46B41954D4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65" y="3373607"/>
                    <a:ext cx="2256" cy="819"/>
                  </a:xfrm>
                  <a:custGeom>
                    <a:avLst/>
                    <a:gdLst>
                      <a:gd name="connsiteX0" fmla="*/ 0 w 2256"/>
                      <a:gd name="connsiteY0" fmla="*/ 680 h 819"/>
                      <a:gd name="connsiteX1" fmla="*/ 2256 w 2256"/>
                      <a:gd name="connsiteY1" fmla="*/ 0 h 819"/>
                      <a:gd name="connsiteX2" fmla="*/ 1920 w 2256"/>
                      <a:gd name="connsiteY2" fmla="*/ 484 h 819"/>
                      <a:gd name="connsiteX3" fmla="*/ 1596 w 2256"/>
                      <a:gd name="connsiteY3" fmla="*/ 721 h 819"/>
                      <a:gd name="connsiteX4" fmla="*/ 829 w 2256"/>
                      <a:gd name="connsiteY4" fmla="*/ 819 h 819"/>
                      <a:gd name="connsiteX5" fmla="*/ 0 w 2256"/>
                      <a:gd name="connsiteY5" fmla="*/ 680 h 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56" h="819">
                        <a:moveTo>
                          <a:pt x="0" y="680"/>
                        </a:moveTo>
                        <a:lnTo>
                          <a:pt x="2256" y="0"/>
                        </a:lnTo>
                        <a:lnTo>
                          <a:pt x="1920" y="484"/>
                        </a:lnTo>
                        <a:lnTo>
                          <a:pt x="1596" y="721"/>
                        </a:lnTo>
                        <a:lnTo>
                          <a:pt x="829" y="819"/>
                        </a:lnTo>
                        <a:lnTo>
                          <a:pt x="0" y="6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4" name="Freeform: Shape 983">
                    <a:extLst>
                      <a:ext uri="{FF2B5EF4-FFF2-40B4-BE49-F238E27FC236}">
                        <a16:creationId xmlns:a16="http://schemas.microsoft.com/office/drawing/2014/main" xmlns="" id="{EA013FE2-F779-4EFB-86C2-42FB96A711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45" y="3374869"/>
                    <a:ext cx="8476" cy="8897"/>
                  </a:xfrm>
                  <a:custGeom>
                    <a:avLst/>
                    <a:gdLst>
                      <a:gd name="connsiteX0" fmla="*/ 0 w 8476"/>
                      <a:gd name="connsiteY0" fmla="*/ 8804 h 8897"/>
                      <a:gd name="connsiteX1" fmla="*/ 4304 w 8476"/>
                      <a:gd name="connsiteY1" fmla="*/ 0 h 8897"/>
                      <a:gd name="connsiteX2" fmla="*/ 7392 w 8476"/>
                      <a:gd name="connsiteY2" fmla="*/ 1988 h 8897"/>
                      <a:gd name="connsiteX3" fmla="*/ 8476 w 8476"/>
                      <a:gd name="connsiteY3" fmla="*/ 3572 h 8897"/>
                      <a:gd name="connsiteX4" fmla="*/ 6762 w 8476"/>
                      <a:gd name="connsiteY4" fmla="*/ 8897 h 8897"/>
                      <a:gd name="connsiteX5" fmla="*/ 0 w 8476"/>
                      <a:gd name="connsiteY5" fmla="*/ 8804 h 8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476" h="8897">
                        <a:moveTo>
                          <a:pt x="0" y="8804"/>
                        </a:moveTo>
                        <a:lnTo>
                          <a:pt x="4304" y="0"/>
                        </a:lnTo>
                        <a:lnTo>
                          <a:pt x="7392" y="1988"/>
                        </a:lnTo>
                        <a:lnTo>
                          <a:pt x="8476" y="3572"/>
                        </a:lnTo>
                        <a:lnTo>
                          <a:pt x="6762" y="8897"/>
                        </a:lnTo>
                        <a:lnTo>
                          <a:pt x="0" y="8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:a16="http://schemas.microsoft.com/office/drawing/2014/main" xmlns="" id="{41C589AF-07DE-443E-A9B9-DF155F6DB8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8652" y="3351515"/>
                    <a:ext cx="21836" cy="102718"/>
                  </a:xfrm>
                  <a:custGeom>
                    <a:avLst/>
                    <a:gdLst>
                      <a:gd name="connsiteX0" fmla="*/ 21836 w 21836"/>
                      <a:gd name="connsiteY0" fmla="*/ 102718 h 102718"/>
                      <a:gd name="connsiteX1" fmla="*/ 17561 w 21836"/>
                      <a:gd name="connsiteY1" fmla="*/ 94627 h 102718"/>
                      <a:gd name="connsiteX2" fmla="*/ 0 w 21836"/>
                      <a:gd name="connsiteY2" fmla="*/ 0 h 102718"/>
                      <a:gd name="connsiteX3" fmla="*/ 21836 w 21836"/>
                      <a:gd name="connsiteY3" fmla="*/ 60713 h 102718"/>
                      <a:gd name="connsiteX4" fmla="*/ 21836 w 21836"/>
                      <a:gd name="connsiteY4" fmla="*/ 102718 h 102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36" h="102718">
                        <a:moveTo>
                          <a:pt x="21836" y="102718"/>
                        </a:moveTo>
                        <a:lnTo>
                          <a:pt x="17561" y="94627"/>
                        </a:lnTo>
                        <a:lnTo>
                          <a:pt x="0" y="0"/>
                        </a:lnTo>
                        <a:lnTo>
                          <a:pt x="21836" y="60713"/>
                        </a:lnTo>
                        <a:lnTo>
                          <a:pt x="21836" y="1027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:a16="http://schemas.microsoft.com/office/drawing/2014/main" xmlns="" id="{A7D168BB-E3AB-41BD-80DD-28D761684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884" y="3373894"/>
                    <a:ext cx="429" cy="250"/>
                  </a:xfrm>
                  <a:custGeom>
                    <a:avLst/>
                    <a:gdLst>
                      <a:gd name="connsiteX0" fmla="*/ 0 w 429"/>
                      <a:gd name="connsiteY0" fmla="*/ 207 h 250"/>
                      <a:gd name="connsiteX1" fmla="*/ 253 w 429"/>
                      <a:gd name="connsiteY1" fmla="*/ 23 h 250"/>
                      <a:gd name="connsiteX2" fmla="*/ 429 w 429"/>
                      <a:gd name="connsiteY2" fmla="*/ 0 h 250"/>
                      <a:gd name="connsiteX3" fmla="*/ 256 w 429"/>
                      <a:gd name="connsiteY3" fmla="*/ 250 h 250"/>
                      <a:gd name="connsiteX4" fmla="*/ 0 w 429"/>
                      <a:gd name="connsiteY4" fmla="*/ 207 h 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9" h="250">
                        <a:moveTo>
                          <a:pt x="0" y="207"/>
                        </a:moveTo>
                        <a:lnTo>
                          <a:pt x="253" y="23"/>
                        </a:lnTo>
                        <a:lnTo>
                          <a:pt x="429" y="0"/>
                        </a:lnTo>
                        <a:lnTo>
                          <a:pt x="256" y="250"/>
                        </a:lnTo>
                        <a:lnTo>
                          <a:pt x="0" y="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1" name="Freeform: Shape 980">
                    <a:extLst>
                      <a:ext uri="{FF2B5EF4-FFF2-40B4-BE49-F238E27FC236}">
                        <a16:creationId xmlns:a16="http://schemas.microsoft.com/office/drawing/2014/main" xmlns="" id="{5F52F446-A104-4CD8-95EE-DA5AD09FF2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34" y="3375840"/>
                    <a:ext cx="5388" cy="2088"/>
                  </a:xfrm>
                  <a:custGeom>
                    <a:avLst/>
                    <a:gdLst>
                      <a:gd name="connsiteX0" fmla="*/ 0 w 5388"/>
                      <a:gd name="connsiteY0" fmla="*/ 2088 h 2088"/>
                      <a:gd name="connsiteX1" fmla="*/ 148 w 5388"/>
                      <a:gd name="connsiteY1" fmla="*/ 1874 h 2088"/>
                      <a:gd name="connsiteX2" fmla="*/ 1043 w 5388"/>
                      <a:gd name="connsiteY2" fmla="*/ 1222 h 2088"/>
                      <a:gd name="connsiteX3" fmla="*/ 5095 w 5388"/>
                      <a:gd name="connsiteY3" fmla="*/ 0 h 2088"/>
                      <a:gd name="connsiteX4" fmla="*/ 5388 w 5388"/>
                      <a:gd name="connsiteY4" fmla="*/ 1401 h 2088"/>
                      <a:gd name="connsiteX5" fmla="*/ 0 w 5388"/>
                      <a:gd name="connsiteY5" fmla="*/ 2088 h 2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88" h="2088">
                        <a:moveTo>
                          <a:pt x="0" y="2088"/>
                        </a:moveTo>
                        <a:lnTo>
                          <a:pt x="148" y="1874"/>
                        </a:lnTo>
                        <a:lnTo>
                          <a:pt x="1043" y="1222"/>
                        </a:lnTo>
                        <a:lnTo>
                          <a:pt x="5095" y="0"/>
                        </a:lnTo>
                        <a:lnTo>
                          <a:pt x="5388" y="1401"/>
                        </a:lnTo>
                        <a:lnTo>
                          <a:pt x="0" y="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:a16="http://schemas.microsoft.com/office/drawing/2014/main" xmlns="" id="{207A5DFF-EF51-43F9-B769-9DB6C7DC77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240" y="3375880"/>
                    <a:ext cx="3943" cy="4173"/>
                  </a:xfrm>
                  <a:custGeom>
                    <a:avLst/>
                    <a:gdLst>
                      <a:gd name="connsiteX0" fmla="*/ 0 w 3943"/>
                      <a:gd name="connsiteY0" fmla="*/ 4173 h 4173"/>
                      <a:gd name="connsiteX1" fmla="*/ 2893 w 3943"/>
                      <a:gd name="connsiteY1" fmla="*/ 0 h 4173"/>
                      <a:gd name="connsiteX2" fmla="*/ 3943 w 3943"/>
                      <a:gd name="connsiteY2" fmla="*/ 1535 h 4173"/>
                      <a:gd name="connsiteX3" fmla="*/ 559 w 3943"/>
                      <a:gd name="connsiteY3" fmla="*/ 4005 h 4173"/>
                      <a:gd name="connsiteX4" fmla="*/ 0 w 3943"/>
                      <a:gd name="connsiteY4" fmla="*/ 4173 h 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3" h="4173">
                        <a:moveTo>
                          <a:pt x="0" y="4173"/>
                        </a:moveTo>
                        <a:lnTo>
                          <a:pt x="2893" y="0"/>
                        </a:lnTo>
                        <a:lnTo>
                          <a:pt x="3943" y="1535"/>
                        </a:lnTo>
                        <a:lnTo>
                          <a:pt x="559" y="4005"/>
                        </a:lnTo>
                        <a:lnTo>
                          <a:pt x="0" y="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:a16="http://schemas.microsoft.com/office/drawing/2014/main" xmlns="" id="{78C3D2CE-BB0D-4189-956F-A7ADD8171D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2851" y="3392675"/>
                    <a:ext cx="54412" cy="6434"/>
                  </a:xfrm>
                  <a:custGeom>
                    <a:avLst/>
                    <a:gdLst>
                      <a:gd name="connsiteX0" fmla="*/ 0 w 54412"/>
                      <a:gd name="connsiteY0" fmla="*/ 3533 h 6434"/>
                      <a:gd name="connsiteX1" fmla="*/ 11727 w 54412"/>
                      <a:gd name="connsiteY1" fmla="*/ 0 h 6434"/>
                      <a:gd name="connsiteX2" fmla="*/ 54412 w 54412"/>
                      <a:gd name="connsiteY2" fmla="*/ 590 h 6434"/>
                      <a:gd name="connsiteX3" fmla="*/ 8604 w 54412"/>
                      <a:gd name="connsiteY3" fmla="*/ 6434 h 6434"/>
                      <a:gd name="connsiteX4" fmla="*/ 0 w 54412"/>
                      <a:gd name="connsiteY4" fmla="*/ 3533 h 6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412" h="6434">
                        <a:moveTo>
                          <a:pt x="0" y="3533"/>
                        </a:moveTo>
                        <a:lnTo>
                          <a:pt x="11727" y="0"/>
                        </a:lnTo>
                        <a:lnTo>
                          <a:pt x="54412" y="590"/>
                        </a:lnTo>
                        <a:lnTo>
                          <a:pt x="8604" y="6434"/>
                        </a:lnTo>
                        <a:lnTo>
                          <a:pt x="0" y="3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8" name="Freeform: Shape 977">
                    <a:extLst>
                      <a:ext uri="{FF2B5EF4-FFF2-40B4-BE49-F238E27FC236}">
                        <a16:creationId xmlns:a16="http://schemas.microsoft.com/office/drawing/2014/main" xmlns="" id="{A4A6443F-EAEF-40BA-80AF-CF5AE3B5AF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092" y="3380598"/>
                    <a:ext cx="13082" cy="4270"/>
                  </a:xfrm>
                  <a:custGeom>
                    <a:avLst/>
                    <a:gdLst>
                      <a:gd name="connsiteX0" fmla="*/ 405 w 13082"/>
                      <a:gd name="connsiteY0" fmla="*/ 3608 h 4270"/>
                      <a:gd name="connsiteX1" fmla="*/ 0 w 13082"/>
                      <a:gd name="connsiteY1" fmla="*/ 1669 h 4270"/>
                      <a:gd name="connsiteX2" fmla="*/ 13082 w 13082"/>
                      <a:gd name="connsiteY2" fmla="*/ 0 h 4270"/>
                      <a:gd name="connsiteX3" fmla="*/ 4342 w 13082"/>
                      <a:gd name="connsiteY3" fmla="*/ 4270 h 4270"/>
                      <a:gd name="connsiteX4" fmla="*/ 405 w 13082"/>
                      <a:gd name="connsiteY4" fmla="*/ 3608 h 4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82" h="4270">
                        <a:moveTo>
                          <a:pt x="405" y="3608"/>
                        </a:moveTo>
                        <a:lnTo>
                          <a:pt x="0" y="1669"/>
                        </a:lnTo>
                        <a:lnTo>
                          <a:pt x="13082" y="0"/>
                        </a:lnTo>
                        <a:lnTo>
                          <a:pt x="4342" y="4270"/>
                        </a:lnTo>
                        <a:lnTo>
                          <a:pt x="405" y="36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7" name="Freeform: Shape 976">
                    <a:extLst>
                      <a:ext uri="{FF2B5EF4-FFF2-40B4-BE49-F238E27FC236}">
                        <a16:creationId xmlns:a16="http://schemas.microsoft.com/office/drawing/2014/main" xmlns="" id="{B51FDB68-9BF5-47BA-BAE8-25B4C0318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88" y="3377450"/>
                    <a:ext cx="93126" cy="217752"/>
                  </a:xfrm>
                  <a:custGeom>
                    <a:avLst/>
                    <a:gdLst>
                      <a:gd name="connsiteX0" fmla="*/ 0 w 93126"/>
                      <a:gd name="connsiteY0" fmla="*/ 214913 h 217752"/>
                      <a:gd name="connsiteX1" fmla="*/ 5482 w 93126"/>
                      <a:gd name="connsiteY1" fmla="*/ 179273 h 217752"/>
                      <a:gd name="connsiteX2" fmla="*/ 93126 w 93126"/>
                      <a:gd name="connsiteY2" fmla="*/ 0 h 217752"/>
                      <a:gd name="connsiteX3" fmla="*/ 36430 w 93126"/>
                      <a:gd name="connsiteY3" fmla="*/ 176179 h 217752"/>
                      <a:gd name="connsiteX4" fmla="*/ 10259 w 93126"/>
                      <a:gd name="connsiteY4" fmla="*/ 213934 h 217752"/>
                      <a:gd name="connsiteX5" fmla="*/ 6547 w 93126"/>
                      <a:gd name="connsiteY5" fmla="*/ 217752 h 217752"/>
                      <a:gd name="connsiteX6" fmla="*/ 2971 w 93126"/>
                      <a:gd name="connsiteY6" fmla="*/ 215448 h 217752"/>
                      <a:gd name="connsiteX7" fmla="*/ 0 w 93126"/>
                      <a:gd name="connsiteY7" fmla="*/ 214913 h 217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126" h="217752">
                        <a:moveTo>
                          <a:pt x="0" y="214913"/>
                        </a:moveTo>
                        <a:lnTo>
                          <a:pt x="5482" y="179273"/>
                        </a:lnTo>
                        <a:lnTo>
                          <a:pt x="93126" y="0"/>
                        </a:lnTo>
                        <a:lnTo>
                          <a:pt x="36430" y="176179"/>
                        </a:lnTo>
                        <a:lnTo>
                          <a:pt x="10259" y="213934"/>
                        </a:lnTo>
                        <a:lnTo>
                          <a:pt x="6547" y="217752"/>
                        </a:lnTo>
                        <a:lnTo>
                          <a:pt x="2971" y="215448"/>
                        </a:lnTo>
                        <a:lnTo>
                          <a:pt x="0" y="214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6" name="Freeform: Shape 975">
                    <a:extLst>
                      <a:ext uri="{FF2B5EF4-FFF2-40B4-BE49-F238E27FC236}">
                        <a16:creationId xmlns:a16="http://schemas.microsoft.com/office/drawing/2014/main" xmlns="" id="{98CE3DFC-825C-4981-B035-CD5C466DE2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6" y="3387736"/>
                    <a:ext cx="29103" cy="8826"/>
                  </a:xfrm>
                  <a:custGeom>
                    <a:avLst/>
                    <a:gdLst>
                      <a:gd name="connsiteX0" fmla="*/ 668 w 29103"/>
                      <a:gd name="connsiteY0" fmla="*/ 8826 h 8826"/>
                      <a:gd name="connsiteX1" fmla="*/ 585 w 29103"/>
                      <a:gd name="connsiteY1" fmla="*/ 8433 h 8826"/>
                      <a:gd name="connsiteX2" fmla="*/ 0 w 29103"/>
                      <a:gd name="connsiteY2" fmla="*/ 7578 h 8826"/>
                      <a:gd name="connsiteX3" fmla="*/ 10383 w 29103"/>
                      <a:gd name="connsiteY3" fmla="*/ 0 h 8826"/>
                      <a:gd name="connsiteX4" fmla="*/ 29103 w 29103"/>
                      <a:gd name="connsiteY4" fmla="*/ 259 h 8826"/>
                      <a:gd name="connsiteX5" fmla="*/ 668 w 29103"/>
                      <a:gd name="connsiteY5" fmla="*/ 8826 h 8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3" h="8826">
                        <a:moveTo>
                          <a:pt x="668" y="8826"/>
                        </a:moveTo>
                        <a:lnTo>
                          <a:pt x="585" y="8433"/>
                        </a:lnTo>
                        <a:lnTo>
                          <a:pt x="0" y="7578"/>
                        </a:lnTo>
                        <a:lnTo>
                          <a:pt x="10383" y="0"/>
                        </a:lnTo>
                        <a:lnTo>
                          <a:pt x="29103" y="259"/>
                        </a:lnTo>
                        <a:lnTo>
                          <a:pt x="668" y="88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5" name="Freeform: Shape 974">
                    <a:extLst>
                      <a:ext uri="{FF2B5EF4-FFF2-40B4-BE49-F238E27FC236}">
                        <a16:creationId xmlns:a16="http://schemas.microsoft.com/office/drawing/2014/main" xmlns="" id="{9747B21F-09ED-49C5-A581-B96D39305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384" y="3380451"/>
                    <a:ext cx="5024" cy="6144"/>
                  </a:xfrm>
                  <a:custGeom>
                    <a:avLst/>
                    <a:gdLst>
                      <a:gd name="connsiteX0" fmla="*/ 767 w 5024"/>
                      <a:gd name="connsiteY0" fmla="*/ 6144 h 6144"/>
                      <a:gd name="connsiteX1" fmla="*/ 0 w 5024"/>
                      <a:gd name="connsiteY1" fmla="*/ 5024 h 6144"/>
                      <a:gd name="connsiteX2" fmla="*/ 4884 w 5024"/>
                      <a:gd name="connsiteY2" fmla="*/ 0 h 6144"/>
                      <a:gd name="connsiteX3" fmla="*/ 5024 w 5024"/>
                      <a:gd name="connsiteY3" fmla="*/ 2 h 6144"/>
                      <a:gd name="connsiteX4" fmla="*/ 767 w 5024"/>
                      <a:gd name="connsiteY4" fmla="*/ 6144 h 6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24" h="6144">
                        <a:moveTo>
                          <a:pt x="767" y="6144"/>
                        </a:moveTo>
                        <a:lnTo>
                          <a:pt x="0" y="5024"/>
                        </a:lnTo>
                        <a:lnTo>
                          <a:pt x="4884" y="0"/>
                        </a:lnTo>
                        <a:lnTo>
                          <a:pt x="5024" y="2"/>
                        </a:lnTo>
                        <a:lnTo>
                          <a:pt x="767" y="6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4" name="Freeform: Shape 973">
                    <a:extLst>
                      <a:ext uri="{FF2B5EF4-FFF2-40B4-BE49-F238E27FC236}">
                        <a16:creationId xmlns:a16="http://schemas.microsoft.com/office/drawing/2014/main" xmlns="" id="{1C1E8F8F-E805-411E-BB9D-4DF60D1E86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426" y="3384206"/>
                    <a:ext cx="23759" cy="26819"/>
                  </a:xfrm>
                  <a:custGeom>
                    <a:avLst/>
                    <a:gdLst>
                      <a:gd name="connsiteX0" fmla="*/ 0 w 23759"/>
                      <a:gd name="connsiteY0" fmla="*/ 25666 h 26819"/>
                      <a:gd name="connsiteX1" fmla="*/ 2975 w 23759"/>
                      <a:gd name="connsiteY1" fmla="*/ 21373 h 26819"/>
                      <a:gd name="connsiteX2" fmla="*/ 23759 w 23759"/>
                      <a:gd name="connsiteY2" fmla="*/ 0 h 26819"/>
                      <a:gd name="connsiteX3" fmla="*/ 15559 w 23759"/>
                      <a:gd name="connsiteY3" fmla="*/ 16772 h 26819"/>
                      <a:gd name="connsiteX4" fmla="*/ 1791 w 23759"/>
                      <a:gd name="connsiteY4" fmla="*/ 26819 h 26819"/>
                      <a:gd name="connsiteX5" fmla="*/ 0 w 23759"/>
                      <a:gd name="connsiteY5" fmla="*/ 25666 h 26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759" h="26819">
                        <a:moveTo>
                          <a:pt x="0" y="25666"/>
                        </a:moveTo>
                        <a:lnTo>
                          <a:pt x="2975" y="21373"/>
                        </a:lnTo>
                        <a:lnTo>
                          <a:pt x="23759" y="0"/>
                        </a:lnTo>
                        <a:lnTo>
                          <a:pt x="15559" y="16772"/>
                        </a:lnTo>
                        <a:lnTo>
                          <a:pt x="1791" y="26819"/>
                        </a:lnTo>
                        <a:lnTo>
                          <a:pt x="0" y="25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3" name="Freeform: Shape 972">
                    <a:extLst>
                      <a:ext uri="{FF2B5EF4-FFF2-40B4-BE49-F238E27FC236}">
                        <a16:creationId xmlns:a16="http://schemas.microsoft.com/office/drawing/2014/main" xmlns="" id="{BFA8AD9B-FF8F-4BDA-8731-49DB80B792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4157" y="3355117"/>
                    <a:ext cx="22270" cy="149985"/>
                  </a:xfrm>
                  <a:custGeom>
                    <a:avLst/>
                    <a:gdLst>
                      <a:gd name="connsiteX0" fmla="*/ 17658 w 22270"/>
                      <a:gd name="connsiteY0" fmla="*/ 149985 h 149985"/>
                      <a:gd name="connsiteX1" fmla="*/ 0 w 22270"/>
                      <a:gd name="connsiteY1" fmla="*/ 100890 h 149985"/>
                      <a:gd name="connsiteX2" fmla="*/ 0 w 22270"/>
                      <a:gd name="connsiteY2" fmla="*/ 0 h 149985"/>
                      <a:gd name="connsiteX3" fmla="*/ 22270 w 22270"/>
                      <a:gd name="connsiteY3" fmla="*/ 120000 h 149985"/>
                      <a:gd name="connsiteX4" fmla="*/ 17658 w 22270"/>
                      <a:gd name="connsiteY4" fmla="*/ 149985 h 149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70" h="149985">
                        <a:moveTo>
                          <a:pt x="17658" y="149985"/>
                        </a:moveTo>
                        <a:lnTo>
                          <a:pt x="0" y="100890"/>
                        </a:lnTo>
                        <a:lnTo>
                          <a:pt x="0" y="0"/>
                        </a:lnTo>
                        <a:lnTo>
                          <a:pt x="22270" y="120000"/>
                        </a:lnTo>
                        <a:lnTo>
                          <a:pt x="17658" y="149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2" name="Freeform: Shape 971">
                    <a:extLst>
                      <a:ext uri="{FF2B5EF4-FFF2-40B4-BE49-F238E27FC236}">
                        <a16:creationId xmlns:a16="http://schemas.microsoft.com/office/drawing/2014/main" xmlns="" id="{BD3FFEB5-1C82-4955-923E-CD2B32DD49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758" y="3385951"/>
                    <a:ext cx="31208" cy="27367"/>
                  </a:xfrm>
                  <a:custGeom>
                    <a:avLst/>
                    <a:gdLst>
                      <a:gd name="connsiteX0" fmla="*/ 3695 w 31208"/>
                      <a:gd name="connsiteY0" fmla="*/ 27251 h 27367"/>
                      <a:gd name="connsiteX1" fmla="*/ 0 w 31208"/>
                      <a:gd name="connsiteY1" fmla="*/ 21851 h 27367"/>
                      <a:gd name="connsiteX2" fmla="*/ 2522 w 31208"/>
                      <a:gd name="connsiteY2" fmla="*/ 14013 h 27367"/>
                      <a:gd name="connsiteX3" fmla="*/ 31208 w 31208"/>
                      <a:gd name="connsiteY3" fmla="*/ 0 h 27367"/>
                      <a:gd name="connsiteX4" fmla="*/ 12587 w 31208"/>
                      <a:gd name="connsiteY4" fmla="*/ 26863 h 27367"/>
                      <a:gd name="connsiteX5" fmla="*/ 12097 w 31208"/>
                      <a:gd name="connsiteY5" fmla="*/ 27367 h 27367"/>
                      <a:gd name="connsiteX6" fmla="*/ 3695 w 31208"/>
                      <a:gd name="connsiteY6" fmla="*/ 27251 h 27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08" h="27367">
                        <a:moveTo>
                          <a:pt x="3695" y="27251"/>
                        </a:moveTo>
                        <a:lnTo>
                          <a:pt x="0" y="21851"/>
                        </a:lnTo>
                        <a:lnTo>
                          <a:pt x="2522" y="14013"/>
                        </a:lnTo>
                        <a:lnTo>
                          <a:pt x="31208" y="0"/>
                        </a:lnTo>
                        <a:lnTo>
                          <a:pt x="12587" y="26863"/>
                        </a:lnTo>
                        <a:lnTo>
                          <a:pt x="12097" y="27367"/>
                        </a:lnTo>
                        <a:lnTo>
                          <a:pt x="3695" y="272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1" name="Freeform: Shape 970">
                    <a:extLst>
                      <a:ext uri="{FF2B5EF4-FFF2-40B4-BE49-F238E27FC236}">
                        <a16:creationId xmlns:a16="http://schemas.microsoft.com/office/drawing/2014/main" xmlns="" id="{0E2AE867-80C4-412E-9333-0060D2EBF9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119" y="3382285"/>
                    <a:ext cx="1519" cy="1308"/>
                  </a:xfrm>
                  <a:custGeom>
                    <a:avLst/>
                    <a:gdLst>
                      <a:gd name="connsiteX0" fmla="*/ 0 w 1519"/>
                      <a:gd name="connsiteY0" fmla="*/ 742 h 1308"/>
                      <a:gd name="connsiteX1" fmla="*/ 1519 w 1519"/>
                      <a:gd name="connsiteY1" fmla="*/ 0 h 1308"/>
                      <a:gd name="connsiteX2" fmla="*/ 879 w 1519"/>
                      <a:gd name="connsiteY2" fmla="*/ 1308 h 1308"/>
                      <a:gd name="connsiteX3" fmla="*/ 0 w 1519"/>
                      <a:gd name="connsiteY3" fmla="*/ 742 h 1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9" h="1308">
                        <a:moveTo>
                          <a:pt x="0" y="742"/>
                        </a:moveTo>
                        <a:lnTo>
                          <a:pt x="1519" y="0"/>
                        </a:lnTo>
                        <a:lnTo>
                          <a:pt x="879" y="1308"/>
                        </a:lnTo>
                        <a:lnTo>
                          <a:pt x="0" y="7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0" name="Freeform: Shape 969">
                    <a:extLst>
                      <a:ext uri="{FF2B5EF4-FFF2-40B4-BE49-F238E27FC236}">
                        <a16:creationId xmlns:a16="http://schemas.microsoft.com/office/drawing/2014/main" xmlns="" id="{B403A86D-ED70-497F-B1EC-D296229B00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56" y="3385250"/>
                    <a:ext cx="10206" cy="15859"/>
                  </a:xfrm>
                  <a:custGeom>
                    <a:avLst/>
                    <a:gdLst>
                      <a:gd name="connsiteX0" fmla="*/ 0 w 10206"/>
                      <a:gd name="connsiteY0" fmla="*/ 15859 h 15859"/>
                      <a:gd name="connsiteX1" fmla="*/ 6393 w 10206"/>
                      <a:gd name="connsiteY1" fmla="*/ 2782 h 15859"/>
                      <a:gd name="connsiteX2" fmla="*/ 10206 w 10206"/>
                      <a:gd name="connsiteY2" fmla="*/ 0 h 15859"/>
                      <a:gd name="connsiteX3" fmla="*/ 6054 w 10206"/>
                      <a:gd name="connsiteY3" fmla="*/ 12901 h 15859"/>
                      <a:gd name="connsiteX4" fmla="*/ 0 w 10206"/>
                      <a:gd name="connsiteY4" fmla="*/ 15859 h 15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06" h="15859">
                        <a:moveTo>
                          <a:pt x="0" y="15859"/>
                        </a:moveTo>
                        <a:lnTo>
                          <a:pt x="6393" y="2782"/>
                        </a:lnTo>
                        <a:lnTo>
                          <a:pt x="10206" y="0"/>
                        </a:lnTo>
                        <a:lnTo>
                          <a:pt x="6054" y="12901"/>
                        </a:lnTo>
                        <a:lnTo>
                          <a:pt x="0" y="15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9" name="Freeform: Shape 968">
                    <a:extLst>
                      <a:ext uri="{FF2B5EF4-FFF2-40B4-BE49-F238E27FC236}">
                        <a16:creationId xmlns:a16="http://schemas.microsoft.com/office/drawing/2014/main" xmlns="" id="{9C3967B1-05A8-4AF0-A7EE-E7A9F61C31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861" y="3371663"/>
                    <a:ext cx="6530" cy="77645"/>
                  </a:xfrm>
                  <a:custGeom>
                    <a:avLst/>
                    <a:gdLst>
                      <a:gd name="connsiteX0" fmla="*/ 6530 w 6530"/>
                      <a:gd name="connsiteY0" fmla="*/ 77645 h 77645"/>
                      <a:gd name="connsiteX1" fmla="*/ 0 w 6530"/>
                      <a:gd name="connsiteY1" fmla="*/ 42457 h 77645"/>
                      <a:gd name="connsiteX2" fmla="*/ 6530 w 6530"/>
                      <a:gd name="connsiteY2" fmla="*/ 0 h 77645"/>
                      <a:gd name="connsiteX3" fmla="*/ 6530 w 6530"/>
                      <a:gd name="connsiteY3" fmla="*/ 77645 h 77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30" h="77645">
                        <a:moveTo>
                          <a:pt x="6530" y="77645"/>
                        </a:moveTo>
                        <a:lnTo>
                          <a:pt x="0" y="42457"/>
                        </a:lnTo>
                        <a:lnTo>
                          <a:pt x="6530" y="0"/>
                        </a:lnTo>
                        <a:lnTo>
                          <a:pt x="6530" y="77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8" name="Freeform: Shape 967">
                    <a:extLst>
                      <a:ext uri="{FF2B5EF4-FFF2-40B4-BE49-F238E27FC236}">
                        <a16:creationId xmlns:a16="http://schemas.microsoft.com/office/drawing/2014/main" xmlns="" id="{5ED7DF3B-73BA-40D9-9B3F-4E408A81E9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647" y="3411978"/>
                    <a:ext cx="97161" cy="65665"/>
                  </a:xfrm>
                  <a:custGeom>
                    <a:avLst/>
                    <a:gdLst>
                      <a:gd name="connsiteX0" fmla="*/ 0 w 97161"/>
                      <a:gd name="connsiteY0" fmla="*/ 65566 h 65665"/>
                      <a:gd name="connsiteX1" fmla="*/ 350 w 97161"/>
                      <a:gd name="connsiteY1" fmla="*/ 65060 h 65665"/>
                      <a:gd name="connsiteX2" fmla="*/ 33261 w 97161"/>
                      <a:gd name="connsiteY2" fmla="*/ 31216 h 65665"/>
                      <a:gd name="connsiteX3" fmla="*/ 97161 w 97161"/>
                      <a:gd name="connsiteY3" fmla="*/ 0 h 65665"/>
                      <a:gd name="connsiteX4" fmla="*/ 7176 w 97161"/>
                      <a:gd name="connsiteY4" fmla="*/ 65665 h 65665"/>
                      <a:gd name="connsiteX5" fmla="*/ 0 w 97161"/>
                      <a:gd name="connsiteY5" fmla="*/ 65566 h 65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161" h="65665">
                        <a:moveTo>
                          <a:pt x="0" y="65566"/>
                        </a:moveTo>
                        <a:lnTo>
                          <a:pt x="350" y="65060"/>
                        </a:lnTo>
                        <a:lnTo>
                          <a:pt x="33261" y="31216"/>
                        </a:lnTo>
                        <a:lnTo>
                          <a:pt x="97161" y="0"/>
                        </a:lnTo>
                        <a:lnTo>
                          <a:pt x="7176" y="65665"/>
                        </a:lnTo>
                        <a:lnTo>
                          <a:pt x="0" y="655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7" name="Freeform: Shape 966">
                    <a:extLst>
                      <a:ext uri="{FF2B5EF4-FFF2-40B4-BE49-F238E27FC236}">
                        <a16:creationId xmlns:a16="http://schemas.microsoft.com/office/drawing/2014/main" xmlns="" id="{8B17B801-628F-4552-BD71-BCE840642F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2666" y="3408624"/>
                    <a:ext cx="60165" cy="8273"/>
                  </a:xfrm>
                  <a:custGeom>
                    <a:avLst/>
                    <a:gdLst>
                      <a:gd name="connsiteX0" fmla="*/ 0 w 60165"/>
                      <a:gd name="connsiteY0" fmla="*/ 8273 h 8273"/>
                      <a:gd name="connsiteX1" fmla="*/ 16936 w 60165"/>
                      <a:gd name="connsiteY1" fmla="*/ 0 h 8273"/>
                      <a:gd name="connsiteX2" fmla="*/ 60165 w 60165"/>
                      <a:gd name="connsiteY2" fmla="*/ 598 h 8273"/>
                      <a:gd name="connsiteX3" fmla="*/ 0 w 60165"/>
                      <a:gd name="connsiteY3" fmla="*/ 8273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165" h="8273">
                        <a:moveTo>
                          <a:pt x="0" y="8273"/>
                        </a:moveTo>
                        <a:lnTo>
                          <a:pt x="16936" y="0"/>
                        </a:lnTo>
                        <a:lnTo>
                          <a:pt x="60165" y="598"/>
                        </a:lnTo>
                        <a:lnTo>
                          <a:pt x="0" y="82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6" name="Freeform: Shape 965">
                    <a:extLst>
                      <a:ext uri="{FF2B5EF4-FFF2-40B4-BE49-F238E27FC236}">
                        <a16:creationId xmlns:a16="http://schemas.microsoft.com/office/drawing/2014/main" xmlns="" id="{38FDE1E1-8075-4915-B1C6-0C66671A0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10757" y="3236708"/>
                    <a:ext cx="2677221" cy="1277106"/>
                  </a:xfrm>
                  <a:custGeom>
                    <a:avLst/>
                    <a:gdLst>
                      <a:gd name="connsiteX0" fmla="*/ 0 w 2677221"/>
                      <a:gd name="connsiteY0" fmla="*/ 0 h 1277106"/>
                      <a:gd name="connsiteX1" fmla="*/ 2677221 w 2677221"/>
                      <a:gd name="connsiteY1" fmla="*/ 902579 h 1277106"/>
                      <a:gd name="connsiteX2" fmla="*/ 2637162 w 2677221"/>
                      <a:gd name="connsiteY2" fmla="*/ 1022460 h 1277106"/>
                      <a:gd name="connsiteX3" fmla="*/ 2523277 w 2677221"/>
                      <a:gd name="connsiteY3" fmla="*/ 1277106 h 1277106"/>
                      <a:gd name="connsiteX4" fmla="*/ 0 w 2677221"/>
                      <a:gd name="connsiteY4" fmla="*/ 0 h 127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77221" h="1277106">
                        <a:moveTo>
                          <a:pt x="0" y="0"/>
                        </a:moveTo>
                        <a:lnTo>
                          <a:pt x="2677221" y="902579"/>
                        </a:lnTo>
                        <a:lnTo>
                          <a:pt x="2637162" y="1022460"/>
                        </a:lnTo>
                        <a:lnTo>
                          <a:pt x="2523277" y="12771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5" name="Freeform: Shape 964">
                    <a:extLst>
                      <a:ext uri="{FF2B5EF4-FFF2-40B4-BE49-F238E27FC236}">
                        <a16:creationId xmlns:a16="http://schemas.microsoft.com/office/drawing/2014/main" xmlns="" id="{C8F06550-2F04-4980-B1A2-51A0C812A4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018" y="3422526"/>
                    <a:ext cx="105631" cy="118107"/>
                  </a:xfrm>
                  <a:custGeom>
                    <a:avLst/>
                    <a:gdLst>
                      <a:gd name="connsiteX0" fmla="*/ 0 w 105631"/>
                      <a:gd name="connsiteY0" fmla="*/ 118107 h 118107"/>
                      <a:gd name="connsiteX1" fmla="*/ 4559 w 105631"/>
                      <a:gd name="connsiteY1" fmla="*/ 103940 h 118107"/>
                      <a:gd name="connsiteX2" fmla="*/ 105631 w 105631"/>
                      <a:gd name="connsiteY2" fmla="*/ 0 h 118107"/>
                      <a:gd name="connsiteX3" fmla="*/ 48088 w 105631"/>
                      <a:gd name="connsiteY3" fmla="*/ 83015 h 118107"/>
                      <a:gd name="connsiteX4" fmla="*/ 0 w 105631"/>
                      <a:gd name="connsiteY4" fmla="*/ 118107 h 118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631" h="118107">
                        <a:moveTo>
                          <a:pt x="0" y="118107"/>
                        </a:moveTo>
                        <a:lnTo>
                          <a:pt x="4559" y="103940"/>
                        </a:lnTo>
                        <a:lnTo>
                          <a:pt x="105631" y="0"/>
                        </a:lnTo>
                        <a:lnTo>
                          <a:pt x="48088" y="83015"/>
                        </a:lnTo>
                        <a:lnTo>
                          <a:pt x="0" y="118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4" name="Freeform: Shape 963">
                    <a:extLst>
                      <a:ext uri="{FF2B5EF4-FFF2-40B4-BE49-F238E27FC236}">
                        <a16:creationId xmlns:a16="http://schemas.microsoft.com/office/drawing/2014/main" xmlns="" id="{E922609D-B2DF-4AAF-AABC-607440E991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9" y="3406791"/>
                    <a:ext cx="5034" cy="1542"/>
                  </a:xfrm>
                  <a:custGeom>
                    <a:avLst/>
                    <a:gdLst>
                      <a:gd name="connsiteX0" fmla="*/ 0 w 5034"/>
                      <a:gd name="connsiteY0" fmla="*/ 1516 h 1542"/>
                      <a:gd name="connsiteX1" fmla="*/ 5034 w 5034"/>
                      <a:gd name="connsiteY1" fmla="*/ 0 h 1542"/>
                      <a:gd name="connsiteX2" fmla="*/ 1876 w 5034"/>
                      <a:gd name="connsiteY2" fmla="*/ 1542 h 1542"/>
                      <a:gd name="connsiteX3" fmla="*/ 0 w 5034"/>
                      <a:gd name="connsiteY3" fmla="*/ 1516 h 1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34" h="1542">
                        <a:moveTo>
                          <a:pt x="0" y="1516"/>
                        </a:moveTo>
                        <a:lnTo>
                          <a:pt x="5034" y="0"/>
                        </a:lnTo>
                        <a:lnTo>
                          <a:pt x="1876" y="1542"/>
                        </a:lnTo>
                        <a:lnTo>
                          <a:pt x="0" y="15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3" name="Freeform: Shape 962">
                    <a:extLst>
                      <a:ext uri="{FF2B5EF4-FFF2-40B4-BE49-F238E27FC236}">
                        <a16:creationId xmlns:a16="http://schemas.microsoft.com/office/drawing/2014/main" xmlns="" id="{47BEDD9A-803F-4A00-B620-397A9E4238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0" y="3405195"/>
                    <a:ext cx="1162" cy="3613"/>
                  </a:xfrm>
                  <a:custGeom>
                    <a:avLst/>
                    <a:gdLst>
                      <a:gd name="connsiteX0" fmla="*/ 0 w 1162"/>
                      <a:gd name="connsiteY0" fmla="*/ 3613 h 3613"/>
                      <a:gd name="connsiteX1" fmla="*/ 1162 w 1162"/>
                      <a:gd name="connsiteY1" fmla="*/ 0 h 3613"/>
                      <a:gd name="connsiteX2" fmla="*/ 885 w 1162"/>
                      <a:gd name="connsiteY2" fmla="*/ 1802 h 3613"/>
                      <a:gd name="connsiteX3" fmla="*/ 0 w 1162"/>
                      <a:gd name="connsiteY3" fmla="*/ 3613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2" h="3613">
                        <a:moveTo>
                          <a:pt x="0" y="3613"/>
                        </a:moveTo>
                        <a:lnTo>
                          <a:pt x="1162" y="0"/>
                        </a:lnTo>
                        <a:lnTo>
                          <a:pt x="885" y="1802"/>
                        </a:lnTo>
                        <a:lnTo>
                          <a:pt x="0" y="36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2" name="Freeform: Shape 961">
                    <a:extLst>
                      <a:ext uri="{FF2B5EF4-FFF2-40B4-BE49-F238E27FC236}">
                        <a16:creationId xmlns:a16="http://schemas.microsoft.com/office/drawing/2014/main" xmlns="" id="{0FEE813F-58AC-4551-9209-DD32328355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431631" y="2572300"/>
                    <a:ext cx="1315562" cy="2648138"/>
                  </a:xfrm>
                  <a:custGeom>
                    <a:avLst/>
                    <a:gdLst>
                      <a:gd name="connsiteX0" fmla="*/ 1315562 w 1315562"/>
                      <a:gd name="connsiteY0" fmla="*/ 2648138 h 2648138"/>
                      <a:gd name="connsiteX1" fmla="*/ 0 w 1315562"/>
                      <a:gd name="connsiteY1" fmla="*/ 158479 h 2648138"/>
                      <a:gd name="connsiteX2" fmla="*/ 222485 w 1315562"/>
                      <a:gd name="connsiteY2" fmla="*/ 51412 h 2648138"/>
                      <a:gd name="connsiteX3" fmla="*/ 363124 w 1315562"/>
                      <a:gd name="connsiteY3" fmla="*/ 0 h 2648138"/>
                      <a:gd name="connsiteX4" fmla="*/ 1315562 w 1315562"/>
                      <a:gd name="connsiteY4" fmla="*/ 2648138 h 2648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5562" h="2648138">
                        <a:moveTo>
                          <a:pt x="1315562" y="2648138"/>
                        </a:moveTo>
                        <a:lnTo>
                          <a:pt x="0" y="158479"/>
                        </a:lnTo>
                        <a:lnTo>
                          <a:pt x="222485" y="51412"/>
                        </a:lnTo>
                        <a:lnTo>
                          <a:pt x="363124" y="0"/>
                        </a:lnTo>
                        <a:lnTo>
                          <a:pt x="1315562" y="2648138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1" name="Freeform: Shape 960">
                    <a:extLst>
                      <a:ext uri="{FF2B5EF4-FFF2-40B4-BE49-F238E27FC236}">
                        <a16:creationId xmlns:a16="http://schemas.microsoft.com/office/drawing/2014/main" xmlns="" id="{12A62963-9685-4A9E-A148-433B61E195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800855" y="3312034"/>
                    <a:ext cx="893865" cy="2884388"/>
                  </a:xfrm>
                  <a:custGeom>
                    <a:avLst/>
                    <a:gdLst>
                      <a:gd name="connsiteX0" fmla="*/ 0 w 893865"/>
                      <a:gd name="connsiteY0" fmla="*/ 2884388 h 2884388"/>
                      <a:gd name="connsiteX1" fmla="*/ 443633 w 893865"/>
                      <a:gd name="connsiteY1" fmla="*/ 0 h 2884388"/>
                      <a:gd name="connsiteX2" fmla="*/ 512522 w 893865"/>
                      <a:gd name="connsiteY2" fmla="*/ 8959 h 2884388"/>
                      <a:gd name="connsiteX3" fmla="*/ 795097 w 893865"/>
                      <a:gd name="connsiteY3" fmla="*/ 73778 h 2884388"/>
                      <a:gd name="connsiteX4" fmla="*/ 893865 w 893865"/>
                      <a:gd name="connsiteY4" fmla="*/ 106782 h 2884388"/>
                      <a:gd name="connsiteX5" fmla="*/ 0 w 893865"/>
                      <a:gd name="connsiteY5" fmla="*/ 2884388 h 2884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865" h="2884388">
                        <a:moveTo>
                          <a:pt x="0" y="2884388"/>
                        </a:moveTo>
                        <a:lnTo>
                          <a:pt x="443633" y="0"/>
                        </a:lnTo>
                        <a:lnTo>
                          <a:pt x="512522" y="8959"/>
                        </a:lnTo>
                        <a:cubicBezTo>
                          <a:pt x="607479" y="25970"/>
                          <a:pt x="701790" y="47574"/>
                          <a:pt x="795097" y="73778"/>
                        </a:cubicBezTo>
                        <a:lnTo>
                          <a:pt x="893865" y="106782"/>
                        </a:lnTo>
                        <a:lnTo>
                          <a:pt x="0" y="2884388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0" name="Freeform: Shape 959">
                    <a:extLst>
                      <a:ext uri="{FF2B5EF4-FFF2-40B4-BE49-F238E27FC236}">
                        <a16:creationId xmlns:a16="http://schemas.microsoft.com/office/drawing/2014/main" xmlns="" id="{ACC10533-D687-4110-AE4E-EA46A93472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57022" y="3608719"/>
                    <a:ext cx="2825278" cy="914828"/>
                  </a:xfrm>
                  <a:custGeom>
                    <a:avLst/>
                    <a:gdLst>
                      <a:gd name="connsiteX0" fmla="*/ 0 w 2825278"/>
                      <a:gd name="connsiteY0" fmla="*/ 0 h 914828"/>
                      <a:gd name="connsiteX1" fmla="*/ 2825278 w 2825278"/>
                      <a:gd name="connsiteY1" fmla="*/ 474602 h 914828"/>
                      <a:gd name="connsiteX2" fmla="*/ 2821597 w 2825278"/>
                      <a:gd name="connsiteY2" fmla="*/ 502899 h 914828"/>
                      <a:gd name="connsiteX3" fmla="*/ 2756779 w 2825278"/>
                      <a:gd name="connsiteY3" fmla="*/ 785474 h 914828"/>
                      <a:gd name="connsiteX4" fmla="*/ 2713554 w 2825278"/>
                      <a:gd name="connsiteY4" fmla="*/ 914828 h 914828"/>
                      <a:gd name="connsiteX5" fmla="*/ 0 w 2825278"/>
                      <a:gd name="connsiteY5" fmla="*/ 0 h 914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25278" h="914828">
                        <a:moveTo>
                          <a:pt x="0" y="0"/>
                        </a:moveTo>
                        <a:lnTo>
                          <a:pt x="2825278" y="474602"/>
                        </a:lnTo>
                        <a:lnTo>
                          <a:pt x="2821597" y="502899"/>
                        </a:lnTo>
                        <a:cubicBezTo>
                          <a:pt x="2804587" y="597857"/>
                          <a:pt x="2782982" y="692167"/>
                          <a:pt x="2756779" y="785474"/>
                        </a:cubicBezTo>
                        <a:lnTo>
                          <a:pt x="2713554" y="9148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9" name="Freeform: Shape 958">
                    <a:extLst>
                      <a:ext uri="{FF2B5EF4-FFF2-40B4-BE49-F238E27FC236}">
                        <a16:creationId xmlns:a16="http://schemas.microsoft.com/office/drawing/2014/main" xmlns="" id="{20B67C0F-6D85-48D8-A6C7-635C1C953FF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28733" y="4203737"/>
                    <a:ext cx="2797959" cy="1281830"/>
                  </a:xfrm>
                  <a:custGeom>
                    <a:avLst/>
                    <a:gdLst>
                      <a:gd name="connsiteX0" fmla="*/ 0 w 2797959"/>
                      <a:gd name="connsiteY0" fmla="*/ 1281830 h 1281830"/>
                      <a:gd name="connsiteX1" fmla="*/ 2623922 w 2797959"/>
                      <a:gd name="connsiteY1" fmla="*/ 0 h 1281830"/>
                      <a:gd name="connsiteX2" fmla="*/ 2691490 w 2797959"/>
                      <a:gd name="connsiteY2" fmla="*/ 140406 h 1281830"/>
                      <a:gd name="connsiteX3" fmla="*/ 2791601 w 2797959"/>
                      <a:gd name="connsiteY3" fmla="*/ 414265 h 1281830"/>
                      <a:gd name="connsiteX4" fmla="*/ 2797959 w 2797959"/>
                      <a:gd name="connsiteY4" fmla="*/ 438809 h 1281830"/>
                      <a:gd name="connsiteX5" fmla="*/ 0 w 2797959"/>
                      <a:gd name="connsiteY5" fmla="*/ 1281830 h 128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7959" h="1281830">
                        <a:moveTo>
                          <a:pt x="0" y="1281830"/>
                        </a:moveTo>
                        <a:lnTo>
                          <a:pt x="2623922" y="0"/>
                        </a:lnTo>
                        <a:lnTo>
                          <a:pt x="2691490" y="140406"/>
                        </a:lnTo>
                        <a:cubicBezTo>
                          <a:pt x="2729427" y="230323"/>
                          <a:pt x="2762799" y="321728"/>
                          <a:pt x="2791601" y="414265"/>
                        </a:cubicBezTo>
                        <a:lnTo>
                          <a:pt x="2797959" y="438809"/>
                        </a:lnTo>
                        <a:lnTo>
                          <a:pt x="0" y="1281830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8" name="Freeform: Shape 957">
                    <a:extLst>
                      <a:ext uri="{FF2B5EF4-FFF2-40B4-BE49-F238E27FC236}">
                        <a16:creationId xmlns:a16="http://schemas.microsoft.com/office/drawing/2014/main" xmlns="" id="{475D9488-FF2C-4DB6-A137-EB3795BE91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265540" y="3479374"/>
                    <a:ext cx="221639" cy="25957"/>
                  </a:xfrm>
                  <a:custGeom>
                    <a:avLst/>
                    <a:gdLst>
                      <a:gd name="connsiteX0" fmla="*/ 0 w 221639"/>
                      <a:gd name="connsiteY0" fmla="*/ 20084 h 25957"/>
                      <a:gd name="connsiteX1" fmla="*/ 66659 w 221639"/>
                      <a:gd name="connsiteY1" fmla="*/ 0 h 25957"/>
                      <a:gd name="connsiteX2" fmla="*/ 221639 w 221639"/>
                      <a:gd name="connsiteY2" fmla="*/ 2142 h 25957"/>
                      <a:gd name="connsiteX3" fmla="*/ 34965 w 221639"/>
                      <a:gd name="connsiteY3" fmla="*/ 25957 h 25957"/>
                      <a:gd name="connsiteX4" fmla="*/ 0 w 221639"/>
                      <a:gd name="connsiteY4" fmla="*/ 20084 h 25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39" h="25957">
                        <a:moveTo>
                          <a:pt x="0" y="20084"/>
                        </a:moveTo>
                        <a:lnTo>
                          <a:pt x="66659" y="0"/>
                        </a:lnTo>
                        <a:lnTo>
                          <a:pt x="221639" y="2142"/>
                        </a:lnTo>
                        <a:lnTo>
                          <a:pt x="34965" y="25957"/>
                        </a:lnTo>
                        <a:lnTo>
                          <a:pt x="0" y="20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7" name="Freeform: Shape 956">
                    <a:extLst>
                      <a:ext uri="{FF2B5EF4-FFF2-40B4-BE49-F238E27FC236}">
                        <a16:creationId xmlns:a16="http://schemas.microsoft.com/office/drawing/2014/main" xmlns="" id="{43A2BA4A-8CCA-4037-AC53-8BFE462AC0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88" y="3415530"/>
                    <a:ext cx="337" cy="690"/>
                  </a:xfrm>
                  <a:custGeom>
                    <a:avLst/>
                    <a:gdLst>
                      <a:gd name="connsiteX0" fmla="*/ 0 w 337"/>
                      <a:gd name="connsiteY0" fmla="*/ 690 h 690"/>
                      <a:gd name="connsiteX1" fmla="*/ 337 w 337"/>
                      <a:gd name="connsiteY1" fmla="*/ 0 h 690"/>
                      <a:gd name="connsiteX2" fmla="*/ 172 w 337"/>
                      <a:gd name="connsiteY2" fmla="*/ 513 h 690"/>
                      <a:gd name="connsiteX3" fmla="*/ 0 w 337"/>
                      <a:gd name="connsiteY3" fmla="*/ 690 h 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7" h="690">
                        <a:moveTo>
                          <a:pt x="0" y="690"/>
                        </a:moveTo>
                        <a:lnTo>
                          <a:pt x="337" y="0"/>
                        </a:lnTo>
                        <a:lnTo>
                          <a:pt x="172" y="513"/>
                        </a:lnTo>
                        <a:lnTo>
                          <a:pt x="0" y="6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6" name="Freeform: Shape 955">
                    <a:extLst>
                      <a:ext uri="{FF2B5EF4-FFF2-40B4-BE49-F238E27FC236}">
                        <a16:creationId xmlns:a16="http://schemas.microsoft.com/office/drawing/2014/main" xmlns="" id="{C1908DD3-1727-447E-BA05-3BEEF2693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347" y="3417063"/>
                    <a:ext cx="13946" cy="28526"/>
                  </a:xfrm>
                  <a:custGeom>
                    <a:avLst/>
                    <a:gdLst>
                      <a:gd name="connsiteX0" fmla="*/ 0 w 13946"/>
                      <a:gd name="connsiteY0" fmla="*/ 28526 h 28526"/>
                      <a:gd name="connsiteX1" fmla="*/ 5050 w 13946"/>
                      <a:gd name="connsiteY1" fmla="*/ 12834 h 28526"/>
                      <a:gd name="connsiteX2" fmla="*/ 13946 w 13946"/>
                      <a:gd name="connsiteY2" fmla="*/ 0 h 28526"/>
                      <a:gd name="connsiteX3" fmla="*/ 0 w 13946"/>
                      <a:gd name="connsiteY3" fmla="*/ 28526 h 28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46" h="28526">
                        <a:moveTo>
                          <a:pt x="0" y="28526"/>
                        </a:moveTo>
                        <a:lnTo>
                          <a:pt x="5050" y="12834"/>
                        </a:lnTo>
                        <a:lnTo>
                          <a:pt x="13946" y="0"/>
                        </a:lnTo>
                        <a:lnTo>
                          <a:pt x="0" y="285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5" name="Freeform: Shape 954">
                    <a:extLst>
                      <a:ext uri="{FF2B5EF4-FFF2-40B4-BE49-F238E27FC236}">
                        <a16:creationId xmlns:a16="http://schemas.microsoft.com/office/drawing/2014/main" xmlns="" id="{D7116DC5-EA7E-4DE5-9D74-28B682273F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4968" y="3427422"/>
                    <a:ext cx="32635" cy="2623"/>
                  </a:xfrm>
                  <a:custGeom>
                    <a:avLst/>
                    <a:gdLst>
                      <a:gd name="connsiteX0" fmla="*/ 0 w 32635"/>
                      <a:gd name="connsiteY0" fmla="*/ 2172 h 2623"/>
                      <a:gd name="connsiteX1" fmla="*/ 17023 w 32635"/>
                      <a:gd name="connsiteY1" fmla="*/ 0 h 2623"/>
                      <a:gd name="connsiteX2" fmla="*/ 32635 w 32635"/>
                      <a:gd name="connsiteY2" fmla="*/ 2623 h 2623"/>
                      <a:gd name="connsiteX3" fmla="*/ 0 w 32635"/>
                      <a:gd name="connsiteY3" fmla="*/ 2172 h 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635" h="2623">
                        <a:moveTo>
                          <a:pt x="0" y="2172"/>
                        </a:moveTo>
                        <a:lnTo>
                          <a:pt x="17023" y="0"/>
                        </a:lnTo>
                        <a:lnTo>
                          <a:pt x="32635" y="2623"/>
                        </a:lnTo>
                        <a:lnTo>
                          <a:pt x="0" y="21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4" name="Freeform: Shape 953">
                    <a:extLst>
                      <a:ext uri="{FF2B5EF4-FFF2-40B4-BE49-F238E27FC236}">
                        <a16:creationId xmlns:a16="http://schemas.microsoft.com/office/drawing/2014/main" xmlns="" id="{D35B6C30-5E3B-4105-9C7D-2426B5B0D6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995" y="3438075"/>
                    <a:ext cx="82062" cy="76676"/>
                  </a:xfrm>
                  <a:custGeom>
                    <a:avLst/>
                    <a:gdLst>
                      <a:gd name="connsiteX0" fmla="*/ 0 w 82062"/>
                      <a:gd name="connsiteY0" fmla="*/ 76676 h 76676"/>
                      <a:gd name="connsiteX1" fmla="*/ 23554 w 82062"/>
                      <a:gd name="connsiteY1" fmla="*/ 42696 h 76676"/>
                      <a:gd name="connsiteX2" fmla="*/ 82062 w 82062"/>
                      <a:gd name="connsiteY2" fmla="*/ 0 h 76676"/>
                      <a:gd name="connsiteX3" fmla="*/ 14290 w 82062"/>
                      <a:gd name="connsiteY3" fmla="*/ 69695 h 76676"/>
                      <a:gd name="connsiteX4" fmla="*/ 0 w 82062"/>
                      <a:gd name="connsiteY4" fmla="*/ 76676 h 76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062" h="76676">
                        <a:moveTo>
                          <a:pt x="0" y="76676"/>
                        </a:moveTo>
                        <a:lnTo>
                          <a:pt x="23554" y="42696"/>
                        </a:lnTo>
                        <a:lnTo>
                          <a:pt x="82062" y="0"/>
                        </a:lnTo>
                        <a:lnTo>
                          <a:pt x="14290" y="69695"/>
                        </a:lnTo>
                        <a:lnTo>
                          <a:pt x="0" y="766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3" name="Freeform: Shape 952">
                    <a:extLst>
                      <a:ext uri="{FF2B5EF4-FFF2-40B4-BE49-F238E27FC236}">
                        <a16:creationId xmlns:a16="http://schemas.microsoft.com/office/drawing/2014/main" xmlns="" id="{EDB0C795-77CC-4BBF-9C8E-C64F393265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12907" y="2708600"/>
                    <a:ext cx="952084" cy="2766874"/>
                  </a:xfrm>
                  <a:custGeom>
                    <a:avLst/>
                    <a:gdLst>
                      <a:gd name="connsiteX0" fmla="*/ 952084 w 952084"/>
                      <a:gd name="connsiteY0" fmla="*/ 2766874 h 2766874"/>
                      <a:gd name="connsiteX1" fmla="*/ 0 w 952084"/>
                      <a:gd name="connsiteY1" fmla="*/ 119722 h 2766874"/>
                      <a:gd name="connsiteX2" fmla="*/ 106171 w 952084"/>
                      <a:gd name="connsiteY2" fmla="*/ 80911 h 2766874"/>
                      <a:gd name="connsiteX3" fmla="*/ 386822 w 952084"/>
                      <a:gd name="connsiteY3" fmla="*/ 8214 h 2766874"/>
                      <a:gd name="connsiteX4" fmla="*/ 438607 w 952084"/>
                      <a:gd name="connsiteY4" fmla="*/ 0 h 2766874"/>
                      <a:gd name="connsiteX5" fmla="*/ 952084 w 952084"/>
                      <a:gd name="connsiteY5" fmla="*/ 2766874 h 2766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2084" h="2766874">
                        <a:moveTo>
                          <a:pt x="952084" y="2766874"/>
                        </a:moveTo>
                        <a:lnTo>
                          <a:pt x="0" y="119722"/>
                        </a:lnTo>
                        <a:lnTo>
                          <a:pt x="106171" y="80911"/>
                        </a:lnTo>
                        <a:cubicBezTo>
                          <a:pt x="198708" y="52108"/>
                          <a:pt x="292377" y="27874"/>
                          <a:pt x="386822" y="8214"/>
                        </a:cubicBezTo>
                        <a:lnTo>
                          <a:pt x="438607" y="0"/>
                        </a:lnTo>
                        <a:lnTo>
                          <a:pt x="952084" y="276687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:a16="http://schemas.microsoft.com/office/drawing/2014/main" xmlns="" id="{0AE65C35-5EFA-465C-BFC9-4F1D206E2E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9066" y="3465858"/>
                    <a:ext cx="91329" cy="12348"/>
                  </a:xfrm>
                  <a:custGeom>
                    <a:avLst/>
                    <a:gdLst>
                      <a:gd name="connsiteX0" fmla="*/ 0 w 91329"/>
                      <a:gd name="connsiteY0" fmla="*/ 11652 h 12348"/>
                      <a:gd name="connsiteX1" fmla="*/ 91329 w 91329"/>
                      <a:gd name="connsiteY1" fmla="*/ 0 h 12348"/>
                      <a:gd name="connsiteX2" fmla="*/ 50348 w 91329"/>
                      <a:gd name="connsiteY2" fmla="*/ 12348 h 12348"/>
                      <a:gd name="connsiteX3" fmla="*/ 0 w 91329"/>
                      <a:gd name="connsiteY3" fmla="*/ 11652 h 1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329" h="12348">
                        <a:moveTo>
                          <a:pt x="0" y="11652"/>
                        </a:moveTo>
                        <a:lnTo>
                          <a:pt x="91329" y="0"/>
                        </a:lnTo>
                        <a:lnTo>
                          <a:pt x="50348" y="12348"/>
                        </a:lnTo>
                        <a:lnTo>
                          <a:pt x="0" y="11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1" name="Freeform: Shape 950">
                    <a:extLst>
                      <a:ext uri="{FF2B5EF4-FFF2-40B4-BE49-F238E27FC236}">
                        <a16:creationId xmlns:a16="http://schemas.microsoft.com/office/drawing/2014/main" xmlns="" id="{5B8FB8AB-09D8-4E72-A5DA-D59BC0C22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797189" y="4026936"/>
                    <a:ext cx="2850143" cy="472609"/>
                  </a:xfrm>
                  <a:custGeom>
                    <a:avLst/>
                    <a:gdLst>
                      <a:gd name="connsiteX0" fmla="*/ 0 w 2850143"/>
                      <a:gd name="connsiteY0" fmla="*/ 0 h 472609"/>
                      <a:gd name="connsiteX1" fmla="*/ 2850143 w 2850143"/>
                      <a:gd name="connsiteY1" fmla="*/ 39395 h 472609"/>
                      <a:gd name="connsiteX2" fmla="*/ 2843274 w 2850143"/>
                      <a:gd name="connsiteY2" fmla="*/ 243022 h 472609"/>
                      <a:gd name="connsiteX3" fmla="*/ 2813415 w 2850143"/>
                      <a:gd name="connsiteY3" fmla="*/ 472609 h 472609"/>
                      <a:gd name="connsiteX4" fmla="*/ 0 w 2850143"/>
                      <a:gd name="connsiteY4" fmla="*/ 0 h 47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143" h="472609">
                        <a:moveTo>
                          <a:pt x="0" y="0"/>
                        </a:moveTo>
                        <a:lnTo>
                          <a:pt x="2850143" y="39395"/>
                        </a:lnTo>
                        <a:lnTo>
                          <a:pt x="2843274" y="243022"/>
                        </a:lnTo>
                        <a:lnTo>
                          <a:pt x="2813415" y="4726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:a16="http://schemas.microsoft.com/office/drawing/2014/main" xmlns="" id="{43AF57C7-F2E6-4FEB-BF76-60A3133E2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243971" y="3187581"/>
                    <a:ext cx="434461" cy="2857619"/>
                  </a:xfrm>
                  <a:custGeom>
                    <a:avLst/>
                    <a:gdLst>
                      <a:gd name="connsiteX0" fmla="*/ 0 w 434461"/>
                      <a:gd name="connsiteY0" fmla="*/ 2857619 h 2857619"/>
                      <a:gd name="connsiteX1" fmla="*/ 0 w 434461"/>
                      <a:gd name="connsiteY1" fmla="*/ 0 h 2857619"/>
                      <a:gd name="connsiteX2" fmla="*/ 245454 w 434461"/>
                      <a:gd name="connsiteY2" fmla="*/ 8280 h 2857619"/>
                      <a:gd name="connsiteX3" fmla="*/ 434461 w 434461"/>
                      <a:gd name="connsiteY3" fmla="*/ 32861 h 2857619"/>
                      <a:gd name="connsiteX4" fmla="*/ 0 w 434461"/>
                      <a:gd name="connsiteY4" fmla="*/ 2857619 h 2857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4461" h="2857619">
                        <a:moveTo>
                          <a:pt x="0" y="2857619"/>
                        </a:moveTo>
                        <a:lnTo>
                          <a:pt x="0" y="0"/>
                        </a:lnTo>
                        <a:lnTo>
                          <a:pt x="245454" y="8280"/>
                        </a:lnTo>
                        <a:lnTo>
                          <a:pt x="434461" y="32861"/>
                        </a:lnTo>
                        <a:lnTo>
                          <a:pt x="0" y="285761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9" name="Freeform: Shape 948">
                    <a:extLst>
                      <a:ext uri="{FF2B5EF4-FFF2-40B4-BE49-F238E27FC236}">
                        <a16:creationId xmlns:a16="http://schemas.microsoft.com/office/drawing/2014/main" xmlns="" id="{46382F0A-B8E1-4DAD-A90E-0880D1AC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35657" y="3652929"/>
                    <a:ext cx="1647232" cy="2597681"/>
                  </a:xfrm>
                  <a:custGeom>
                    <a:avLst/>
                    <a:gdLst>
                      <a:gd name="connsiteX0" fmla="*/ 0 w 1647232"/>
                      <a:gd name="connsiteY0" fmla="*/ 2597681 h 2597681"/>
                      <a:gd name="connsiteX1" fmla="*/ 1269974 w 1647232"/>
                      <a:gd name="connsiteY1" fmla="*/ 0 h 2597681"/>
                      <a:gd name="connsiteX2" fmla="*/ 1300474 w 1647232"/>
                      <a:gd name="connsiteY2" fmla="*/ 13641 h 2597681"/>
                      <a:gd name="connsiteX3" fmla="*/ 1558571 w 1647232"/>
                      <a:gd name="connsiteY3" fmla="*/ 161327 h 2597681"/>
                      <a:gd name="connsiteX4" fmla="*/ 1647232 w 1647232"/>
                      <a:gd name="connsiteY4" fmla="*/ 221295 h 2597681"/>
                      <a:gd name="connsiteX5" fmla="*/ 0 w 1647232"/>
                      <a:gd name="connsiteY5" fmla="*/ 2597681 h 2597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47232" h="2597681">
                        <a:moveTo>
                          <a:pt x="0" y="2597681"/>
                        </a:moveTo>
                        <a:lnTo>
                          <a:pt x="1269974" y="0"/>
                        </a:lnTo>
                        <a:lnTo>
                          <a:pt x="1300474" y="13641"/>
                        </a:lnTo>
                        <a:cubicBezTo>
                          <a:pt x="1388341" y="58259"/>
                          <a:pt x="1474492" y="107486"/>
                          <a:pt x="1558571" y="161327"/>
                        </a:cubicBezTo>
                        <a:lnTo>
                          <a:pt x="1647232" y="221295"/>
                        </a:lnTo>
                        <a:lnTo>
                          <a:pt x="0" y="2597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:a16="http://schemas.microsoft.com/office/drawing/2014/main" xmlns="" id="{F6A799BC-5CDB-475B-814A-5C0CA4C949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93381" y="2905749"/>
                    <a:ext cx="506858" cy="2781519"/>
                  </a:xfrm>
                  <a:custGeom>
                    <a:avLst/>
                    <a:gdLst>
                      <a:gd name="connsiteX0" fmla="*/ 506858 w 506858"/>
                      <a:gd name="connsiteY0" fmla="*/ 2781519 h 2781519"/>
                      <a:gd name="connsiteX1" fmla="*/ 0 w 506858"/>
                      <a:gd name="connsiteY1" fmla="*/ 50308 h 2781519"/>
                      <a:gd name="connsiteX2" fmla="*/ 205069 w 506858"/>
                      <a:gd name="connsiteY2" fmla="*/ 17781 h 2781519"/>
                      <a:gd name="connsiteX3" fmla="*/ 492898 w 506858"/>
                      <a:gd name="connsiteY3" fmla="*/ 0 h 2781519"/>
                      <a:gd name="connsiteX4" fmla="*/ 506858 w 506858"/>
                      <a:gd name="connsiteY4" fmla="*/ 471 h 2781519"/>
                      <a:gd name="connsiteX5" fmla="*/ 506858 w 506858"/>
                      <a:gd name="connsiteY5" fmla="*/ 2781519 h 2781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6858" h="2781519">
                        <a:moveTo>
                          <a:pt x="506858" y="2781519"/>
                        </a:moveTo>
                        <a:lnTo>
                          <a:pt x="0" y="50308"/>
                        </a:lnTo>
                        <a:lnTo>
                          <a:pt x="205069" y="17781"/>
                        </a:lnTo>
                        <a:cubicBezTo>
                          <a:pt x="300710" y="7275"/>
                          <a:pt x="396772" y="1346"/>
                          <a:pt x="492898" y="0"/>
                        </a:cubicBezTo>
                        <a:lnTo>
                          <a:pt x="506858" y="471"/>
                        </a:lnTo>
                        <a:lnTo>
                          <a:pt x="506858" y="2781519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:a16="http://schemas.microsoft.com/office/drawing/2014/main" xmlns="" id="{21FA035A-9AB0-448E-9CEF-A0DC07FC84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878637" y="4152962"/>
                    <a:ext cx="2545202" cy="1670564"/>
                  </a:xfrm>
                  <a:custGeom>
                    <a:avLst/>
                    <a:gdLst>
                      <a:gd name="connsiteX0" fmla="*/ 0 w 2545202"/>
                      <a:gd name="connsiteY0" fmla="*/ 1670564 h 1670564"/>
                      <a:gd name="connsiteX1" fmla="*/ 2289249 w 2545202"/>
                      <a:gd name="connsiteY1" fmla="*/ 0 h 1670564"/>
                      <a:gd name="connsiteX2" fmla="*/ 2342918 w 2545202"/>
                      <a:gd name="connsiteY2" fmla="*/ 74753 h 1670564"/>
                      <a:gd name="connsiteX3" fmla="*/ 2497766 w 2545202"/>
                      <a:gd name="connsiteY3" fmla="*/ 328618 h 1670564"/>
                      <a:gd name="connsiteX4" fmla="*/ 2545202 w 2545202"/>
                      <a:gd name="connsiteY4" fmla="*/ 427190 h 1670564"/>
                      <a:gd name="connsiteX5" fmla="*/ 0 w 2545202"/>
                      <a:gd name="connsiteY5" fmla="*/ 1670564 h 1670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45202" h="1670564">
                        <a:moveTo>
                          <a:pt x="0" y="1670564"/>
                        </a:moveTo>
                        <a:lnTo>
                          <a:pt x="2289249" y="0"/>
                        </a:lnTo>
                        <a:lnTo>
                          <a:pt x="2342918" y="74753"/>
                        </a:lnTo>
                        <a:cubicBezTo>
                          <a:pt x="2399090" y="157294"/>
                          <a:pt x="2450707" y="242034"/>
                          <a:pt x="2497766" y="328618"/>
                        </a:cubicBezTo>
                        <a:lnTo>
                          <a:pt x="2545202" y="427190"/>
                        </a:lnTo>
                        <a:lnTo>
                          <a:pt x="0" y="1670564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6" name="Freeform: Shape 945">
                    <a:extLst>
                      <a:ext uri="{FF2B5EF4-FFF2-40B4-BE49-F238E27FC236}">
                        <a16:creationId xmlns:a16="http://schemas.microsoft.com/office/drawing/2014/main" xmlns="" id="{6CCAC33D-3581-4A99-8A7A-DB38ADFF4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300484" y="4359282"/>
                    <a:ext cx="2768462" cy="805607"/>
                  </a:xfrm>
                  <a:custGeom>
                    <a:avLst/>
                    <a:gdLst>
                      <a:gd name="connsiteX0" fmla="*/ 0 w 2768462"/>
                      <a:gd name="connsiteY0" fmla="*/ 805607 h 805607"/>
                      <a:gd name="connsiteX1" fmla="*/ 2673787 w 2768462"/>
                      <a:gd name="connsiteY1" fmla="*/ 0 h 805607"/>
                      <a:gd name="connsiteX2" fmla="*/ 2732899 w 2768462"/>
                      <a:gd name="connsiteY2" fmla="*/ 228205 h 805607"/>
                      <a:gd name="connsiteX3" fmla="*/ 2768462 w 2768462"/>
                      <a:gd name="connsiteY3" fmla="*/ 452412 h 805607"/>
                      <a:gd name="connsiteX4" fmla="*/ 0 w 2768462"/>
                      <a:gd name="connsiteY4" fmla="*/ 805607 h 805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462" h="805607">
                        <a:moveTo>
                          <a:pt x="0" y="805607"/>
                        </a:moveTo>
                        <a:lnTo>
                          <a:pt x="2673787" y="0"/>
                        </a:lnTo>
                        <a:lnTo>
                          <a:pt x="2732899" y="228205"/>
                        </a:lnTo>
                        <a:lnTo>
                          <a:pt x="2768462" y="452412"/>
                        </a:lnTo>
                        <a:lnTo>
                          <a:pt x="0" y="80560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:a16="http://schemas.microsoft.com/office/drawing/2014/main" xmlns="" id="{E16B6499-634A-45D4-9966-7AFB79E3D8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259528" y="4038355"/>
                    <a:ext cx="2268580" cy="2013022"/>
                  </a:xfrm>
                  <a:custGeom>
                    <a:avLst/>
                    <a:gdLst>
                      <a:gd name="connsiteX0" fmla="*/ 0 w 2268580"/>
                      <a:gd name="connsiteY0" fmla="*/ 2013022 h 2013022"/>
                      <a:gd name="connsiteX1" fmla="*/ 1957480 w 2268580"/>
                      <a:gd name="connsiteY1" fmla="*/ 0 h 2013022"/>
                      <a:gd name="connsiteX2" fmla="*/ 2055552 w 2268580"/>
                      <a:gd name="connsiteY2" fmla="*/ 100312 h 2013022"/>
                      <a:gd name="connsiteX3" fmla="*/ 2251374 w 2268580"/>
                      <a:gd name="connsiteY3" fmla="*/ 333575 h 2013022"/>
                      <a:gd name="connsiteX4" fmla="*/ 2268580 w 2268580"/>
                      <a:gd name="connsiteY4" fmla="*/ 357541 h 2013022"/>
                      <a:gd name="connsiteX5" fmla="*/ 0 w 2268580"/>
                      <a:gd name="connsiteY5" fmla="*/ 2013022 h 2013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8580" h="2013022">
                        <a:moveTo>
                          <a:pt x="0" y="2013022"/>
                        </a:moveTo>
                        <a:lnTo>
                          <a:pt x="1957480" y="0"/>
                        </a:lnTo>
                        <a:lnTo>
                          <a:pt x="2055552" y="100312"/>
                        </a:lnTo>
                        <a:cubicBezTo>
                          <a:pt x="2125374" y="175451"/>
                          <a:pt x="2190649" y="253323"/>
                          <a:pt x="2251374" y="333575"/>
                        </a:cubicBezTo>
                        <a:lnTo>
                          <a:pt x="2268580" y="357541"/>
                        </a:lnTo>
                        <a:lnTo>
                          <a:pt x="0" y="2013022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:a16="http://schemas.microsoft.com/office/drawing/2014/main" xmlns="" id="{888639A2-E41D-4D00-94AF-32D58B75A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67221" y="3912742"/>
                    <a:ext cx="1937797" cy="2285350"/>
                  </a:xfrm>
                  <a:custGeom>
                    <a:avLst/>
                    <a:gdLst>
                      <a:gd name="connsiteX0" fmla="*/ 0 w 1937797"/>
                      <a:gd name="connsiteY0" fmla="*/ 2285350 h 2285350"/>
                      <a:gd name="connsiteX1" fmla="*/ 1584127 w 1937797"/>
                      <a:gd name="connsiteY1" fmla="*/ 0 h 2285350"/>
                      <a:gd name="connsiteX2" fmla="*/ 1596130 w 1937797"/>
                      <a:gd name="connsiteY2" fmla="*/ 8119 h 2285350"/>
                      <a:gd name="connsiteX3" fmla="*/ 1834779 w 1937797"/>
                      <a:gd name="connsiteY3" fmla="*/ 197340 h 2285350"/>
                      <a:gd name="connsiteX4" fmla="*/ 1937797 w 1937797"/>
                      <a:gd name="connsiteY4" fmla="*/ 292569 h 2285350"/>
                      <a:gd name="connsiteX5" fmla="*/ 0 w 1937797"/>
                      <a:gd name="connsiteY5" fmla="*/ 2285350 h 2285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37797" h="2285350">
                        <a:moveTo>
                          <a:pt x="0" y="2285350"/>
                        </a:moveTo>
                        <a:lnTo>
                          <a:pt x="1584127" y="0"/>
                        </a:lnTo>
                        <a:lnTo>
                          <a:pt x="1596130" y="8119"/>
                        </a:lnTo>
                        <a:cubicBezTo>
                          <a:pt x="1678049" y="66575"/>
                          <a:pt x="1757717" y="129646"/>
                          <a:pt x="1834779" y="197340"/>
                        </a:cubicBezTo>
                        <a:lnTo>
                          <a:pt x="1937797" y="292569"/>
                        </a:lnTo>
                        <a:lnTo>
                          <a:pt x="0" y="228535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3" name="Freeform: Shape 942">
                    <a:extLst>
                      <a:ext uri="{FF2B5EF4-FFF2-40B4-BE49-F238E27FC236}">
                        <a16:creationId xmlns:a16="http://schemas.microsoft.com/office/drawing/2014/main" xmlns="" id="{3030D67B-A723-4958-8F46-A84CB3C3D9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107453" y="4432417"/>
                    <a:ext cx="2681934" cy="376271"/>
                  </a:xfrm>
                  <a:custGeom>
                    <a:avLst/>
                    <a:gdLst>
                      <a:gd name="connsiteX0" fmla="*/ 0 w 2681934"/>
                      <a:gd name="connsiteY0" fmla="*/ 339227 h 376271"/>
                      <a:gd name="connsiteX1" fmla="*/ 2658976 w 2681934"/>
                      <a:gd name="connsiteY1" fmla="*/ 0 h 376271"/>
                      <a:gd name="connsiteX2" fmla="*/ 2664154 w 2681934"/>
                      <a:gd name="connsiteY2" fmla="*/ 32644 h 376271"/>
                      <a:gd name="connsiteX3" fmla="*/ 2681934 w 2681934"/>
                      <a:gd name="connsiteY3" fmla="*/ 320472 h 376271"/>
                      <a:gd name="connsiteX4" fmla="*/ 2680052 w 2681934"/>
                      <a:gd name="connsiteY4" fmla="*/ 376271 h 376271"/>
                      <a:gd name="connsiteX5" fmla="*/ 0 w 2681934"/>
                      <a:gd name="connsiteY5" fmla="*/ 339227 h 376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81934" h="376271">
                        <a:moveTo>
                          <a:pt x="0" y="339227"/>
                        </a:moveTo>
                        <a:lnTo>
                          <a:pt x="2658976" y="0"/>
                        </a:lnTo>
                        <a:lnTo>
                          <a:pt x="2664154" y="32644"/>
                        </a:lnTo>
                        <a:cubicBezTo>
                          <a:pt x="2674661" y="128286"/>
                          <a:pt x="2680590" y="224347"/>
                          <a:pt x="2681934" y="320472"/>
                        </a:cubicBezTo>
                        <a:lnTo>
                          <a:pt x="2680052" y="376271"/>
                        </a:lnTo>
                        <a:lnTo>
                          <a:pt x="0" y="339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:a16="http://schemas.microsoft.com/office/drawing/2014/main" xmlns="" id="{2CC60152-02B2-4F30-BA8C-4F9632ACF1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17" y="3646971"/>
                    <a:ext cx="1195869" cy="2591007"/>
                  </a:xfrm>
                  <a:custGeom>
                    <a:avLst/>
                    <a:gdLst>
                      <a:gd name="connsiteX0" fmla="*/ 0 w 1195869"/>
                      <a:gd name="connsiteY0" fmla="*/ 2591007 h 2591007"/>
                      <a:gd name="connsiteX1" fmla="*/ 833815 w 1195869"/>
                      <a:gd name="connsiteY1" fmla="*/ 0 h 2591007"/>
                      <a:gd name="connsiteX2" fmla="*/ 984281 w 1195869"/>
                      <a:gd name="connsiteY2" fmla="*/ 50279 h 2591007"/>
                      <a:gd name="connsiteX3" fmla="*/ 1195869 w 1195869"/>
                      <a:gd name="connsiteY3" fmla="*/ 144907 h 2591007"/>
                      <a:gd name="connsiteX4" fmla="*/ 0 w 1195869"/>
                      <a:gd name="connsiteY4" fmla="*/ 2591007 h 259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5869" h="2591007">
                        <a:moveTo>
                          <a:pt x="0" y="2591007"/>
                        </a:moveTo>
                        <a:lnTo>
                          <a:pt x="833815" y="0"/>
                        </a:lnTo>
                        <a:lnTo>
                          <a:pt x="984281" y="50279"/>
                        </a:lnTo>
                        <a:lnTo>
                          <a:pt x="1195869" y="144907"/>
                        </a:lnTo>
                        <a:lnTo>
                          <a:pt x="0" y="259100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821" name="Oval 1820">
                  <a:extLst>
                    <a:ext uri="{FF2B5EF4-FFF2-40B4-BE49-F238E27FC236}">
                      <a16:creationId xmlns:a16="http://schemas.microsoft.com/office/drawing/2014/main" xmlns="" id="{BD80DDF0-71FD-4738-9395-059293268835}"/>
                    </a:ext>
                  </a:extLst>
                </p:cNvPr>
                <p:cNvSpPr/>
                <p:nvPr/>
              </p:nvSpPr>
              <p:spPr>
                <a:xfrm>
                  <a:off x="5031394" y="2734351"/>
                  <a:ext cx="1142117" cy="110410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0"/>
                        <a:lumOff val="100000"/>
                      </a:schemeClr>
                    </a:gs>
                    <a:gs pos="84000">
                      <a:srgbClr val="FFE492"/>
                    </a:gs>
                    <a:gs pos="77000">
                      <a:srgbClr val="EFBD6E"/>
                    </a:gs>
                    <a:gs pos="57000">
                      <a:srgbClr val="C00000"/>
                    </a:gs>
                    <a:gs pos="19000">
                      <a:schemeClr val="accent2"/>
                    </a:gs>
                    <a:gs pos="100000">
                      <a:schemeClr val="accent4">
                        <a:lumMod val="10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054100" h="660400" prst="divot"/>
                  <a:bevelB w="153035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6" name="TextBox 865">
                  <a:extLst>
                    <a:ext uri="{FF2B5EF4-FFF2-40B4-BE49-F238E27FC236}">
                      <a16:creationId xmlns:a16="http://schemas.microsoft.com/office/drawing/2014/main" xmlns="" id="{ADE9792C-947A-4883-BA63-57067A5E1672}"/>
                    </a:ext>
                  </a:extLst>
                </p:cNvPr>
                <p:cNvSpPr txBox="1"/>
                <p:nvPr/>
              </p:nvSpPr>
              <p:spPr>
                <a:xfrm rot="18723412">
                  <a:off x="6616064" y="1455606"/>
                  <a:ext cx="1004266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Thu An</a:t>
                  </a:r>
                </a:p>
              </p:txBody>
            </p:sp>
            <p:sp>
              <p:nvSpPr>
                <p:cNvPr id="867" name="TextBox 866">
                  <a:extLst>
                    <a:ext uri="{FF2B5EF4-FFF2-40B4-BE49-F238E27FC236}">
                      <a16:creationId xmlns:a16="http://schemas.microsoft.com/office/drawing/2014/main" xmlns="" id="{8418E7C3-CDFB-4C28-9351-4C485E152173}"/>
                    </a:ext>
                  </a:extLst>
                </p:cNvPr>
                <p:cNvSpPr txBox="1"/>
                <p:nvPr/>
              </p:nvSpPr>
              <p:spPr>
                <a:xfrm rot="19246171">
                  <a:off x="6806519" y="1689692"/>
                  <a:ext cx="121472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Quốc</a:t>
                  </a:r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</a:t>
                  </a:r>
                </a:p>
              </p:txBody>
            </p:sp>
            <p:sp>
              <p:nvSpPr>
                <p:cNvPr id="868" name="TextBox 867">
                  <a:extLst>
                    <a:ext uri="{FF2B5EF4-FFF2-40B4-BE49-F238E27FC236}">
                      <a16:creationId xmlns:a16="http://schemas.microsoft.com/office/drawing/2014/main" xmlns="" id="{1ADF26F1-4E6A-4156-85EA-3F4BB75FFF13}"/>
                    </a:ext>
                  </a:extLst>
                </p:cNvPr>
                <p:cNvSpPr txBox="1"/>
                <p:nvPr/>
              </p:nvSpPr>
              <p:spPr>
                <a:xfrm rot="19665861">
                  <a:off x="7026245" y="1956326"/>
                  <a:ext cx="115982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r>
                    <a: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69" name="TextBox 868">
                  <a:extLst>
                    <a:ext uri="{FF2B5EF4-FFF2-40B4-BE49-F238E27FC236}">
                      <a16:creationId xmlns:a16="http://schemas.microsoft.com/office/drawing/2014/main" xmlns="" id="{CF230FC1-67EB-4FC8-8F57-C5C17C497866}"/>
                    </a:ext>
                  </a:extLst>
                </p:cNvPr>
                <p:cNvSpPr txBox="1"/>
                <p:nvPr/>
              </p:nvSpPr>
              <p:spPr>
                <a:xfrm rot="20305711">
                  <a:off x="7191003" y="2254158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0" name="TextBox 869">
                  <a:extLst>
                    <a:ext uri="{FF2B5EF4-FFF2-40B4-BE49-F238E27FC236}">
                      <a16:creationId xmlns:a16="http://schemas.microsoft.com/office/drawing/2014/main" xmlns="" id="{ABDAB63B-B59C-4C23-9C8B-6F94E233316E}"/>
                    </a:ext>
                  </a:extLst>
                </p:cNvPr>
                <p:cNvSpPr txBox="1"/>
                <p:nvPr/>
              </p:nvSpPr>
              <p:spPr>
                <a:xfrm rot="20836816">
                  <a:off x="7264692" y="2579893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1" name="TextBox 870">
                  <a:extLst>
                    <a:ext uri="{FF2B5EF4-FFF2-40B4-BE49-F238E27FC236}">
                      <a16:creationId xmlns:a16="http://schemas.microsoft.com/office/drawing/2014/main" xmlns="" id="{07F5739C-A16E-42A1-8B04-50737162A022}"/>
                    </a:ext>
                  </a:extLst>
                </p:cNvPr>
                <p:cNvSpPr txBox="1"/>
                <p:nvPr/>
              </p:nvSpPr>
              <p:spPr>
                <a:xfrm rot="21367514">
                  <a:off x="7046925" y="2973554"/>
                  <a:ext cx="14702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2" name="TextBox 871">
                  <a:extLst>
                    <a:ext uri="{FF2B5EF4-FFF2-40B4-BE49-F238E27FC236}">
                      <a16:creationId xmlns:a16="http://schemas.microsoft.com/office/drawing/2014/main" xmlns="" id="{EF00F4AF-971F-4EAA-8B62-59FB79888457}"/>
                    </a:ext>
                  </a:extLst>
                </p:cNvPr>
                <p:cNvSpPr txBox="1"/>
                <p:nvPr/>
              </p:nvSpPr>
              <p:spPr>
                <a:xfrm rot="997316">
                  <a:off x="7233362" y="3673084"/>
                  <a:ext cx="11442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Anh</a:t>
                  </a:r>
                </a:p>
              </p:txBody>
            </p:sp>
            <p:sp>
              <p:nvSpPr>
                <p:cNvPr id="873" name="TextBox 872">
                  <a:extLst>
                    <a:ext uri="{FF2B5EF4-FFF2-40B4-BE49-F238E27FC236}">
                      <a16:creationId xmlns:a16="http://schemas.microsoft.com/office/drawing/2014/main" xmlns="" id="{0871128B-2994-49C2-9020-5EFF7F0F3BC6}"/>
                    </a:ext>
                  </a:extLst>
                </p:cNvPr>
                <p:cNvSpPr txBox="1"/>
                <p:nvPr/>
              </p:nvSpPr>
              <p:spPr>
                <a:xfrm rot="1922675">
                  <a:off x="6613165" y="4182816"/>
                  <a:ext cx="16652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Phạm</a:t>
                  </a:r>
                  <a:r>
                    <a: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6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4" name="TextBox 873">
                  <a:extLst>
                    <a:ext uri="{FF2B5EF4-FFF2-40B4-BE49-F238E27FC236}">
                      <a16:creationId xmlns:a16="http://schemas.microsoft.com/office/drawing/2014/main" xmlns="" id="{9958C2D7-4D8F-43B9-8245-AA0B65E119BC}"/>
                    </a:ext>
                  </a:extLst>
                </p:cNvPr>
                <p:cNvSpPr txBox="1"/>
                <p:nvPr/>
              </p:nvSpPr>
              <p:spPr>
                <a:xfrm rot="2514770">
                  <a:off x="6654483" y="4594052"/>
                  <a:ext cx="14424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Vũ</a:t>
                  </a:r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5" name="TextBox 874">
                  <a:extLst>
                    <a:ext uri="{FF2B5EF4-FFF2-40B4-BE49-F238E27FC236}">
                      <a16:creationId xmlns:a16="http://schemas.microsoft.com/office/drawing/2014/main" xmlns="" id="{E31CA9FC-498D-423F-91B7-0A67C3CC399E}"/>
                    </a:ext>
                  </a:extLst>
                </p:cNvPr>
                <p:cNvSpPr txBox="1"/>
                <p:nvPr/>
              </p:nvSpPr>
              <p:spPr>
                <a:xfrm rot="1514492">
                  <a:off x="7221945" y="4005308"/>
                  <a:ext cx="109542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Gia </a:t>
                  </a:r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endParaRPr 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6" name="TextBox 875">
                  <a:extLst>
                    <a:ext uri="{FF2B5EF4-FFF2-40B4-BE49-F238E27FC236}">
                      <a16:creationId xmlns:a16="http://schemas.microsoft.com/office/drawing/2014/main" xmlns="" id="{28AFA0CB-DBC0-421D-AE64-B7D58821EACF}"/>
                    </a:ext>
                  </a:extLst>
                </p:cNvPr>
                <p:cNvSpPr txBox="1"/>
                <p:nvPr/>
              </p:nvSpPr>
              <p:spPr>
                <a:xfrm rot="3235158">
                  <a:off x="6464817" y="4890426"/>
                  <a:ext cx="124119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sz="16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sz="16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7" name="TextBox 876">
                  <a:extLst>
                    <a:ext uri="{FF2B5EF4-FFF2-40B4-BE49-F238E27FC236}">
                      <a16:creationId xmlns:a16="http://schemas.microsoft.com/office/drawing/2014/main" xmlns="" id="{4739879A-D9EB-4106-B75B-0E2F4156E1C1}"/>
                    </a:ext>
                  </a:extLst>
                </p:cNvPr>
                <p:cNvSpPr txBox="1"/>
                <p:nvPr/>
              </p:nvSpPr>
              <p:spPr>
                <a:xfrm rot="3647902">
                  <a:off x="6173558" y="5036617"/>
                  <a:ext cx="116756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Tuệ</a:t>
                  </a:r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8" name="TextBox 877">
                  <a:extLst>
                    <a:ext uri="{FF2B5EF4-FFF2-40B4-BE49-F238E27FC236}">
                      <a16:creationId xmlns:a16="http://schemas.microsoft.com/office/drawing/2014/main" xmlns="" id="{622698F5-9300-41D7-98F6-2C099F74AAFC}"/>
                    </a:ext>
                  </a:extLst>
                </p:cNvPr>
                <p:cNvSpPr txBox="1"/>
                <p:nvPr/>
              </p:nvSpPr>
              <p:spPr>
                <a:xfrm rot="4227308">
                  <a:off x="5916837" y="5237726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79" name="TextBox 878">
                  <a:extLst>
                    <a:ext uri="{FF2B5EF4-FFF2-40B4-BE49-F238E27FC236}">
                      <a16:creationId xmlns:a16="http://schemas.microsoft.com/office/drawing/2014/main" xmlns="" id="{E46D2887-6032-410F-960C-E5656CDDD8D2}"/>
                    </a:ext>
                  </a:extLst>
                </p:cNvPr>
                <p:cNvSpPr txBox="1"/>
                <p:nvPr/>
              </p:nvSpPr>
              <p:spPr>
                <a:xfrm rot="4789949">
                  <a:off x="5452858" y="5360713"/>
                  <a:ext cx="13614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Quỳnh</a:t>
                  </a:r>
                  <a:r>
                    <a: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0" name="TextBox 879">
                  <a:extLst>
                    <a:ext uri="{FF2B5EF4-FFF2-40B4-BE49-F238E27FC236}">
                      <a16:creationId xmlns:a16="http://schemas.microsoft.com/office/drawing/2014/main" xmlns="" id="{2497EBA6-AE50-4C37-8378-B017DE31C4AF}"/>
                    </a:ext>
                  </a:extLst>
                </p:cNvPr>
                <p:cNvSpPr txBox="1"/>
                <p:nvPr/>
              </p:nvSpPr>
              <p:spPr>
                <a:xfrm rot="6346336">
                  <a:off x="4494391" y="5307367"/>
                  <a:ext cx="11246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endParaRPr 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1" name="TextBox 880">
                  <a:extLst>
                    <a:ext uri="{FF2B5EF4-FFF2-40B4-BE49-F238E27FC236}">
                      <a16:creationId xmlns:a16="http://schemas.microsoft.com/office/drawing/2014/main" xmlns="" id="{6C158622-BCEC-425F-B2AE-C897AD6B861C}"/>
                    </a:ext>
                  </a:extLst>
                </p:cNvPr>
                <p:cNvSpPr txBox="1"/>
                <p:nvPr/>
              </p:nvSpPr>
              <p:spPr>
                <a:xfrm rot="5900025">
                  <a:off x="4679099" y="5324508"/>
                  <a:ext cx="14754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6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Dương</a:t>
                  </a:r>
                  <a:endParaRPr lang="en-US" sz="16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2" name="TextBox 881">
                  <a:extLst>
                    <a:ext uri="{FF2B5EF4-FFF2-40B4-BE49-F238E27FC236}">
                      <a16:creationId xmlns:a16="http://schemas.microsoft.com/office/drawing/2014/main" xmlns="" id="{5BCE1F23-B966-4CDA-AD87-5D29683B358D}"/>
                    </a:ext>
                  </a:extLst>
                </p:cNvPr>
                <p:cNvSpPr txBox="1"/>
                <p:nvPr/>
              </p:nvSpPr>
              <p:spPr>
                <a:xfrm rot="5400000">
                  <a:off x="5233398" y="5456569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3" name="TextBox 882">
                  <a:extLst>
                    <a:ext uri="{FF2B5EF4-FFF2-40B4-BE49-F238E27FC236}">
                      <a16:creationId xmlns:a16="http://schemas.microsoft.com/office/drawing/2014/main" xmlns="" id="{868D3BD3-1005-4D08-9019-B9CFC14EED56}"/>
                    </a:ext>
                  </a:extLst>
                </p:cNvPr>
                <p:cNvSpPr txBox="1"/>
                <p:nvPr/>
              </p:nvSpPr>
              <p:spPr>
                <a:xfrm rot="6845420">
                  <a:off x="4091183" y="5136915"/>
                  <a:ext cx="127851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Hồng</a:t>
                  </a:r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Hạnh</a:t>
                  </a:r>
                  <a:endParaRPr 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5" name="TextBox 884">
                  <a:extLst>
                    <a:ext uri="{FF2B5EF4-FFF2-40B4-BE49-F238E27FC236}">
                      <a16:creationId xmlns:a16="http://schemas.microsoft.com/office/drawing/2014/main" xmlns="" id="{7AF619B3-DD90-4833-8233-20789D3211CA}"/>
                    </a:ext>
                  </a:extLst>
                </p:cNvPr>
                <p:cNvSpPr txBox="1"/>
                <p:nvPr/>
              </p:nvSpPr>
              <p:spPr>
                <a:xfrm rot="8044895">
                  <a:off x="3424708" y="478393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6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Hưng</a:t>
                  </a:r>
                  <a:endParaRPr lang="en-US" sz="16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6" name="TextBox 885">
                  <a:extLst>
                    <a:ext uri="{FF2B5EF4-FFF2-40B4-BE49-F238E27FC236}">
                      <a16:creationId xmlns:a16="http://schemas.microsoft.com/office/drawing/2014/main" xmlns="" id="{41713394-0D42-46DD-B180-6CA66D319F13}"/>
                    </a:ext>
                  </a:extLst>
                </p:cNvPr>
                <p:cNvSpPr txBox="1"/>
                <p:nvPr/>
              </p:nvSpPr>
              <p:spPr>
                <a:xfrm rot="8613839">
                  <a:off x="3161700" y="4593688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Khải</a:t>
                  </a:r>
                  <a:endParaRPr 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7" name="TextBox 886">
                  <a:extLst>
                    <a:ext uri="{FF2B5EF4-FFF2-40B4-BE49-F238E27FC236}">
                      <a16:creationId xmlns:a16="http://schemas.microsoft.com/office/drawing/2014/main" xmlns="" id="{681478BD-0BAC-4F46-A3F9-0BAF5CC086CC}"/>
                    </a:ext>
                  </a:extLst>
                </p:cNvPr>
                <p:cNvSpPr txBox="1"/>
                <p:nvPr/>
              </p:nvSpPr>
              <p:spPr>
                <a:xfrm rot="9100784">
                  <a:off x="2974226" y="4289174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Khanh</a:t>
                  </a:r>
                  <a:endParaRPr 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8" name="TextBox 887">
                  <a:extLst>
                    <a:ext uri="{FF2B5EF4-FFF2-40B4-BE49-F238E27FC236}">
                      <a16:creationId xmlns:a16="http://schemas.microsoft.com/office/drawing/2014/main" xmlns="" id="{C7B4D38C-BCA8-4425-8FE3-F07580F8D19F}"/>
                    </a:ext>
                  </a:extLst>
                </p:cNvPr>
                <p:cNvSpPr txBox="1"/>
                <p:nvPr/>
              </p:nvSpPr>
              <p:spPr>
                <a:xfrm rot="9582197">
                  <a:off x="2755616" y="402907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Kiệt</a:t>
                  </a:r>
                  <a:endParaRPr 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9" name="TextBox 888">
                  <a:extLst>
                    <a:ext uri="{FF2B5EF4-FFF2-40B4-BE49-F238E27FC236}">
                      <a16:creationId xmlns:a16="http://schemas.microsoft.com/office/drawing/2014/main" xmlns="" id="{DAE57DE0-4C18-4481-8C79-49DCAC37F9F4}"/>
                    </a:ext>
                  </a:extLst>
                </p:cNvPr>
                <p:cNvSpPr txBox="1"/>
                <p:nvPr/>
              </p:nvSpPr>
              <p:spPr>
                <a:xfrm rot="10109537">
                  <a:off x="2713143" y="3651402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sz="16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endParaRPr lang="en-US" sz="16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1" name="TextBox 890">
                  <a:extLst>
                    <a:ext uri="{FF2B5EF4-FFF2-40B4-BE49-F238E27FC236}">
                      <a16:creationId xmlns:a16="http://schemas.microsoft.com/office/drawing/2014/main" xmlns="" id="{ADECA585-8253-4546-8B7C-1F49C2388E43}"/>
                    </a:ext>
                  </a:extLst>
                </p:cNvPr>
                <p:cNvSpPr txBox="1"/>
                <p:nvPr/>
              </p:nvSpPr>
              <p:spPr>
                <a:xfrm rot="11086160">
                  <a:off x="2605069" y="3002996"/>
                  <a:ext cx="15677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2" name="TextBox 891">
                  <a:extLst>
                    <a:ext uri="{FF2B5EF4-FFF2-40B4-BE49-F238E27FC236}">
                      <a16:creationId xmlns:a16="http://schemas.microsoft.com/office/drawing/2014/main" xmlns="" id="{B0EAFE27-A061-49DF-A8CE-94C039997133}"/>
                    </a:ext>
                  </a:extLst>
                </p:cNvPr>
                <p:cNvSpPr txBox="1"/>
                <p:nvPr/>
              </p:nvSpPr>
              <p:spPr>
                <a:xfrm rot="11948608">
                  <a:off x="2770007" y="2271302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3" name="TextBox 892">
                  <a:extLst>
                    <a:ext uri="{FF2B5EF4-FFF2-40B4-BE49-F238E27FC236}">
                      <a16:creationId xmlns:a16="http://schemas.microsoft.com/office/drawing/2014/main" xmlns="" id="{B7FAFD9C-BF94-4DF0-8583-08A0F9C4171E}"/>
                    </a:ext>
                  </a:extLst>
                </p:cNvPr>
                <p:cNvSpPr txBox="1"/>
                <p:nvPr/>
              </p:nvSpPr>
              <p:spPr>
                <a:xfrm rot="11753808">
                  <a:off x="2743436" y="2642846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Minh</a:t>
                  </a:r>
                </a:p>
              </p:txBody>
            </p:sp>
            <p:sp>
              <p:nvSpPr>
                <p:cNvPr id="894" name="TextBox 893">
                  <a:extLst>
                    <a:ext uri="{FF2B5EF4-FFF2-40B4-BE49-F238E27FC236}">
                      <a16:creationId xmlns:a16="http://schemas.microsoft.com/office/drawing/2014/main" xmlns="" id="{AABE16D3-B4F1-49BA-99E5-76725C38B129}"/>
                    </a:ext>
                  </a:extLst>
                </p:cNvPr>
                <p:cNvSpPr txBox="1"/>
                <p:nvPr/>
              </p:nvSpPr>
              <p:spPr>
                <a:xfrm rot="12465576">
                  <a:off x="2886974" y="2045359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Hoàng</a:t>
                  </a:r>
                  <a:r>
                    <a: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Nam</a:t>
                  </a:r>
                </a:p>
              </p:txBody>
            </p:sp>
            <p:sp>
              <p:nvSpPr>
                <p:cNvPr id="895" name="TextBox 894">
                  <a:extLst>
                    <a:ext uri="{FF2B5EF4-FFF2-40B4-BE49-F238E27FC236}">
                      <a16:creationId xmlns:a16="http://schemas.microsoft.com/office/drawing/2014/main" xmlns="" id="{EA053F65-C6F8-4C92-ADC5-55582AE26F1E}"/>
                    </a:ext>
                  </a:extLst>
                </p:cNvPr>
                <p:cNvSpPr txBox="1"/>
                <p:nvPr/>
              </p:nvSpPr>
              <p:spPr>
                <a:xfrm rot="13399428">
                  <a:off x="3148717" y="1693370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Ngân</a:t>
                  </a:r>
                  <a:endParaRPr 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6" name="TextBox 895">
                  <a:extLst>
                    <a:ext uri="{FF2B5EF4-FFF2-40B4-BE49-F238E27FC236}">
                      <a16:creationId xmlns:a16="http://schemas.microsoft.com/office/drawing/2014/main" xmlns="" id="{33F2300F-AB52-4022-9618-E2CBAE7E8B64}"/>
                    </a:ext>
                  </a:extLst>
                </p:cNvPr>
                <p:cNvSpPr txBox="1"/>
                <p:nvPr/>
              </p:nvSpPr>
              <p:spPr>
                <a:xfrm rot="13952114">
                  <a:off x="3515169" y="1416764"/>
                  <a:ext cx="12723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7" name="TextBox 896">
                  <a:extLst>
                    <a:ext uri="{FF2B5EF4-FFF2-40B4-BE49-F238E27FC236}">
                      <a16:creationId xmlns:a16="http://schemas.microsoft.com/office/drawing/2014/main" xmlns="" id="{CAF95819-8753-40FC-8593-513E7D9D77E7}"/>
                    </a:ext>
                  </a:extLst>
                </p:cNvPr>
                <p:cNvSpPr txBox="1"/>
                <p:nvPr/>
              </p:nvSpPr>
              <p:spPr>
                <a:xfrm rot="14346017">
                  <a:off x="3659855" y="1188776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6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Tâm</a:t>
                  </a:r>
                  <a:endParaRPr lang="en-US" sz="16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8" name="TextBox 897">
                  <a:extLst>
                    <a:ext uri="{FF2B5EF4-FFF2-40B4-BE49-F238E27FC236}">
                      <a16:creationId xmlns:a16="http://schemas.microsoft.com/office/drawing/2014/main" xmlns="" id="{EC7D9FB8-961C-4FD7-8CF9-C523BE919EC7}"/>
                    </a:ext>
                  </a:extLst>
                </p:cNvPr>
                <p:cNvSpPr txBox="1"/>
                <p:nvPr/>
              </p:nvSpPr>
              <p:spPr>
                <a:xfrm rot="14965495">
                  <a:off x="3979551" y="1070089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endParaRPr 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9" name="TextBox 898">
                  <a:extLst>
                    <a:ext uri="{FF2B5EF4-FFF2-40B4-BE49-F238E27FC236}">
                      <a16:creationId xmlns:a16="http://schemas.microsoft.com/office/drawing/2014/main" xmlns="" id="{6053F74E-3EB8-4D42-B720-33881E4F6A02}"/>
                    </a:ext>
                  </a:extLst>
                </p:cNvPr>
                <p:cNvSpPr txBox="1"/>
                <p:nvPr/>
              </p:nvSpPr>
              <p:spPr>
                <a:xfrm rot="15274070">
                  <a:off x="4352885" y="988397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endParaRPr 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0" name="TextBox 899">
                  <a:extLst>
                    <a:ext uri="{FF2B5EF4-FFF2-40B4-BE49-F238E27FC236}">
                      <a16:creationId xmlns:a16="http://schemas.microsoft.com/office/drawing/2014/main" xmlns="" id="{104BC20E-1464-4A64-A5C2-DA0B4F7F54DD}"/>
                    </a:ext>
                  </a:extLst>
                </p:cNvPr>
                <p:cNvSpPr txBox="1"/>
                <p:nvPr/>
              </p:nvSpPr>
              <p:spPr>
                <a:xfrm rot="17060111">
                  <a:off x="5430159" y="926711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Trúc</a:t>
                  </a:r>
                  <a:endParaRPr 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1" name="TextBox 900">
                  <a:extLst>
                    <a:ext uri="{FF2B5EF4-FFF2-40B4-BE49-F238E27FC236}">
                      <a16:creationId xmlns:a16="http://schemas.microsoft.com/office/drawing/2014/main" xmlns="" id="{3A8559CE-949C-44BA-88EB-3AD7022DB7BB}"/>
                    </a:ext>
                  </a:extLst>
                </p:cNvPr>
                <p:cNvSpPr txBox="1"/>
                <p:nvPr/>
              </p:nvSpPr>
              <p:spPr>
                <a:xfrm rot="16455159">
                  <a:off x="5185019" y="851198"/>
                  <a:ext cx="12156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Nhã</a:t>
                  </a:r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Uyên</a:t>
                  </a:r>
                  <a:endParaRPr 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2" name="TextBox 901">
                  <a:extLst>
                    <a:ext uri="{FF2B5EF4-FFF2-40B4-BE49-F238E27FC236}">
                      <a16:creationId xmlns:a16="http://schemas.microsoft.com/office/drawing/2014/main" xmlns="" id="{3163DDDE-C8C0-423F-A0B4-59DBBF5206DB}"/>
                    </a:ext>
                  </a:extLst>
                </p:cNvPr>
                <p:cNvSpPr txBox="1"/>
                <p:nvPr/>
              </p:nvSpPr>
              <p:spPr>
                <a:xfrm rot="15968816">
                  <a:off x="4954957" y="785086"/>
                  <a:ext cx="848231" cy="343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Hà</a:t>
                  </a:r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3" name="TextBox 902">
                  <a:extLst>
                    <a:ext uri="{FF2B5EF4-FFF2-40B4-BE49-F238E27FC236}">
                      <a16:creationId xmlns:a16="http://schemas.microsoft.com/office/drawing/2014/main" xmlns="" id="{D9A58C7A-9739-4CEC-A41B-7AE50517A97E}"/>
                    </a:ext>
                  </a:extLst>
                </p:cNvPr>
                <p:cNvSpPr txBox="1"/>
                <p:nvPr/>
              </p:nvSpPr>
              <p:spPr>
                <a:xfrm rot="17353817">
                  <a:off x="5816078" y="1137081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Tường</a:t>
                  </a:r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4" name="TextBox 903">
                  <a:extLst>
                    <a:ext uri="{FF2B5EF4-FFF2-40B4-BE49-F238E27FC236}">
                      <a16:creationId xmlns:a16="http://schemas.microsoft.com/office/drawing/2014/main" xmlns="" id="{CF99B637-BA5B-4803-93C9-5E6884526C14}"/>
                    </a:ext>
                  </a:extLst>
                </p:cNvPr>
                <p:cNvSpPr txBox="1"/>
                <p:nvPr/>
              </p:nvSpPr>
              <p:spPr>
                <a:xfrm rot="18036346">
                  <a:off x="6136323" y="1289753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r>
                    <a: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6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sz="16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5" name="TextBox 904">
                  <a:extLst>
                    <a:ext uri="{FF2B5EF4-FFF2-40B4-BE49-F238E27FC236}">
                      <a16:creationId xmlns:a16="http://schemas.microsoft.com/office/drawing/2014/main" xmlns="" id="{47763EEE-F36C-4DD4-A2EC-2F67D0B338BA}"/>
                    </a:ext>
                  </a:extLst>
                </p:cNvPr>
                <p:cNvSpPr txBox="1"/>
                <p:nvPr/>
              </p:nvSpPr>
              <p:spPr>
                <a:xfrm rot="413243">
                  <a:off x="7346078" y="3297168"/>
                  <a:ext cx="11051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Thế</a:t>
                  </a:r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</p:grpSp>
          <p:sp>
            <p:nvSpPr>
              <p:cNvPr id="1376" name="TextBox 1375">
                <a:extLst>
                  <a:ext uri="{FF2B5EF4-FFF2-40B4-BE49-F238E27FC236}">
                    <a16:creationId xmlns:a16="http://schemas.microsoft.com/office/drawing/2014/main" xmlns="" id="{CB288B1B-1D8E-4A57-A3A4-EB93A312B997}"/>
                  </a:ext>
                </a:extLst>
              </p:cNvPr>
              <p:cNvSpPr txBox="1"/>
              <p:nvPr/>
            </p:nvSpPr>
            <p:spPr>
              <a:xfrm rot="10800000">
                <a:off x="2528327" y="3323778"/>
                <a:ext cx="11709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Mỹ</a:t>
                </a:r>
                <a:r>
                  <a:rPr 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Linh</a:t>
                </a:r>
              </a:p>
            </p:txBody>
          </p:sp>
        </p:grpSp>
        <p:sp>
          <p:nvSpPr>
            <p:cNvPr id="908" name="TextBox 907">
              <a:extLst>
                <a:ext uri="{FF2B5EF4-FFF2-40B4-BE49-F238E27FC236}">
                  <a16:creationId xmlns:a16="http://schemas.microsoft.com/office/drawing/2014/main" xmlns="" id="{ED5C3041-66F0-4C92-89D1-B9F0110F45E8}"/>
                </a:ext>
              </a:extLst>
            </p:cNvPr>
            <p:cNvSpPr txBox="1"/>
            <p:nvPr/>
          </p:nvSpPr>
          <p:spPr>
            <a:xfrm rot="7489126">
              <a:off x="3682524" y="5086208"/>
              <a:ext cx="1353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Vĩnh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79" name="Circle: Hollow 1378">
            <a:extLst>
              <a:ext uri="{FF2B5EF4-FFF2-40B4-BE49-F238E27FC236}">
                <a16:creationId xmlns:a16="http://schemas.microsoft.com/office/drawing/2014/main" xmlns="" id="{140AF6F9-0965-4C44-85E8-BDB1693CDEFE}"/>
              </a:ext>
            </a:extLst>
          </p:cNvPr>
          <p:cNvSpPr/>
          <p:nvPr/>
        </p:nvSpPr>
        <p:spPr>
          <a:xfrm>
            <a:off x="2331651" y="229837"/>
            <a:ext cx="6546097" cy="6429996"/>
          </a:xfrm>
          <a:prstGeom prst="donut">
            <a:avLst>
              <a:gd name="adj" fmla="val 618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80" name="Oval 1379">
            <a:extLst>
              <a:ext uri="{FF2B5EF4-FFF2-40B4-BE49-F238E27FC236}">
                <a16:creationId xmlns:a16="http://schemas.microsoft.com/office/drawing/2014/main" xmlns="" id="{64EEDFBE-A4CF-45B9-B24F-3340AAAA42D2}"/>
              </a:ext>
            </a:extLst>
          </p:cNvPr>
          <p:cNvSpPr/>
          <p:nvPr/>
        </p:nvSpPr>
        <p:spPr>
          <a:xfrm>
            <a:off x="6272511" y="391086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Oval 1382">
            <a:extLst>
              <a:ext uri="{FF2B5EF4-FFF2-40B4-BE49-F238E27FC236}">
                <a16:creationId xmlns:a16="http://schemas.microsoft.com/office/drawing/2014/main" xmlns="" id="{95E1051C-5B19-47AD-B51A-A9D0164170BF}"/>
              </a:ext>
            </a:extLst>
          </p:cNvPr>
          <p:cNvSpPr/>
          <p:nvPr/>
        </p:nvSpPr>
        <p:spPr>
          <a:xfrm>
            <a:off x="6776675" y="563535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Oval 1384">
            <a:extLst>
              <a:ext uri="{FF2B5EF4-FFF2-40B4-BE49-F238E27FC236}">
                <a16:creationId xmlns:a16="http://schemas.microsoft.com/office/drawing/2014/main" xmlns="" id="{25989609-C257-460E-B2C9-36868151DEBC}"/>
              </a:ext>
            </a:extLst>
          </p:cNvPr>
          <p:cNvSpPr/>
          <p:nvPr/>
        </p:nvSpPr>
        <p:spPr>
          <a:xfrm>
            <a:off x="7162279" y="781781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Oval 1386">
            <a:extLst>
              <a:ext uri="{FF2B5EF4-FFF2-40B4-BE49-F238E27FC236}">
                <a16:creationId xmlns:a16="http://schemas.microsoft.com/office/drawing/2014/main" xmlns="" id="{894397A2-0A0E-4502-BEA4-AB973FD6AD89}"/>
              </a:ext>
            </a:extLst>
          </p:cNvPr>
          <p:cNvSpPr/>
          <p:nvPr/>
        </p:nvSpPr>
        <p:spPr>
          <a:xfrm>
            <a:off x="7539368" y="1086179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Oval 1389">
            <a:extLst>
              <a:ext uri="{FF2B5EF4-FFF2-40B4-BE49-F238E27FC236}">
                <a16:creationId xmlns:a16="http://schemas.microsoft.com/office/drawing/2014/main" xmlns="" id="{1078EAC5-C88A-4988-977A-92519547D63A}"/>
              </a:ext>
            </a:extLst>
          </p:cNvPr>
          <p:cNvSpPr/>
          <p:nvPr/>
        </p:nvSpPr>
        <p:spPr>
          <a:xfrm>
            <a:off x="7909273" y="1448703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Oval 1394">
            <a:extLst>
              <a:ext uri="{FF2B5EF4-FFF2-40B4-BE49-F238E27FC236}">
                <a16:creationId xmlns:a16="http://schemas.microsoft.com/office/drawing/2014/main" xmlns="" id="{DB099B76-86F5-4259-91BF-265EA1235888}"/>
              </a:ext>
            </a:extLst>
          </p:cNvPr>
          <p:cNvSpPr/>
          <p:nvPr/>
        </p:nvSpPr>
        <p:spPr>
          <a:xfrm>
            <a:off x="8175334" y="1819583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Oval 1395">
            <a:extLst>
              <a:ext uri="{FF2B5EF4-FFF2-40B4-BE49-F238E27FC236}">
                <a16:creationId xmlns:a16="http://schemas.microsoft.com/office/drawing/2014/main" xmlns="" id="{ADE1F7B9-217C-4782-A36D-08A8963445ED}"/>
              </a:ext>
            </a:extLst>
          </p:cNvPr>
          <p:cNvSpPr/>
          <p:nvPr/>
        </p:nvSpPr>
        <p:spPr>
          <a:xfrm>
            <a:off x="8358269" y="2305756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Oval 1396">
            <a:extLst>
              <a:ext uri="{FF2B5EF4-FFF2-40B4-BE49-F238E27FC236}">
                <a16:creationId xmlns:a16="http://schemas.microsoft.com/office/drawing/2014/main" xmlns="" id="{047DA44F-7874-44DA-9590-5DCD943C6F4C}"/>
              </a:ext>
            </a:extLst>
          </p:cNvPr>
          <p:cNvSpPr/>
          <p:nvPr/>
        </p:nvSpPr>
        <p:spPr>
          <a:xfrm>
            <a:off x="8492975" y="2734527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Oval 1397">
            <a:extLst>
              <a:ext uri="{FF2B5EF4-FFF2-40B4-BE49-F238E27FC236}">
                <a16:creationId xmlns:a16="http://schemas.microsoft.com/office/drawing/2014/main" xmlns="" id="{626E792B-958B-4D43-8C7C-3D928A24C964}"/>
              </a:ext>
            </a:extLst>
          </p:cNvPr>
          <p:cNvSpPr/>
          <p:nvPr/>
        </p:nvSpPr>
        <p:spPr>
          <a:xfrm>
            <a:off x="8613171" y="3146778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Oval 1398">
            <a:extLst>
              <a:ext uri="{FF2B5EF4-FFF2-40B4-BE49-F238E27FC236}">
                <a16:creationId xmlns:a16="http://schemas.microsoft.com/office/drawing/2014/main" xmlns="" id="{E391A64B-2AA8-4A8B-A671-D7B08AF2925B}"/>
              </a:ext>
            </a:extLst>
          </p:cNvPr>
          <p:cNvSpPr/>
          <p:nvPr/>
        </p:nvSpPr>
        <p:spPr>
          <a:xfrm>
            <a:off x="8492975" y="4190579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Oval 1399">
            <a:extLst>
              <a:ext uri="{FF2B5EF4-FFF2-40B4-BE49-F238E27FC236}">
                <a16:creationId xmlns:a16="http://schemas.microsoft.com/office/drawing/2014/main" xmlns="" id="{15F1AE03-E0AF-413F-BF13-79145D3352F6}"/>
              </a:ext>
            </a:extLst>
          </p:cNvPr>
          <p:cNvSpPr/>
          <p:nvPr/>
        </p:nvSpPr>
        <p:spPr>
          <a:xfrm>
            <a:off x="8345814" y="4606389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Oval 1400">
            <a:extLst>
              <a:ext uri="{FF2B5EF4-FFF2-40B4-BE49-F238E27FC236}">
                <a16:creationId xmlns:a16="http://schemas.microsoft.com/office/drawing/2014/main" xmlns="" id="{5C159E43-A620-436E-A710-5372B4BE802C}"/>
              </a:ext>
            </a:extLst>
          </p:cNvPr>
          <p:cNvSpPr/>
          <p:nvPr/>
        </p:nvSpPr>
        <p:spPr>
          <a:xfrm>
            <a:off x="8121334" y="5023693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Oval 1401">
            <a:extLst>
              <a:ext uri="{FF2B5EF4-FFF2-40B4-BE49-F238E27FC236}">
                <a16:creationId xmlns:a16="http://schemas.microsoft.com/office/drawing/2014/main" xmlns="" id="{CC19E7BE-5150-4D72-82BF-D94BF02A6838}"/>
              </a:ext>
            </a:extLst>
          </p:cNvPr>
          <p:cNvSpPr/>
          <p:nvPr/>
        </p:nvSpPr>
        <p:spPr>
          <a:xfrm>
            <a:off x="7801273" y="5382786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Oval 1402">
            <a:extLst>
              <a:ext uri="{FF2B5EF4-FFF2-40B4-BE49-F238E27FC236}">
                <a16:creationId xmlns:a16="http://schemas.microsoft.com/office/drawing/2014/main" xmlns="" id="{F5C526CD-A44C-4F35-BBCE-01FA72E0FDB0}"/>
              </a:ext>
            </a:extLst>
          </p:cNvPr>
          <p:cNvSpPr/>
          <p:nvPr/>
        </p:nvSpPr>
        <p:spPr>
          <a:xfrm>
            <a:off x="7431368" y="5774216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Oval 1403">
            <a:extLst>
              <a:ext uri="{FF2B5EF4-FFF2-40B4-BE49-F238E27FC236}">
                <a16:creationId xmlns:a16="http://schemas.microsoft.com/office/drawing/2014/main" xmlns="" id="{6DEF6EE6-2277-4834-949C-0FBAD2CB3FF0}"/>
              </a:ext>
            </a:extLst>
          </p:cNvPr>
          <p:cNvSpPr/>
          <p:nvPr/>
        </p:nvSpPr>
        <p:spPr>
          <a:xfrm>
            <a:off x="7054279" y="6050314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Oval 1404">
            <a:extLst>
              <a:ext uri="{FF2B5EF4-FFF2-40B4-BE49-F238E27FC236}">
                <a16:creationId xmlns:a16="http://schemas.microsoft.com/office/drawing/2014/main" xmlns="" id="{31AFA756-56BA-4CBF-9225-105B2601FE17}"/>
              </a:ext>
            </a:extLst>
          </p:cNvPr>
          <p:cNvSpPr/>
          <p:nvPr/>
        </p:nvSpPr>
        <p:spPr>
          <a:xfrm>
            <a:off x="6568067" y="6231202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Oval 1405">
            <a:extLst>
              <a:ext uri="{FF2B5EF4-FFF2-40B4-BE49-F238E27FC236}">
                <a16:creationId xmlns:a16="http://schemas.microsoft.com/office/drawing/2014/main" xmlns="" id="{1D347FD4-8F65-45DE-BD47-3564519811A6}"/>
              </a:ext>
            </a:extLst>
          </p:cNvPr>
          <p:cNvSpPr/>
          <p:nvPr/>
        </p:nvSpPr>
        <p:spPr>
          <a:xfrm>
            <a:off x="6183103" y="6328489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Oval 1406">
            <a:extLst>
              <a:ext uri="{FF2B5EF4-FFF2-40B4-BE49-F238E27FC236}">
                <a16:creationId xmlns:a16="http://schemas.microsoft.com/office/drawing/2014/main" xmlns="" id="{363E30E9-64E4-4B90-B8F8-3788AD1E8D51}"/>
              </a:ext>
            </a:extLst>
          </p:cNvPr>
          <p:cNvSpPr/>
          <p:nvPr/>
        </p:nvSpPr>
        <p:spPr>
          <a:xfrm>
            <a:off x="5710724" y="6416791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Oval 1407">
            <a:extLst>
              <a:ext uri="{FF2B5EF4-FFF2-40B4-BE49-F238E27FC236}">
                <a16:creationId xmlns:a16="http://schemas.microsoft.com/office/drawing/2014/main" xmlns="" id="{EA5F6815-3889-4B64-8F77-849F6BAB190E}"/>
              </a:ext>
            </a:extLst>
          </p:cNvPr>
          <p:cNvSpPr/>
          <p:nvPr/>
        </p:nvSpPr>
        <p:spPr>
          <a:xfrm>
            <a:off x="5215165" y="6402981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Oval 1408">
            <a:extLst>
              <a:ext uri="{FF2B5EF4-FFF2-40B4-BE49-F238E27FC236}">
                <a16:creationId xmlns:a16="http://schemas.microsoft.com/office/drawing/2014/main" xmlns="" id="{60140A25-7B25-4AC3-98F1-03CF745E36DB}"/>
              </a:ext>
            </a:extLst>
          </p:cNvPr>
          <p:cNvSpPr/>
          <p:nvPr/>
        </p:nvSpPr>
        <p:spPr>
          <a:xfrm>
            <a:off x="4711166" y="6328489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Oval 1410">
            <a:extLst>
              <a:ext uri="{FF2B5EF4-FFF2-40B4-BE49-F238E27FC236}">
                <a16:creationId xmlns:a16="http://schemas.microsoft.com/office/drawing/2014/main" xmlns="" id="{1D2178A1-D082-4369-8D6E-07E70FF63C69}"/>
              </a:ext>
            </a:extLst>
          </p:cNvPr>
          <p:cNvSpPr/>
          <p:nvPr/>
        </p:nvSpPr>
        <p:spPr>
          <a:xfrm>
            <a:off x="4258386" y="6158314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Oval 1418">
            <a:extLst>
              <a:ext uri="{FF2B5EF4-FFF2-40B4-BE49-F238E27FC236}">
                <a16:creationId xmlns:a16="http://schemas.microsoft.com/office/drawing/2014/main" xmlns="" id="{7DD413AE-CF6B-4542-85D9-4DC6659065F4}"/>
              </a:ext>
            </a:extLst>
          </p:cNvPr>
          <p:cNvSpPr/>
          <p:nvPr/>
        </p:nvSpPr>
        <p:spPr>
          <a:xfrm>
            <a:off x="3814463" y="5882216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Oval 1425">
            <a:extLst>
              <a:ext uri="{FF2B5EF4-FFF2-40B4-BE49-F238E27FC236}">
                <a16:creationId xmlns:a16="http://schemas.microsoft.com/office/drawing/2014/main" xmlns="" id="{514DA2BB-6B58-4128-A93C-63182EFAED7A}"/>
              </a:ext>
            </a:extLst>
          </p:cNvPr>
          <p:cNvSpPr/>
          <p:nvPr/>
        </p:nvSpPr>
        <p:spPr>
          <a:xfrm>
            <a:off x="3473527" y="5610214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Oval 1433">
            <a:extLst>
              <a:ext uri="{FF2B5EF4-FFF2-40B4-BE49-F238E27FC236}">
                <a16:creationId xmlns:a16="http://schemas.microsoft.com/office/drawing/2014/main" xmlns="" id="{AFBB5476-8987-42CA-993B-7660CD693EEE}"/>
              </a:ext>
            </a:extLst>
          </p:cNvPr>
          <p:cNvSpPr/>
          <p:nvPr/>
        </p:nvSpPr>
        <p:spPr>
          <a:xfrm>
            <a:off x="3136672" y="5274786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Oval 1446">
            <a:extLst>
              <a:ext uri="{FF2B5EF4-FFF2-40B4-BE49-F238E27FC236}">
                <a16:creationId xmlns:a16="http://schemas.microsoft.com/office/drawing/2014/main" xmlns="" id="{3B13EE2A-8FC9-4218-8172-F0E2D2DB38FC}"/>
              </a:ext>
            </a:extLst>
          </p:cNvPr>
          <p:cNvSpPr/>
          <p:nvPr/>
        </p:nvSpPr>
        <p:spPr>
          <a:xfrm>
            <a:off x="2865283" y="4915693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Oval 1466">
            <a:extLst>
              <a:ext uri="{FF2B5EF4-FFF2-40B4-BE49-F238E27FC236}">
                <a16:creationId xmlns:a16="http://schemas.microsoft.com/office/drawing/2014/main" xmlns="" id="{7C22F5C9-F662-49EE-BA19-73FB8CC26B30}"/>
              </a:ext>
            </a:extLst>
          </p:cNvPr>
          <p:cNvSpPr/>
          <p:nvPr/>
        </p:nvSpPr>
        <p:spPr>
          <a:xfrm>
            <a:off x="2700185" y="4498389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Oval 1492">
            <a:extLst>
              <a:ext uri="{FF2B5EF4-FFF2-40B4-BE49-F238E27FC236}">
                <a16:creationId xmlns:a16="http://schemas.microsoft.com/office/drawing/2014/main" xmlns="" id="{D78E6FA3-3F04-43F7-9A41-CCEDB47DB396}"/>
              </a:ext>
            </a:extLst>
          </p:cNvPr>
          <p:cNvSpPr/>
          <p:nvPr/>
        </p:nvSpPr>
        <p:spPr>
          <a:xfrm>
            <a:off x="2467404" y="3627022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Oval 1539">
            <a:extLst>
              <a:ext uri="{FF2B5EF4-FFF2-40B4-BE49-F238E27FC236}">
                <a16:creationId xmlns:a16="http://schemas.microsoft.com/office/drawing/2014/main" xmlns="" id="{28CE04EA-AEC6-42F2-81F4-564B947128F9}"/>
              </a:ext>
            </a:extLst>
          </p:cNvPr>
          <p:cNvSpPr/>
          <p:nvPr/>
        </p:nvSpPr>
        <p:spPr>
          <a:xfrm>
            <a:off x="2469729" y="3118677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Oval 1557">
            <a:extLst>
              <a:ext uri="{FF2B5EF4-FFF2-40B4-BE49-F238E27FC236}">
                <a16:creationId xmlns:a16="http://schemas.microsoft.com/office/drawing/2014/main" xmlns="" id="{376FE020-7390-4D4B-A862-9D0592241B6B}"/>
              </a:ext>
            </a:extLst>
          </p:cNvPr>
          <p:cNvSpPr/>
          <p:nvPr/>
        </p:nvSpPr>
        <p:spPr>
          <a:xfrm>
            <a:off x="2542776" y="2689827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Oval 1694">
            <a:extLst>
              <a:ext uri="{FF2B5EF4-FFF2-40B4-BE49-F238E27FC236}">
                <a16:creationId xmlns:a16="http://schemas.microsoft.com/office/drawing/2014/main" xmlns="" id="{3DAB77EA-002D-4123-AB5C-7EBACDB03991}"/>
              </a:ext>
            </a:extLst>
          </p:cNvPr>
          <p:cNvSpPr/>
          <p:nvPr/>
        </p:nvSpPr>
        <p:spPr>
          <a:xfrm>
            <a:off x="2650776" y="2258025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Oval 1713">
            <a:extLst>
              <a:ext uri="{FF2B5EF4-FFF2-40B4-BE49-F238E27FC236}">
                <a16:creationId xmlns:a16="http://schemas.microsoft.com/office/drawing/2014/main" xmlns="" id="{04363FC4-F838-4FF4-8877-5528F72EF463}"/>
              </a:ext>
            </a:extLst>
          </p:cNvPr>
          <p:cNvSpPr/>
          <p:nvPr/>
        </p:nvSpPr>
        <p:spPr>
          <a:xfrm>
            <a:off x="3170311" y="1394703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Oval 1801">
            <a:extLst>
              <a:ext uri="{FF2B5EF4-FFF2-40B4-BE49-F238E27FC236}">
                <a16:creationId xmlns:a16="http://schemas.microsoft.com/office/drawing/2014/main" xmlns="" id="{EF5932D6-0394-4A5E-AE03-FB5B05C35990}"/>
              </a:ext>
            </a:extLst>
          </p:cNvPr>
          <p:cNvSpPr/>
          <p:nvPr/>
        </p:nvSpPr>
        <p:spPr>
          <a:xfrm>
            <a:off x="3537352" y="1086179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Oval 1802">
            <a:extLst>
              <a:ext uri="{FF2B5EF4-FFF2-40B4-BE49-F238E27FC236}">
                <a16:creationId xmlns:a16="http://schemas.microsoft.com/office/drawing/2014/main" xmlns="" id="{20CB8476-6E07-4E00-9034-FB3C4D648997}"/>
              </a:ext>
            </a:extLst>
          </p:cNvPr>
          <p:cNvSpPr/>
          <p:nvPr/>
        </p:nvSpPr>
        <p:spPr>
          <a:xfrm>
            <a:off x="3922463" y="835781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Oval 1803">
            <a:extLst>
              <a:ext uri="{FF2B5EF4-FFF2-40B4-BE49-F238E27FC236}">
                <a16:creationId xmlns:a16="http://schemas.microsoft.com/office/drawing/2014/main" xmlns="" id="{CA5EB3F2-A803-433F-BC9B-C4DE510950AD}"/>
              </a:ext>
            </a:extLst>
          </p:cNvPr>
          <p:cNvSpPr/>
          <p:nvPr/>
        </p:nvSpPr>
        <p:spPr>
          <a:xfrm>
            <a:off x="4323854" y="576487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Oval 1804">
            <a:extLst>
              <a:ext uri="{FF2B5EF4-FFF2-40B4-BE49-F238E27FC236}">
                <a16:creationId xmlns:a16="http://schemas.microsoft.com/office/drawing/2014/main" xmlns="" id="{B3DEFF4C-70A5-404F-AA63-CBA9359CD2E1}"/>
              </a:ext>
            </a:extLst>
          </p:cNvPr>
          <p:cNvSpPr/>
          <p:nvPr/>
        </p:nvSpPr>
        <p:spPr>
          <a:xfrm>
            <a:off x="4734455" y="424466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>
            <a:extLst>
              <a:ext uri="{FF2B5EF4-FFF2-40B4-BE49-F238E27FC236}">
                <a16:creationId xmlns:a16="http://schemas.microsoft.com/office/drawing/2014/main" xmlns="" id="{F20E0677-5FD7-48C1-BA9A-FDBD65B3F599}"/>
              </a:ext>
            </a:extLst>
          </p:cNvPr>
          <p:cNvSpPr/>
          <p:nvPr/>
        </p:nvSpPr>
        <p:spPr>
          <a:xfrm>
            <a:off x="5212335" y="337086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Oval 1806">
            <a:extLst>
              <a:ext uri="{FF2B5EF4-FFF2-40B4-BE49-F238E27FC236}">
                <a16:creationId xmlns:a16="http://schemas.microsoft.com/office/drawing/2014/main" xmlns="" id="{7EEDEAC8-6935-43F5-83E3-6BD3676988F2}"/>
              </a:ext>
            </a:extLst>
          </p:cNvPr>
          <p:cNvSpPr/>
          <p:nvPr/>
        </p:nvSpPr>
        <p:spPr>
          <a:xfrm>
            <a:off x="5750409" y="316466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Oval 1807">
            <a:extLst>
              <a:ext uri="{FF2B5EF4-FFF2-40B4-BE49-F238E27FC236}">
                <a16:creationId xmlns:a16="http://schemas.microsoft.com/office/drawing/2014/main" xmlns="" id="{E26EAD3F-B0B6-4A21-8DBD-E161E776CCAF}"/>
              </a:ext>
            </a:extLst>
          </p:cNvPr>
          <p:cNvSpPr/>
          <p:nvPr/>
        </p:nvSpPr>
        <p:spPr>
          <a:xfrm>
            <a:off x="2575404" y="4082579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>
            <a:extLst>
              <a:ext uri="{FF2B5EF4-FFF2-40B4-BE49-F238E27FC236}">
                <a16:creationId xmlns:a16="http://schemas.microsoft.com/office/drawing/2014/main" xmlns="" id="{6EA031BB-19C1-43B5-8331-41B3664C07B8}"/>
              </a:ext>
            </a:extLst>
          </p:cNvPr>
          <p:cNvSpPr/>
          <p:nvPr/>
        </p:nvSpPr>
        <p:spPr>
          <a:xfrm>
            <a:off x="2834575" y="1828370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Oval 1809">
            <a:extLst>
              <a:ext uri="{FF2B5EF4-FFF2-40B4-BE49-F238E27FC236}">
                <a16:creationId xmlns:a16="http://schemas.microsoft.com/office/drawing/2014/main" xmlns="" id="{3FF7F92B-0DCF-4076-A790-291A20346FB5}"/>
              </a:ext>
            </a:extLst>
          </p:cNvPr>
          <p:cNvSpPr/>
          <p:nvPr/>
        </p:nvSpPr>
        <p:spPr>
          <a:xfrm>
            <a:off x="8597798" y="3704842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1" name="Group 1810">
            <a:extLst>
              <a:ext uri="{FF2B5EF4-FFF2-40B4-BE49-F238E27FC236}">
                <a16:creationId xmlns:a16="http://schemas.microsoft.com/office/drawing/2014/main" xmlns="" id="{6F26D9A9-3441-4850-AB1D-4462A2989044}"/>
              </a:ext>
            </a:extLst>
          </p:cNvPr>
          <p:cNvGrpSpPr/>
          <p:nvPr/>
        </p:nvGrpSpPr>
        <p:grpSpPr>
          <a:xfrm rot="10800000">
            <a:off x="7881592" y="3381120"/>
            <a:ext cx="910219" cy="186102"/>
            <a:chOff x="3009258" y="3217176"/>
            <a:chExt cx="910219" cy="186102"/>
          </a:xfrm>
          <a:solidFill>
            <a:schemeClr val="bg1"/>
          </a:solidFill>
        </p:grpSpPr>
        <p:sp>
          <p:nvSpPr>
            <p:cNvPr id="1812" name="Freeform: Shape 1811">
              <a:extLst>
                <a:ext uri="{FF2B5EF4-FFF2-40B4-BE49-F238E27FC236}">
                  <a16:creationId xmlns:a16="http://schemas.microsoft.com/office/drawing/2014/main" xmlns="" id="{2890F74A-A29F-4C49-9CB0-765B82759684}"/>
                </a:ext>
              </a:extLst>
            </p:cNvPr>
            <p:cNvSpPr/>
            <p:nvPr/>
          </p:nvSpPr>
          <p:spPr>
            <a:xfrm rot="5400000">
              <a:off x="3462072" y="2890494"/>
              <a:ext cx="84226" cy="830585"/>
            </a:xfrm>
            <a:custGeom>
              <a:avLst/>
              <a:gdLst>
                <a:gd name="connsiteX0" fmla="*/ 0 w 112362"/>
                <a:gd name="connsiteY0" fmla="*/ 1541106 h 1541106"/>
                <a:gd name="connsiteX1" fmla="*/ 0 w 112362"/>
                <a:gd name="connsiteY1" fmla="*/ 240765 h 1541106"/>
                <a:gd name="connsiteX2" fmla="*/ 2438 w 112362"/>
                <a:gd name="connsiteY2" fmla="*/ 240765 h 1541106"/>
                <a:gd name="connsiteX3" fmla="*/ 56182 w 112362"/>
                <a:gd name="connsiteY3" fmla="*/ 0 h 1541106"/>
                <a:gd name="connsiteX4" fmla="*/ 109925 w 112362"/>
                <a:gd name="connsiteY4" fmla="*/ 240765 h 1541106"/>
                <a:gd name="connsiteX5" fmla="*/ 112362 w 112362"/>
                <a:gd name="connsiteY5" fmla="*/ 240765 h 1541106"/>
                <a:gd name="connsiteX6" fmla="*/ 112362 w 112362"/>
                <a:gd name="connsiteY6" fmla="*/ 1541106 h 154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62" h="1541106">
                  <a:moveTo>
                    <a:pt x="0" y="1541106"/>
                  </a:moveTo>
                  <a:lnTo>
                    <a:pt x="0" y="240765"/>
                  </a:lnTo>
                  <a:lnTo>
                    <a:pt x="2438" y="240765"/>
                  </a:lnTo>
                  <a:lnTo>
                    <a:pt x="56182" y="0"/>
                  </a:lnTo>
                  <a:lnTo>
                    <a:pt x="109925" y="240765"/>
                  </a:lnTo>
                  <a:lnTo>
                    <a:pt x="112362" y="240765"/>
                  </a:lnTo>
                  <a:lnTo>
                    <a:pt x="112362" y="1541106"/>
                  </a:lnTo>
                  <a:close/>
                </a:path>
              </a:pathLst>
            </a:custGeom>
            <a:grpFill/>
            <a:ln>
              <a:solidFill>
                <a:srgbClr val="CB1E0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492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3" name="Flowchart: Connector 1812">
              <a:extLst>
                <a:ext uri="{FF2B5EF4-FFF2-40B4-BE49-F238E27FC236}">
                  <a16:creationId xmlns:a16="http://schemas.microsoft.com/office/drawing/2014/main" xmlns="" id="{A94970EC-D245-439D-8D75-4B518E8C4FB8}"/>
                </a:ext>
              </a:extLst>
            </p:cNvPr>
            <p:cNvSpPr/>
            <p:nvPr/>
          </p:nvSpPr>
          <p:spPr>
            <a:xfrm>
              <a:off x="3009258" y="3217176"/>
              <a:ext cx="186102" cy="186102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D55BFD-57AB-4261-9298-5E7D110A99FA}"/>
              </a:ext>
            </a:extLst>
          </p:cNvPr>
          <p:cNvSpPr txBox="1"/>
          <p:nvPr/>
        </p:nvSpPr>
        <p:spPr>
          <a:xfrm>
            <a:off x="91803" y="129504"/>
            <a:ext cx="3237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VÒNG QUAY KÌ DIỆU</a:t>
            </a:r>
          </a:p>
        </p:txBody>
      </p:sp>
    </p:spTree>
    <p:extLst>
      <p:ext uri="{BB962C8B-B14F-4D97-AF65-F5344CB8AC3E}">
        <p14:creationId xmlns:p14="http://schemas.microsoft.com/office/powerpoint/2010/main" val="372790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75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5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50"/>
                            </p:stCondLst>
                            <p:childTnLst>
                              <p:par>
                                <p:cTn id="4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75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250"/>
                            </p:stCondLst>
                            <p:childTnLst>
                              <p:par>
                                <p:cTn id="5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75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750"/>
                            </p:stCondLst>
                            <p:childTnLst>
                              <p:par>
                                <p:cTn id="5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75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250"/>
                            </p:stCondLst>
                            <p:childTnLst>
                              <p:par>
                                <p:cTn id="6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75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750"/>
                            </p:stCondLst>
                            <p:childTnLst>
                              <p:par>
                                <p:cTn id="6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75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250"/>
                            </p:stCondLst>
                            <p:childTnLst>
                              <p:par>
                                <p:cTn id="7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75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750"/>
                            </p:stCondLst>
                            <p:childTnLst>
                              <p:par>
                                <p:cTn id="8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75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250"/>
                            </p:stCondLst>
                            <p:childTnLst>
                              <p:par>
                                <p:cTn id="8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75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75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750"/>
                            </p:stCondLst>
                            <p:childTnLst>
                              <p:par>
                                <p:cTn id="9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75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0"/>
                            </p:stCondLst>
                            <p:childTnLst>
                              <p:par>
                                <p:cTn id="9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75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250"/>
                            </p:stCondLst>
                            <p:childTnLst>
                              <p:par>
                                <p:cTn id="9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75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75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750"/>
                            </p:stCondLst>
                            <p:childTnLst>
                              <p:par>
                                <p:cTn id="10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75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75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250"/>
                            </p:stCondLst>
                            <p:childTnLst>
                              <p:par>
                                <p:cTn id="11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75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75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750"/>
                            </p:stCondLst>
                            <p:childTnLst>
                              <p:par>
                                <p:cTn id="11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75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75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250"/>
                            </p:stCondLst>
                            <p:childTnLst>
                              <p:par>
                                <p:cTn id="12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75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80" grpId="0" animBg="1"/>
      <p:bldP spid="1383" grpId="0" animBg="1"/>
      <p:bldP spid="1385" grpId="0" animBg="1"/>
      <p:bldP spid="1387" grpId="0" animBg="1"/>
      <p:bldP spid="1390" grpId="0" animBg="1"/>
      <p:bldP spid="1395" grpId="0" animBg="1"/>
      <p:bldP spid="1396" grpId="0" animBg="1"/>
      <p:bldP spid="1397" grpId="0" animBg="1"/>
      <p:bldP spid="1398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1" grpId="0" animBg="1"/>
      <p:bldP spid="1419" grpId="0" animBg="1"/>
      <p:bldP spid="1426" grpId="0" animBg="1"/>
      <p:bldP spid="1434" grpId="0" animBg="1"/>
      <p:bldP spid="1447" grpId="0" animBg="1"/>
      <p:bldP spid="1467" grpId="0" animBg="1"/>
      <p:bldP spid="1493" grpId="0" animBg="1"/>
      <p:bldP spid="1540" grpId="0" animBg="1"/>
      <p:bldP spid="1558" grpId="0" animBg="1"/>
      <p:bldP spid="1695" grpId="0" animBg="1"/>
      <p:bldP spid="1714" grpId="0" animBg="1"/>
      <p:bldP spid="1802" grpId="0" animBg="1"/>
      <p:bldP spid="1803" grpId="0" animBg="1"/>
      <p:bldP spid="1804" grpId="0" animBg="1"/>
      <p:bldP spid="1805" grpId="0" animBg="1"/>
      <p:bldP spid="1806" grpId="0" animBg="1"/>
      <p:bldP spid="1807" grpId="0" animBg="1"/>
      <p:bldP spid="1808" grpId="0" animBg="1"/>
      <p:bldP spid="1809" grpId="0" animBg="1"/>
      <p:bldP spid="18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i="0" u="none" strike="noStrike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–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74A74484-3D82-4D00-BA4F-5DA84C92D094}"/>
              </a:ext>
            </a:extLst>
          </p:cNvPr>
          <p:cNvGrpSpPr/>
          <p:nvPr/>
        </p:nvGrpSpPr>
        <p:grpSpPr>
          <a:xfrm>
            <a:off x="2552672" y="191544"/>
            <a:ext cx="7618024" cy="799110"/>
            <a:chOff x="1208564" y="356727"/>
            <a:chExt cx="3707868" cy="722212"/>
          </a:xfrm>
        </p:grpSpPr>
        <p:sp>
          <p:nvSpPr>
            <p:cNvPr id="72" name="Flowchart: Alternate Process 71">
              <a:extLst>
                <a:ext uri="{FF2B5EF4-FFF2-40B4-BE49-F238E27FC236}">
                  <a16:creationId xmlns:a16="http://schemas.microsoft.com/office/drawing/2014/main" xmlns="" id="{42EA427A-B766-4C12-B2F4-9CCA45E5F087}"/>
                </a:ext>
              </a:extLst>
            </p:cNvPr>
            <p:cNvSpPr/>
            <p:nvPr/>
          </p:nvSpPr>
          <p:spPr>
            <a:xfrm>
              <a:off x="1390127" y="390474"/>
              <a:ext cx="3526305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E03A5407-0C34-4B8C-910D-D39121D0F49B}"/>
                </a:ext>
              </a:extLst>
            </p:cNvPr>
            <p:cNvSpPr/>
            <p:nvPr/>
          </p:nvSpPr>
          <p:spPr>
            <a:xfrm>
              <a:off x="1208564" y="356727"/>
              <a:ext cx="409186" cy="722212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F7D322B-4721-445F-AAED-27EE3983F7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41" t="69728" r="74870" b="6822"/>
          <a:stretch/>
        </p:blipFill>
        <p:spPr>
          <a:xfrm>
            <a:off x="1775205" y="4760729"/>
            <a:ext cx="1360967" cy="124400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E9B6C88D-8CBB-48E3-A1DC-0EB55302BA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58" t="1715" r="74454" b="74835"/>
          <a:stretch/>
        </p:blipFill>
        <p:spPr>
          <a:xfrm>
            <a:off x="1976199" y="973608"/>
            <a:ext cx="1360967" cy="124400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22C3F46F-AD1D-4B51-BF38-35CCD21D4B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039" t="2785" r="5378" b="73765"/>
          <a:stretch/>
        </p:blipFill>
        <p:spPr>
          <a:xfrm>
            <a:off x="8704495" y="1082754"/>
            <a:ext cx="1265274" cy="124400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4670EFBA-D8B5-40A8-8E75-699F24ADF0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41" t="25433" r="74870" b="53121"/>
          <a:stretch/>
        </p:blipFill>
        <p:spPr>
          <a:xfrm>
            <a:off x="1784980" y="2322326"/>
            <a:ext cx="1360967" cy="113768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43A10026-A9EB-4D37-B2EE-A49AF54544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49" t="47348" r="77108" b="32342"/>
          <a:stretch/>
        </p:blipFill>
        <p:spPr>
          <a:xfrm>
            <a:off x="1768451" y="3653171"/>
            <a:ext cx="1262520" cy="107743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69359A44-C2B0-4A93-9785-6A0FF41B79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039" t="26235" r="3972" b="52787"/>
          <a:stretch/>
        </p:blipFill>
        <p:spPr>
          <a:xfrm>
            <a:off x="8656649" y="2381697"/>
            <a:ext cx="1360967" cy="111287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B58CA10C-FA8E-49AC-9B65-04391A79A9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039" t="46979" r="3972" b="32477"/>
          <a:stretch/>
        </p:blipFill>
        <p:spPr>
          <a:xfrm>
            <a:off x="8656649" y="3576975"/>
            <a:ext cx="1360967" cy="1089836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5CAA10A0-412A-41B5-B6CE-9C7B9A5C1C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039" t="67523" r="3972" b="8826"/>
          <a:stretch/>
        </p:blipFill>
        <p:spPr>
          <a:xfrm>
            <a:off x="8656649" y="4666811"/>
            <a:ext cx="1360967" cy="125464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47857879-3721-435F-A0C7-B1ABD64506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17" t="28840" r="56285" b="49715"/>
          <a:stretch/>
        </p:blipFill>
        <p:spPr>
          <a:xfrm>
            <a:off x="4371563" y="2466755"/>
            <a:ext cx="1157368" cy="113768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1257E9A5-B7BD-43E5-8A07-2ED62BEA14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802" t="4789" r="26615" b="73765"/>
          <a:stretch/>
        </p:blipFill>
        <p:spPr>
          <a:xfrm>
            <a:off x="6283843" y="1190846"/>
            <a:ext cx="1265274" cy="1137683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87DD73C6-374E-4F92-83E8-553F301191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17" t="4789" r="56285" b="74233"/>
          <a:stretch/>
        </p:blipFill>
        <p:spPr>
          <a:xfrm>
            <a:off x="4493349" y="1268822"/>
            <a:ext cx="1157368" cy="111287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DDF60373-5425-4F4F-B479-87DE71266C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17" t="50286" r="56285" b="28268"/>
          <a:stretch/>
        </p:blipFill>
        <p:spPr>
          <a:xfrm>
            <a:off x="4371563" y="3604439"/>
            <a:ext cx="1157368" cy="113768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7CFB2FB5-E6B6-4E1C-9F1E-0291B4DEA7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17" t="73335" r="56285" b="5219"/>
          <a:stretch/>
        </p:blipFill>
        <p:spPr>
          <a:xfrm>
            <a:off x="4371563" y="4827181"/>
            <a:ext cx="1157368" cy="113768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282BB6AF-96A7-4B9D-8E7E-B45F0EE087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801" t="25967" r="29246" b="50983"/>
          <a:stretch/>
        </p:blipFill>
        <p:spPr>
          <a:xfrm>
            <a:off x="6283843" y="2324988"/>
            <a:ext cx="1086157" cy="122274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4211E3E8-57D8-4AC3-BB73-1192106429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195" t="49806" r="27852" b="26744"/>
          <a:stretch/>
        </p:blipFill>
        <p:spPr>
          <a:xfrm>
            <a:off x="6239675" y="3498113"/>
            <a:ext cx="1086157" cy="124401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404CC0B5-E5C4-4F8B-9595-72F124CBDA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581" t="72434" r="28803" b="5919"/>
          <a:stretch/>
        </p:blipFill>
        <p:spPr>
          <a:xfrm>
            <a:off x="6262577" y="4816549"/>
            <a:ext cx="1063255" cy="114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88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-0.12083 -0.146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-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0.12799 0.3900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22222E-6 L -0.13763 0.2224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88" y="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13776 -0.2960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88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-0.13229 -0.106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0.12031 0.22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16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12122 -0.126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5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-0.14792 0.2363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6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D92DBA6-9FE4-4DCF-9871-5CF320C2017F}"/>
              </a:ext>
            </a:extLst>
          </p:cNvPr>
          <p:cNvGrpSpPr/>
          <p:nvPr/>
        </p:nvGrpSpPr>
        <p:grpSpPr>
          <a:xfrm>
            <a:off x="4399097" y="419869"/>
            <a:ext cx="2990969" cy="799110"/>
            <a:chOff x="1208564" y="356727"/>
            <a:chExt cx="1455773" cy="722212"/>
          </a:xfrm>
        </p:grpSpPr>
        <p:sp>
          <p:nvSpPr>
            <p:cNvPr id="11" name="Flowchart: Alternate Process 10">
              <a:extLst>
                <a:ext uri="{FF2B5EF4-FFF2-40B4-BE49-F238E27FC236}">
                  <a16:creationId xmlns:a16="http://schemas.microsoft.com/office/drawing/2014/main" xmlns="" id="{E01BF3F2-D114-4998-BA24-94DEB072780C}"/>
                </a:ext>
              </a:extLst>
            </p:cNvPr>
            <p:cNvSpPr/>
            <p:nvPr/>
          </p:nvSpPr>
          <p:spPr>
            <a:xfrm>
              <a:off x="1460361" y="439173"/>
              <a:ext cx="1203976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70FCC414-95A6-4B78-8F9C-9B5E347ADCE3}"/>
                </a:ext>
              </a:extLst>
            </p:cNvPr>
            <p:cNvSpPr/>
            <p:nvPr/>
          </p:nvSpPr>
          <p:spPr>
            <a:xfrm>
              <a:off x="1208564" y="356727"/>
              <a:ext cx="409186" cy="722212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3C46639-2FFA-499B-9141-6AEC5B873E14}"/>
              </a:ext>
            </a:extLst>
          </p:cNvPr>
          <p:cNvGrpSpPr/>
          <p:nvPr/>
        </p:nvGrpSpPr>
        <p:grpSpPr>
          <a:xfrm>
            <a:off x="3970618" y="3877268"/>
            <a:ext cx="6693089" cy="2190337"/>
            <a:chOff x="1046305" y="1346583"/>
            <a:chExt cx="3613760" cy="219033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8B3067D1-8C7E-4CD3-B086-35B2EA649A3C}"/>
                </a:ext>
              </a:extLst>
            </p:cNvPr>
            <p:cNvGrpSpPr/>
            <p:nvPr/>
          </p:nvGrpSpPr>
          <p:grpSpPr>
            <a:xfrm>
              <a:off x="1046305" y="1346583"/>
              <a:ext cx="3409745" cy="2190337"/>
              <a:chOff x="851825" y="1218247"/>
              <a:chExt cx="3036398" cy="2190337"/>
            </a:xfrm>
          </p:grpSpPr>
          <p:sp>
            <p:nvSpPr>
              <p:cNvPr id="16" name="Rounded Rectangle 36">
                <a:extLst>
                  <a:ext uri="{FF2B5EF4-FFF2-40B4-BE49-F238E27FC236}">
                    <a16:creationId xmlns:a16="http://schemas.microsoft.com/office/drawing/2014/main" xmlns="" id="{AFC2D388-B9C2-4A4E-8253-DBC8EC1E2F6B}"/>
                  </a:ext>
                </a:extLst>
              </p:cNvPr>
              <p:cNvSpPr/>
              <p:nvPr/>
            </p:nvSpPr>
            <p:spPr>
              <a:xfrm>
                <a:off x="1306041" y="1547700"/>
                <a:ext cx="2582182" cy="1860884"/>
              </a:xfrm>
              <a:prstGeom prst="roundRect">
                <a:avLst/>
              </a:prstGeom>
              <a:pattFill prst="pct40">
                <a:fgClr>
                  <a:srgbClr val="00FF00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id="{8B513EA6-6C14-40B7-8597-AC23252302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51825" y="1218247"/>
                <a:ext cx="908427" cy="961542"/>
              </a:xfrm>
              <a:prstGeom prst="rect">
                <a:avLst/>
              </a:prstGeom>
            </p:spPr>
          </p:pic>
        </p:grpSp>
        <p:sp>
          <p:nvSpPr>
            <p:cNvPr id="15" name="Text Box 7">
              <a:extLst>
                <a:ext uri="{FF2B5EF4-FFF2-40B4-BE49-F238E27FC236}">
                  <a16:creationId xmlns:a16="http://schemas.microsoft.com/office/drawing/2014/main" xmlns="" id="{69EBF55D-D7DF-4D9A-96FC-C58D1B440A8D}"/>
                </a:ext>
              </a:extLst>
            </p:cNvPr>
            <p:cNvSpPr txBox="1"/>
            <p:nvPr/>
          </p:nvSpPr>
          <p:spPr>
            <a:xfrm>
              <a:off x="1512341" y="1971580"/>
              <a:ext cx="314772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6 + 4 + 5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6 + 9       =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1BFBA67-448F-4B29-A1E4-13C63A21F36E}"/>
              </a:ext>
            </a:extLst>
          </p:cNvPr>
          <p:cNvGrpSpPr/>
          <p:nvPr/>
        </p:nvGrpSpPr>
        <p:grpSpPr>
          <a:xfrm>
            <a:off x="283335" y="1218979"/>
            <a:ext cx="6203857" cy="2759988"/>
            <a:chOff x="6007005" y="1086391"/>
            <a:chExt cx="3267891" cy="27599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A6B51ED6-8F7C-4582-B819-5ABA3AEA81A4}"/>
                </a:ext>
              </a:extLst>
            </p:cNvPr>
            <p:cNvGrpSpPr/>
            <p:nvPr/>
          </p:nvGrpSpPr>
          <p:grpSpPr>
            <a:xfrm>
              <a:off x="6007005" y="1086391"/>
              <a:ext cx="3267891" cy="2443467"/>
              <a:chOff x="4559499" y="736014"/>
              <a:chExt cx="3267891" cy="2443467"/>
            </a:xfrm>
          </p:grpSpPr>
          <p:sp>
            <p:nvSpPr>
              <p:cNvPr id="21" name="Rounded Rectangle 33">
                <a:extLst>
                  <a:ext uri="{FF2B5EF4-FFF2-40B4-BE49-F238E27FC236}">
                    <a16:creationId xmlns:a16="http://schemas.microsoft.com/office/drawing/2014/main" xmlns="" id="{627F573F-3C4E-4500-A884-FBE2E3B29D9E}"/>
                  </a:ext>
                </a:extLst>
              </p:cNvPr>
              <p:cNvSpPr/>
              <p:nvPr/>
            </p:nvSpPr>
            <p:spPr>
              <a:xfrm>
                <a:off x="5114326" y="1318597"/>
                <a:ext cx="2713064" cy="1860884"/>
              </a:xfrm>
              <a:prstGeom prst="roundRect">
                <a:avLst/>
              </a:prstGeom>
              <a:pattFill prst="pct40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34386A70-145F-43C9-9865-2569A74E3C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499" y="736014"/>
                <a:ext cx="1085039" cy="1127112"/>
              </a:xfrm>
              <a:prstGeom prst="rect">
                <a:avLst/>
              </a:prstGeom>
            </p:spPr>
          </p:pic>
        </p:grpSp>
        <p:sp>
          <p:nvSpPr>
            <p:cNvPr id="20" name="Text Box 7">
              <a:extLst>
                <a:ext uri="{FF2B5EF4-FFF2-40B4-BE49-F238E27FC236}">
                  <a16:creationId xmlns:a16="http://schemas.microsoft.com/office/drawing/2014/main" xmlns="" id="{48FCFB55-380A-4CC4-9AE0-337E40671013}"/>
                </a:ext>
              </a:extLst>
            </p:cNvPr>
            <p:cNvSpPr txBox="1"/>
            <p:nvPr/>
          </p:nvSpPr>
          <p:spPr>
            <a:xfrm>
              <a:off x="6765847" y="1968942"/>
              <a:ext cx="2454425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 + 1 + 7 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 + 8        =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1200"/>
                </a:spcAft>
              </a:pP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E535FEDA-52A6-4500-965A-2979B802EB89}"/>
              </a:ext>
            </a:extLst>
          </p:cNvPr>
          <p:cNvGrpSpPr/>
          <p:nvPr/>
        </p:nvGrpSpPr>
        <p:grpSpPr>
          <a:xfrm>
            <a:off x="6589904" y="1310203"/>
            <a:ext cx="5490479" cy="2324768"/>
            <a:chOff x="3658265" y="3795250"/>
            <a:chExt cx="3205805" cy="232476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EB9C603B-C966-4D4E-A22F-8A96F693F2F7}"/>
                </a:ext>
              </a:extLst>
            </p:cNvPr>
            <p:cNvGrpSpPr/>
            <p:nvPr/>
          </p:nvGrpSpPr>
          <p:grpSpPr>
            <a:xfrm>
              <a:off x="3658265" y="3795250"/>
              <a:ext cx="3205805" cy="2324768"/>
              <a:chOff x="8388403" y="931473"/>
              <a:chExt cx="3205805" cy="2324768"/>
            </a:xfrm>
          </p:grpSpPr>
          <p:sp>
            <p:nvSpPr>
              <p:cNvPr id="26" name="Rounded Rectangle 30">
                <a:extLst>
                  <a:ext uri="{FF2B5EF4-FFF2-40B4-BE49-F238E27FC236}">
                    <a16:creationId xmlns:a16="http://schemas.microsoft.com/office/drawing/2014/main" xmlns="" id="{1B73343E-AFA2-4102-8914-3E0CDBC45AC1}"/>
                  </a:ext>
                </a:extLst>
              </p:cNvPr>
              <p:cNvSpPr/>
              <p:nvPr/>
            </p:nvSpPr>
            <p:spPr>
              <a:xfrm>
                <a:off x="8592420" y="1395357"/>
                <a:ext cx="3001788" cy="1860884"/>
              </a:xfrm>
              <a:prstGeom prst="roundRect">
                <a:avLst/>
              </a:prstGeom>
              <a:pattFill prst="lgConfetti">
                <a:fgClr>
                  <a:srgbClr val="FFFF00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xmlns="" id="{03E8B3C1-4513-4BA7-B501-6CE2F359FB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88403" y="931473"/>
                <a:ext cx="835806" cy="1174298"/>
              </a:xfrm>
              <a:prstGeom prst="rect">
                <a:avLst/>
              </a:prstGeom>
            </p:spPr>
          </p:pic>
        </p:grpSp>
        <p:sp>
          <p:nvSpPr>
            <p:cNvPr id="25" name="Text Box 7">
              <a:extLst>
                <a:ext uri="{FF2B5EF4-FFF2-40B4-BE49-F238E27FC236}">
                  <a16:creationId xmlns:a16="http://schemas.microsoft.com/office/drawing/2014/main" xmlns="" id="{71BB10A3-A128-435A-91AC-44F02BFFD0B0}"/>
                </a:ext>
              </a:extLst>
            </p:cNvPr>
            <p:cNvSpPr txBox="1"/>
            <p:nvPr/>
          </p:nvSpPr>
          <p:spPr>
            <a:xfrm>
              <a:off x="4290055" y="4505663"/>
              <a:ext cx="178244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 + 2 + 4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 + 6       =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1050" name="TextBox4" r:id="rId2" imgW="723960" imgH="457200"/>
        </mc:Choice>
        <mc:Fallback>
          <p:control name="TextBox4" r:id="rId2" imgW="723960" imgH="457200">
            <p:pic>
              <p:nvPicPr>
                <p:cNvPr id="0" name="TextBox4"/>
                <p:cNvPicPr>
                  <a:picLocks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35400" y="2143125"/>
                  <a:ext cx="944563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1" name="TextBox1" r:id="rId3" imgW="723960" imgH="457200"/>
        </mc:Choice>
        <mc:Fallback>
          <p:control name="TextBox1" r:id="rId3" imgW="723960" imgH="45720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97300" y="2811463"/>
                  <a:ext cx="725488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2" name="TextBox2" r:id="rId4" imgW="723960" imgH="457200"/>
        </mc:Choice>
        <mc:Fallback>
          <p:control name="TextBox2" r:id="rId4" imgW="723960" imgH="457200">
            <p:pic>
              <p:nvPicPr>
                <p:cNvPr id="0" name="TextBox2"/>
                <p:cNvPicPr>
                  <a:picLocks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688513" y="2032000"/>
                  <a:ext cx="788987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3" name="TextBox3" r:id="rId5" imgW="723960" imgH="457200"/>
        </mc:Choice>
        <mc:Fallback>
          <p:control name="TextBox3" r:id="rId5" imgW="723960" imgH="457200">
            <p:pic>
              <p:nvPicPr>
                <p:cNvPr id="0" name="TextBox3"/>
                <p:cNvPicPr>
                  <a:picLocks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655175" y="2679700"/>
                  <a:ext cx="723900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4" name="TextBox5" r:id="rId6" imgW="723960" imgH="457200"/>
        </mc:Choice>
        <mc:Fallback>
          <p:control name="TextBox5" r:id="rId6" imgW="723960" imgH="457200">
            <p:pic>
              <p:nvPicPr>
                <p:cNvPr id="0" name="TextBox5"/>
                <p:cNvPicPr>
                  <a:picLocks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27863" y="4567238"/>
                  <a:ext cx="752475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5" name="TextBox6" r:id="rId7" imgW="723960" imgH="457200"/>
        </mc:Choice>
        <mc:Fallback>
          <p:control name="TextBox6" r:id="rId7" imgW="723960" imgH="457200">
            <p:pic>
              <p:nvPicPr>
                <p:cNvPr id="0" name="TextBox6"/>
                <p:cNvPicPr>
                  <a:picLocks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31038" y="5251450"/>
                  <a:ext cx="725487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357539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853093A-79A7-4305-B59D-E7E29E1AF1F6}"/>
              </a:ext>
            </a:extLst>
          </p:cNvPr>
          <p:cNvGrpSpPr/>
          <p:nvPr/>
        </p:nvGrpSpPr>
        <p:grpSpPr>
          <a:xfrm>
            <a:off x="4399097" y="561176"/>
            <a:ext cx="2239325" cy="799110"/>
            <a:chOff x="1208564" y="356727"/>
            <a:chExt cx="1089931" cy="722212"/>
          </a:xfrm>
        </p:grpSpPr>
        <p:sp>
          <p:nvSpPr>
            <p:cNvPr id="7" name="Flowchart: Alternate Process 6">
              <a:extLst>
                <a:ext uri="{FF2B5EF4-FFF2-40B4-BE49-F238E27FC236}">
                  <a16:creationId xmlns:a16="http://schemas.microsoft.com/office/drawing/2014/main" xmlns="" id="{87B2ACEC-3591-47BE-892C-C0EF2D96E65B}"/>
                </a:ext>
              </a:extLst>
            </p:cNvPr>
            <p:cNvSpPr/>
            <p:nvPr/>
          </p:nvSpPr>
          <p:spPr>
            <a:xfrm>
              <a:off x="1460361" y="439173"/>
              <a:ext cx="838134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 : 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48FCE65D-F391-4E34-A4E4-87EE7B1D5D83}"/>
                </a:ext>
              </a:extLst>
            </p:cNvPr>
            <p:cNvSpPr/>
            <p:nvPr/>
          </p:nvSpPr>
          <p:spPr>
            <a:xfrm>
              <a:off x="1208564" y="356727"/>
              <a:ext cx="409186" cy="722212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0AF854B-5422-48C6-B182-67E74A4C5253}"/>
              </a:ext>
            </a:extLst>
          </p:cNvPr>
          <p:cNvGrpSpPr/>
          <p:nvPr/>
        </p:nvGrpSpPr>
        <p:grpSpPr>
          <a:xfrm>
            <a:off x="654662" y="1843776"/>
            <a:ext cx="3613760" cy="2190337"/>
            <a:chOff x="1046305" y="1346583"/>
            <a:chExt cx="3613760" cy="219033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8DC186A2-6D02-4DC6-B7C6-D77BEA8E5213}"/>
                </a:ext>
              </a:extLst>
            </p:cNvPr>
            <p:cNvGrpSpPr/>
            <p:nvPr/>
          </p:nvGrpSpPr>
          <p:grpSpPr>
            <a:xfrm>
              <a:off x="1046305" y="1346583"/>
              <a:ext cx="3409745" cy="2190337"/>
              <a:chOff x="851825" y="1218247"/>
              <a:chExt cx="3036398" cy="2190337"/>
            </a:xfrm>
          </p:grpSpPr>
          <p:sp>
            <p:nvSpPr>
              <p:cNvPr id="12" name="Rounded Rectangle 36">
                <a:extLst>
                  <a:ext uri="{FF2B5EF4-FFF2-40B4-BE49-F238E27FC236}">
                    <a16:creationId xmlns:a16="http://schemas.microsoft.com/office/drawing/2014/main" xmlns="" id="{6B0199BF-5A37-4284-9619-08DE2B6947AA}"/>
                  </a:ext>
                </a:extLst>
              </p:cNvPr>
              <p:cNvSpPr/>
              <p:nvPr/>
            </p:nvSpPr>
            <p:spPr>
              <a:xfrm>
                <a:off x="1306041" y="1547700"/>
                <a:ext cx="2582182" cy="1860884"/>
              </a:xfrm>
              <a:prstGeom prst="roundRect">
                <a:avLst/>
              </a:prstGeom>
              <a:pattFill prst="pct40">
                <a:fgClr>
                  <a:srgbClr val="00FF00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F436FCB9-9E2A-47A9-BAEF-BC496FC0F0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51825" y="1218247"/>
                <a:ext cx="908427" cy="961542"/>
              </a:xfrm>
              <a:prstGeom prst="rect">
                <a:avLst/>
              </a:prstGeom>
            </p:spPr>
          </p:pic>
        </p:grpSp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xmlns="" id="{BE9D2386-A612-4051-838E-10D3FA30C71F}"/>
                </a:ext>
              </a:extLst>
            </p:cNvPr>
            <p:cNvSpPr txBox="1"/>
            <p:nvPr/>
          </p:nvSpPr>
          <p:spPr>
            <a:xfrm>
              <a:off x="1512341" y="1971580"/>
              <a:ext cx="314772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9 + 2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2 + 9 =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ADE4D27-2A4A-4F46-AE74-5B812E24DD1C}"/>
              </a:ext>
            </a:extLst>
          </p:cNvPr>
          <p:cNvGrpSpPr/>
          <p:nvPr/>
        </p:nvGrpSpPr>
        <p:grpSpPr>
          <a:xfrm>
            <a:off x="4437496" y="1599692"/>
            <a:ext cx="3267891" cy="2443467"/>
            <a:chOff x="6007005" y="1086391"/>
            <a:chExt cx="3267891" cy="244346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49A4C8BB-F4E0-42CE-8B84-17DBEDF8C5BA}"/>
                </a:ext>
              </a:extLst>
            </p:cNvPr>
            <p:cNvGrpSpPr/>
            <p:nvPr/>
          </p:nvGrpSpPr>
          <p:grpSpPr>
            <a:xfrm>
              <a:off x="6007005" y="1086391"/>
              <a:ext cx="3267891" cy="2443467"/>
              <a:chOff x="4559499" y="736014"/>
              <a:chExt cx="3267891" cy="2443467"/>
            </a:xfrm>
          </p:grpSpPr>
          <p:sp>
            <p:nvSpPr>
              <p:cNvPr id="17" name="Rounded Rectangle 33">
                <a:extLst>
                  <a:ext uri="{FF2B5EF4-FFF2-40B4-BE49-F238E27FC236}">
                    <a16:creationId xmlns:a16="http://schemas.microsoft.com/office/drawing/2014/main" xmlns="" id="{03B749CA-DF97-4C38-AD27-412D025D4401}"/>
                  </a:ext>
                </a:extLst>
              </p:cNvPr>
              <p:cNvSpPr/>
              <p:nvPr/>
            </p:nvSpPr>
            <p:spPr>
              <a:xfrm>
                <a:off x="5114326" y="1318597"/>
                <a:ext cx="2713064" cy="1860884"/>
              </a:xfrm>
              <a:prstGeom prst="roundRect">
                <a:avLst/>
              </a:prstGeom>
              <a:pattFill prst="pct40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CEA143E4-11F0-4184-9656-A335860773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499" y="736014"/>
                <a:ext cx="1085039" cy="1127112"/>
              </a:xfrm>
              <a:prstGeom prst="rect">
                <a:avLst/>
              </a:prstGeom>
            </p:spPr>
          </p:pic>
        </p:grpSp>
        <p:sp>
          <p:nvSpPr>
            <p:cNvPr id="16" name="Text Box 7">
              <a:extLst>
                <a:ext uri="{FF2B5EF4-FFF2-40B4-BE49-F238E27FC236}">
                  <a16:creationId xmlns:a16="http://schemas.microsoft.com/office/drawing/2014/main" xmlns="" id="{E291288F-A504-4053-A2EC-8B7B3A45C90C}"/>
                </a:ext>
              </a:extLst>
            </p:cNvPr>
            <p:cNvSpPr txBox="1"/>
            <p:nvPr/>
          </p:nvSpPr>
          <p:spPr>
            <a:xfrm>
              <a:off x="6765847" y="1968942"/>
              <a:ext cx="2454425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8 + 4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4 + 8 = 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3D15412B-7F07-424C-8862-966CC65721F5}"/>
              </a:ext>
            </a:extLst>
          </p:cNvPr>
          <p:cNvGrpSpPr/>
          <p:nvPr/>
        </p:nvGrpSpPr>
        <p:grpSpPr>
          <a:xfrm>
            <a:off x="8127595" y="1642934"/>
            <a:ext cx="3205805" cy="2324768"/>
            <a:chOff x="3658265" y="3795250"/>
            <a:chExt cx="3205805" cy="232476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5DE5C02D-99BD-4C1C-A5EC-913696B6EE0C}"/>
                </a:ext>
              </a:extLst>
            </p:cNvPr>
            <p:cNvGrpSpPr/>
            <p:nvPr/>
          </p:nvGrpSpPr>
          <p:grpSpPr>
            <a:xfrm>
              <a:off x="3658265" y="3795250"/>
              <a:ext cx="3205805" cy="2324768"/>
              <a:chOff x="8388403" y="931473"/>
              <a:chExt cx="3205805" cy="2324768"/>
            </a:xfrm>
          </p:grpSpPr>
          <p:sp>
            <p:nvSpPr>
              <p:cNvPr id="22" name="Rounded Rectangle 30">
                <a:extLst>
                  <a:ext uri="{FF2B5EF4-FFF2-40B4-BE49-F238E27FC236}">
                    <a16:creationId xmlns:a16="http://schemas.microsoft.com/office/drawing/2014/main" xmlns="" id="{FD9B1CCA-AB4C-4C33-8D4D-C4997E129788}"/>
                  </a:ext>
                </a:extLst>
              </p:cNvPr>
              <p:cNvSpPr/>
              <p:nvPr/>
            </p:nvSpPr>
            <p:spPr>
              <a:xfrm>
                <a:off x="8592420" y="1395357"/>
                <a:ext cx="3001788" cy="1860884"/>
              </a:xfrm>
              <a:prstGeom prst="roundRect">
                <a:avLst/>
              </a:prstGeom>
              <a:pattFill prst="lgConfetti">
                <a:fgClr>
                  <a:srgbClr val="FFFF00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xmlns="" id="{53E8A8F2-D366-4E15-8EA5-B04BA411B9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88403" y="931473"/>
                <a:ext cx="835806" cy="1174298"/>
              </a:xfrm>
              <a:prstGeom prst="rect">
                <a:avLst/>
              </a:prstGeom>
            </p:spPr>
          </p:pic>
        </p:grpSp>
        <p:sp>
          <p:nvSpPr>
            <p:cNvPr id="21" name="Text Box 7">
              <a:extLst>
                <a:ext uri="{FF2B5EF4-FFF2-40B4-BE49-F238E27FC236}">
                  <a16:creationId xmlns:a16="http://schemas.microsoft.com/office/drawing/2014/main" xmlns="" id="{936C57D1-2E10-4FAD-AD56-D30DF9B07B05}"/>
                </a:ext>
              </a:extLst>
            </p:cNvPr>
            <p:cNvSpPr txBox="1"/>
            <p:nvPr/>
          </p:nvSpPr>
          <p:spPr>
            <a:xfrm>
              <a:off x="4290055" y="4505663"/>
              <a:ext cx="178244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 + 4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+ 7 =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5643778-6C00-46A4-AEC6-C5741700E5A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97585" y="3618413"/>
            <a:ext cx="2857500" cy="28575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074" name="TextBox4" r:id="rId2" imgW="609480" imgH="542880"/>
        </mc:Choice>
        <mc:Fallback>
          <p:control name="TextBox4" r:id="rId2" imgW="609480" imgH="542880">
            <p:pic>
              <p:nvPicPr>
                <p:cNvPr id="0" name="TextBox4"/>
                <p:cNvPicPr>
                  <a:picLocks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33738" y="2541588"/>
                  <a:ext cx="612775" cy="546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75" name="TextBox1" r:id="rId3" imgW="609480" imgH="542880"/>
        </mc:Choice>
        <mc:Fallback>
          <p:control name="TextBox1" r:id="rId3" imgW="609480" imgH="54288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33738" y="3230563"/>
                  <a:ext cx="612775" cy="5476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76" name="TextBox2" r:id="rId4" imgW="609480" imgH="542880"/>
        </mc:Choice>
        <mc:Fallback>
          <p:control name="TextBox2" r:id="rId4" imgW="609480" imgH="542880">
            <p:pic>
              <p:nvPicPr>
                <p:cNvPr id="0" name="TextBox2"/>
                <p:cNvPicPr>
                  <a:picLocks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6413" y="2554288"/>
                  <a:ext cx="612775" cy="5476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77" name="TextBox3" r:id="rId5" imgW="609480" imgH="542880"/>
        </mc:Choice>
        <mc:Fallback>
          <p:control name="TextBox3" r:id="rId5" imgW="609480" imgH="542880">
            <p:pic>
              <p:nvPicPr>
                <p:cNvPr id="0" name="TextBox3"/>
                <p:cNvPicPr>
                  <a:picLocks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46888" y="3225800"/>
                  <a:ext cx="612775" cy="5476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78" name="TextBox5" r:id="rId6" imgW="609480" imgH="542880"/>
        </mc:Choice>
        <mc:Fallback>
          <p:control name="TextBox5" r:id="rId6" imgW="609480" imgH="542880">
            <p:pic>
              <p:nvPicPr>
                <p:cNvPr id="0" name="TextBox5"/>
                <p:cNvPicPr>
                  <a:picLocks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258425" y="2387600"/>
                  <a:ext cx="612775" cy="5476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79" name="TextBox6" r:id="rId7" imgW="609480" imgH="542880"/>
        </mc:Choice>
        <mc:Fallback>
          <p:control name="TextBox6" r:id="rId7" imgW="609480" imgH="542880">
            <p:pic>
              <p:nvPicPr>
                <p:cNvPr id="0" name="TextBox6"/>
                <p:cNvPicPr>
                  <a:picLocks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258425" y="3054350"/>
                  <a:ext cx="612775" cy="5476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024283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330E9E7-1155-4234-824D-511CDA40AB03}"/>
              </a:ext>
            </a:extLst>
          </p:cNvPr>
          <p:cNvGrpSpPr/>
          <p:nvPr/>
        </p:nvGrpSpPr>
        <p:grpSpPr>
          <a:xfrm>
            <a:off x="0" y="13647"/>
            <a:ext cx="12192000" cy="6830705"/>
            <a:chOff x="0" y="13647"/>
            <a:chExt cx="12192000" cy="683070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8B3ADC3C-2C11-4C11-89A3-E699486FE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791" t="699"/>
            <a:stretch/>
          </p:blipFill>
          <p:spPr>
            <a:xfrm>
              <a:off x="0" y="13647"/>
              <a:ext cx="12192000" cy="5816200"/>
            </a:xfrm>
            <a:prstGeom prst="rect">
              <a:avLst/>
            </a:prstGeom>
          </p:spPr>
        </p:pic>
        <p:sp>
          <p:nvSpPr>
            <p:cNvPr id="4" name="Flowchart: Process 3">
              <a:extLst>
                <a:ext uri="{FF2B5EF4-FFF2-40B4-BE49-F238E27FC236}">
                  <a16:creationId xmlns:a16="http://schemas.microsoft.com/office/drawing/2014/main" xmlns="" id="{0E7310F3-F323-4657-88AF-BDDAC6545334}"/>
                </a:ext>
              </a:extLst>
            </p:cNvPr>
            <p:cNvSpPr/>
            <p:nvPr/>
          </p:nvSpPr>
          <p:spPr>
            <a:xfrm>
              <a:off x="0" y="5663821"/>
              <a:ext cx="12192000" cy="1180531"/>
            </a:xfrm>
            <a:prstGeom prst="flowChartProcess">
              <a:avLst/>
            </a:prstGeom>
            <a:solidFill>
              <a:srgbClr val="3B3A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6E28BB3-F1BC-41CC-9B8A-697E6117BA6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9829" b="12930"/>
          <a:stretch/>
        </p:blipFill>
        <p:spPr>
          <a:xfrm>
            <a:off x="2401150" y="2954633"/>
            <a:ext cx="7179577" cy="2574862"/>
          </a:xfrm>
          <a:prstGeom prst="rect">
            <a:avLst/>
          </a:prstGeom>
        </p:spPr>
      </p:pic>
      <p:pic>
        <p:nvPicPr>
          <p:cNvPr id="14" name="Tieng-coi-tau-hoa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9DF2C781-2383-4010-939E-C74AF4CEF0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290788" y="4819378"/>
            <a:ext cx="609600" cy="609600"/>
          </a:xfrm>
          <a:prstGeom prst="rect">
            <a:avLst/>
          </a:prstGeom>
        </p:spPr>
      </p:pic>
      <p:pic>
        <p:nvPicPr>
          <p:cNvPr id="15" name="Tieng-tau-hoa-chay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8408B6C8-12E3-4BC1-A184-F6B78E2662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290788" y="5568876"/>
            <a:ext cx="609600" cy="60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D695D71-440E-4084-9ED1-6FDD200C6B3F}"/>
              </a:ext>
            </a:extLst>
          </p:cNvPr>
          <p:cNvSpPr/>
          <p:nvPr/>
        </p:nvSpPr>
        <p:spPr>
          <a:xfrm>
            <a:off x="3061762" y="272955"/>
            <a:ext cx="6301725" cy="121118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UTM American Sans" panose="02040603050506020204" pitchFamily="18" charset="0"/>
              </a:rPr>
              <a:t>ĐOÀN TÀU VUI VẺ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60007" dir="5400000" sy="-100000" algn="bl" rotWithShape="0"/>
              </a:effectLst>
              <a:latin typeface="UTM American San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78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7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7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32812509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</TotalTime>
  <Words>252</Words>
  <Application>Microsoft Office PowerPoint</Application>
  <PresentationFormat>Custom</PresentationFormat>
  <Paragraphs>104</Paragraphs>
  <Slides>16</Slides>
  <Notes>4</Notes>
  <HiddenSlides>0</HiddenSlides>
  <MMClips>12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RedStar</cp:lastModifiedBy>
  <cp:revision>256</cp:revision>
  <dcterms:created xsi:type="dcterms:W3CDTF">2021-02-20T02:56:00Z</dcterms:created>
  <dcterms:modified xsi:type="dcterms:W3CDTF">2025-01-01T13:15:34Z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