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1"/>
  </p:notesMasterIdLst>
  <p:sldIdLst>
    <p:sldId id="369" r:id="rId2"/>
    <p:sldId id="722" r:id="rId3"/>
    <p:sldId id="731" r:id="rId4"/>
    <p:sldId id="724" r:id="rId5"/>
    <p:sldId id="377" r:id="rId6"/>
    <p:sldId id="725" r:id="rId7"/>
    <p:sldId id="370" r:id="rId8"/>
    <p:sldId id="726" r:id="rId9"/>
    <p:sldId id="272" r:id="rId10"/>
    <p:sldId id="371" r:id="rId11"/>
    <p:sldId id="372" r:id="rId12"/>
    <p:sldId id="373" r:id="rId13"/>
    <p:sldId id="374" r:id="rId14"/>
    <p:sldId id="274" r:id="rId15"/>
    <p:sldId id="375" r:id="rId16"/>
    <p:sldId id="727" r:id="rId17"/>
    <p:sldId id="730" r:id="rId18"/>
    <p:sldId id="728" r:id="rId19"/>
    <p:sldId id="341" r:id="rId20"/>
    <p:sldId id="342" r:id="rId21"/>
    <p:sldId id="715" r:id="rId22"/>
    <p:sldId id="716" r:id="rId23"/>
    <p:sldId id="717" r:id="rId24"/>
    <p:sldId id="720" r:id="rId25"/>
    <p:sldId id="718" r:id="rId26"/>
    <p:sldId id="719" r:id="rId27"/>
    <p:sldId id="714" r:id="rId28"/>
    <p:sldId id="349" r:id="rId29"/>
    <p:sldId id="732" r:id="rId30"/>
  </p:sldIdLst>
  <p:sldSz cx="9144000" cy="5143500" type="screen16x9"/>
  <p:notesSz cx="6858000" cy="9144000"/>
  <p:embeddedFontLst>
    <p:embeddedFont>
      <p:font typeface="Patrick Hand" charset="0"/>
      <p:regular r:id="rId32"/>
    </p:embeddedFont>
    <p:embeddedFont>
      <p:font typeface="Arial Black" pitchFamily="34" charset="0"/>
      <p:bold r:id="rId33"/>
    </p:embeddedFont>
    <p:embeddedFont>
      <p:font typeface="Barriecito" charset="0"/>
      <p:regular r:id="rId34"/>
      <p:bold r:id="rId35"/>
    </p:embeddedFont>
    <p:embeddedFont>
      <p:font typeface="Patrick Hand SC" charset="0"/>
      <p:regular r:id="rId36"/>
    </p:embeddedFont>
    <p:embeddedFont>
      <p:font typeface="Sport Day" charset="0"/>
      <p:regular r:id="rId37"/>
      <p:bold r:id="rId38"/>
      <p:italic r:id="rId39"/>
      <p:boldItalic r:id="rId40"/>
    </p:embeddedFont>
    <p:embeddedFont>
      <p:font typeface="Comic Sans MS" pitchFamily="66" charset="0"/>
      <p:regular r:id="rId41"/>
      <p:bold r:id="rId42"/>
      <p:italic r:id="rId43"/>
      <p:boldItalic r:id="rId44"/>
    </p:embeddedFont>
    <p:embeddedFont>
      <p:font typeface=".VnVogue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464" y="-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9189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1563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0372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43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833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32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787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311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478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260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801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03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833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360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547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8" name="Google Shape;312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5345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3" name="Google Shape;376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4" name="Google Shape;376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944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458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161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0011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5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t>2025/9/27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0940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172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63" r:id="rId4"/>
    <p:sldLayoutId id="2147483676" r:id="rId5"/>
    <p:sldLayoutId id="2147483679" r:id="rId6"/>
    <p:sldLayoutId id="2147483681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9.jpe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jpg"/><Relationship Id="rId2" Type="http://schemas.microsoft.com/office/2007/relationships/media" Target="../media/media3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Relationship Id="rId9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ân biệt 'wake up' và 'get up' - VnExpress">
            <a:extLst>
              <a:ext uri="{FF2B5EF4-FFF2-40B4-BE49-F238E27FC236}">
                <a16:creationId xmlns:a16="http://schemas.microsoft.com/office/drawing/2014/main" xmlns="" id="{DAF58F55-74ED-54D1-07D7-EF21AFF4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456" y="710400"/>
            <a:ext cx="47529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6D1228-645A-CBB4-E90C-B15B7C01CE99}"/>
              </a:ext>
            </a:extLst>
          </p:cNvPr>
          <p:cNvSpPr txBox="1"/>
          <p:nvPr/>
        </p:nvSpPr>
        <p:spPr>
          <a:xfrm>
            <a:off x="3801118" y="4006050"/>
            <a:ext cx="22053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et </a:t>
            </a:r>
            <a:r>
              <a:rPr lang="en-US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up</a:t>
            </a:r>
          </a:p>
        </p:txBody>
      </p:sp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6D1228-645A-CBB4-E90C-B15B7C01CE99}"/>
              </a:ext>
            </a:extLst>
          </p:cNvPr>
          <p:cNvSpPr txBox="1"/>
          <p:nvPr/>
        </p:nvSpPr>
        <p:spPr>
          <a:xfrm>
            <a:off x="2051102" y="3712875"/>
            <a:ext cx="49691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  <a:r>
              <a:rPr lang="en-US" sz="4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ave </a:t>
            </a:r>
            <a:r>
              <a:rPr lang="en-US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breakfast</a:t>
            </a:r>
          </a:p>
        </p:txBody>
      </p:sp>
      <p:pic>
        <p:nvPicPr>
          <p:cNvPr id="4100" name="Picture 4" descr="Premium Vector | Cute little boy eating breakfast with bread egg sausage  holding fork with sausage showing thumb up">
            <a:extLst>
              <a:ext uri="{FF2B5EF4-FFF2-40B4-BE49-F238E27FC236}">
                <a16:creationId xmlns:a16="http://schemas.microsoft.com/office/drawing/2014/main" xmlns="" id="{1A8FA8CB-1829-10D4-BA8A-608188672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142" y="-787090"/>
            <a:ext cx="4853908" cy="48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6D1228-645A-CBB4-E90C-B15B7C01CE99}"/>
              </a:ext>
            </a:extLst>
          </p:cNvPr>
          <p:cNvSpPr txBox="1"/>
          <p:nvPr/>
        </p:nvSpPr>
        <p:spPr>
          <a:xfrm>
            <a:off x="2972781" y="4007198"/>
            <a:ext cx="34040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n-US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school</a:t>
            </a:r>
          </a:p>
        </p:txBody>
      </p:sp>
      <p:pic>
        <p:nvPicPr>
          <p:cNvPr id="3074" name="Picture 2" descr="Little kids go to school | Download on Freepik">
            <a:extLst>
              <a:ext uri="{FF2B5EF4-FFF2-40B4-BE49-F238E27FC236}">
                <a16:creationId xmlns:a16="http://schemas.microsoft.com/office/drawing/2014/main" xmlns="" id="{530CB89D-2719-98E0-7038-60A078BA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781" y="227862"/>
            <a:ext cx="3198438" cy="37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76D1228-645A-CBB4-E90C-B15B7C01CE99}"/>
              </a:ext>
            </a:extLst>
          </p:cNvPr>
          <p:cNvSpPr txBox="1"/>
          <p:nvPr/>
        </p:nvSpPr>
        <p:spPr>
          <a:xfrm>
            <a:off x="3327187" y="4022835"/>
            <a:ext cx="3273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</a:t>
            </a:r>
            <a:r>
              <a:rPr lang="en-US" sz="4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n-US" sz="4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to bed</a:t>
            </a:r>
          </a:p>
        </p:txBody>
      </p:sp>
      <p:pic>
        <p:nvPicPr>
          <p:cNvPr id="1036" name="Picture 12" descr="Dibujo de Habitación pintado por en Dibujos.net el día 25-05-15 a la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09" y="582771"/>
            <a:ext cx="4508302" cy="3531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229D39A-672C-436B-6FB4-3C65DE1C2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48" y="1305597"/>
            <a:ext cx="4429125" cy="2532304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936671" y="697105"/>
            <a:ext cx="2894465" cy="1290918"/>
          </a:xfrm>
          <a:prstGeom prst="wedgeRoundRectCallout">
            <a:avLst>
              <a:gd name="adj1" fmla="val -63267"/>
              <a:gd name="adj2" fmla="val 753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What time do you </a:t>
            </a:r>
            <a:r>
              <a:rPr lang="en-US" sz="30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get up?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284188" y="2882833"/>
            <a:ext cx="3683128" cy="1762585"/>
          </a:xfrm>
          <a:prstGeom prst="wedgeRoundRectCallout">
            <a:avLst>
              <a:gd name="adj1" fmla="val 61835"/>
              <a:gd name="adj2" fmla="val -8083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</a:t>
            </a:r>
            <a:r>
              <a:rPr lang="en-US" sz="3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get up </a:t>
            </a:r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at </a:t>
            </a:r>
            <a:r>
              <a:rPr lang="en-US" sz="3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sz="3000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3000" b="1" u="sng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5</a:t>
            </a:r>
            <a:r>
              <a:rPr lang="vi-VN" sz="3000" b="1" u="sng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 o’clock</a:t>
            </a:r>
            <a:r>
              <a:rPr lang="en-US" sz="3000" b="1" u="sng" dirty="0" smtClean="0">
                <a:solidFill>
                  <a:schemeClr val="accent4"/>
                </a:solidFill>
                <a:latin typeface="Comic Sans MS" panose="030F0702030302020204" pitchFamily="66" charset="0"/>
              </a:rPr>
              <a:t>.</a:t>
            </a:r>
            <a:endParaRPr lang="en-US" sz="3000" b="1" u="sng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4" y="731446"/>
            <a:ext cx="8449193" cy="382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87808" y="7314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33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6" y="602873"/>
            <a:ext cx="7835381" cy="398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89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54882" y="1451915"/>
            <a:ext cx="6939172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Fun corner &amp; wrap-up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4292828" y="2878762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62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90317" y="2919911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795837" y="834630"/>
            <a:ext cx="3281789" cy="3281789"/>
            <a:chOff x="1061116" y="1112839"/>
            <a:chExt cx="4375718" cy="4375718"/>
          </a:xfrm>
        </p:grpSpPr>
        <p:grpSp>
          <p:nvGrpSpPr>
            <p:cNvPr id="136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147" name="Freeform 146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146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137" name="Oval 136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42" name="Oval 141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3" name="Oval 142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4" name="Oval 143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63" name="chu"/>
          <p:cNvGrpSpPr/>
          <p:nvPr/>
        </p:nvGrpSpPr>
        <p:grpSpPr>
          <a:xfrm>
            <a:off x="-104705" y="242027"/>
            <a:ext cx="4910328" cy="4910817"/>
            <a:chOff x="2714170" y="821463"/>
            <a:chExt cx="5942482" cy="6122794"/>
          </a:xfrm>
        </p:grpSpPr>
        <p:sp>
          <p:nvSpPr>
            <p:cNvPr id="64" name="Oval 63"/>
            <p:cNvSpPr/>
            <p:nvPr/>
          </p:nvSpPr>
          <p:spPr>
            <a:xfrm>
              <a:off x="2714170" y="821463"/>
              <a:ext cx="5942482" cy="612279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82818" y="1103454"/>
              <a:ext cx="4813742" cy="4959311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/>
              <a:r>
                <a:rPr lang="en-US" sz="45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Magic wheel</a:t>
              </a:r>
            </a:p>
          </p:txBody>
        </p:sp>
      </p:grpSp>
      <p:grpSp>
        <p:nvGrpSpPr>
          <p:cNvPr id="66" name="Group 65" hidden="1"/>
          <p:cNvGrpSpPr/>
          <p:nvPr/>
        </p:nvGrpSpPr>
        <p:grpSpPr>
          <a:xfrm>
            <a:off x="3768993" y="6404652"/>
            <a:ext cx="5248567" cy="2884331"/>
            <a:chOff x="2498279" y="1472312"/>
            <a:chExt cx="6998089" cy="3845775"/>
          </a:xfrm>
        </p:grpSpPr>
        <p:sp>
          <p:nvSpPr>
            <p:cNvPr id="67" name="Rounded Rectangle 66"/>
            <p:cNvSpPr/>
            <p:nvPr/>
          </p:nvSpPr>
          <p:spPr>
            <a:xfrm>
              <a:off x="2498279" y="1472312"/>
              <a:ext cx="6998089" cy="3845775"/>
            </a:xfrm>
            <a:prstGeom prst="roundRect">
              <a:avLst>
                <a:gd name="adj" fmla="val 4973"/>
              </a:avLst>
            </a:prstGeom>
            <a:solidFill>
              <a:srgbClr val="FCE5BC"/>
            </a:solidFill>
            <a:ln w="38100">
              <a:solidFill>
                <a:srgbClr val="7030A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LUẬT CH</a:t>
              </a:r>
              <a:r>
                <a:rPr lang="vi-VN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Ơ</a:t>
              </a:r>
              <a:r>
                <a:rPr lang="en-US" sz="21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60000" endA="900" endPos="58000" dir="5400000" sy="-100000" algn="bl" rotWithShape="0"/>
                  </a:effectLst>
                  <a:cs typeface="Arial" panose="020B0604020202020204" pitchFamily="34" charset="0"/>
                </a:rPr>
                <a:t>I</a:t>
              </a:r>
            </a:p>
            <a:p>
              <a:pPr algn="just"/>
              <a:endParaRPr lang="en-US" sz="105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Nhấn nút            đ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quay.</a:t>
              </a: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đúng câu 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ỏi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sẽ đ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cộng số    đi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 t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 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ứng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vị trí mũi tên d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ừng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342917" indent="-342917" algn="just">
                <a:lnSpc>
                  <a:spcPct val="130000"/>
                </a:lnSpc>
                <a:buFontTx/>
                <a:buChar char="-"/>
              </a:pP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Kết thúc trò ch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đội cao đi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ểm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</a:t>
              </a:r>
              <a:r>
                <a:rPr lang="vi-VN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1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sẽ chiến thắng.</a:t>
              </a:r>
            </a:p>
          </p:txBody>
        </p:sp>
        <p:sp>
          <p:nvSpPr>
            <p:cNvPr id="68" name="Spin"/>
            <p:cNvSpPr/>
            <p:nvPr/>
          </p:nvSpPr>
          <p:spPr>
            <a:xfrm>
              <a:off x="4662814" y="2448125"/>
              <a:ext cx="972362" cy="36990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latin typeface="Arial Black" panose="020B0A04020102020204" pitchFamily="34" charset="0"/>
                </a:rPr>
                <a:t>Spin</a:t>
              </a:r>
            </a:p>
          </p:txBody>
        </p:sp>
      </p:grpSp>
      <p:sp>
        <p:nvSpPr>
          <p:cNvPr id="69" name="play" hidden="1"/>
          <p:cNvSpPr/>
          <p:nvPr/>
        </p:nvSpPr>
        <p:spPr>
          <a:xfrm>
            <a:off x="7565863" y="5787557"/>
            <a:ext cx="843142" cy="435563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latin typeface="Arial Black" panose="020B0A04020102020204" pitchFamily="34" charset="0"/>
              </a:rPr>
              <a:t>PLAY</a:t>
            </a:r>
          </a:p>
        </p:txBody>
      </p:sp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Spin">
            <a:hlinkClick r:id="" action="ppaction://hlinkshowjump?jump=nextslide"/>
          </p:cNvPr>
          <p:cNvSpPr/>
          <p:nvPr/>
        </p:nvSpPr>
        <p:spPr>
          <a:xfrm>
            <a:off x="3768993" y="4015014"/>
            <a:ext cx="1075408" cy="435128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1026" name="Picture 2" descr="Audio Icons PNG and SVG Vector Free Download">
            <a:extLst>
              <a:ext uri="{FF2B5EF4-FFF2-40B4-BE49-F238E27FC236}">
                <a16:creationId xmlns:a16="http://schemas.microsoft.com/office/drawing/2014/main" xmlns="" id="{98FC8D24-C0B7-49C1-89A0-C412FB371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08" y="4057844"/>
            <a:ext cx="477578" cy="4775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33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90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557800" y="874075"/>
            <a:ext cx="8076736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 smtClean="0">
                <a:latin typeface="Comic Sans MS" panose="030F0702030302020204" pitchFamily="66" charset="0"/>
              </a:rPr>
              <a:t>T</a:t>
            </a:r>
            <a:r>
              <a:rPr lang="en-GB" sz="6000" dirty="0" smtClean="0">
                <a:latin typeface="Comic Sans MS" panose="030F0702030302020204" pitchFamily="66" charset="0"/>
              </a:rPr>
              <a:t>ime </a:t>
            </a:r>
            <a:r>
              <a:rPr lang="en-GB" sz="6000" dirty="0">
                <a:latin typeface="Comic Sans MS" panose="030F0702030302020204" pitchFamily="66" charset="0"/>
              </a:rPr>
              <a:t>and daily </a:t>
            </a:r>
            <a:r>
              <a:rPr lang="vi-VN" sz="6000" dirty="0" smtClean="0">
                <a:latin typeface="Comic Sans MS" panose="030F0702030302020204" pitchFamily="66" charset="0"/>
              </a:rPr>
              <a:t>routines</a:t>
            </a:r>
            <a:endParaRPr sz="6000" dirty="0">
              <a:latin typeface="Comic Sans MS" panose="030F0702030302020204" pitchFamily="66" charset="0"/>
            </a:endParaRPr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2371925" y="3116146"/>
            <a:ext cx="436435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</a:t>
            </a:r>
            <a:r>
              <a:rPr lang="vi-V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GB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–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1,2,3</a:t>
            </a:r>
            <a:endParaRPr sz="3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539738" y="3189996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omic Sans MS" panose="030F0702030302020204" pitchFamily="66" charset="0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omic Sans MS" panose="030F0702030302020204" pitchFamily="66" charset="0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46604" y="2845431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xmlns="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22559" y="0"/>
            <a:ext cx="1852153" cy="19114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xmlns="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1" y="227741"/>
            <a:ext cx="707396" cy="359903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79DA97F5-AD29-3CA6-B5B3-E21295FD05D2}"/>
              </a:ext>
            </a:extLst>
          </p:cNvPr>
          <p:cNvSpPr txBox="1"/>
          <p:nvPr/>
        </p:nvSpPr>
        <p:spPr>
          <a:xfrm>
            <a:off x="362941" y="372173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2AA1B3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2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2AA1B3"/>
              </a:solidFill>
              <a:effectLst/>
              <a:uLnTx/>
              <a:uFillTx/>
              <a:latin typeface="Sport Day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97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08679" y="3708208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et </a:t>
            </a:r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up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Phân biệt 'wake up' và 'get up' - VnExpress">
            <a:extLst>
              <a:ext uri="{FF2B5EF4-FFF2-40B4-BE49-F238E27FC236}">
                <a16:creationId xmlns:a16="http://schemas.microsoft.com/office/drawing/2014/main" xmlns="" id="{65A26228-27E4-D344-6562-BD1DB415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398" y="810043"/>
            <a:ext cx="2909907" cy="201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1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0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650010" y="3663093"/>
            <a:ext cx="4132098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</a:t>
            </a:r>
            <a:r>
              <a:rPr lang="en-US" sz="4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ave </a:t>
            </a:r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4" descr="Premium Vector | Cute little boy eating breakfast with bread egg sausage  holding fork with sausage showing thumb up">
            <a:extLst>
              <a:ext uri="{FF2B5EF4-FFF2-40B4-BE49-F238E27FC236}">
                <a16:creationId xmlns:a16="http://schemas.microsoft.com/office/drawing/2014/main" xmlns="" id="{8D5258E8-B409-0664-67A8-73D013AA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9" y="0"/>
            <a:ext cx="3336007" cy="33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44830" y="3623333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 </a:t>
            </a:r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to school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Little kids go to school | Download on Freepik">
            <a:extLst>
              <a:ext uri="{FF2B5EF4-FFF2-40B4-BE49-F238E27FC236}">
                <a16:creationId xmlns:a16="http://schemas.microsoft.com/office/drawing/2014/main" xmlns="" id="{C5B4227D-B64B-C969-B6F5-EA26A417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623" y="393561"/>
            <a:ext cx="2291160" cy="270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79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45970" y="3243205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833929" y="3672985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</a:t>
            </a:r>
            <a:r>
              <a:rPr lang="en-US" sz="4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 </a:t>
            </a:r>
            <a:r>
              <a:rPr lang="en-US" sz="4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to bed</a:t>
            </a: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2" descr="3,915 Go To Bed Stock Photos and Images - 123RF">
            <a:extLst>
              <a:ext uri="{FF2B5EF4-FFF2-40B4-BE49-F238E27FC236}">
                <a16:creationId xmlns:a16="http://schemas.microsoft.com/office/drawing/2014/main" xmlns="" id="{D472CDA4-0F6F-0366-1E9D-9985759CC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010" y="274799"/>
            <a:ext cx="2869750" cy="286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6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1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983724" y="3111859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33182" y="3650536"/>
            <a:ext cx="3767911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get up?</a:t>
            </a:r>
          </a:p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 B: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get up at five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o’</a:t>
            </a: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clock.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EBD4C4-B570-A396-11F3-D3B153C3A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719" y="1176799"/>
            <a:ext cx="2789849" cy="1595065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14307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3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934460" y="2930850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/>
              <a:t>Answer </a:t>
            </a:r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645499" y="3447602"/>
            <a:ext cx="4285664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have breakfast?</a:t>
            </a:r>
          </a:p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have breakfast at six fifteen.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D86B5E-63E1-B500-152B-A5569E662E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934" y="934464"/>
            <a:ext cx="3027358" cy="17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900000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5858099" y="2897074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717986" y="3461760"/>
            <a:ext cx="3990937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go to school?</a:t>
            </a:r>
          </a:p>
          <a:p>
            <a:pPr algn="l">
              <a:lnSpc>
                <a:spcPct val="100000"/>
              </a:lnSpc>
            </a:pPr>
            <a:r>
              <a:rPr lang="vi-VN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18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</a:t>
            </a:r>
            <a:r>
              <a:rPr lang="en-US" sz="18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go to school at one fifteen.</a:t>
            </a:r>
            <a:endParaRPr lang="en-US" sz="1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9E0E544-E1E6-D7A3-80FC-BB26F2E2F0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" t="2412" r="-1"/>
          <a:stretch/>
        </p:blipFill>
        <p:spPr>
          <a:xfrm>
            <a:off x="5146003" y="894377"/>
            <a:ext cx="2725054" cy="16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9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802246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B401D-6845-4ADB-BDF0-A7EF9AA5C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29902">
            <a:off x="725172" y="749463"/>
            <a:ext cx="3453683" cy="3456731"/>
          </a:xfrm>
          <a:prstGeom prst="rect">
            <a:avLst/>
          </a:prstGeom>
        </p:spPr>
      </p:pic>
      <p:sp>
        <p:nvSpPr>
          <p:cNvPr id="110" name="XmDA.MsPham"/>
          <p:cNvSpPr/>
          <p:nvPr/>
        </p:nvSpPr>
        <p:spPr>
          <a:xfrm>
            <a:off x="6022951" y="2876483"/>
            <a:ext cx="1266825" cy="331124"/>
          </a:xfrm>
          <a:prstGeom prst="roundRect">
            <a:avLst>
              <a:gd name="adj" fmla="val 50000"/>
            </a:avLst>
          </a:prstGeom>
          <a:solidFill>
            <a:srgbClr val="FFCC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/>
              <a:t>Answer </a:t>
            </a:r>
            <a:endParaRPr lang="en-US" sz="1050" b="1" dirty="0"/>
          </a:p>
        </p:txBody>
      </p: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8" name="DA.MsPham2"/>
          <p:cNvSpPr txBox="1"/>
          <p:nvPr/>
        </p:nvSpPr>
        <p:spPr>
          <a:xfrm>
            <a:off x="4684864" y="3342206"/>
            <a:ext cx="4201039" cy="10762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algn="ctr">
              <a:lnSpc>
                <a:spcPct val="150000"/>
              </a:lnSpc>
              <a:defRPr sz="2800" b="1">
                <a:solidFill>
                  <a:srgbClr val="C00000"/>
                </a:solidFill>
              </a:defRPr>
            </a:lvl1pPr>
          </a:lstStyle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What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time do you go to bed?</a:t>
            </a:r>
          </a:p>
          <a:p>
            <a:pPr algn="l">
              <a:lnSpc>
                <a:spcPct val="100000"/>
              </a:lnSpc>
            </a:pPr>
            <a:r>
              <a:rPr lang="vi-VN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B: </a:t>
            </a:r>
            <a:r>
              <a:rPr lang="en-US" sz="2000" dirty="0" smtClean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I go to bed at </a:t>
            </a:r>
            <a:r>
              <a:rPr lang="en-US" sz="2000" dirty="0">
                <a:solidFill>
                  <a:srgbClr val="FF000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nine o’clock.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Oval 70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" name="Stop.MsPham0936082789">
            <a:extLst>
              <a:ext uri="{FF2B5EF4-FFF2-40B4-BE49-F238E27FC236}">
                <a16:creationId xmlns:a16="http://schemas.microsoft.com/office/drawing/2014/main" xmlns="" id="{C57C8A81-7FCD-4888-8EEE-6756703D9597}"/>
              </a:ext>
            </a:extLst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Stop</a:t>
            </a:r>
            <a:endParaRPr lang="en-US" sz="2100" dirty="0">
              <a:latin typeface="Arial Black" panose="020B0A04020102020204" pitchFamily="34" charset="0"/>
            </a:endParaRPr>
          </a:p>
        </p:txBody>
      </p:sp>
      <p:pic>
        <p:nvPicPr>
          <p:cNvPr id="53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F6664A43-7351-4962-815E-FA6CB6E5A9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5589" y="-888626"/>
            <a:ext cx="457200" cy="457200"/>
          </a:xfrm>
          <a:prstGeom prst="rect">
            <a:avLst/>
          </a:prstGeom>
        </p:spPr>
      </p:pic>
      <p:sp>
        <p:nvSpPr>
          <p:cNvPr id="106" name="Spin">
            <a:hlinkClick r:id="" action="ppaction://hlinkshowjump?jump=nextslide"/>
          </p:cNvPr>
          <p:cNvSpPr/>
          <p:nvPr/>
        </p:nvSpPr>
        <p:spPr>
          <a:xfrm>
            <a:off x="3500671" y="3960329"/>
            <a:ext cx="1016384" cy="411246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atin typeface="Arial Black" panose="020B0A04020102020204" pitchFamily="34" charset="0"/>
              </a:rPr>
              <a:t>Spin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DC4AECE-5045-AE74-7188-A86BB7E303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2640" b="2808"/>
          <a:stretch/>
        </p:blipFill>
        <p:spPr>
          <a:xfrm>
            <a:off x="5419655" y="954447"/>
            <a:ext cx="2801637" cy="158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35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175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0" grpId="0" animBg="1"/>
      <p:bldP spid="110" grpId="1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8" grpId="0" animBg="1"/>
      <p:bldP spid="71" grpId="0" animBg="1"/>
      <p:bldP spid="10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chanvongquay"/>
          <p:cNvGrpSpPr/>
          <p:nvPr/>
        </p:nvGrpSpPr>
        <p:grpSpPr>
          <a:xfrm>
            <a:off x="1116985" y="2903804"/>
            <a:ext cx="2492829" cy="1880691"/>
            <a:chOff x="4339771" y="4347109"/>
            <a:chExt cx="3323772" cy="2507588"/>
          </a:xfrm>
        </p:grpSpPr>
        <p:sp>
          <p:nvSpPr>
            <p:cNvPr id="59" name="Isosceles Triangle 79"/>
            <p:cNvSpPr/>
            <p:nvPr/>
          </p:nvSpPr>
          <p:spPr>
            <a:xfrm>
              <a:off x="4901414" y="4347109"/>
              <a:ext cx="2152606" cy="2271486"/>
            </a:xfrm>
            <a:custGeom>
              <a:avLst/>
              <a:gdLst>
                <a:gd name="connsiteX0" fmla="*/ 0 w 2152606"/>
                <a:gd name="connsiteY0" fmla="*/ 2271486 h 2271486"/>
                <a:gd name="connsiteX1" fmla="*/ 1076303 w 2152606"/>
                <a:gd name="connsiteY1" fmla="*/ 0 h 2271486"/>
                <a:gd name="connsiteX2" fmla="*/ 2152606 w 2152606"/>
                <a:gd name="connsiteY2" fmla="*/ 2271486 h 2271486"/>
                <a:gd name="connsiteX3" fmla="*/ 0 w 2152606"/>
                <a:gd name="connsiteY3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2152606 w 2152606"/>
                <a:gd name="connsiteY3" fmla="*/ 2271486 h 2271486"/>
                <a:gd name="connsiteX4" fmla="*/ 0 w 2152606"/>
                <a:gd name="connsiteY4" fmla="*/ 2271486 h 2271486"/>
                <a:gd name="connsiteX0" fmla="*/ 0 w 2152606"/>
                <a:gd name="connsiteY0" fmla="*/ 2271486 h 2271486"/>
                <a:gd name="connsiteX1" fmla="*/ 299357 w 2152606"/>
                <a:gd name="connsiteY1" fmla="*/ 1733759 h 2271486"/>
                <a:gd name="connsiteX2" fmla="*/ 1076303 w 2152606"/>
                <a:gd name="connsiteY2" fmla="*/ 0 h 2271486"/>
                <a:gd name="connsiteX3" fmla="*/ 1832882 w 2152606"/>
                <a:gd name="connsiteY3" fmla="*/ 1733759 h 2271486"/>
                <a:gd name="connsiteX4" fmla="*/ 2152606 w 2152606"/>
                <a:gd name="connsiteY4" fmla="*/ 2271486 h 2271486"/>
                <a:gd name="connsiteX5" fmla="*/ 0 w 2152606"/>
                <a:gd name="connsiteY5" fmla="*/ 2271486 h 227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52606" h="2271486">
                  <a:moveTo>
                    <a:pt x="0" y="2271486"/>
                  </a:moveTo>
                  <a:cubicBezTo>
                    <a:pt x="83911" y="2092244"/>
                    <a:pt x="215446" y="1913001"/>
                    <a:pt x="299357" y="1733759"/>
                  </a:cubicBezTo>
                  <a:lnTo>
                    <a:pt x="1076303" y="0"/>
                  </a:lnTo>
                  <a:cubicBezTo>
                    <a:pt x="1344371" y="577920"/>
                    <a:pt x="1564814" y="1155839"/>
                    <a:pt x="1832882" y="1733759"/>
                  </a:cubicBezTo>
                  <a:lnTo>
                    <a:pt x="2152606" y="2271486"/>
                  </a:lnTo>
                  <a:lnTo>
                    <a:pt x="0" y="2271486"/>
                  </a:lnTo>
                  <a:close/>
                </a:path>
              </a:pathLst>
            </a:custGeom>
            <a:solidFill>
              <a:srgbClr val="C00000"/>
            </a:solidFill>
            <a:ln w="101600">
              <a:solidFill>
                <a:srgbClr val="FF2D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60" name="Trapezoid 87"/>
            <p:cNvSpPr/>
            <p:nvPr/>
          </p:nvSpPr>
          <p:spPr>
            <a:xfrm>
              <a:off x="4339771" y="6526100"/>
              <a:ext cx="3323772" cy="311344"/>
            </a:xfrm>
            <a:custGeom>
              <a:avLst/>
              <a:gdLst>
                <a:gd name="connsiteX0" fmla="*/ 0 w 3323772"/>
                <a:gd name="connsiteY0" fmla="*/ 363821 h 363821"/>
                <a:gd name="connsiteX1" fmla="*/ 146529 w 3323772"/>
                <a:gd name="connsiteY1" fmla="*/ 0 h 363821"/>
                <a:gd name="connsiteX2" fmla="*/ 3177243 w 3323772"/>
                <a:gd name="connsiteY2" fmla="*/ 0 h 363821"/>
                <a:gd name="connsiteX3" fmla="*/ 3323772 w 3323772"/>
                <a:gd name="connsiteY3" fmla="*/ 363821 h 363821"/>
                <a:gd name="connsiteX4" fmla="*/ 0 w 3323772"/>
                <a:gd name="connsiteY4" fmla="*/ 363821 h 3638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27321 h 427321"/>
                <a:gd name="connsiteX1" fmla="*/ 146529 w 3323772"/>
                <a:gd name="connsiteY1" fmla="*/ 63500 h 427321"/>
                <a:gd name="connsiteX2" fmla="*/ 3177243 w 3323772"/>
                <a:gd name="connsiteY2" fmla="*/ 63500 h 427321"/>
                <a:gd name="connsiteX3" fmla="*/ 3323772 w 3323772"/>
                <a:gd name="connsiteY3" fmla="*/ 427321 h 427321"/>
                <a:gd name="connsiteX4" fmla="*/ 0 w 3323772"/>
                <a:gd name="connsiteY4" fmla="*/ 427321 h 427321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67436 h 467436"/>
                <a:gd name="connsiteX1" fmla="*/ 146529 w 3323772"/>
                <a:gd name="connsiteY1" fmla="*/ 103615 h 467436"/>
                <a:gd name="connsiteX2" fmla="*/ 3177243 w 3323772"/>
                <a:gd name="connsiteY2" fmla="*/ 103615 h 467436"/>
                <a:gd name="connsiteX3" fmla="*/ 3323772 w 3323772"/>
                <a:gd name="connsiteY3" fmla="*/ 467436 h 467436"/>
                <a:gd name="connsiteX4" fmla="*/ 0 w 3323772"/>
                <a:gd name="connsiteY4" fmla="*/ 467436 h 467436"/>
                <a:gd name="connsiteX0" fmla="*/ 0 w 3323772"/>
                <a:gd name="connsiteY0" fmla="*/ 445749 h 445749"/>
                <a:gd name="connsiteX1" fmla="*/ 146529 w 3323772"/>
                <a:gd name="connsiteY1" fmla="*/ 81928 h 445749"/>
                <a:gd name="connsiteX2" fmla="*/ 3177243 w 3323772"/>
                <a:gd name="connsiteY2" fmla="*/ 81928 h 445749"/>
                <a:gd name="connsiteX3" fmla="*/ 3323772 w 3323772"/>
                <a:gd name="connsiteY3" fmla="*/ 445749 h 445749"/>
                <a:gd name="connsiteX4" fmla="*/ 0 w 3323772"/>
                <a:gd name="connsiteY4" fmla="*/ 445749 h 445749"/>
                <a:gd name="connsiteX0" fmla="*/ 0 w 3323772"/>
                <a:gd name="connsiteY0" fmla="*/ 435056 h 435056"/>
                <a:gd name="connsiteX1" fmla="*/ 146529 w 3323772"/>
                <a:gd name="connsiteY1" fmla="*/ 71235 h 435056"/>
                <a:gd name="connsiteX2" fmla="*/ 3177243 w 3323772"/>
                <a:gd name="connsiteY2" fmla="*/ 71235 h 435056"/>
                <a:gd name="connsiteX3" fmla="*/ 3323772 w 3323772"/>
                <a:gd name="connsiteY3" fmla="*/ 435056 h 435056"/>
                <a:gd name="connsiteX4" fmla="*/ 0 w 3323772"/>
                <a:gd name="connsiteY4" fmla="*/ 435056 h 435056"/>
                <a:gd name="connsiteX0" fmla="*/ 0 w 3323772"/>
                <a:gd name="connsiteY0" fmla="*/ 416635 h 416635"/>
                <a:gd name="connsiteX1" fmla="*/ 146529 w 3323772"/>
                <a:gd name="connsiteY1" fmla="*/ 52814 h 416635"/>
                <a:gd name="connsiteX2" fmla="*/ 3177243 w 3323772"/>
                <a:gd name="connsiteY2" fmla="*/ 52814 h 416635"/>
                <a:gd name="connsiteX3" fmla="*/ 3323772 w 3323772"/>
                <a:gd name="connsiteY3" fmla="*/ 416635 h 416635"/>
                <a:gd name="connsiteX4" fmla="*/ 0 w 3323772"/>
                <a:gd name="connsiteY4" fmla="*/ 416635 h 416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3772" h="416635">
                  <a:moveTo>
                    <a:pt x="0" y="416635"/>
                  </a:moveTo>
                  <a:cubicBezTo>
                    <a:pt x="48843" y="295361"/>
                    <a:pt x="11961" y="174088"/>
                    <a:pt x="146529" y="52814"/>
                  </a:cubicBezTo>
                  <a:cubicBezTo>
                    <a:pt x="381647" y="-18396"/>
                    <a:pt x="3071880" y="-16805"/>
                    <a:pt x="3177243" y="52814"/>
                  </a:cubicBezTo>
                  <a:cubicBezTo>
                    <a:pt x="3292761" y="174088"/>
                    <a:pt x="3274929" y="295361"/>
                    <a:pt x="3323772" y="416635"/>
                  </a:cubicBezTo>
                  <a:lnTo>
                    <a:pt x="0" y="41663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4339771" y="6854697"/>
              <a:ext cx="3323772" cy="0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 rot="10800000">
            <a:off x="795837" y="834630"/>
            <a:ext cx="3281789" cy="3281789"/>
            <a:chOff x="1061116" y="1112839"/>
            <a:chExt cx="4375718" cy="4375718"/>
          </a:xfrm>
        </p:grpSpPr>
        <p:grpSp>
          <p:nvGrpSpPr>
            <p:cNvPr id="63" name="vongquaylon"/>
            <p:cNvGrpSpPr/>
            <p:nvPr/>
          </p:nvGrpSpPr>
          <p:grpSpPr>
            <a:xfrm>
              <a:off x="1061116" y="1112839"/>
              <a:ext cx="4375718" cy="4375718"/>
              <a:chOff x="3757623" y="981259"/>
              <a:chExt cx="4375718" cy="4375718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918240" y="1141876"/>
                <a:ext cx="4054485" cy="4054485"/>
                <a:chOff x="3249543" y="725989"/>
                <a:chExt cx="5702324" cy="5702326"/>
              </a:xfrm>
              <a:solidFill>
                <a:schemeClr val="bg1"/>
              </a:solidFill>
            </p:grpSpPr>
            <p:sp>
              <p:nvSpPr>
                <p:cNvPr id="74" name="Freeform 73"/>
                <p:cNvSpPr/>
                <p:nvPr/>
              </p:nvSpPr>
              <p:spPr>
                <a:xfrm>
                  <a:off x="6100705" y="1561430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5" name="Freeform 74"/>
                <p:cNvSpPr/>
                <p:nvPr/>
              </p:nvSpPr>
              <p:spPr>
                <a:xfrm flipV="1">
                  <a:off x="6100705" y="3577152"/>
                  <a:ext cx="2851162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6" name="Freeform 75"/>
                <p:cNvSpPr/>
                <p:nvPr/>
              </p:nvSpPr>
              <p:spPr>
                <a:xfrm rot="5400000">
                  <a:off x="5682984" y="3994873"/>
                  <a:ext cx="2851163" cy="2015721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7" name="Freeform 76"/>
                <p:cNvSpPr/>
                <p:nvPr/>
              </p:nvSpPr>
              <p:spPr>
                <a:xfrm rot="5400000" flipH="1">
                  <a:off x="5682985" y="1143711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="vert270" rtlCol="0" anchor="t"/>
                <a:lstStyle/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  <a:p>
                  <a:endParaRPr lang="en-US" sz="30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78" name="Freeform 77"/>
                <p:cNvSpPr/>
                <p:nvPr/>
              </p:nvSpPr>
              <p:spPr>
                <a:xfrm flipH="1">
                  <a:off x="3249543" y="1561430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0066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79" name="Freeform 78"/>
                <p:cNvSpPr/>
                <p:nvPr/>
              </p:nvSpPr>
              <p:spPr>
                <a:xfrm flipH="1" flipV="1">
                  <a:off x="3249543" y="3577152"/>
                  <a:ext cx="2851163" cy="2015723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0" name="Freeform 79"/>
                <p:cNvSpPr/>
                <p:nvPr/>
              </p:nvSpPr>
              <p:spPr>
                <a:xfrm rot="16200000" flipH="1">
                  <a:off x="3667263" y="3994872"/>
                  <a:ext cx="2851163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FFC00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81" name="Freeform 80"/>
                <p:cNvSpPr/>
                <p:nvPr/>
              </p:nvSpPr>
              <p:spPr>
                <a:xfrm rot="16200000">
                  <a:off x="3667264" y="1143710"/>
                  <a:ext cx="2851164" cy="2015722"/>
                </a:xfrm>
                <a:custGeom>
                  <a:avLst/>
                  <a:gdLst>
                    <a:gd name="connsiteX0" fmla="*/ 2015489 w 2851163"/>
                    <a:gd name="connsiteY0" fmla="*/ 0 h 2015723"/>
                    <a:gd name="connsiteX1" fmla="*/ 2016153 w 2851163"/>
                    <a:gd name="connsiteY1" fmla="*/ 604 h 2015723"/>
                    <a:gd name="connsiteX2" fmla="*/ 2836487 w 2851163"/>
                    <a:gd name="connsiteY2" fmla="*/ 1725098 h 2015723"/>
                    <a:gd name="connsiteX3" fmla="*/ 2851163 w 2851163"/>
                    <a:gd name="connsiteY3" fmla="*/ 2015723 h 2015723"/>
                    <a:gd name="connsiteX4" fmla="*/ 0 w 2851163"/>
                    <a:gd name="connsiteY4" fmla="*/ 2015723 h 2015723"/>
                    <a:gd name="connsiteX5" fmla="*/ 2015489 w 2851163"/>
                    <a:gd name="connsiteY5" fmla="*/ 0 h 2015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851163" h="2015723">
                      <a:moveTo>
                        <a:pt x="2015489" y="0"/>
                      </a:moveTo>
                      <a:lnTo>
                        <a:pt x="2016153" y="604"/>
                      </a:lnTo>
                      <a:cubicBezTo>
                        <a:pt x="2467600" y="452050"/>
                        <a:pt x="2768353" y="1054190"/>
                        <a:pt x="2836487" y="1725098"/>
                      </a:cubicBezTo>
                      <a:lnTo>
                        <a:pt x="2851163" y="2015723"/>
                      </a:lnTo>
                      <a:lnTo>
                        <a:pt x="0" y="2015723"/>
                      </a:lnTo>
                      <a:lnTo>
                        <a:pt x="2015489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285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73" name="vien"/>
              <p:cNvSpPr/>
              <p:nvPr/>
            </p:nvSpPr>
            <p:spPr>
              <a:xfrm>
                <a:off x="3757623" y="981259"/>
                <a:ext cx="4375718" cy="4375718"/>
              </a:xfrm>
              <a:prstGeom prst="ellipse">
                <a:avLst/>
              </a:prstGeom>
              <a:noFill/>
              <a:ln w="317500"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2" name="Oval 1"/>
            <p:cNvSpPr/>
            <p:nvPr/>
          </p:nvSpPr>
          <p:spPr>
            <a:xfrm>
              <a:off x="1283977" y="3410379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33" name="Oval 132"/>
            <p:cNvSpPr/>
            <p:nvPr/>
          </p:nvSpPr>
          <p:spPr>
            <a:xfrm>
              <a:off x="1257440" y="2385764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5" name="Oval 134"/>
            <p:cNvSpPr/>
            <p:nvPr/>
          </p:nvSpPr>
          <p:spPr>
            <a:xfrm rot="17310590">
              <a:off x="2074074" y="4216332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7" name="Oval 136"/>
            <p:cNvSpPr/>
            <p:nvPr/>
          </p:nvSpPr>
          <p:spPr>
            <a:xfrm rot="9836858">
              <a:off x="3949190" y="2388066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30</a:t>
              </a:r>
            </a:p>
          </p:txBody>
        </p:sp>
        <p:sp>
          <p:nvSpPr>
            <p:cNvPr id="138" name="Oval 137"/>
            <p:cNvSpPr/>
            <p:nvPr/>
          </p:nvSpPr>
          <p:spPr>
            <a:xfrm rot="11628075">
              <a:off x="3928079" y="3417803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20</a:t>
              </a:r>
            </a:p>
          </p:txBody>
        </p:sp>
        <p:sp>
          <p:nvSpPr>
            <p:cNvPr id="139" name="Oval 138"/>
            <p:cNvSpPr/>
            <p:nvPr/>
          </p:nvSpPr>
          <p:spPr>
            <a:xfrm rot="7814022">
              <a:off x="3186238" y="1568581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10</a:t>
              </a:r>
            </a:p>
          </p:txBody>
        </p:sp>
        <p:sp>
          <p:nvSpPr>
            <p:cNvPr id="140" name="Oval 139"/>
            <p:cNvSpPr/>
            <p:nvPr/>
          </p:nvSpPr>
          <p:spPr>
            <a:xfrm rot="4206287">
              <a:off x="2049972" y="1494398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50</a:t>
              </a:r>
            </a:p>
          </p:txBody>
        </p:sp>
        <p:sp>
          <p:nvSpPr>
            <p:cNvPr id="141" name="Oval 140"/>
            <p:cNvSpPr/>
            <p:nvPr/>
          </p:nvSpPr>
          <p:spPr>
            <a:xfrm rot="14473582" flipH="1">
              <a:off x="3130279" y="4139565"/>
              <a:ext cx="1329761" cy="83835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40</a:t>
              </a:r>
            </a:p>
          </p:txBody>
        </p:sp>
      </p:grpSp>
      <p:sp>
        <p:nvSpPr>
          <p:cNvPr id="100" name="Right Arrow 99"/>
          <p:cNvSpPr/>
          <p:nvPr/>
        </p:nvSpPr>
        <p:spPr>
          <a:xfrm rot="215260">
            <a:off x="718758" y="2308456"/>
            <a:ext cx="464924" cy="374801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4" name="Oval 83"/>
          <p:cNvSpPr/>
          <p:nvPr/>
        </p:nvSpPr>
        <p:spPr>
          <a:xfrm>
            <a:off x="2350461" y="754444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5" name="Oval 84"/>
          <p:cNvSpPr/>
          <p:nvPr/>
        </p:nvSpPr>
        <p:spPr>
          <a:xfrm>
            <a:off x="2363400" y="4030901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6" name="Oval 85"/>
          <p:cNvSpPr/>
          <p:nvPr/>
        </p:nvSpPr>
        <p:spPr>
          <a:xfrm rot="5400000">
            <a:off x="4001628" y="239816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7" name="Oval 86"/>
          <p:cNvSpPr/>
          <p:nvPr/>
        </p:nvSpPr>
        <p:spPr>
          <a:xfrm rot="5400000">
            <a:off x="725172" y="241110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8" name="Oval 87"/>
          <p:cNvSpPr/>
          <p:nvPr/>
        </p:nvSpPr>
        <p:spPr>
          <a:xfrm rot="2729469">
            <a:off x="3522620" y="123501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9" name="Oval 88"/>
          <p:cNvSpPr/>
          <p:nvPr/>
        </p:nvSpPr>
        <p:spPr>
          <a:xfrm rot="2729469">
            <a:off x="1195110" y="3541102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Oval 89"/>
          <p:cNvSpPr/>
          <p:nvPr/>
        </p:nvSpPr>
        <p:spPr>
          <a:xfrm rot="8129469">
            <a:off x="3507912" y="356481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1" name="Oval 90"/>
          <p:cNvSpPr/>
          <p:nvPr/>
        </p:nvSpPr>
        <p:spPr>
          <a:xfrm rot="8129469">
            <a:off x="1201825" y="1237305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 rot="1380000">
            <a:off x="2991596" y="8796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 rot="1380000">
            <a:off x="1723293" y="390067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 rot="6780000">
            <a:off x="3869250" y="3037836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 rot="6780000">
            <a:off x="848200" y="1769533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6" name="Oval 95"/>
          <p:cNvSpPr/>
          <p:nvPr/>
        </p:nvSpPr>
        <p:spPr>
          <a:xfrm rot="4109469">
            <a:off x="3882801" y="17799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7" name="Oval 96"/>
          <p:cNvSpPr/>
          <p:nvPr/>
        </p:nvSpPr>
        <p:spPr>
          <a:xfrm rot="4109469">
            <a:off x="839256" y="299332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8" name="Oval 97"/>
          <p:cNvSpPr/>
          <p:nvPr/>
        </p:nvSpPr>
        <p:spPr>
          <a:xfrm rot="9509469">
            <a:off x="2958936" y="3918830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9" name="Oval 98"/>
          <p:cNvSpPr/>
          <p:nvPr/>
        </p:nvSpPr>
        <p:spPr>
          <a:xfrm rot="9509469">
            <a:off x="1745603" y="875287"/>
            <a:ext cx="130576" cy="13057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01600">
              <a:srgbClr val="FFFF00">
                <a:alpha val="81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1" name="Oval 100"/>
          <p:cNvSpPr/>
          <p:nvPr/>
        </p:nvSpPr>
        <p:spPr>
          <a:xfrm>
            <a:off x="2247101" y="2285894"/>
            <a:ext cx="379260" cy="3792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4" name="Group 3"/>
          <p:cNvGrpSpPr/>
          <p:nvPr/>
        </p:nvGrpSpPr>
        <p:grpSpPr>
          <a:xfrm>
            <a:off x="4447204" y="948359"/>
            <a:ext cx="4262477" cy="2976533"/>
            <a:chOff x="6015508" y="2156468"/>
            <a:chExt cx="5683303" cy="3968710"/>
          </a:xfrm>
        </p:grpSpPr>
        <p:sp>
          <p:nvSpPr>
            <p:cNvPr id="102" name="Rounded Rectangle 2"/>
            <p:cNvSpPr/>
            <p:nvPr/>
          </p:nvSpPr>
          <p:spPr>
            <a:xfrm>
              <a:off x="6015508" y="2156468"/>
              <a:ext cx="5683303" cy="3968710"/>
            </a:xfrm>
            <a:custGeom>
              <a:avLst/>
              <a:gdLst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383312 h 3785797"/>
                <a:gd name="connsiteX1" fmla="*/ 383312 w 5535236"/>
                <a:gd name="connsiteY1" fmla="*/ 0 h 3785797"/>
                <a:gd name="connsiteX2" fmla="*/ 5151924 w 5535236"/>
                <a:gd name="connsiteY2" fmla="*/ 0 h 3785797"/>
                <a:gd name="connsiteX3" fmla="*/ 5535236 w 5535236"/>
                <a:gd name="connsiteY3" fmla="*/ 383312 h 3785797"/>
                <a:gd name="connsiteX4" fmla="*/ 5535236 w 5535236"/>
                <a:gd name="connsiteY4" fmla="*/ 3402485 h 3785797"/>
                <a:gd name="connsiteX5" fmla="*/ 5151924 w 5535236"/>
                <a:gd name="connsiteY5" fmla="*/ 3785797 h 3785797"/>
                <a:gd name="connsiteX6" fmla="*/ 383312 w 5535236"/>
                <a:gd name="connsiteY6" fmla="*/ 3785797 h 3785797"/>
                <a:gd name="connsiteX7" fmla="*/ 0 w 5535236"/>
                <a:gd name="connsiteY7" fmla="*/ 3402485 h 3785797"/>
                <a:gd name="connsiteX8" fmla="*/ 0 w 5535236"/>
                <a:gd name="connsiteY8" fmla="*/ 383312 h 3785797"/>
                <a:gd name="connsiteX0" fmla="*/ 0 w 5535236"/>
                <a:gd name="connsiteY0" fmla="*/ 501845 h 3904330"/>
                <a:gd name="connsiteX1" fmla="*/ 383312 w 5535236"/>
                <a:gd name="connsiteY1" fmla="*/ 118533 h 3904330"/>
                <a:gd name="connsiteX2" fmla="*/ 5151924 w 5535236"/>
                <a:gd name="connsiteY2" fmla="*/ 118533 h 3904330"/>
                <a:gd name="connsiteX3" fmla="*/ 5535236 w 5535236"/>
                <a:gd name="connsiteY3" fmla="*/ 501845 h 3904330"/>
                <a:gd name="connsiteX4" fmla="*/ 5535236 w 5535236"/>
                <a:gd name="connsiteY4" fmla="*/ 3521018 h 3904330"/>
                <a:gd name="connsiteX5" fmla="*/ 5151924 w 5535236"/>
                <a:gd name="connsiteY5" fmla="*/ 3904330 h 3904330"/>
                <a:gd name="connsiteX6" fmla="*/ 383312 w 5535236"/>
                <a:gd name="connsiteY6" fmla="*/ 3904330 h 3904330"/>
                <a:gd name="connsiteX7" fmla="*/ 0 w 5535236"/>
                <a:gd name="connsiteY7" fmla="*/ 3521018 h 3904330"/>
                <a:gd name="connsiteX8" fmla="*/ 0 w 5535236"/>
                <a:gd name="connsiteY8" fmla="*/ 501845 h 3904330"/>
                <a:gd name="connsiteX0" fmla="*/ 0 w 5535236"/>
                <a:gd name="connsiteY0" fmla="*/ 469214 h 3871699"/>
                <a:gd name="connsiteX1" fmla="*/ 383312 w 5535236"/>
                <a:gd name="connsiteY1" fmla="*/ 85902 h 3871699"/>
                <a:gd name="connsiteX2" fmla="*/ 5151924 w 5535236"/>
                <a:gd name="connsiteY2" fmla="*/ 85902 h 3871699"/>
                <a:gd name="connsiteX3" fmla="*/ 5535236 w 5535236"/>
                <a:gd name="connsiteY3" fmla="*/ 469214 h 3871699"/>
                <a:gd name="connsiteX4" fmla="*/ 5535236 w 5535236"/>
                <a:gd name="connsiteY4" fmla="*/ 3488387 h 3871699"/>
                <a:gd name="connsiteX5" fmla="*/ 5151924 w 5535236"/>
                <a:gd name="connsiteY5" fmla="*/ 3871699 h 3871699"/>
                <a:gd name="connsiteX6" fmla="*/ 383312 w 5535236"/>
                <a:gd name="connsiteY6" fmla="*/ 3871699 h 3871699"/>
                <a:gd name="connsiteX7" fmla="*/ 0 w 5535236"/>
                <a:gd name="connsiteY7" fmla="*/ 3488387 h 3871699"/>
                <a:gd name="connsiteX8" fmla="*/ 0 w 5535236"/>
                <a:gd name="connsiteY8" fmla="*/ 469214 h 3871699"/>
                <a:gd name="connsiteX0" fmla="*/ 19999 w 5555235"/>
                <a:gd name="connsiteY0" fmla="*/ 469214 h 3871699"/>
                <a:gd name="connsiteX1" fmla="*/ 403311 w 5555235"/>
                <a:gd name="connsiteY1" fmla="*/ 85902 h 3871699"/>
                <a:gd name="connsiteX2" fmla="*/ 5171923 w 5555235"/>
                <a:gd name="connsiteY2" fmla="*/ 85902 h 3871699"/>
                <a:gd name="connsiteX3" fmla="*/ 5555235 w 5555235"/>
                <a:gd name="connsiteY3" fmla="*/ 469214 h 3871699"/>
                <a:gd name="connsiteX4" fmla="*/ 5555235 w 5555235"/>
                <a:gd name="connsiteY4" fmla="*/ 3488387 h 3871699"/>
                <a:gd name="connsiteX5" fmla="*/ 5171923 w 5555235"/>
                <a:gd name="connsiteY5" fmla="*/ 3871699 h 3871699"/>
                <a:gd name="connsiteX6" fmla="*/ 403311 w 5555235"/>
                <a:gd name="connsiteY6" fmla="*/ 3871699 h 3871699"/>
                <a:gd name="connsiteX7" fmla="*/ 19999 w 5555235"/>
                <a:gd name="connsiteY7" fmla="*/ 3488387 h 3871699"/>
                <a:gd name="connsiteX8" fmla="*/ 19999 w 5555235"/>
                <a:gd name="connsiteY8" fmla="*/ 469214 h 3871699"/>
                <a:gd name="connsiteX0" fmla="*/ 19999 w 5758435"/>
                <a:gd name="connsiteY0" fmla="*/ 469214 h 3871699"/>
                <a:gd name="connsiteX1" fmla="*/ 403311 w 5758435"/>
                <a:gd name="connsiteY1" fmla="*/ 85902 h 3871699"/>
                <a:gd name="connsiteX2" fmla="*/ 5171923 w 5758435"/>
                <a:gd name="connsiteY2" fmla="*/ 85902 h 3871699"/>
                <a:gd name="connsiteX3" fmla="*/ 5555235 w 5758435"/>
                <a:gd name="connsiteY3" fmla="*/ 469214 h 3871699"/>
                <a:gd name="connsiteX4" fmla="*/ 5555235 w 5758435"/>
                <a:gd name="connsiteY4" fmla="*/ 3488387 h 3871699"/>
                <a:gd name="connsiteX5" fmla="*/ 5171923 w 5758435"/>
                <a:gd name="connsiteY5" fmla="*/ 3871699 h 3871699"/>
                <a:gd name="connsiteX6" fmla="*/ 403311 w 5758435"/>
                <a:gd name="connsiteY6" fmla="*/ 3871699 h 3871699"/>
                <a:gd name="connsiteX7" fmla="*/ 19999 w 5758435"/>
                <a:gd name="connsiteY7" fmla="*/ 3488387 h 3871699"/>
                <a:gd name="connsiteX8" fmla="*/ 19999 w 5758435"/>
                <a:gd name="connsiteY8" fmla="*/ 469214 h 3871699"/>
                <a:gd name="connsiteX0" fmla="*/ 19999 w 5683303"/>
                <a:gd name="connsiteY0" fmla="*/ 469214 h 3871699"/>
                <a:gd name="connsiteX1" fmla="*/ 403311 w 5683303"/>
                <a:gd name="connsiteY1" fmla="*/ 85902 h 3871699"/>
                <a:gd name="connsiteX2" fmla="*/ 5171923 w 5683303"/>
                <a:gd name="connsiteY2" fmla="*/ 85902 h 3871699"/>
                <a:gd name="connsiteX3" fmla="*/ 5555235 w 5683303"/>
                <a:gd name="connsiteY3" fmla="*/ 469214 h 3871699"/>
                <a:gd name="connsiteX4" fmla="*/ 5555235 w 5683303"/>
                <a:gd name="connsiteY4" fmla="*/ 3488387 h 3871699"/>
                <a:gd name="connsiteX5" fmla="*/ 5171923 w 5683303"/>
                <a:gd name="connsiteY5" fmla="*/ 3871699 h 3871699"/>
                <a:gd name="connsiteX6" fmla="*/ 403311 w 5683303"/>
                <a:gd name="connsiteY6" fmla="*/ 3871699 h 3871699"/>
                <a:gd name="connsiteX7" fmla="*/ 19999 w 5683303"/>
                <a:gd name="connsiteY7" fmla="*/ 3488387 h 3871699"/>
                <a:gd name="connsiteX8" fmla="*/ 19999 w 5683303"/>
                <a:gd name="connsiteY8" fmla="*/ 469214 h 3871699"/>
                <a:gd name="connsiteX0" fmla="*/ 19999 w 5683303"/>
                <a:gd name="connsiteY0" fmla="*/ 469214 h 4024099"/>
                <a:gd name="connsiteX1" fmla="*/ 403311 w 5683303"/>
                <a:gd name="connsiteY1" fmla="*/ 85902 h 4024099"/>
                <a:gd name="connsiteX2" fmla="*/ 5171923 w 5683303"/>
                <a:gd name="connsiteY2" fmla="*/ 85902 h 4024099"/>
                <a:gd name="connsiteX3" fmla="*/ 5555235 w 5683303"/>
                <a:gd name="connsiteY3" fmla="*/ 469214 h 4024099"/>
                <a:gd name="connsiteX4" fmla="*/ 5555235 w 5683303"/>
                <a:gd name="connsiteY4" fmla="*/ 3488387 h 4024099"/>
                <a:gd name="connsiteX5" fmla="*/ 5171923 w 5683303"/>
                <a:gd name="connsiteY5" fmla="*/ 3871699 h 4024099"/>
                <a:gd name="connsiteX6" fmla="*/ 403311 w 5683303"/>
                <a:gd name="connsiteY6" fmla="*/ 3871699 h 4024099"/>
                <a:gd name="connsiteX7" fmla="*/ 19999 w 5683303"/>
                <a:gd name="connsiteY7" fmla="*/ 3488387 h 4024099"/>
                <a:gd name="connsiteX8" fmla="*/ 19999 w 5683303"/>
                <a:gd name="connsiteY8" fmla="*/ 469214 h 4024099"/>
                <a:gd name="connsiteX0" fmla="*/ 19999 w 5683303"/>
                <a:gd name="connsiteY0" fmla="*/ 469214 h 3968710"/>
                <a:gd name="connsiteX1" fmla="*/ 403311 w 5683303"/>
                <a:gd name="connsiteY1" fmla="*/ 85902 h 3968710"/>
                <a:gd name="connsiteX2" fmla="*/ 5171923 w 5683303"/>
                <a:gd name="connsiteY2" fmla="*/ 85902 h 3968710"/>
                <a:gd name="connsiteX3" fmla="*/ 5555235 w 5683303"/>
                <a:gd name="connsiteY3" fmla="*/ 469214 h 3968710"/>
                <a:gd name="connsiteX4" fmla="*/ 5555235 w 5683303"/>
                <a:gd name="connsiteY4" fmla="*/ 3488387 h 3968710"/>
                <a:gd name="connsiteX5" fmla="*/ 5171923 w 5683303"/>
                <a:gd name="connsiteY5" fmla="*/ 3871699 h 3968710"/>
                <a:gd name="connsiteX6" fmla="*/ 403311 w 5683303"/>
                <a:gd name="connsiteY6" fmla="*/ 3871699 h 3968710"/>
                <a:gd name="connsiteX7" fmla="*/ 19999 w 5683303"/>
                <a:gd name="connsiteY7" fmla="*/ 3488387 h 3968710"/>
                <a:gd name="connsiteX8" fmla="*/ 19999 w 5683303"/>
                <a:gd name="connsiteY8" fmla="*/ 469214 h 3968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83303" h="3968710">
                  <a:moveTo>
                    <a:pt x="19999" y="469214"/>
                  </a:moveTo>
                  <a:cubicBezTo>
                    <a:pt x="19999" y="257517"/>
                    <a:pt x="-132236" y="200202"/>
                    <a:pt x="403311" y="85902"/>
                  </a:cubicBezTo>
                  <a:cubicBezTo>
                    <a:pt x="2049998" y="-180798"/>
                    <a:pt x="3468086" y="276402"/>
                    <a:pt x="5171923" y="85902"/>
                  </a:cubicBezTo>
                  <a:cubicBezTo>
                    <a:pt x="5383620" y="85902"/>
                    <a:pt x="5555235" y="257517"/>
                    <a:pt x="5555235" y="469214"/>
                  </a:cubicBezTo>
                  <a:cubicBezTo>
                    <a:pt x="6012435" y="1608955"/>
                    <a:pt x="5059935" y="2405796"/>
                    <a:pt x="5555235" y="3488387"/>
                  </a:cubicBezTo>
                  <a:cubicBezTo>
                    <a:pt x="5555235" y="3700084"/>
                    <a:pt x="5383620" y="3871699"/>
                    <a:pt x="5171923" y="3871699"/>
                  </a:cubicBezTo>
                  <a:cubicBezTo>
                    <a:pt x="3620486" y="4214599"/>
                    <a:pt x="2145248" y="3509749"/>
                    <a:pt x="403311" y="3871699"/>
                  </a:cubicBezTo>
                  <a:cubicBezTo>
                    <a:pt x="191614" y="3871699"/>
                    <a:pt x="19999" y="3700084"/>
                    <a:pt x="19999" y="3488387"/>
                  </a:cubicBezTo>
                  <a:cubicBezTo>
                    <a:pt x="19999" y="2481996"/>
                    <a:pt x="229549" y="1589905"/>
                    <a:pt x="19999" y="4692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endParaRPr lang="en-US" sz="2100" b="1" dirty="0">
                <a:solidFill>
                  <a:srgbClr val="C00000"/>
                </a:solidFill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t="13992" r="65563" b="63584"/>
            <a:stretch/>
          </p:blipFill>
          <p:spPr>
            <a:xfrm>
              <a:off x="6267107" y="2500111"/>
              <a:ext cx="5094247" cy="2782572"/>
            </a:xfrm>
            <a:prstGeom prst="ellipse">
              <a:avLst/>
            </a:prstGeom>
          </p:spPr>
        </p:pic>
      </p:grpSp>
      <p:sp>
        <p:nvSpPr>
          <p:cNvPr id="103" name="Spin">
            <a:hlinkClick r:id="" action="ppaction://hlinkshowjump?jump=nextslide"/>
          </p:cNvPr>
          <p:cNvSpPr/>
          <p:nvPr/>
        </p:nvSpPr>
        <p:spPr>
          <a:xfrm>
            <a:off x="5071048" y="4074928"/>
            <a:ext cx="1075408" cy="435128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latin typeface="Arial Black" panose="020B0A04020102020204" pitchFamily="34" charset="0"/>
              </a:rPr>
              <a:t>Exit</a:t>
            </a:r>
            <a:endParaRPr lang="en-US" sz="21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6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sndAc>
          <p:stSnd>
            <p:snd r:embed="rId3" name="applause.wav"/>
          </p:stSnd>
        </p:sndAc>
      </p:transition>
    </mc:Choice>
    <mc:Fallback xmlns="">
      <p:transition advClick="0"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75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50" tmFilter="0, 0; .2, .5; .8, .5; 1, 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75" autoRev="1" fill="hold"/>
                                        <p:tgtEl>
                                          <p:spTgt spid="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5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75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50" tmFilter="0, 0; .2, .5; .8, .5; 1, 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75" autoRev="1" fill="hold"/>
                                        <p:tgtEl>
                                          <p:spTgt spid="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5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75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5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75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75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50" tmFilter="0, 0; .2, .5; .8, .5; 1, 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175" autoRev="1" fill="hold"/>
                                        <p:tgtEl>
                                          <p:spTgt spid="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5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75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5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75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35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175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3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7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5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75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50" tmFilter="0, 0; .2, .5; .8, .5; 1, 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175" autoRev="1" fill="hold"/>
                                        <p:tgtEl>
                                          <p:spTgt spid="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5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75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35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175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36" y="602873"/>
            <a:ext cx="7835381" cy="398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5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232507" y="13094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211725" y="350464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256522" y="243636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144023" y="13417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138620" y="23876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165695" y="346839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and </a:t>
            </a:r>
            <a:r>
              <a:rPr lang="en-US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eview</a:t>
            </a:r>
            <a:endParaRPr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Table of contents</a:t>
            </a:r>
            <a:endParaRPr sz="4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117957" y="243907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138809" y="357000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3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xmlns="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xmlns="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xmlns="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xmlns="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xmlns="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24598" y="3480555"/>
            <a:ext cx="2927919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xmlns="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556156" y="1390199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Let’s talk.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xmlns="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6082355" y="229677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Fun corner &amp; wrap-up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xmlns="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159815" y="2352445"/>
            <a:ext cx="2459532" cy="732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vi-VN" sz="2800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4"/>
          <p:cNvSpPr txBox="1">
            <a:spLocks noGrp="1"/>
          </p:cNvSpPr>
          <p:nvPr>
            <p:ph type="title"/>
          </p:nvPr>
        </p:nvSpPr>
        <p:spPr>
          <a:xfrm>
            <a:off x="1016731" y="1545679"/>
            <a:ext cx="7378111" cy="122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</a:t>
            </a:r>
            <a:r>
              <a:rPr lang="vi-VN" sz="6000" dirty="0" smtClean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 &amp; review</a:t>
            </a:r>
            <a:endParaRPr sz="60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3133" name="Google Shape;3133;p4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134" name="Google Shape;3134;p4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4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4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4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4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4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4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4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4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4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4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4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4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4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4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4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4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4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4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4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4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4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4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4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4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Google Shape;3159;p4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4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Google Shape;3161;p4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Google Shape;3162;p4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Google Shape;3163;p4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Google Shape;3164;p4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Google Shape;3165;p4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Google Shape;3166;p4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Google Shape;3167;p4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4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4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4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4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4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4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4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4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4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Google Shape;3177;p4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Google Shape;3178;p4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Google Shape;3179;p4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Google Shape;3180;p4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Google Shape;3181;p4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Google Shape;3182;p4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Google Shape;3183;p4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Google Shape;3184;p4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Google Shape;3185;p4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Google Shape;3186;p4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Google Shape;3187;p4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Google Shape;3188;p4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Google Shape;3189;p4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Google Shape;3190;p4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4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4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4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4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4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4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4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4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4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4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4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4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4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4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4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4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4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4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4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4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4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4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4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4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4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4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4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4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4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4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4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4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4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4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4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4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4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4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4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30" name="Google Shape;3230;p4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231" name="Google Shape;3231;p4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4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4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4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4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4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4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4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4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4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4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4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4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4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4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4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4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4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4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4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4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4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4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4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4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4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Google Shape;3257;p4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4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4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4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4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4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4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4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4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4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4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4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4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4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4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4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Google Shape;3273;p4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Google Shape;3274;p4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Google Shape;3275;p4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Google Shape;3276;p4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7" name="Google Shape;3277;p4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8" name="Google Shape;3278;p4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9" name="Google Shape;3279;p4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0" name="Google Shape;3280;p4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1" name="Google Shape;3281;p4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Google Shape;3282;p4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Google Shape;3283;p4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Google Shape;3286;p4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Google Shape;3287;p4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4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Google Shape;3289;p4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Google Shape;3290;p4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Google Shape;3291;p4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Google Shape;3292;p4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Google Shape;3293;p4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Google Shape;3294;p4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Google Shape;3295;p4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Google Shape;3296;p4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Google Shape;3297;p4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Google Shape;3298;p4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Google Shape;3299;p4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Google Shape;3300;p4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4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4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4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4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4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4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4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4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4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Google Shape;3312;p4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4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4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4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4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4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4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4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4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4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4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4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4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4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4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4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4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4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4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4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4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4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4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4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Google Shape;3338;p4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339" name="Google Shape;3339;p4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4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4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2" name="Google Shape;3342;p4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343" name="Google Shape;3343;p4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Google Shape;3344;p4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4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4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4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4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9" name="Google Shape;3349;p4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350" name="Google Shape;3350;p4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4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4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4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4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4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4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4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4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4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4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61" name="Google Shape;3361;p4"/>
          <p:cNvGrpSpPr/>
          <p:nvPr/>
        </p:nvGrpSpPr>
        <p:grpSpPr>
          <a:xfrm>
            <a:off x="3510046" y="3009316"/>
            <a:ext cx="365324" cy="524303"/>
            <a:chOff x="2423439" y="2082150"/>
            <a:chExt cx="365324" cy="524303"/>
          </a:xfrm>
        </p:grpSpPr>
        <p:sp>
          <p:nvSpPr>
            <p:cNvPr id="3362" name="Google Shape;3362;p4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4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4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4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4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4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4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4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4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1" name="Google Shape;3371;p4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3372" name="Google Shape;3372;p4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4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4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4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4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4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4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4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80" name="Google Shape;3380;p4"/>
          <p:cNvGrpSpPr/>
          <p:nvPr/>
        </p:nvGrpSpPr>
        <p:grpSpPr>
          <a:xfrm>
            <a:off x="340893" y="2296567"/>
            <a:ext cx="394355" cy="421115"/>
            <a:chOff x="3569800" y="2151666"/>
            <a:chExt cx="394355" cy="421115"/>
          </a:xfrm>
        </p:grpSpPr>
        <p:sp>
          <p:nvSpPr>
            <p:cNvPr id="3381" name="Google Shape;3381;p4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4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4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4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4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4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4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4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4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4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4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4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4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4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4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4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4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4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4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p4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p4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4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4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4675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94" y="267098"/>
            <a:ext cx="7793386" cy="4607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6" name="Google Shape;3766;p26"/>
          <p:cNvSpPr/>
          <p:nvPr/>
        </p:nvSpPr>
        <p:spPr>
          <a:xfrm rot="-9834511">
            <a:off x="3731144" y="683701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7" name="Google Shape;3767;p26"/>
          <p:cNvSpPr txBox="1">
            <a:spLocks noGrp="1"/>
          </p:cNvSpPr>
          <p:nvPr>
            <p:ph type="title"/>
          </p:nvPr>
        </p:nvSpPr>
        <p:spPr>
          <a:xfrm>
            <a:off x="1442770" y="2143199"/>
            <a:ext cx="6650657" cy="168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vi-VN" sz="4400" dirty="0" smtClean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Look, listen and repeat.</a:t>
            </a:r>
            <a:endParaRPr sz="44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768" name="Google Shape;3768;p26"/>
          <p:cNvSpPr txBox="1">
            <a:spLocks noGrp="1"/>
          </p:cNvSpPr>
          <p:nvPr>
            <p:ph type="title" idx="2"/>
          </p:nvPr>
        </p:nvSpPr>
        <p:spPr>
          <a:xfrm>
            <a:off x="3774517" y="656538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1</a:t>
            </a:r>
            <a:endParaRPr dirty="0"/>
          </a:p>
        </p:txBody>
      </p:sp>
      <p:grpSp>
        <p:nvGrpSpPr>
          <p:cNvPr id="3769" name="Google Shape;3769;p26"/>
          <p:cNvGrpSpPr/>
          <p:nvPr/>
        </p:nvGrpSpPr>
        <p:grpSpPr>
          <a:xfrm rot="804465" flipH="1">
            <a:off x="381635" y="3530924"/>
            <a:ext cx="1394011" cy="1360357"/>
            <a:chOff x="3516247" y="2841168"/>
            <a:chExt cx="2042858" cy="1997709"/>
          </a:xfrm>
        </p:grpSpPr>
        <p:sp>
          <p:nvSpPr>
            <p:cNvPr id="3770" name="Google Shape;3770;p26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26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26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26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26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26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26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26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26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26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0" name="Google Shape;3780;p26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1" name="Google Shape;3781;p26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Google Shape;3782;p26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Google Shape;3783;p26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Google Shape;3784;p26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Google Shape;3785;p26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Google Shape;3786;p26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Google Shape;3787;p26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Google Shape;3788;p26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Google Shape;3789;p26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Google Shape;3790;p26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Google Shape;3791;p26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Google Shape;3792;p26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Google Shape;3793;p26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Google Shape;3794;p26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Google Shape;3795;p26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Google Shape;3796;p26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Google Shape;3797;p26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Google Shape;3798;p26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Google Shape;3799;p26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Google Shape;3800;p26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Google Shape;3801;p26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Google Shape;3802;p26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Google Shape;3803;p26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Google Shape;3804;p26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Google Shape;3805;p26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Google Shape;3806;p26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Google Shape;3807;p26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Google Shape;3808;p26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Google Shape;3809;p26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Google Shape;3810;p26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Google Shape;3811;p26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Google Shape;3812;p26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Google Shape;3813;p26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Google Shape;3814;p26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Google Shape;3815;p26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Google Shape;3816;p26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Google Shape;3817;p26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Google Shape;3818;p26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Google Shape;3819;p26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Google Shape;3820;p26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Google Shape;3821;p26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Google Shape;3822;p26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Google Shape;3823;p26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Google Shape;3824;p26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Google Shape;3825;p26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Google Shape;3826;p26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Google Shape;3827;p26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Google Shape;3828;p26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Google Shape;3829;p26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Google Shape;3830;p26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1" name="Google Shape;3831;p26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2" name="Google Shape;3832;p26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3" name="Google Shape;3833;p26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4" name="Google Shape;3834;p26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5" name="Google Shape;3835;p26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6" name="Google Shape;3836;p26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7" name="Google Shape;3837;p26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8" name="Google Shape;3838;p26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9" name="Google Shape;3839;p26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0" name="Google Shape;3840;p26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1" name="Google Shape;3841;p26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2" name="Google Shape;3842;p26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3" name="Google Shape;3843;p26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4" name="Google Shape;3844;p26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5" name="Google Shape;3845;p26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6" name="Google Shape;3846;p26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7" name="Google Shape;3847;p26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8" name="Google Shape;3848;p26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9" name="Google Shape;3849;p26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0" name="Google Shape;3850;p26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1" name="Google Shape;3851;p26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2" name="Google Shape;3852;p26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3" name="Google Shape;3853;p26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4" name="Google Shape;3854;p26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5" name="Google Shape;3855;p26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6" name="Google Shape;3856;p26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7" name="Google Shape;3857;p26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8" name="Google Shape;3858;p26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9" name="Google Shape;3859;p26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0" name="Google Shape;3860;p26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1" name="Google Shape;3861;p26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2" name="Google Shape;3862;p26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3" name="Google Shape;3863;p26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4" name="Google Shape;3864;p26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5" name="Google Shape;3865;p26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6" name="Google Shape;3866;p26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3867" name="Google Shape;3867;p26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8" name="Google Shape;3868;p26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Google Shape;3869;p26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0" name="Google Shape;3870;p26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1" name="Google Shape;3871;p26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2" name="Google Shape;3872;p26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3" name="Google Shape;3873;p26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4" name="Google Shape;3874;p26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5" name="Google Shape;3875;p26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6" name="Google Shape;3876;p26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7" name="Google Shape;3877;p26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8" name="Google Shape;3878;p26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9" name="Google Shape;3879;p26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0" name="Google Shape;3880;p26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1" name="Google Shape;3881;p26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2" name="Google Shape;3882;p26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3" name="Google Shape;3883;p26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4" name="Google Shape;3884;p26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5" name="Google Shape;3885;p26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6" name="Google Shape;3886;p26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7" name="Google Shape;3887;p26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8" name="Google Shape;3888;p26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9" name="Google Shape;3889;p26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0" name="Google Shape;3890;p26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1" name="Google Shape;3891;p26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2" name="Google Shape;3892;p26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3" name="Google Shape;3893;p26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4" name="Google Shape;3894;p26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5" name="Google Shape;3895;p26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6" name="Google Shape;3896;p26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7" name="Google Shape;3897;p26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8" name="Google Shape;3898;p26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9" name="Google Shape;3899;p26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0" name="Google Shape;3900;p26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1" name="Google Shape;3901;p26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2" name="Google Shape;3902;p26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3" name="Google Shape;3903;p26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4" name="Google Shape;3904;p26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5" name="Google Shape;3905;p26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6" name="Google Shape;3906;p26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7" name="Google Shape;3907;p26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8" name="Google Shape;3908;p26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9" name="Google Shape;3909;p26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0" name="Google Shape;3910;p26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1" name="Google Shape;3911;p26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2" name="Google Shape;3912;p26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3" name="Google Shape;3913;p26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4" name="Google Shape;3914;p26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5" name="Google Shape;3915;p26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6" name="Google Shape;3916;p26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7" name="Google Shape;3917;p26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8" name="Google Shape;3918;p26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9" name="Google Shape;3919;p26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0" name="Google Shape;3920;p26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1" name="Google Shape;3921;p26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2" name="Google Shape;3922;p26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3" name="Google Shape;3923;p26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4" name="Google Shape;3924;p26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5" name="Google Shape;3925;p26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6" name="Google Shape;3926;p26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7" name="Google Shape;3927;p26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8" name="Google Shape;3928;p26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9" name="Google Shape;3929;p26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0" name="Google Shape;3930;p26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1" name="Google Shape;3931;p26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2" name="Google Shape;3932;p26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3" name="Google Shape;3933;p26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4" name="Google Shape;3934;p26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5" name="Google Shape;3935;p26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6" name="Google Shape;3936;p26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7" name="Google Shape;3937;p26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8" name="Google Shape;3938;p26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9" name="Google Shape;3939;p26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0" name="Google Shape;3940;p26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1" name="Google Shape;3941;p26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2" name="Google Shape;3942;p26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3" name="Google Shape;3943;p26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4" name="Google Shape;3944;p26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5" name="Google Shape;3945;p26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6" name="Google Shape;3946;p26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7" name="Google Shape;3947;p26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8" name="Google Shape;3948;p26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9" name="Google Shape;3949;p26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0" name="Google Shape;3950;p26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1" name="Google Shape;3951;p26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2" name="Google Shape;3952;p26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3" name="Google Shape;3953;p26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4" name="Google Shape;3954;p26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5" name="Google Shape;3955;p26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6" name="Google Shape;3956;p26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7" name="Google Shape;3957;p26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8" name="Google Shape;3958;p26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9" name="Google Shape;3959;p26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0" name="Google Shape;3960;p26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1" name="Google Shape;3961;p26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2" name="Google Shape;3962;p26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3" name="Google Shape;3963;p26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4" name="Google Shape;3964;p26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5" name="Google Shape;3965;p26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6" name="Google Shape;3966;p26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7" name="Google Shape;3967;p26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8" name="Google Shape;3968;p26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9" name="Google Shape;3969;p26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0" name="Google Shape;3970;p26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1" name="Google Shape;3971;p26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2" name="Google Shape;3972;p26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3" name="Google Shape;3973;p26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4" name="Google Shape;3974;p26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3975" name="Google Shape;3975;p26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6" name="Google Shape;3976;p26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7" name="Google Shape;3977;p26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78" name="Google Shape;3978;p26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3979" name="Google Shape;3979;p26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0" name="Google Shape;3980;p26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1" name="Google Shape;3981;p26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2" name="Google Shape;3982;p26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3" name="Google Shape;3983;p26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4" name="Google Shape;3984;p26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5" name="Google Shape;3985;p26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3986" name="Google Shape;3986;p26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7" name="Google Shape;3987;p26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8" name="Google Shape;3988;p26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9" name="Google Shape;3989;p26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0" name="Google Shape;3990;p26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1" name="Google Shape;3991;p26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2" name="Google Shape;3992;p26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3" name="Google Shape;3993;p26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4" name="Google Shape;3994;p26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5" name="Google Shape;3995;p26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6" name="Google Shape;3996;p26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7" name="Google Shape;3997;p26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3998" name="Google Shape;3998;p26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9" name="Google Shape;3999;p26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0" name="Google Shape;4000;p26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1" name="Google Shape;4001;p26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2" name="Google Shape;4002;p26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3" name="Google Shape;4003;p26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4" name="Google Shape;4004;p26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5" name="Google Shape;4005;p26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6" name="Google Shape;4006;p26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07" name="Google Shape;4007;p26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4008" name="Google Shape;4008;p26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9" name="Google Shape;4009;p26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0" name="Google Shape;4010;p26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1" name="Google Shape;4011;p26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2" name="Google Shape;4012;p26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3" name="Google Shape;4013;p26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4" name="Google Shape;4014;p26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5" name="Google Shape;4015;p26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6" name="Google Shape;4016;p26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4017" name="Google Shape;4017;p26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8" name="Google Shape;4018;p26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9" name="Google Shape;4019;p26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0" name="Google Shape;4020;p26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1" name="Google Shape;4021;p26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2" name="Google Shape;4022;p26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3" name="Google Shape;4023;p26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4" name="Google Shape;4024;p26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5" name="Google Shape;4025;p26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6" name="Google Shape;4026;p26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7" name="Google Shape;4027;p26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8" name="Google Shape;4028;p26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9" name="Google Shape;4029;p26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0" name="Google Shape;4030;p26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1" name="Google Shape;4031;p26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2" name="Google Shape;4032;p26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3" name="Google Shape;4033;p26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4" name="Google Shape;4034;p26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5" name="Google Shape;4035;p26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6" name="Google Shape;4036;p26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7" name="Google Shape;4037;p26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72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8" name="Google Shape;4038;p26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588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9" name="Google Shape;4039;p26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2921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020"/>
            <a:ext cx="8971234" cy="374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ack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12113" y="762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288885" y="2602594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Listen, point and say.</a:t>
            </a:r>
            <a:r>
              <a:rPr lang="en-US" sz="4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sz="4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xmlns="" id="{ADC0A420-BA5B-6017-40B6-81F326C5779B}"/>
              </a:ext>
            </a:extLst>
          </p:cNvPr>
          <p:cNvSpPr/>
          <p:nvPr/>
        </p:nvSpPr>
        <p:spPr>
          <a:xfrm flipH="1">
            <a:off x="3941564" y="1083455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xmlns="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95620" y="1160355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249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357</Words>
  <Application>Microsoft Office PowerPoint</Application>
  <PresentationFormat>On-screen Show (16:9)</PresentationFormat>
  <Paragraphs>163</Paragraphs>
  <Slides>29</Slides>
  <Notes>21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Patrick Hand</vt:lpstr>
      <vt:lpstr>Arial Black</vt:lpstr>
      <vt:lpstr>Barriecito</vt:lpstr>
      <vt:lpstr>Patrick Hand SC</vt:lpstr>
      <vt:lpstr>Sport Day</vt:lpstr>
      <vt:lpstr>Comic Sans MS</vt:lpstr>
      <vt:lpstr>.VnVogue</vt:lpstr>
      <vt:lpstr>English Language Grammar Rules by Slidesgo</vt:lpstr>
      <vt:lpstr>PowerPoint Presentation</vt:lpstr>
      <vt:lpstr>Time and daily routines</vt:lpstr>
      <vt:lpstr>Warm-up and Review</vt:lpstr>
      <vt:lpstr>Warm-up &amp; review</vt:lpstr>
      <vt:lpstr>PowerPoint Presentation</vt:lpstr>
      <vt:lpstr>Look, listen and repeat.</vt:lpstr>
      <vt:lpstr>PowerPoint Presentation</vt:lpstr>
      <vt:lpstr>Listen, point and say. 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ADMIN</cp:lastModifiedBy>
  <cp:revision>32</cp:revision>
  <dcterms:modified xsi:type="dcterms:W3CDTF">2025-09-26T22:28:48Z</dcterms:modified>
</cp:coreProperties>
</file>