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2"/>
  </p:notesMasterIdLst>
  <p:sldIdLst>
    <p:sldId id="369" r:id="rId2"/>
    <p:sldId id="465" r:id="rId3"/>
    <p:sldId id="466" r:id="rId4"/>
    <p:sldId id="467" r:id="rId5"/>
    <p:sldId id="377" r:id="rId6"/>
    <p:sldId id="468" r:id="rId7"/>
    <p:sldId id="473" r:id="rId8"/>
    <p:sldId id="370" r:id="rId9"/>
    <p:sldId id="455" r:id="rId10"/>
    <p:sldId id="469" r:id="rId11"/>
    <p:sldId id="371" r:id="rId12"/>
    <p:sldId id="457" r:id="rId13"/>
    <p:sldId id="470" r:id="rId14"/>
    <p:sldId id="379" r:id="rId15"/>
    <p:sldId id="471" r:id="rId16"/>
    <p:sldId id="402" r:id="rId17"/>
    <p:sldId id="416" r:id="rId18"/>
    <p:sldId id="417" r:id="rId19"/>
    <p:sldId id="418" r:id="rId20"/>
    <p:sldId id="452" r:id="rId21"/>
  </p:sldIdLst>
  <p:sldSz cx="9144000" cy="5143500" type="screen16x9"/>
  <p:notesSz cx="6858000" cy="9144000"/>
  <p:embeddedFontLst>
    <p:embeddedFont>
      <p:font typeface="Sport Day" charset="0"/>
      <p:regular r:id="rId23"/>
      <p:bold r:id="rId24"/>
      <p:italic r:id="rId25"/>
      <p:boldItalic r:id="rId26"/>
    </p:embeddedFont>
    <p:embeddedFont>
      <p:font typeface="Patrick Hand SC" charset="0"/>
      <p:regular r:id="rId27"/>
    </p:embeddedFont>
    <p:embeddedFont>
      <p:font typeface=".VnBodoni"/>
      <p:regular r:id="rId28"/>
    </p:embeddedFont>
    <p:embeddedFont>
      <p:font typeface="Barriecito" charset="0"/>
      <p:regular r:id="rId29"/>
      <p:bold r:id="rId30"/>
    </p:embeddedFont>
    <p:embeddedFont>
      <p:font typeface="Comic Sans MS" pitchFamily="66" charset="0"/>
      <p:regular r:id="rId31"/>
      <p:bold r:id="rId32"/>
      <p:italic r:id="rId33"/>
      <p:boldItalic r:id="rId34"/>
    </p:embeddedFont>
    <p:embeddedFont>
      <p:font typeface="Patrick Hand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60"/>
  </p:normalViewPr>
  <p:slideViewPr>
    <p:cSldViewPr snapToGrid="0">
      <p:cViewPr>
        <p:scale>
          <a:sx n="92" d="100"/>
          <a:sy n="92" d="100"/>
        </p:scale>
        <p:origin x="-504" y="-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0852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885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228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0058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9490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779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919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4774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580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70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40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2281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76" r:id="rId4"/>
    <p:sldLayoutId id="2147483679" r:id="rId5"/>
    <p:sldLayoutId id="214748368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question-mark-question-response-1019820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ixabay.com/en/clock-time-six-six-o--clock-26101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333773" y="2702568"/>
            <a:ext cx="7062613" cy="16740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Look, complete and read.</a:t>
            </a:r>
            <a:r>
              <a:rPr lang="en-US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2069;p37">
            <a:extLst>
              <a:ext uri="{FF2B5EF4-FFF2-40B4-BE49-F238E27FC236}">
                <a16:creationId xmlns:a16="http://schemas.microsoft.com/office/drawing/2014/main" xmlns="" id="{ADC0A420-BA5B-6017-40B6-81F326C5779B}"/>
              </a:ext>
            </a:extLst>
          </p:cNvPr>
          <p:cNvSpPr/>
          <p:nvPr/>
        </p:nvSpPr>
        <p:spPr>
          <a:xfrm flipH="1">
            <a:off x="3941564" y="1083455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2658;p39">
            <a:extLst>
              <a:ext uri="{FF2B5EF4-FFF2-40B4-BE49-F238E27FC236}">
                <a16:creationId xmlns:a16="http://schemas.microsoft.com/office/drawing/2014/main" xmlns="" id="{708CAF30-55CF-2ABF-EB44-F18537182BA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995620" y="1160355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036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E6B256-BFCD-411B-DDCC-D1591715D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1124953"/>
            <a:ext cx="4457700" cy="289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E89C83A-2367-8A18-4B37-453097CE0F18}"/>
              </a:ext>
            </a:extLst>
          </p:cNvPr>
          <p:cNvSpPr txBox="1"/>
          <p:nvPr/>
        </p:nvSpPr>
        <p:spPr>
          <a:xfrm>
            <a:off x="4056474" y="3259634"/>
            <a:ext cx="857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Patrick Hand" panose="020B0604020202020204" charset="0"/>
              </a:rPr>
              <a:t>ten</a:t>
            </a:r>
          </a:p>
        </p:txBody>
      </p:sp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163013-0E23-BEB6-FF1F-8E47353F3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9" y="9129"/>
            <a:ext cx="8591909" cy="5134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F7A93F-4C34-5440-7260-4F666D55F31B}"/>
              </a:ext>
            </a:extLst>
          </p:cNvPr>
          <p:cNvSpPr txBox="1"/>
          <p:nvPr/>
        </p:nvSpPr>
        <p:spPr>
          <a:xfrm>
            <a:off x="2124655" y="2337575"/>
            <a:ext cx="675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atrick Hand" panose="020B0604020202020204" charset="0"/>
              </a:rPr>
              <a:t>ten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A79130-77F5-8317-6939-53FADF9CD7AD}"/>
              </a:ext>
            </a:extLst>
          </p:cNvPr>
          <p:cNvSpPr txBox="1"/>
          <p:nvPr/>
        </p:nvSpPr>
        <p:spPr>
          <a:xfrm>
            <a:off x="7487361" y="1927802"/>
            <a:ext cx="9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atrick Hand" panose="020B0604020202020204" charset="0"/>
              </a:rPr>
              <a:t>is it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0D59AC-516B-B2D5-CF39-E62531ED95A4}"/>
              </a:ext>
            </a:extLst>
          </p:cNvPr>
          <p:cNvSpPr txBox="1"/>
          <p:nvPr/>
        </p:nvSpPr>
        <p:spPr>
          <a:xfrm>
            <a:off x="1260590" y="4169476"/>
            <a:ext cx="15905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Patrick Hand" panose="020B0604020202020204" charset="0"/>
              </a:rPr>
              <a:t>What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160107-6186-96DB-CB03-413F580CBDDE}"/>
              </a:ext>
            </a:extLst>
          </p:cNvPr>
          <p:cNvSpPr txBox="1"/>
          <p:nvPr/>
        </p:nvSpPr>
        <p:spPr>
          <a:xfrm>
            <a:off x="2615959" y="4558725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atrick Hand" panose="020B0604020202020204" charset="0"/>
              </a:rPr>
              <a:t>thirty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AEEEBB-8FEC-37B0-CCAE-F848492EA03B}"/>
              </a:ext>
            </a:extLst>
          </p:cNvPr>
          <p:cNvSpPr txBox="1"/>
          <p:nvPr/>
        </p:nvSpPr>
        <p:spPr>
          <a:xfrm>
            <a:off x="5756736" y="4184865"/>
            <a:ext cx="149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Patrick Hand" panose="020B0604020202020204" charset="0"/>
              </a:rPr>
              <a:t>What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8E54C4-7683-5F29-9971-DC27DBE2AD14}"/>
              </a:ext>
            </a:extLst>
          </p:cNvPr>
          <p:cNvSpPr txBox="1"/>
          <p:nvPr/>
        </p:nvSpPr>
        <p:spPr>
          <a:xfrm>
            <a:off x="6175279" y="4558725"/>
            <a:ext cx="2154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Patrick Hand" panose="020B0604020202020204" charset="0"/>
              </a:rPr>
              <a:t>four forty-five</a:t>
            </a:r>
          </a:p>
        </p:txBody>
      </p:sp>
    </p:spTree>
    <p:extLst>
      <p:ext uri="{BB962C8B-B14F-4D97-AF65-F5344CB8AC3E}">
        <p14:creationId xmlns:p14="http://schemas.microsoft.com/office/powerpoint/2010/main" val="198980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xmlns="" id="{48389D4F-B6B3-D1DD-BB1E-3679211023B9}"/>
              </a:ext>
            </a:extLst>
          </p:cNvPr>
          <p:cNvSpPr/>
          <p:nvPr/>
        </p:nvSpPr>
        <p:spPr>
          <a:xfrm rot="11765489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908653" y="2399406"/>
            <a:ext cx="5612100" cy="1711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Let’s play.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6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20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77" y="240280"/>
            <a:ext cx="7722016" cy="4565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xmlns="" id="{2858C5E1-AADB-CEE5-D6B1-738B9D9E37F4}"/>
              </a:ext>
            </a:extLst>
          </p:cNvPr>
          <p:cNvSpPr/>
          <p:nvPr/>
        </p:nvSpPr>
        <p:spPr>
          <a:xfrm>
            <a:off x="3630440" y="1083453"/>
            <a:ext cx="2107681" cy="1387211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715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Fun corner &amp; wrap-up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837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6">
            <a:extLst>
              <a:ext uri="{FF2B5EF4-FFF2-40B4-BE49-F238E27FC236}">
                <a16:creationId xmlns:a16="http://schemas.microsoft.com/office/drawing/2014/main" xmlns="" id="{C4285834-F90F-4028-AC70-88EE7A5901CF}"/>
              </a:ext>
            </a:extLst>
          </p:cNvPr>
          <p:cNvSpPr>
            <a:spLocks/>
          </p:cNvSpPr>
          <p:nvPr/>
        </p:nvSpPr>
        <p:spPr>
          <a:xfrm>
            <a:off x="598552" y="489998"/>
            <a:ext cx="3238390" cy="2791715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mic Sans MS" panose="030F0702030302020204" pitchFamily="66" charset="0"/>
            </a:endParaRPr>
          </a:p>
        </p:txBody>
      </p:sp>
      <p:sp>
        <p:nvSpPr>
          <p:cNvPr id="9" name="5">
            <a:extLst>
              <a:ext uri="{FF2B5EF4-FFF2-40B4-BE49-F238E27FC236}">
                <a16:creationId xmlns:a16="http://schemas.microsoft.com/office/drawing/2014/main" xmlns="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3960502" y="1019801"/>
            <a:ext cx="4969915" cy="17321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What/</a:t>
            </a:r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4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is/ time </a:t>
            </a:r>
            <a:r>
              <a:rPr lang="es-ES" sz="4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it/ </a:t>
            </a:r>
            <a:r>
              <a:rPr lang="es-ES" sz="4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r>
              <a:rPr lang="es-ES" sz="4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xmlns="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429961" y="3621742"/>
            <a:ext cx="7870609" cy="10596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40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time </a:t>
            </a:r>
            <a:r>
              <a:rPr lang="es-ES" sz="40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</a:t>
            </a:r>
            <a:r>
              <a:rPr lang="es-ES" sz="40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40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</a:t>
            </a:r>
            <a:r>
              <a:rPr lang="es-ES" sz="40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3">
            <a:extLst>
              <a:ext uri="{FF2B5EF4-FFF2-40B4-BE49-F238E27FC236}">
                <a16:creationId xmlns:a16="http://schemas.microsoft.com/office/drawing/2014/main" xmlns="" id="{7CB73AFF-B063-4213-B265-949D749B26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4294967295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/>
          <a:stretch/>
        </p:blipFill>
        <p:spPr>
          <a:xfrm>
            <a:off x="1612156" y="1338490"/>
            <a:ext cx="1334743" cy="1334743"/>
          </a:xfrm>
        </p:spPr>
      </p:pic>
      <p:sp>
        <p:nvSpPr>
          <p:cNvPr id="13" name="2">
            <a:extLst>
              <a:ext uri="{FF2B5EF4-FFF2-40B4-BE49-F238E27FC236}">
                <a16:creationId xmlns:a16="http://schemas.microsoft.com/office/drawing/2014/main" xmlns="" id="{028A33C3-BF8D-4CB1-B79E-06E30C71CE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27461" y="3137688"/>
            <a:ext cx="2234948" cy="554432"/>
          </a:xfrm>
          <a:prstGeom prst="roundRect">
            <a:avLst>
              <a:gd name="adj" fmla="val 50000"/>
            </a:avLst>
          </a:prstGeom>
          <a:solidFill>
            <a:srgbClr val="A8E0DD"/>
          </a:solidFill>
          <a:ln w="38100" cap="rnd" cmpd="thickThin">
            <a:solidFill>
              <a:srgbClr val="3A7E79"/>
            </a:solidFill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2F2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8" name="1">
            <a:extLst>
              <a:ext uri="{FF2B5EF4-FFF2-40B4-BE49-F238E27FC236}">
                <a16:creationId xmlns:a16="http://schemas.microsoft.com/office/drawing/2014/main" xmlns="" id="{234DE393-719F-453E-91CF-A36AFFF79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979" y="1603943"/>
            <a:ext cx="613366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">
            <a:extLst>
              <a:ext uri="{FF2B5EF4-FFF2-40B4-BE49-F238E27FC236}">
                <a16:creationId xmlns:a16="http://schemas.microsoft.com/office/drawing/2014/main" xmlns="" id="{C4285834-F90F-4028-AC70-88EE7A5901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5933" y="489998"/>
            <a:ext cx="3238390" cy="2791715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latin typeface="Comic Sans MS" panose="030F0702030302020204" pitchFamily="66" charset="0"/>
            </a:endParaRPr>
          </a:p>
        </p:txBody>
      </p:sp>
      <p:sp>
        <p:nvSpPr>
          <p:cNvPr id="9" name="4">
            <a:extLst>
              <a:ext uri="{FF2B5EF4-FFF2-40B4-BE49-F238E27FC236}">
                <a16:creationId xmlns:a16="http://schemas.microsoft.com/office/drawing/2014/main" xmlns="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3922425" y="567328"/>
            <a:ext cx="4914549" cy="2301666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</a:t>
            </a:r>
            <a:r>
              <a:rPr lang="es-ES" sz="4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 seven/ is</a:t>
            </a:r>
            <a:r>
              <a:rPr lang="es-ES" sz="4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ES" sz="4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c’clock/.</a:t>
            </a:r>
            <a:endParaRPr lang="es-ES" sz="40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xmlns="" id="{E4373225-8267-4B6A-94B1-D0E54287C6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6696" y="3543521"/>
            <a:ext cx="7870609" cy="10596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</a:t>
            </a:r>
            <a:r>
              <a:rPr lang="es-ES" sz="40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40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</a:t>
            </a:r>
            <a:r>
              <a:rPr lang="es-ES" sz="40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40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seven</a:t>
            </a:r>
            <a:r>
              <a:rPr lang="es-ES" sz="40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40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o’clock</a:t>
            </a:r>
            <a:r>
              <a:rPr lang="es-ES" sz="40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xmlns="" id="{028A33C3-BF8D-4CB1-B79E-06E30C71CE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27461" y="3137688"/>
            <a:ext cx="2234948" cy="554432"/>
          </a:xfrm>
          <a:prstGeom prst="roundRect">
            <a:avLst>
              <a:gd name="adj" fmla="val 50000"/>
            </a:avLst>
          </a:prstGeom>
          <a:solidFill>
            <a:srgbClr val="A8E0DD"/>
          </a:solidFill>
          <a:ln w="38100" cap="rnd" cmpd="thickThin">
            <a:solidFill>
              <a:srgbClr val="3A7E79"/>
            </a:solidFill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2F2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30" name="1">
            <a:extLst>
              <a:ext uri="{FF2B5EF4-FFF2-40B4-BE49-F238E27FC236}">
                <a16:creationId xmlns:a16="http://schemas.microsoft.com/office/drawing/2014/main" xmlns="" id="{3620F7F8-82B4-4508-B024-F7CFFF8F7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115" y="1362830"/>
            <a:ext cx="613366" cy="617220"/>
          </a:xfrm>
          <a:prstGeom prst="rect">
            <a:avLst/>
          </a:prstGeom>
        </p:spPr>
      </p:pic>
      <p:pic>
        <p:nvPicPr>
          <p:cNvPr id="1028" name="Picture 4" descr="7:00 Clip Art at Clker.com - vector clip art online, royalty fre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77" y="844166"/>
            <a:ext cx="1920502" cy="192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7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">
            <a:extLst>
              <a:ext uri="{FF2B5EF4-FFF2-40B4-BE49-F238E27FC236}">
                <a16:creationId xmlns:a16="http://schemas.microsoft.com/office/drawing/2014/main" xmlns="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3922426" y="886510"/>
            <a:ext cx="4445018" cy="17321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5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six</a:t>
            </a:r>
            <a:r>
              <a:rPr lang="es-ES" sz="45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 It’s/ </a:t>
            </a:r>
            <a:r>
              <a:rPr lang="es-ES" sz="45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o’clock/.</a:t>
            </a:r>
            <a:endParaRPr lang="es-ES" sz="45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xmlns="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496835" y="3678827"/>
            <a:ext cx="7870609" cy="10596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It’s</a:t>
            </a:r>
            <a:r>
              <a:rPr lang="es-E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six</a:t>
            </a:r>
            <a:r>
              <a:rPr lang="es-E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o’clock</a:t>
            </a:r>
            <a:r>
              <a:rPr lang="es-E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xmlns="" id="{028A33C3-BF8D-4CB1-B79E-06E30C71CE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27461" y="3137688"/>
            <a:ext cx="2234948" cy="554432"/>
          </a:xfrm>
          <a:prstGeom prst="roundRect">
            <a:avLst>
              <a:gd name="adj" fmla="val 50000"/>
            </a:avLst>
          </a:prstGeom>
          <a:solidFill>
            <a:srgbClr val="A8E0DD"/>
          </a:solidFill>
          <a:ln w="38100" cap="rnd" cmpd="thickThin">
            <a:solidFill>
              <a:srgbClr val="3A7E79"/>
            </a:solidFill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2F2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28" name="2">
            <a:extLst>
              <a:ext uri="{FF2B5EF4-FFF2-40B4-BE49-F238E27FC236}">
                <a16:creationId xmlns:a16="http://schemas.microsoft.com/office/drawing/2014/main" xmlns="" id="{8463C014-8F6A-4B87-BF3B-440A50090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456" y="1529877"/>
            <a:ext cx="613366" cy="617220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xmlns="" id="{91276EE8-C7A4-46D7-B63B-A18F72DB4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t="7145" b="7145"/>
          <a:stretch/>
        </p:blipFill>
        <p:spPr>
          <a:xfrm>
            <a:off x="570492" y="550332"/>
            <a:ext cx="3238390" cy="2771789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52770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">
            <a:extLst>
              <a:ext uri="{FF2B5EF4-FFF2-40B4-BE49-F238E27FC236}">
                <a16:creationId xmlns:a16="http://schemas.microsoft.com/office/drawing/2014/main" xmlns="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4088886" y="941055"/>
            <a:ext cx="4445018" cy="17321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5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six/ thirty/ It’s/ .</a:t>
            </a: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xmlns="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434083" y="3767865"/>
            <a:ext cx="7870609" cy="10596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err="1">
                <a:ln w="3175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</a:t>
            </a:r>
            <a:r>
              <a:rPr lang="es-ES" sz="4000" b="1" dirty="0">
                <a:ln w="3175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4000" b="1" dirty="0" err="1">
                <a:ln w="3175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six</a:t>
            </a:r>
            <a:r>
              <a:rPr lang="es-ES" sz="4000" b="1" dirty="0">
                <a:ln w="3175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4000" b="1" dirty="0" err="1">
                <a:ln w="3175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thirty</a:t>
            </a:r>
            <a:r>
              <a:rPr lang="es-ES" sz="4000" b="1" dirty="0">
                <a:ln w="3175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xmlns="" id="{028A33C3-BF8D-4CB1-B79E-06E30C71CE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27461" y="3137688"/>
            <a:ext cx="2234948" cy="554432"/>
          </a:xfrm>
          <a:prstGeom prst="roundRect">
            <a:avLst>
              <a:gd name="adj" fmla="val 50000"/>
            </a:avLst>
          </a:prstGeom>
          <a:solidFill>
            <a:srgbClr val="A8E0DD"/>
          </a:solidFill>
          <a:ln w="38100" cap="rnd" cmpd="thickThin">
            <a:solidFill>
              <a:srgbClr val="3A7E79"/>
            </a:solidFill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2F2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28" name="2">
            <a:extLst>
              <a:ext uri="{FF2B5EF4-FFF2-40B4-BE49-F238E27FC236}">
                <a16:creationId xmlns:a16="http://schemas.microsoft.com/office/drawing/2014/main" xmlns="" id="{CB945E10-E7B0-4B8F-88B8-3680DCA52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185" y="1498499"/>
            <a:ext cx="613366" cy="617220"/>
          </a:xfrm>
          <a:prstGeom prst="rect">
            <a:avLst/>
          </a:prstGeom>
        </p:spPr>
      </p:pic>
      <p:pic>
        <p:nvPicPr>
          <p:cNvPr id="11266" name="1">
            <a:extLst>
              <a:ext uri="{FF2B5EF4-FFF2-40B4-BE49-F238E27FC236}">
                <a16:creationId xmlns:a16="http://schemas.microsoft.com/office/drawing/2014/main" xmlns="" id="{4FF79767-5A33-4CE4-A1A9-ED33D3AA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501" y="889495"/>
            <a:ext cx="3326775" cy="2495081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9613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557800" y="874075"/>
            <a:ext cx="8076736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 smtClean="0">
                <a:latin typeface="Comic Sans MS" panose="030F0702030302020204" pitchFamily="66" charset="0"/>
              </a:rPr>
              <a:t>T</a:t>
            </a:r>
            <a:r>
              <a:rPr lang="en-GB" sz="6000" dirty="0" smtClean="0">
                <a:latin typeface="Comic Sans MS" panose="030F0702030302020204" pitchFamily="66" charset="0"/>
              </a:rPr>
              <a:t>ime </a:t>
            </a:r>
            <a:r>
              <a:rPr lang="en-GB" sz="6000" dirty="0">
                <a:latin typeface="Comic Sans MS" panose="030F0702030302020204" pitchFamily="66" charset="0"/>
              </a:rPr>
              <a:t>and daily </a:t>
            </a:r>
            <a:r>
              <a:rPr lang="vi-VN" sz="6000" dirty="0" smtClean="0">
                <a:latin typeface="Comic Sans MS" panose="030F0702030302020204" pitchFamily="66" charset="0"/>
              </a:rPr>
              <a:t>routines</a:t>
            </a:r>
            <a:endParaRPr sz="6000" dirty="0">
              <a:latin typeface="Comic Sans MS" panose="030F0702030302020204" pitchFamily="66" charset="0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371925" y="3116146"/>
            <a:ext cx="436435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Lesson </a:t>
            </a:r>
            <a:r>
              <a:rPr lang="en-GB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vi-V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– 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4,5,6</a:t>
            </a:r>
            <a:endParaRPr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539738" y="3189996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Arial"/>
                    <a:sym typeface="Arial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anose="030F0702030302020204" pitchFamily="66" charset="0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46604" y="2845431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22559" y="0"/>
            <a:ext cx="1852153" cy="191141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xmlns="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1" y="227741"/>
            <a:ext cx="707396" cy="359903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79DA97F5-AD29-3CA6-B5B3-E21295FD05D2}"/>
              </a:ext>
            </a:extLst>
          </p:cNvPr>
          <p:cNvSpPr txBox="1"/>
          <p:nvPr/>
        </p:nvSpPr>
        <p:spPr>
          <a:xfrm>
            <a:off x="362941" y="372173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2AA1B3"/>
                </a:solidFill>
                <a:effectLst/>
                <a:uLnTx/>
                <a:uFillTx/>
                <a:latin typeface="Sport Day" pitchFamily="2" charset="0"/>
                <a:cs typeface="Arial"/>
                <a:sym typeface="Arial"/>
              </a:rPr>
              <a:t>2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2AA1B3"/>
              </a:solidFill>
              <a:effectLst/>
              <a:uLnTx/>
              <a:uFillTx/>
              <a:latin typeface="Sport Day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27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1">
            <a:extLst>
              <a:ext uri="{FF2B5EF4-FFF2-40B4-BE49-F238E27FC236}">
                <a16:creationId xmlns:a16="http://schemas.microsoft.com/office/drawing/2014/main" xmlns="" id="{FA36BA98-7C10-4186-92EC-BBB9E5F21E9B}"/>
              </a:ext>
            </a:extLst>
          </p:cNvPr>
          <p:cNvSpPr/>
          <p:nvPr/>
        </p:nvSpPr>
        <p:spPr>
          <a:xfrm>
            <a:off x="371475" y="396480"/>
            <a:ext cx="8401050" cy="4350542"/>
          </a:xfrm>
          <a:custGeom>
            <a:avLst/>
            <a:gdLst>
              <a:gd name="connsiteX0" fmla="*/ 0 w 8401050"/>
              <a:gd name="connsiteY0" fmla="*/ 156402 h 4350542"/>
              <a:gd name="connsiteX1" fmla="*/ 156402 w 8401050"/>
              <a:gd name="connsiteY1" fmla="*/ 0 h 4350542"/>
              <a:gd name="connsiteX2" fmla="*/ 895899 w 8401050"/>
              <a:gd name="connsiteY2" fmla="*/ 0 h 4350542"/>
              <a:gd name="connsiteX3" fmla="*/ 1311866 w 8401050"/>
              <a:gd name="connsiteY3" fmla="*/ 0 h 4350542"/>
              <a:gd name="connsiteX4" fmla="*/ 1889598 w 8401050"/>
              <a:gd name="connsiteY4" fmla="*/ 0 h 4350542"/>
              <a:gd name="connsiteX5" fmla="*/ 2386447 w 8401050"/>
              <a:gd name="connsiteY5" fmla="*/ 0 h 4350542"/>
              <a:gd name="connsiteX6" fmla="*/ 2883296 w 8401050"/>
              <a:gd name="connsiteY6" fmla="*/ 0 h 4350542"/>
              <a:gd name="connsiteX7" fmla="*/ 3622793 w 8401050"/>
              <a:gd name="connsiteY7" fmla="*/ 0 h 4350542"/>
              <a:gd name="connsiteX8" fmla="*/ 4362290 w 8401050"/>
              <a:gd name="connsiteY8" fmla="*/ 0 h 4350542"/>
              <a:gd name="connsiteX9" fmla="*/ 4940022 w 8401050"/>
              <a:gd name="connsiteY9" fmla="*/ 0 h 4350542"/>
              <a:gd name="connsiteX10" fmla="*/ 5355989 w 8401050"/>
              <a:gd name="connsiteY10" fmla="*/ 0 h 4350542"/>
              <a:gd name="connsiteX11" fmla="*/ 5933721 w 8401050"/>
              <a:gd name="connsiteY11" fmla="*/ 0 h 4350542"/>
              <a:gd name="connsiteX12" fmla="*/ 6268805 w 8401050"/>
              <a:gd name="connsiteY12" fmla="*/ 0 h 4350542"/>
              <a:gd name="connsiteX13" fmla="*/ 6846537 w 8401050"/>
              <a:gd name="connsiteY13" fmla="*/ 0 h 4350542"/>
              <a:gd name="connsiteX14" fmla="*/ 7262504 w 8401050"/>
              <a:gd name="connsiteY14" fmla="*/ 0 h 4350542"/>
              <a:gd name="connsiteX15" fmla="*/ 8244648 w 8401050"/>
              <a:gd name="connsiteY15" fmla="*/ 0 h 4350542"/>
              <a:gd name="connsiteX16" fmla="*/ 8401050 w 8401050"/>
              <a:gd name="connsiteY16" fmla="*/ 156402 h 4350542"/>
              <a:gd name="connsiteX17" fmla="*/ 8401050 w 8401050"/>
              <a:gd name="connsiteY17" fmla="*/ 733222 h 4350542"/>
              <a:gd name="connsiteX18" fmla="*/ 8401050 w 8401050"/>
              <a:gd name="connsiteY18" fmla="*/ 1350419 h 4350542"/>
              <a:gd name="connsiteX19" fmla="*/ 8401050 w 8401050"/>
              <a:gd name="connsiteY19" fmla="*/ 1846484 h 4350542"/>
              <a:gd name="connsiteX20" fmla="*/ 8401050 w 8401050"/>
              <a:gd name="connsiteY20" fmla="*/ 2423303 h 4350542"/>
              <a:gd name="connsiteX21" fmla="*/ 8401050 w 8401050"/>
              <a:gd name="connsiteY21" fmla="*/ 3080878 h 4350542"/>
              <a:gd name="connsiteX22" fmla="*/ 8401050 w 8401050"/>
              <a:gd name="connsiteY22" fmla="*/ 3657698 h 4350542"/>
              <a:gd name="connsiteX23" fmla="*/ 8401050 w 8401050"/>
              <a:gd name="connsiteY23" fmla="*/ 4194140 h 4350542"/>
              <a:gd name="connsiteX24" fmla="*/ 8244648 w 8401050"/>
              <a:gd name="connsiteY24" fmla="*/ 4350542 h 4350542"/>
              <a:gd name="connsiteX25" fmla="*/ 7909564 w 8401050"/>
              <a:gd name="connsiteY25" fmla="*/ 4350542 h 4350542"/>
              <a:gd name="connsiteX26" fmla="*/ 7574479 w 8401050"/>
              <a:gd name="connsiteY26" fmla="*/ 4350542 h 4350542"/>
              <a:gd name="connsiteX27" fmla="*/ 6834982 w 8401050"/>
              <a:gd name="connsiteY27" fmla="*/ 4350542 h 4350542"/>
              <a:gd name="connsiteX28" fmla="*/ 6338133 w 8401050"/>
              <a:gd name="connsiteY28" fmla="*/ 4350542 h 4350542"/>
              <a:gd name="connsiteX29" fmla="*/ 5922166 w 8401050"/>
              <a:gd name="connsiteY29" fmla="*/ 4350542 h 4350542"/>
              <a:gd name="connsiteX30" fmla="*/ 5506199 w 8401050"/>
              <a:gd name="connsiteY30" fmla="*/ 4350542 h 4350542"/>
              <a:gd name="connsiteX31" fmla="*/ 5090232 w 8401050"/>
              <a:gd name="connsiteY31" fmla="*/ 4350542 h 4350542"/>
              <a:gd name="connsiteX32" fmla="*/ 4593383 w 8401050"/>
              <a:gd name="connsiteY32" fmla="*/ 4350542 h 4350542"/>
              <a:gd name="connsiteX33" fmla="*/ 3853886 w 8401050"/>
              <a:gd name="connsiteY33" fmla="*/ 4350542 h 4350542"/>
              <a:gd name="connsiteX34" fmla="*/ 3518801 w 8401050"/>
              <a:gd name="connsiteY34" fmla="*/ 4350542 h 4350542"/>
              <a:gd name="connsiteX35" fmla="*/ 3102834 w 8401050"/>
              <a:gd name="connsiteY35" fmla="*/ 4350542 h 4350542"/>
              <a:gd name="connsiteX36" fmla="*/ 2525103 w 8401050"/>
              <a:gd name="connsiteY36" fmla="*/ 4350542 h 4350542"/>
              <a:gd name="connsiteX37" fmla="*/ 1785606 w 8401050"/>
              <a:gd name="connsiteY37" fmla="*/ 4350542 h 4350542"/>
              <a:gd name="connsiteX38" fmla="*/ 1046109 w 8401050"/>
              <a:gd name="connsiteY38" fmla="*/ 4350542 h 4350542"/>
              <a:gd name="connsiteX39" fmla="*/ 156402 w 8401050"/>
              <a:gd name="connsiteY39" fmla="*/ 4350542 h 4350542"/>
              <a:gd name="connsiteX40" fmla="*/ 0 w 8401050"/>
              <a:gd name="connsiteY40" fmla="*/ 4194140 h 4350542"/>
              <a:gd name="connsiteX41" fmla="*/ 0 w 8401050"/>
              <a:gd name="connsiteY41" fmla="*/ 3617320 h 4350542"/>
              <a:gd name="connsiteX42" fmla="*/ 0 w 8401050"/>
              <a:gd name="connsiteY42" fmla="*/ 3080878 h 4350542"/>
              <a:gd name="connsiteX43" fmla="*/ 0 w 8401050"/>
              <a:gd name="connsiteY43" fmla="*/ 2544436 h 4350542"/>
              <a:gd name="connsiteX44" fmla="*/ 0 w 8401050"/>
              <a:gd name="connsiteY44" fmla="*/ 2088748 h 4350542"/>
              <a:gd name="connsiteX45" fmla="*/ 0 w 8401050"/>
              <a:gd name="connsiteY45" fmla="*/ 1592683 h 4350542"/>
              <a:gd name="connsiteX46" fmla="*/ 0 w 8401050"/>
              <a:gd name="connsiteY46" fmla="*/ 1056241 h 4350542"/>
              <a:gd name="connsiteX47" fmla="*/ 0 w 8401050"/>
              <a:gd name="connsiteY47" fmla="*/ 156402 h 435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401050" h="4350542" fill="none" extrusionOk="0">
                <a:moveTo>
                  <a:pt x="0" y="156402"/>
                </a:moveTo>
                <a:cubicBezTo>
                  <a:pt x="20609" y="83077"/>
                  <a:pt x="71357" y="-4077"/>
                  <a:pt x="156402" y="0"/>
                </a:cubicBezTo>
                <a:cubicBezTo>
                  <a:pt x="500011" y="-22976"/>
                  <a:pt x="671823" y="72682"/>
                  <a:pt x="895899" y="0"/>
                </a:cubicBezTo>
                <a:cubicBezTo>
                  <a:pt x="1119975" y="-72682"/>
                  <a:pt x="1134801" y="11453"/>
                  <a:pt x="1311866" y="0"/>
                </a:cubicBezTo>
                <a:cubicBezTo>
                  <a:pt x="1488931" y="-11453"/>
                  <a:pt x="1713874" y="39895"/>
                  <a:pt x="1889598" y="0"/>
                </a:cubicBezTo>
                <a:cubicBezTo>
                  <a:pt x="2065322" y="-39895"/>
                  <a:pt x="2203139" y="26521"/>
                  <a:pt x="2386447" y="0"/>
                </a:cubicBezTo>
                <a:cubicBezTo>
                  <a:pt x="2569755" y="-26521"/>
                  <a:pt x="2695713" y="31356"/>
                  <a:pt x="2883296" y="0"/>
                </a:cubicBezTo>
                <a:cubicBezTo>
                  <a:pt x="3070879" y="-31356"/>
                  <a:pt x="3441439" y="48669"/>
                  <a:pt x="3622793" y="0"/>
                </a:cubicBezTo>
                <a:cubicBezTo>
                  <a:pt x="3804147" y="-48669"/>
                  <a:pt x="4072454" y="82045"/>
                  <a:pt x="4362290" y="0"/>
                </a:cubicBezTo>
                <a:cubicBezTo>
                  <a:pt x="4652126" y="-82045"/>
                  <a:pt x="4812822" y="39054"/>
                  <a:pt x="4940022" y="0"/>
                </a:cubicBezTo>
                <a:cubicBezTo>
                  <a:pt x="5067222" y="-39054"/>
                  <a:pt x="5220065" y="30574"/>
                  <a:pt x="5355989" y="0"/>
                </a:cubicBezTo>
                <a:cubicBezTo>
                  <a:pt x="5491913" y="-30574"/>
                  <a:pt x="5674840" y="30032"/>
                  <a:pt x="5933721" y="0"/>
                </a:cubicBezTo>
                <a:cubicBezTo>
                  <a:pt x="6192602" y="-30032"/>
                  <a:pt x="6162533" y="15163"/>
                  <a:pt x="6268805" y="0"/>
                </a:cubicBezTo>
                <a:cubicBezTo>
                  <a:pt x="6375077" y="-15163"/>
                  <a:pt x="6634930" y="11294"/>
                  <a:pt x="6846537" y="0"/>
                </a:cubicBezTo>
                <a:cubicBezTo>
                  <a:pt x="7058144" y="-11294"/>
                  <a:pt x="7099132" y="42086"/>
                  <a:pt x="7262504" y="0"/>
                </a:cubicBezTo>
                <a:cubicBezTo>
                  <a:pt x="7425876" y="-42086"/>
                  <a:pt x="7881189" y="34405"/>
                  <a:pt x="8244648" y="0"/>
                </a:cubicBezTo>
                <a:cubicBezTo>
                  <a:pt x="8339987" y="22824"/>
                  <a:pt x="8379717" y="57995"/>
                  <a:pt x="8401050" y="156402"/>
                </a:cubicBezTo>
                <a:cubicBezTo>
                  <a:pt x="8446120" y="279479"/>
                  <a:pt x="8363269" y="467337"/>
                  <a:pt x="8401050" y="733222"/>
                </a:cubicBezTo>
                <a:cubicBezTo>
                  <a:pt x="8438831" y="999107"/>
                  <a:pt x="8360309" y="1186176"/>
                  <a:pt x="8401050" y="1350419"/>
                </a:cubicBezTo>
                <a:cubicBezTo>
                  <a:pt x="8441791" y="1514662"/>
                  <a:pt x="8351190" y="1689617"/>
                  <a:pt x="8401050" y="1846484"/>
                </a:cubicBezTo>
                <a:cubicBezTo>
                  <a:pt x="8450910" y="2003352"/>
                  <a:pt x="8367815" y="2232126"/>
                  <a:pt x="8401050" y="2423303"/>
                </a:cubicBezTo>
                <a:cubicBezTo>
                  <a:pt x="8434285" y="2614480"/>
                  <a:pt x="8351462" y="2780153"/>
                  <a:pt x="8401050" y="3080878"/>
                </a:cubicBezTo>
                <a:cubicBezTo>
                  <a:pt x="8450638" y="3381603"/>
                  <a:pt x="8346928" y="3376651"/>
                  <a:pt x="8401050" y="3657698"/>
                </a:cubicBezTo>
                <a:cubicBezTo>
                  <a:pt x="8455172" y="3938745"/>
                  <a:pt x="8347649" y="4071269"/>
                  <a:pt x="8401050" y="4194140"/>
                </a:cubicBezTo>
                <a:cubicBezTo>
                  <a:pt x="8412108" y="4273012"/>
                  <a:pt x="8352248" y="4359010"/>
                  <a:pt x="8244648" y="4350542"/>
                </a:cubicBezTo>
                <a:cubicBezTo>
                  <a:pt x="8155847" y="4384564"/>
                  <a:pt x="8027008" y="4345164"/>
                  <a:pt x="7909564" y="4350542"/>
                </a:cubicBezTo>
                <a:cubicBezTo>
                  <a:pt x="7792120" y="4355920"/>
                  <a:pt x="7719986" y="4328375"/>
                  <a:pt x="7574479" y="4350542"/>
                </a:cubicBezTo>
                <a:cubicBezTo>
                  <a:pt x="7428972" y="4372709"/>
                  <a:pt x="7146273" y="4301831"/>
                  <a:pt x="6834982" y="4350542"/>
                </a:cubicBezTo>
                <a:cubicBezTo>
                  <a:pt x="6523691" y="4399253"/>
                  <a:pt x="6503709" y="4323289"/>
                  <a:pt x="6338133" y="4350542"/>
                </a:cubicBezTo>
                <a:cubicBezTo>
                  <a:pt x="6172557" y="4377795"/>
                  <a:pt x="6035746" y="4347784"/>
                  <a:pt x="5922166" y="4350542"/>
                </a:cubicBezTo>
                <a:cubicBezTo>
                  <a:pt x="5808586" y="4353300"/>
                  <a:pt x="5629179" y="4320556"/>
                  <a:pt x="5506199" y="4350542"/>
                </a:cubicBezTo>
                <a:cubicBezTo>
                  <a:pt x="5383219" y="4380528"/>
                  <a:pt x="5184638" y="4339581"/>
                  <a:pt x="5090232" y="4350542"/>
                </a:cubicBezTo>
                <a:cubicBezTo>
                  <a:pt x="4995826" y="4361503"/>
                  <a:pt x="4692858" y="4336721"/>
                  <a:pt x="4593383" y="4350542"/>
                </a:cubicBezTo>
                <a:cubicBezTo>
                  <a:pt x="4493908" y="4364363"/>
                  <a:pt x="4028374" y="4323252"/>
                  <a:pt x="3853886" y="4350542"/>
                </a:cubicBezTo>
                <a:cubicBezTo>
                  <a:pt x="3679398" y="4377832"/>
                  <a:pt x="3679646" y="4347567"/>
                  <a:pt x="3518801" y="4350542"/>
                </a:cubicBezTo>
                <a:cubicBezTo>
                  <a:pt x="3357957" y="4353517"/>
                  <a:pt x="3272115" y="4318988"/>
                  <a:pt x="3102834" y="4350542"/>
                </a:cubicBezTo>
                <a:cubicBezTo>
                  <a:pt x="2933553" y="4382096"/>
                  <a:pt x="2695475" y="4309085"/>
                  <a:pt x="2525103" y="4350542"/>
                </a:cubicBezTo>
                <a:cubicBezTo>
                  <a:pt x="2354731" y="4391999"/>
                  <a:pt x="2095512" y="4299891"/>
                  <a:pt x="1785606" y="4350542"/>
                </a:cubicBezTo>
                <a:cubicBezTo>
                  <a:pt x="1475700" y="4401193"/>
                  <a:pt x="1364369" y="4307422"/>
                  <a:pt x="1046109" y="4350542"/>
                </a:cubicBezTo>
                <a:cubicBezTo>
                  <a:pt x="727849" y="4393662"/>
                  <a:pt x="366673" y="4247259"/>
                  <a:pt x="156402" y="4350542"/>
                </a:cubicBezTo>
                <a:cubicBezTo>
                  <a:pt x="73208" y="4365168"/>
                  <a:pt x="-4476" y="4276360"/>
                  <a:pt x="0" y="4194140"/>
                </a:cubicBezTo>
                <a:cubicBezTo>
                  <a:pt x="-53836" y="3923434"/>
                  <a:pt x="5595" y="3887584"/>
                  <a:pt x="0" y="3617320"/>
                </a:cubicBezTo>
                <a:cubicBezTo>
                  <a:pt x="-5595" y="3347056"/>
                  <a:pt x="31204" y="3274779"/>
                  <a:pt x="0" y="3080878"/>
                </a:cubicBezTo>
                <a:cubicBezTo>
                  <a:pt x="-31204" y="2886977"/>
                  <a:pt x="43302" y="2707608"/>
                  <a:pt x="0" y="2544436"/>
                </a:cubicBezTo>
                <a:cubicBezTo>
                  <a:pt x="-43302" y="2381264"/>
                  <a:pt x="27518" y="2221812"/>
                  <a:pt x="0" y="2088748"/>
                </a:cubicBezTo>
                <a:cubicBezTo>
                  <a:pt x="-27518" y="1955684"/>
                  <a:pt x="1186" y="1730706"/>
                  <a:pt x="0" y="1592683"/>
                </a:cubicBezTo>
                <a:cubicBezTo>
                  <a:pt x="-1186" y="1454661"/>
                  <a:pt x="46470" y="1177271"/>
                  <a:pt x="0" y="1056241"/>
                </a:cubicBezTo>
                <a:cubicBezTo>
                  <a:pt x="-46470" y="935211"/>
                  <a:pt x="23536" y="360191"/>
                  <a:pt x="0" y="156402"/>
                </a:cubicBezTo>
                <a:close/>
              </a:path>
              <a:path w="8401050" h="4350542" stroke="0" extrusionOk="0">
                <a:moveTo>
                  <a:pt x="0" y="156402"/>
                </a:moveTo>
                <a:cubicBezTo>
                  <a:pt x="-711" y="66778"/>
                  <a:pt x="69160" y="-25311"/>
                  <a:pt x="156402" y="0"/>
                </a:cubicBezTo>
                <a:cubicBezTo>
                  <a:pt x="439653" y="-79766"/>
                  <a:pt x="563277" y="10025"/>
                  <a:pt x="895899" y="0"/>
                </a:cubicBezTo>
                <a:cubicBezTo>
                  <a:pt x="1228521" y="-10025"/>
                  <a:pt x="1355790" y="54624"/>
                  <a:pt x="1635396" y="0"/>
                </a:cubicBezTo>
                <a:cubicBezTo>
                  <a:pt x="1915002" y="-54624"/>
                  <a:pt x="1966442" y="66214"/>
                  <a:pt x="2213127" y="0"/>
                </a:cubicBezTo>
                <a:cubicBezTo>
                  <a:pt x="2459812" y="-66214"/>
                  <a:pt x="2517479" y="12135"/>
                  <a:pt x="2709977" y="0"/>
                </a:cubicBezTo>
                <a:cubicBezTo>
                  <a:pt x="2902475" y="-12135"/>
                  <a:pt x="3000811" y="47645"/>
                  <a:pt x="3125944" y="0"/>
                </a:cubicBezTo>
                <a:cubicBezTo>
                  <a:pt x="3251077" y="-47645"/>
                  <a:pt x="3473161" y="37434"/>
                  <a:pt x="3622793" y="0"/>
                </a:cubicBezTo>
                <a:cubicBezTo>
                  <a:pt x="3772425" y="-37434"/>
                  <a:pt x="3884966" y="27789"/>
                  <a:pt x="3957878" y="0"/>
                </a:cubicBezTo>
                <a:cubicBezTo>
                  <a:pt x="4030791" y="-27789"/>
                  <a:pt x="4199345" y="11523"/>
                  <a:pt x="4292962" y="0"/>
                </a:cubicBezTo>
                <a:cubicBezTo>
                  <a:pt x="4386579" y="-11523"/>
                  <a:pt x="4878916" y="1773"/>
                  <a:pt x="5032459" y="0"/>
                </a:cubicBezTo>
                <a:cubicBezTo>
                  <a:pt x="5186002" y="-1773"/>
                  <a:pt x="5370190" y="36146"/>
                  <a:pt x="5529308" y="0"/>
                </a:cubicBezTo>
                <a:cubicBezTo>
                  <a:pt x="5688426" y="-36146"/>
                  <a:pt x="5776284" y="34752"/>
                  <a:pt x="5864393" y="0"/>
                </a:cubicBezTo>
                <a:cubicBezTo>
                  <a:pt x="5952502" y="-34752"/>
                  <a:pt x="6379458" y="86756"/>
                  <a:pt x="6603890" y="0"/>
                </a:cubicBezTo>
                <a:cubicBezTo>
                  <a:pt x="6828322" y="-86756"/>
                  <a:pt x="7092941" y="57050"/>
                  <a:pt x="7343386" y="0"/>
                </a:cubicBezTo>
                <a:cubicBezTo>
                  <a:pt x="7593831" y="-57050"/>
                  <a:pt x="7549023" y="19486"/>
                  <a:pt x="7678471" y="0"/>
                </a:cubicBezTo>
                <a:cubicBezTo>
                  <a:pt x="7807920" y="-19486"/>
                  <a:pt x="7985668" y="6061"/>
                  <a:pt x="8244648" y="0"/>
                </a:cubicBezTo>
                <a:cubicBezTo>
                  <a:pt x="8338695" y="-10627"/>
                  <a:pt x="8421698" y="60274"/>
                  <a:pt x="8401050" y="156402"/>
                </a:cubicBezTo>
                <a:cubicBezTo>
                  <a:pt x="8429690" y="260710"/>
                  <a:pt x="8380774" y="478800"/>
                  <a:pt x="8401050" y="652467"/>
                </a:cubicBezTo>
                <a:cubicBezTo>
                  <a:pt x="8421326" y="826134"/>
                  <a:pt x="8372439" y="903480"/>
                  <a:pt x="8401050" y="1108155"/>
                </a:cubicBezTo>
                <a:cubicBezTo>
                  <a:pt x="8429661" y="1312830"/>
                  <a:pt x="8363740" y="1529086"/>
                  <a:pt x="8401050" y="1644597"/>
                </a:cubicBezTo>
                <a:cubicBezTo>
                  <a:pt x="8438360" y="1760108"/>
                  <a:pt x="8393088" y="1916131"/>
                  <a:pt x="8401050" y="2100284"/>
                </a:cubicBezTo>
                <a:cubicBezTo>
                  <a:pt x="8409012" y="2284437"/>
                  <a:pt x="8374129" y="2419010"/>
                  <a:pt x="8401050" y="2677104"/>
                </a:cubicBezTo>
                <a:cubicBezTo>
                  <a:pt x="8427971" y="2935198"/>
                  <a:pt x="8346721" y="3014766"/>
                  <a:pt x="8401050" y="3132792"/>
                </a:cubicBezTo>
                <a:cubicBezTo>
                  <a:pt x="8455379" y="3250818"/>
                  <a:pt x="8360552" y="3415355"/>
                  <a:pt x="8401050" y="3628857"/>
                </a:cubicBezTo>
                <a:cubicBezTo>
                  <a:pt x="8441548" y="3842360"/>
                  <a:pt x="8348868" y="4075062"/>
                  <a:pt x="8401050" y="4194140"/>
                </a:cubicBezTo>
                <a:cubicBezTo>
                  <a:pt x="8396561" y="4280412"/>
                  <a:pt x="8329452" y="4366863"/>
                  <a:pt x="8244648" y="4350542"/>
                </a:cubicBezTo>
                <a:cubicBezTo>
                  <a:pt x="7965637" y="4358773"/>
                  <a:pt x="7788353" y="4333309"/>
                  <a:pt x="7505151" y="4350542"/>
                </a:cubicBezTo>
                <a:cubicBezTo>
                  <a:pt x="7221949" y="4367775"/>
                  <a:pt x="7113437" y="4327174"/>
                  <a:pt x="7008302" y="4350542"/>
                </a:cubicBezTo>
                <a:cubicBezTo>
                  <a:pt x="6903167" y="4373910"/>
                  <a:pt x="6467495" y="4264564"/>
                  <a:pt x="6268805" y="4350542"/>
                </a:cubicBezTo>
                <a:cubicBezTo>
                  <a:pt x="6070115" y="4436520"/>
                  <a:pt x="6024279" y="4326719"/>
                  <a:pt x="5852838" y="4350542"/>
                </a:cubicBezTo>
                <a:cubicBezTo>
                  <a:pt x="5681397" y="4374365"/>
                  <a:pt x="5674719" y="4327199"/>
                  <a:pt x="5517754" y="4350542"/>
                </a:cubicBezTo>
                <a:cubicBezTo>
                  <a:pt x="5360789" y="4373885"/>
                  <a:pt x="5101680" y="4309307"/>
                  <a:pt x="4859139" y="4350542"/>
                </a:cubicBezTo>
                <a:cubicBezTo>
                  <a:pt x="4616598" y="4391777"/>
                  <a:pt x="4501582" y="4344556"/>
                  <a:pt x="4200525" y="4350542"/>
                </a:cubicBezTo>
                <a:cubicBezTo>
                  <a:pt x="3899468" y="4356528"/>
                  <a:pt x="3806040" y="4274263"/>
                  <a:pt x="3541911" y="4350542"/>
                </a:cubicBezTo>
                <a:cubicBezTo>
                  <a:pt x="3277782" y="4426821"/>
                  <a:pt x="3187635" y="4338416"/>
                  <a:pt x="3045061" y="4350542"/>
                </a:cubicBezTo>
                <a:cubicBezTo>
                  <a:pt x="2902487" y="4362668"/>
                  <a:pt x="2754697" y="4330314"/>
                  <a:pt x="2629094" y="4350542"/>
                </a:cubicBezTo>
                <a:cubicBezTo>
                  <a:pt x="2503491" y="4370770"/>
                  <a:pt x="2377836" y="4337347"/>
                  <a:pt x="2294010" y="4350542"/>
                </a:cubicBezTo>
                <a:cubicBezTo>
                  <a:pt x="2210184" y="4363737"/>
                  <a:pt x="1721431" y="4313355"/>
                  <a:pt x="1554513" y="4350542"/>
                </a:cubicBezTo>
                <a:cubicBezTo>
                  <a:pt x="1387595" y="4387729"/>
                  <a:pt x="1157197" y="4293849"/>
                  <a:pt x="895899" y="4350542"/>
                </a:cubicBezTo>
                <a:cubicBezTo>
                  <a:pt x="634601" y="4407235"/>
                  <a:pt x="439831" y="4322790"/>
                  <a:pt x="156402" y="4350542"/>
                </a:cubicBezTo>
                <a:cubicBezTo>
                  <a:pt x="82449" y="4334891"/>
                  <a:pt x="-4028" y="4286896"/>
                  <a:pt x="0" y="4194140"/>
                </a:cubicBezTo>
                <a:cubicBezTo>
                  <a:pt x="-77939" y="4016179"/>
                  <a:pt x="65590" y="3761949"/>
                  <a:pt x="0" y="3536566"/>
                </a:cubicBezTo>
                <a:cubicBezTo>
                  <a:pt x="-65590" y="3311183"/>
                  <a:pt x="7329" y="3238936"/>
                  <a:pt x="0" y="3080878"/>
                </a:cubicBezTo>
                <a:cubicBezTo>
                  <a:pt x="-7329" y="2922820"/>
                  <a:pt x="55741" y="2701177"/>
                  <a:pt x="0" y="2584813"/>
                </a:cubicBezTo>
                <a:cubicBezTo>
                  <a:pt x="-55741" y="2468449"/>
                  <a:pt x="27566" y="2287625"/>
                  <a:pt x="0" y="2129125"/>
                </a:cubicBezTo>
                <a:cubicBezTo>
                  <a:pt x="-27566" y="1970625"/>
                  <a:pt x="36800" y="1798370"/>
                  <a:pt x="0" y="1592683"/>
                </a:cubicBezTo>
                <a:cubicBezTo>
                  <a:pt x="-36800" y="1386996"/>
                  <a:pt x="23479" y="1251459"/>
                  <a:pt x="0" y="1056241"/>
                </a:cubicBezTo>
                <a:cubicBezTo>
                  <a:pt x="-23479" y="861023"/>
                  <a:pt x="71521" y="559161"/>
                  <a:pt x="0" y="15640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A7E79"/>
            </a:solidFill>
            <a:extLst>
              <a:ext uri="{C807C97D-BFC1-408E-A445-0C87EB9F89A2}">
                <ask:lineSketchStyleProps xmlns="" xmlns:ask="http://schemas.microsoft.com/office/drawing/2018/sketchyshapes" sd="524268939">
                  <a:prstGeom prst="roundRect">
                    <a:avLst>
                      <a:gd name="adj" fmla="val 359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xmlns="" id="{028A33C3-BF8D-4CB1-B79E-06E30C71CEBE}"/>
              </a:ext>
            </a:extLst>
          </p:cNvPr>
          <p:cNvSpPr>
            <a:spLocks/>
          </p:cNvSpPr>
          <p:nvPr/>
        </p:nvSpPr>
        <p:spPr>
          <a:xfrm>
            <a:off x="6549390" y="4073327"/>
            <a:ext cx="1360170" cy="554432"/>
          </a:xfrm>
          <a:prstGeom prst="roundRect">
            <a:avLst>
              <a:gd name="adj" fmla="val 50000"/>
            </a:avLst>
          </a:prstGeom>
          <a:solidFill>
            <a:srgbClr val="FF2F2F"/>
          </a:solidFill>
          <a:ln w="38100" cap="rnd" cmpd="thickThin">
            <a:solidFill>
              <a:schemeClr val="accent2">
                <a:lumMod val="75000"/>
              </a:schemeClr>
            </a:solidFill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n w="190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Bodoni" panose="020B7200000000000000" pitchFamily="34" charset="0"/>
              </a:rPr>
              <a:t>End</a:t>
            </a:r>
          </a:p>
        </p:txBody>
      </p:sp>
      <p:pic>
        <p:nvPicPr>
          <p:cNvPr id="4" name="1" descr="Logo&#10;&#10;Description automatically generated">
            <a:extLst>
              <a:ext uri="{FF2B5EF4-FFF2-40B4-BE49-F238E27FC236}">
                <a16:creationId xmlns:a16="http://schemas.microsoft.com/office/drawing/2014/main" xmlns="" id="{1C191C6B-65E0-4F26-A3BF-840985C76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73" y="604361"/>
            <a:ext cx="3497580" cy="393477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380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232507" y="13094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4888735" y="121318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211725" y="3504647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1256522" y="243636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144023" y="134175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69" name="Google Shape;2069;p37"/>
          <p:cNvSpPr/>
          <p:nvPr/>
        </p:nvSpPr>
        <p:spPr>
          <a:xfrm flipH="1">
            <a:off x="1138620" y="238762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152276" y="357316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4781814" y="125168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133329" y="1371095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arm-up</a:t>
            </a:r>
            <a:r>
              <a:rPr lang="vi-VN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and review</a:t>
            </a:r>
            <a:endParaRPr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739917" y="335243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Table of contents</a:t>
            </a:r>
            <a:endParaRPr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076" name="Google Shape;2076;p37"/>
          <p:cNvSpPr txBox="1">
            <a:spLocks noGrp="1"/>
          </p:cNvSpPr>
          <p:nvPr>
            <p:ph type="title" idx="3"/>
          </p:nvPr>
        </p:nvSpPr>
        <p:spPr>
          <a:xfrm rot="1973">
            <a:off x="1117957" y="2439072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omic Sans MS" panose="030F0702030302020204" pitchFamily="66" charset="0"/>
              </a:rPr>
              <a:t>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131600" y="3655901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omic Sans MS" panose="030F0702030302020204" pitchFamily="66" charset="0"/>
              </a:rPr>
              <a:t>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4714361" y="1312791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omic Sans MS" panose="030F0702030302020204" pitchFamily="66" charset="0"/>
              </a:rPr>
              <a:t>6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085" name="Google Shape;2085;p37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086" name="Google Shape;2086;p3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201" name="Google Shape;2201;p37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202" name="Google Shape;2202;p37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211" name="Google Shape;2211;p37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212" name="Google Shape;2212;p3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215" name="Google Shape;2215;p3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216" name="Google Shape;2216;p3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222" name="Google Shape;2222;p37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2223" name="Google Shape;2223;p3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337" name="Google Shape;2337;p37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2338" name="Google Shape;2338;p37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349" name="Google Shape;2349;p37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2350" name="Google Shape;2350;p37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359" name="Google Shape;2359;p37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2360" name="Google Shape;2360;p37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368" name="Google Shape;2368;p3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2369" name="Google Shape;2369;p3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7" name="Google Shape;2377;p3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8" name="Google Shape;2378;p3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9" name="Google Shape;2379;p3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0" name="Google Shape;2380;p3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1" name="Google Shape;2381;p3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2" name="Google Shape;2382;p3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3" name="Google Shape;2383;p3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4" name="Google Shape;2384;p3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5" name="Google Shape;2385;p3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6" name="Google Shape;2386;p3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7" name="Google Shape;2387;p3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8" name="Google Shape;2388;p3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9" name="Google Shape;2389;p3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90" name="Google Shape;2390;p3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91" name="Google Shape;2391;p3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92" name="Google Shape;2392;p3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xmlns="" id="{60A1DCE1-A11F-6BB8-86C9-93FF5B9697F5}"/>
              </a:ext>
            </a:extLst>
          </p:cNvPr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xmlns="" id="{BF4B58C5-4233-53AE-9CE7-9C9937773BE5}"/>
              </a:ext>
            </a:extLst>
          </p:cNvPr>
          <p:cNvSpPr/>
          <p:nvPr/>
        </p:nvSpPr>
        <p:spPr>
          <a:xfrm>
            <a:off x="4899028" y="236087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xmlns="" id="{D0A9A8E9-6046-77AD-1A9B-00B517956855}"/>
              </a:ext>
            </a:extLst>
          </p:cNvPr>
          <p:cNvSpPr/>
          <p:nvPr/>
        </p:nvSpPr>
        <p:spPr>
          <a:xfrm rot="10091213" flipH="1">
            <a:off x="4996499" y="345406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xmlns="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097653" y="3542946"/>
            <a:ext cx="2927919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3947"/>
              </a:buClr>
              <a:buSzPts val="2400"/>
              <a:buFont typeface="Barriecito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>Look, complete and read.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B6A2E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cs typeface="Barriecito"/>
              <a:sym typeface="Barriecito"/>
            </a:endParaRP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xmlns="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5577438" y="1416774"/>
            <a:ext cx="3139333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3947"/>
              </a:buClr>
              <a:buSzPts val="2400"/>
              <a:buFont typeface="Barriecito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>L</a:t>
            </a: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>et’s play.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B6A2E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cs typeface="Barriecito"/>
              <a:sym typeface="Barriecito"/>
            </a:endParaRP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xmlns="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6015465" y="2323438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3947"/>
              </a:buClr>
              <a:buSzPts val="2400"/>
              <a:buFont typeface="Barriecito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>Fun corner &amp; wrap-up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B6A2E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cs typeface="Barriecito"/>
              <a:sym typeface="Barriecito"/>
            </a:endParaRPr>
          </a:p>
        </p:txBody>
      </p:sp>
      <p:sp>
        <p:nvSpPr>
          <p:cNvPr id="19" name="Google Shape;2073;p37">
            <a:extLst>
              <a:ext uri="{FF2B5EF4-FFF2-40B4-BE49-F238E27FC236}">
                <a16:creationId xmlns:a16="http://schemas.microsoft.com/office/drawing/2014/main" xmlns="" id="{0E8EA9D4-9236-5E44-BD30-D17A60A59DE9}"/>
              </a:ext>
            </a:extLst>
          </p:cNvPr>
          <p:cNvSpPr txBox="1">
            <a:spLocks/>
          </p:cNvSpPr>
          <p:nvPr/>
        </p:nvSpPr>
        <p:spPr>
          <a:xfrm>
            <a:off x="2184198" y="2473465"/>
            <a:ext cx="2459532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3947"/>
              </a:buClr>
              <a:buSzPts val="2400"/>
              <a:buFont typeface="Barriecito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B6A2E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Barriecito"/>
                <a:sym typeface="Barriecito"/>
              </a:rPr>
              <a:t>Listen and tick.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B6A2E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cs typeface="Barriecito"/>
              <a:sym typeface="Barriecito"/>
            </a:endParaRPr>
          </a:p>
        </p:txBody>
      </p:sp>
    </p:spTree>
    <p:extLst>
      <p:ext uri="{BB962C8B-B14F-4D97-AF65-F5344CB8AC3E}">
        <p14:creationId xmlns:p14="http://schemas.microsoft.com/office/powerpoint/2010/main" val="171831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078024" y="1727534"/>
            <a:ext cx="7378111" cy="122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6000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r>
              <a:rPr lang="vi-VN" sz="6000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 &amp; review</a:t>
            </a:r>
            <a:endParaRPr sz="6000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3235657" y="3094361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340893" y="2296567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14234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1248AD-5101-CCC4-931F-8F6BA03A55AB}"/>
              </a:ext>
            </a:extLst>
          </p:cNvPr>
          <p:cNvSpPr txBox="1"/>
          <p:nvPr/>
        </p:nvSpPr>
        <p:spPr>
          <a:xfrm>
            <a:off x="2818376" y="85587"/>
            <a:ext cx="4295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Slap the </a:t>
            </a:r>
            <a:r>
              <a:rPr lang="en-US" sz="4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board</a:t>
            </a:r>
            <a:endParaRPr lang="en-US" sz="4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16125" y="805832"/>
            <a:ext cx="6279832" cy="3884574"/>
            <a:chOff x="1816125" y="1351944"/>
            <a:chExt cx="5579169" cy="34511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125" y="1351944"/>
              <a:ext cx="5579169" cy="3451158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2571320" y="2543820"/>
              <a:ext cx="1313161" cy="30938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5417683" y="2555349"/>
              <a:ext cx="1313161" cy="30938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571320" y="4208497"/>
              <a:ext cx="1313161" cy="30938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324622" y="4208497"/>
              <a:ext cx="1498209" cy="30938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731144" y="683701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690224" y="2069617"/>
            <a:ext cx="6650657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sz="40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tick.</a:t>
            </a:r>
            <a:endParaRPr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774517" y="656538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4</a:t>
            </a:r>
            <a:endParaRPr dirty="0"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290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1263650"/>
            <a:ext cx="54768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986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060"/>
          <a:stretch/>
        </p:blipFill>
        <p:spPr>
          <a:xfrm>
            <a:off x="2380502" y="1631726"/>
            <a:ext cx="4374259" cy="2105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010"/>
          <a:stretch/>
        </p:blipFill>
        <p:spPr>
          <a:xfrm>
            <a:off x="2380502" y="1633850"/>
            <a:ext cx="4382914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39" y="1217008"/>
            <a:ext cx="8481795" cy="2659610"/>
          </a:xfrm>
          <a:prstGeom prst="rect">
            <a:avLst/>
          </a:prstGeom>
        </p:spPr>
      </p:pic>
      <p:pic>
        <p:nvPicPr>
          <p:cNvPr id="8" name="Picture 2" descr="dấu tick - Central Residence">
            <a:extLst>
              <a:ext uri="{FF2B5EF4-FFF2-40B4-BE49-F238E27FC236}">
                <a16:creationId xmlns:a16="http://schemas.microsoft.com/office/drawing/2014/main" xmlns="" id="{6B13D4E7-6FA9-7E3C-6C11-73D447D1F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036" y="3336778"/>
            <a:ext cx="406400" cy="41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ấu tick - Central Residence">
            <a:extLst>
              <a:ext uri="{FF2B5EF4-FFF2-40B4-BE49-F238E27FC236}">
                <a16:creationId xmlns:a16="http://schemas.microsoft.com/office/drawing/2014/main" xmlns="" id="{6B13D4E7-6FA9-7E3C-6C11-73D447D1F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498" y="3336778"/>
            <a:ext cx="406400" cy="41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8640" y="1412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0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128</Words>
  <Application>Microsoft Office PowerPoint</Application>
  <PresentationFormat>On-screen Show (16:9)</PresentationFormat>
  <Paragraphs>43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Sport Day</vt:lpstr>
      <vt:lpstr>Patrick Hand SC</vt:lpstr>
      <vt:lpstr>.VnBodoni</vt:lpstr>
      <vt:lpstr>Barriecito</vt:lpstr>
      <vt:lpstr>Comic Sans MS</vt:lpstr>
      <vt:lpstr>Patrick Hand</vt:lpstr>
      <vt:lpstr>English Language Grammar Rules by Slidesgo</vt:lpstr>
      <vt:lpstr>PowerPoint Presentation</vt:lpstr>
      <vt:lpstr>Time and daily routines</vt:lpstr>
      <vt:lpstr>Warm-up and review</vt:lpstr>
      <vt:lpstr>Warm-up &amp; review</vt:lpstr>
      <vt:lpstr>PowerPoint Presentation</vt:lpstr>
      <vt:lpstr>Listen and tick.</vt:lpstr>
      <vt:lpstr>PowerPoint Presentation</vt:lpstr>
      <vt:lpstr>PowerPoint Presentation</vt:lpstr>
      <vt:lpstr>PowerPoint Presentation</vt:lpstr>
      <vt:lpstr>Look, complete and read. </vt:lpstr>
      <vt:lpstr>PowerPoint Presentation</vt:lpstr>
      <vt:lpstr>PowerPoint Presentation</vt:lpstr>
      <vt:lpstr>Let’s play.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</cp:lastModifiedBy>
  <cp:revision>49</cp:revision>
  <dcterms:modified xsi:type="dcterms:W3CDTF">2025-09-26T22:18:30Z</dcterms:modified>
</cp:coreProperties>
</file>