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5" r:id="rId1"/>
  </p:sldMasterIdLst>
  <p:notesMasterIdLst>
    <p:notesMasterId r:id="rId14"/>
  </p:notesMasterIdLst>
  <p:sldIdLst>
    <p:sldId id="295" r:id="rId2"/>
    <p:sldId id="276" r:id="rId3"/>
    <p:sldId id="258" r:id="rId4"/>
    <p:sldId id="296" r:id="rId5"/>
    <p:sldId id="297" r:id="rId6"/>
    <p:sldId id="298" r:id="rId7"/>
    <p:sldId id="299" r:id="rId8"/>
    <p:sldId id="285" r:id="rId9"/>
    <p:sldId id="293" r:id="rId10"/>
    <p:sldId id="294" r:id="rId11"/>
    <p:sldId id="270" r:id="rId12"/>
    <p:sldId id="273" r:id="rId13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Arial Unicode MS" panose="020B0604020202020204" pitchFamily="34" charset="-128"/>
      <p:regular r:id="rId22"/>
    </p:embeddedFont>
  </p:embeddedFontLst>
  <p:custDataLst>
    <p:tags r:id="rId2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A9250B"/>
    <a:srgbClr val="66FFCC"/>
    <a:srgbClr val="920000"/>
    <a:srgbClr val="5B9BD5"/>
    <a:srgbClr val="4CA420"/>
    <a:srgbClr val="66FFFF"/>
    <a:srgbClr val="C4D836"/>
    <a:srgbClr val="F5663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69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08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684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872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139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30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373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481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668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05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77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466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265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66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21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791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15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52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m Là Hoa Hồng Nhỏ, Em sẽ là mùa xuân của mẹ - Ellie Khánh Ngọc - Ca Nhạc Thiếu Nhi Vui Nhộn, MV 4K - YouTube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20774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ở Giáo Dục Và Đào Tạo Vĩnh Phú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6424"/>
            <a:ext cx="2379708" cy="237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8459" y="50675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quả lắc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 đêm ngày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ngừng phút </a:t>
            </a:r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0780" y="45087"/>
            <a:ext cx="2574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lắc</a:t>
            </a:r>
            <a:endParaRPr lang="en-US" sz="2400" b="1" i="0" dirty="0">
              <a:solidFill>
                <a:srgbClr val="92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66502" y="3043664"/>
            <a:ext cx="30241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luôn nhắc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 phút từng giờ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hơn vàng </a:t>
            </a:r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92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3333" y="177520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luôn nhắc: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Học, chơi, ăn, ngủ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giờ có </a:t>
            </a:r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giấc</a:t>
            </a:r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50361"/>
          <a:stretch/>
        </p:blipFill>
        <p:spPr>
          <a:xfrm>
            <a:off x="6030743" y="159860"/>
            <a:ext cx="2882767" cy="4355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4253314" y="4246937"/>
            <a:ext cx="2021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Đinh</a:t>
            </a:r>
            <a:r>
              <a:rPr lang="en-US" sz="2000" b="1" i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2000" b="1" i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Tửu</a:t>
            </a:r>
            <a:endParaRPr lang="en-US" sz="2000" b="1" i="1" dirty="0">
              <a:solidFill>
                <a:srgbClr val="92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31318" y="998969"/>
            <a:ext cx="4558008" cy="3435178"/>
            <a:chOff x="-1" y="494432"/>
            <a:chExt cx="5122843" cy="3252586"/>
          </a:xfrm>
        </p:grpSpPr>
        <p:pic>
          <p:nvPicPr>
            <p:cNvPr id="43" name="图片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38" b="7943"/>
            <a:stretch>
              <a:fillRect/>
            </a:stretch>
          </p:blipFill>
          <p:spPr>
            <a:xfrm>
              <a:off x="-1" y="494432"/>
              <a:ext cx="5122843" cy="3252586"/>
            </a:xfrm>
            <a:prstGeom prst="rect">
              <a:avLst/>
            </a:prstGeom>
          </p:spPr>
        </p:pic>
        <p:sp>
          <p:nvSpPr>
            <p:cNvPr id="110" name="文本框 109"/>
            <p:cNvSpPr txBox="1"/>
            <p:nvPr/>
          </p:nvSpPr>
          <p:spPr>
            <a:xfrm>
              <a:off x="601860" y="1400071"/>
              <a:ext cx="2739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cs typeface="+mn-ea"/>
                </a:defRPr>
              </a:lvl1pPr>
            </a:lstStyle>
            <a:p>
              <a:r>
                <a:rPr lang="en-US" sz="3600" dirty="0" err="1">
                  <a:solidFill>
                    <a:srgbClr val="C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dirty="0">
                  <a:solidFill>
                    <a:srgbClr val="C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600" dirty="0">
                  <a:solidFill>
                    <a:srgbClr val="C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600" dirty="0">
                  <a:solidFill>
                    <a:srgbClr val="C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dirty="0">
                  <a:solidFill>
                    <a:srgbClr val="C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600" dirty="0">
                  <a:solidFill>
                    <a:srgbClr val="C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600" dirty="0">
                  <a:solidFill>
                    <a:srgbClr val="C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sz="3600" dirty="0" smtClean="0">
                  <a:solidFill>
                    <a:srgbClr val="C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?</a:t>
              </a:r>
              <a:endParaRPr lang="zh-CN" altLang="en-US" sz="8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78" y="709352"/>
            <a:ext cx="8192643" cy="372479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75891" y="1978152"/>
            <a:ext cx="4932619" cy="177703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600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giỏi!</a:t>
            </a:r>
            <a:endParaRPr lang="zh-CN" altLang="en-US" sz="6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19" y="-15680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98946" y="118797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3180292" y="1655525"/>
            <a:ext cx="2994555" cy="6236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48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4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51434" y="-12200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82" y="3663606"/>
            <a:ext cx="2341475" cy="13290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2359" y="3105696"/>
            <a:ext cx="6139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  <a:endParaRPr lang="en-US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12751" y="2415841"/>
            <a:ext cx="621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800" b="1" dirty="0">
              <a:solidFill>
                <a:srgbClr val="A925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1114" y="1953286"/>
            <a:ext cx="358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LUYỆN TẬP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800" y="128520"/>
            <a:ext cx="3181281" cy="2475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9259E-6 L 2.22222E-6 -0.07222 " pathEditMode="relative" rAng="0" ptsTypes="AA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2" decel="38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20507"/>
            <a:ext cx="9144001" cy="373432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9144000" cy="62050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Sắp xếp các tranh theo trình tự thời gian hợp lí</a:t>
            </a:r>
            <a:endParaRPr lang="en-US" sz="2800" b="1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Oval 4"/>
          <p:cNvSpPr/>
          <p:nvPr/>
        </p:nvSpPr>
        <p:spPr>
          <a:xfrm>
            <a:off x="7338847" y="4354827"/>
            <a:ext cx="1250731" cy="67962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/>
              <a:t>3</a:t>
            </a:r>
            <a:endParaRPr lang="en-US" sz="3600" b="1"/>
          </a:p>
        </p:txBody>
      </p:sp>
      <p:sp>
        <p:nvSpPr>
          <p:cNvPr id="6" name="Oval 5"/>
          <p:cNvSpPr/>
          <p:nvPr/>
        </p:nvSpPr>
        <p:spPr>
          <a:xfrm>
            <a:off x="1537139" y="4354827"/>
            <a:ext cx="1250731" cy="67962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smtClean="0"/>
              <a:t>6</a:t>
            </a:r>
            <a:endParaRPr lang="en-US" sz="3600" b="1"/>
          </a:p>
        </p:txBody>
      </p:sp>
      <p:sp>
        <p:nvSpPr>
          <p:cNvPr id="7" name="Oval 6"/>
          <p:cNvSpPr/>
          <p:nvPr/>
        </p:nvSpPr>
        <p:spPr>
          <a:xfrm>
            <a:off x="2987566" y="4354827"/>
            <a:ext cx="1250731" cy="67962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/>
              <a:t>1</a:t>
            </a:r>
            <a:endParaRPr lang="en-US" sz="3600" b="1"/>
          </a:p>
        </p:txBody>
      </p:sp>
      <p:sp>
        <p:nvSpPr>
          <p:cNvPr id="8" name="Oval 7"/>
          <p:cNvSpPr/>
          <p:nvPr/>
        </p:nvSpPr>
        <p:spPr>
          <a:xfrm>
            <a:off x="4437993" y="4354827"/>
            <a:ext cx="1250731" cy="67962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/>
              <a:t>2</a:t>
            </a:r>
            <a:endParaRPr lang="en-US" sz="3600" b="1"/>
          </a:p>
        </p:txBody>
      </p:sp>
      <p:sp>
        <p:nvSpPr>
          <p:cNvPr id="9" name="Oval 8"/>
          <p:cNvSpPr/>
          <p:nvPr/>
        </p:nvSpPr>
        <p:spPr>
          <a:xfrm>
            <a:off x="5888420" y="4354827"/>
            <a:ext cx="1250731" cy="67962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/>
              <a:t>5</a:t>
            </a:r>
            <a:endParaRPr lang="en-US" sz="3600" b="1"/>
          </a:p>
        </p:txBody>
      </p:sp>
      <p:sp>
        <p:nvSpPr>
          <p:cNvPr id="10" name="Oval 9"/>
          <p:cNvSpPr/>
          <p:nvPr/>
        </p:nvSpPr>
        <p:spPr>
          <a:xfrm>
            <a:off x="143204" y="4354827"/>
            <a:ext cx="1250731" cy="67962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smtClean="0"/>
              <a:t>4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301761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62050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Xử lí tình huống</a:t>
            </a:r>
            <a:endParaRPr lang="en-US" sz="2800" b="1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35" y="752009"/>
            <a:ext cx="7722973" cy="436515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52617" y="4670854"/>
            <a:ext cx="543697" cy="446314"/>
          </a:xfrm>
          <a:prstGeom prst="ellipse">
            <a:avLst/>
          </a:prstGeom>
          <a:noFill/>
          <a:ln w="38100">
            <a:solidFill>
              <a:srgbClr val="EF2A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62050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Xử lí tình huống</a:t>
            </a:r>
            <a:endParaRPr lang="en-US" sz="2800" b="1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109" y="620507"/>
            <a:ext cx="7414053" cy="440556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297459" y="4387847"/>
            <a:ext cx="543697" cy="446314"/>
          </a:xfrm>
          <a:prstGeom prst="ellipse">
            <a:avLst/>
          </a:prstGeom>
          <a:noFill/>
          <a:ln w="38100">
            <a:solidFill>
              <a:srgbClr val="EF2A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1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716692" y="691978"/>
            <a:ext cx="6685005" cy="208829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smtClean="0"/>
              <a:t>Kể tên những việc em đã làm trong ngày và thời gian em thực hiện những việc đó?</a:t>
            </a:r>
            <a:endParaRPr lang="en-US" sz="2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571" y="2726981"/>
            <a:ext cx="18669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0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063" y="620508"/>
            <a:ext cx="8711921" cy="452299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0"/>
            <a:ext cx="9144000" cy="62050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Xây dựng thời gian biểu cho một ngày</a:t>
            </a:r>
            <a:endParaRPr lang="en-US" sz="2800" b="1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103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807" y="1211088"/>
            <a:ext cx="4137513" cy="361212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11891" y="1012322"/>
            <a:ext cx="5530728" cy="4386144"/>
            <a:chOff x="-464900" y="767160"/>
            <a:chExt cx="5530728" cy="4386144"/>
          </a:xfrm>
        </p:grpSpPr>
        <p:pic>
          <p:nvPicPr>
            <p:cNvPr id="6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99264">
              <a:off x="-464900" y="767160"/>
              <a:ext cx="5530728" cy="438614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86578" y="1881168"/>
              <a:ext cx="3515721" cy="16879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smtClean="0"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vi-VN" sz="2400" smtClean="0">
                  <a:latin typeface="Times New Roman" pitchFamily="18" charset="0"/>
                  <a:cs typeface="Times New Roman" pitchFamily="18" charset="0"/>
                </a:rPr>
                <a:t>ề nhà</a:t>
              </a:r>
              <a:r>
                <a:rPr lang="en-GB" sz="2400" smtClean="0">
                  <a:latin typeface="Times New Roman" pitchFamily="18" charset="0"/>
                  <a:cs typeface="Times New Roman" pitchFamily="18" charset="0"/>
                </a:rPr>
                <a:t>, em hãy</a:t>
              </a:r>
              <a:r>
                <a:rPr lang="vi-VN" sz="240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dirty="0" smtClean="0">
                  <a:latin typeface="Times New Roman" pitchFamily="18" charset="0"/>
                  <a:cs typeface="Times New Roman" pitchFamily="18" charset="0"/>
                </a:rPr>
                <a:t>ghi </a:t>
              </a:r>
              <a:r>
                <a:rPr lang="vi-VN" sz="2400" dirty="0">
                  <a:latin typeface="Times New Roman" pitchFamily="18" charset="0"/>
                  <a:cs typeface="Times New Roman" pitchFamily="18" charset="0"/>
                </a:rPr>
                <a:t>lại những việc em cần làm và dán vào góc học </a:t>
              </a:r>
              <a:r>
                <a:rPr lang="vi-VN" sz="2400" dirty="0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0" y="0"/>
            <a:ext cx="9144000" cy="62050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Tạo góc ghi nhớ</a:t>
            </a:r>
            <a:endParaRPr lang="en-US" sz="2800" b="1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4121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330</TotalTime>
  <Words>192</Words>
  <Application>Microsoft Office PowerPoint</Application>
  <PresentationFormat>On-screen Show (16:9)</PresentationFormat>
  <Paragraphs>44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Times New Roman</vt:lpstr>
      <vt:lpstr>等线</vt:lpstr>
      <vt:lpstr>宋体</vt:lpstr>
      <vt:lpstr>Calibri Light</vt:lpstr>
      <vt:lpstr>Calibri</vt:lpstr>
      <vt:lpstr>Arial Unicode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卡通欢乐假期PPT模板</dc:title>
  <dc:creator>Http://Dian1.taobao.com</dc:creator>
  <dc:description>Http://Dian1.taobao.com</dc:description>
  <cp:lastModifiedBy>Admin - HP</cp:lastModifiedBy>
  <cp:revision>33</cp:revision>
  <dcterms:created xsi:type="dcterms:W3CDTF">2016-08-08T05:55:00Z</dcterms:created>
  <dcterms:modified xsi:type="dcterms:W3CDTF">2025-09-22T08:26:01Z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