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85" r:id="rId11"/>
    <p:sldId id="286" r:id="rId12"/>
    <p:sldId id="287" r:id="rId13"/>
    <p:sldId id="291" r:id="rId14"/>
    <p:sldId id="292" r:id="rId15"/>
    <p:sldId id="298" r:id="rId16"/>
    <p:sldId id="299" r:id="rId17"/>
    <p:sldId id="300" r:id="rId18"/>
    <p:sldId id="267" r:id="rId19"/>
    <p:sldId id="268" r:id="rId20"/>
    <p:sldId id="269" r:id="rId21"/>
    <p:sldId id="271" r:id="rId22"/>
    <p:sldId id="288" r:id="rId23"/>
    <p:sldId id="276" r:id="rId24"/>
    <p:sldId id="301" r:id="rId25"/>
    <p:sldId id="266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1" autoAdjust="0"/>
    <p:restoredTop sz="94628"/>
  </p:normalViewPr>
  <p:slideViewPr>
    <p:cSldViewPr snapToGrid="0">
      <p:cViewPr varScale="1">
        <p:scale>
          <a:sx n="65" d="100"/>
          <a:sy n="65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1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5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5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34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5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43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511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2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tu-nhien-va-xa-hoi-2/1/16/14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12.xml"/><Relationship Id="rId1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slide" Target="slide11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jpe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15.xml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slide" Target="slide14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jpe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5.pn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slide" Target="slide18.xml"/><Relationship Id="rId17" Type="http://schemas.openxmlformats.org/officeDocument/2006/relationships/image" Target="../media/image41.png"/><Relationship Id="rId2" Type="http://schemas.openxmlformats.org/officeDocument/2006/relationships/audio" Target="../media/media6.mp3"/><Relationship Id="rId16" Type="http://schemas.openxmlformats.org/officeDocument/2006/relationships/image" Target="../media/image16.png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jpg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slide" Target="slide17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jpe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2.xml"/><Relationship Id="rId12" Type="http://schemas.openxmlformats.org/officeDocument/2006/relationships/image" Target="../media/image24.png"/><Relationship Id="rId17" Type="http://schemas.openxmlformats.org/officeDocument/2006/relationships/image" Target="../media/image16.png"/><Relationship Id="rId2" Type="http://schemas.openxmlformats.org/officeDocument/2006/relationships/audio" Target="../media/media6.mp3"/><Relationship Id="rId16" Type="http://schemas.openxmlformats.org/officeDocument/2006/relationships/image" Target="../media/image20.jpeg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../media/image22.png"/><Relationship Id="rId15" Type="http://schemas.microsoft.com/office/2007/relationships/hdphoto" Target="../media/hdphoto4.wdp"/><Relationship Id="rId10" Type="http://schemas.openxmlformats.org/officeDocument/2006/relationships/slide" Target="slide21.xml"/><Relationship Id="rId4" Type="http://schemas.openxmlformats.org/officeDocument/2006/relationships/image" Target="../media/image21.jp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slide" Target="slide20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jpe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24363" y="98325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1: Gia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đình</a:t>
            </a:r>
            <a:endParaRPr sz="5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174528" y="3035372"/>
            <a:ext cx="1010688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3</a:t>
            </a:r>
            <a:endParaRPr sz="4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Phòng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tránh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ngộ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độc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ở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nhà</a:t>
            </a:r>
            <a:endParaRPr lang="en-US"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48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TNXH 2</a:t>
            </a:r>
            <a:endParaRPr sz="36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00821F-7ED4-86B8-51C2-9E012D139376}"/>
              </a:ext>
            </a:extLst>
          </p:cNvPr>
          <p:cNvGrpSpPr/>
          <p:nvPr/>
        </p:nvGrpSpPr>
        <p:grpSpPr>
          <a:xfrm>
            <a:off x="485425" y="1521534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E115217-FC19-24AE-8EC6-21562B119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7EB57B-A4C8-DFE8-2ED9-70D8E2E1927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1EE808-ECA4-C5BD-5F96-85A95185AC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3" y="2937724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3" y="4652222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74570" y="586715"/>
            <a:ext cx="679268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ngộ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kumimoji="0" lang="en-US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22" y="2937724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22" y="4652222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181380" y="2495439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97625" y="4236942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93038" y="2518145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76649" y="4240050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572381" y="2950182"/>
            <a:ext cx="2390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Sử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ôi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thiu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315011" y="4966764"/>
            <a:ext cx="303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ít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13356" y="3230356"/>
            <a:ext cx="2399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Ăn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quá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411429" y="4705359"/>
            <a:ext cx="2573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nhiều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4680" y="-48871"/>
            <a:ext cx="10506720" cy="2461871"/>
            <a:chOff x="694680" y="-48871"/>
            <a:chExt cx="105067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23" y="2937724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23" y="4652222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68170" y="586715"/>
            <a:ext cx="72299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 đồ uống nào dưới đây có thể gây ngộ độc khi sử dụng quá nhiều?</a:t>
            </a:r>
            <a:endParaRPr kumimoji="0" lang="en-US" sz="28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22" y="2937724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22" y="4652222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75080" y="2495439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91325" y="4236942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50138" y="2518145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33749" y="4240050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37206" y="3152312"/>
            <a:ext cx="239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Bia rượu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7972111" y="4966764"/>
            <a:ext cx="3030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Nước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yến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7970456" y="3230356"/>
            <a:ext cx="2286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Nước lọc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862881" y="4907489"/>
            <a:ext cx="279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Nước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suối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C27CC-9E3E-ECF8-8722-33DD755AF712}"/>
              </a:ext>
            </a:extLst>
          </p:cNvPr>
          <p:cNvGrpSpPr/>
          <p:nvPr/>
        </p:nvGrpSpPr>
        <p:grpSpPr>
          <a:xfrm>
            <a:off x="1073160" y="4138692"/>
            <a:ext cx="10092145" cy="1042186"/>
            <a:chOff x="866765" y="2479248"/>
            <a:chExt cx="10092145" cy="1042186"/>
          </a:xfrm>
        </p:grpSpPr>
        <p:pic>
          <p:nvPicPr>
            <p:cNvPr id="5" name="Picture 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954" y="2840028"/>
              <a:ext cx="9096956" cy="67891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866765" y="2479248"/>
              <a:ext cx="963493" cy="1042186"/>
              <a:chOff x="866765" y="2479248"/>
              <a:chExt cx="963493" cy="1042186"/>
            </a:xfrm>
          </p:grpSpPr>
          <p:pic>
            <p:nvPicPr>
              <p:cNvPr id="15" name="Picture 1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818744" y="2642150"/>
                <a:ext cx="927305" cy="831263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8" action="ppaction://hlinksldjump"/>
              </p:cNvPr>
              <p:cNvSpPr txBox="1"/>
              <p:nvPr/>
            </p:nvSpPr>
            <p:spPr>
              <a:xfrm>
                <a:off x="1342624" y="2479248"/>
                <a:ext cx="487634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2119910" y="2815387"/>
              <a:ext cx="8819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tẩy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rửa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92660" y="2268609"/>
            <a:ext cx="10034144" cy="1053800"/>
            <a:chOff x="4158396" y="4899156"/>
            <a:chExt cx="10034144" cy="1053800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594" y="5252541"/>
              <a:ext cx="9059946" cy="650598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158396" y="4899156"/>
              <a:ext cx="935687" cy="1053800"/>
              <a:chOff x="4158396" y="4899156"/>
              <a:chExt cx="935687" cy="1053800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4110253" y="5071437"/>
                <a:ext cx="929662" cy="833376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564771" y="4899156"/>
                <a:ext cx="529312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5331136" y="5231261"/>
              <a:ext cx="40769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Đồ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ăn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tủ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lạnh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45D5DF-A1DB-254F-FFAD-2048820D0E42}"/>
              </a:ext>
            </a:extLst>
          </p:cNvPr>
          <p:cNvGrpSpPr/>
          <p:nvPr/>
        </p:nvGrpSpPr>
        <p:grpSpPr>
          <a:xfrm>
            <a:off x="1113065" y="3221533"/>
            <a:ext cx="10046879" cy="1068638"/>
            <a:chOff x="6984476" y="3231159"/>
            <a:chExt cx="10046879" cy="106863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978" y="3570305"/>
              <a:ext cx="9080377" cy="704560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984476" y="3231159"/>
              <a:ext cx="956385" cy="1068638"/>
              <a:chOff x="6984476" y="3231159"/>
              <a:chExt cx="956385" cy="1068638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936996" y="3430409"/>
                <a:ext cx="916868" cy="821907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7409946" y="3231159"/>
                <a:ext cx="53091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2" action="ppaction://hlinksldjump"/>
            </p:cNvPr>
            <p:cNvSpPr txBox="1"/>
            <p:nvPr/>
          </p:nvSpPr>
          <p:spPr>
            <a:xfrm>
              <a:off x="8202080" y="3549670"/>
              <a:ext cx="51021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Đồ khô còn hạn sử dụng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A2F7F7-A26F-3913-15A1-BCD36AF064B5}"/>
              </a:ext>
            </a:extLst>
          </p:cNvPr>
          <p:cNvGrpSpPr/>
          <p:nvPr/>
        </p:nvGrpSpPr>
        <p:grpSpPr>
          <a:xfrm>
            <a:off x="1083269" y="5138750"/>
            <a:ext cx="10149411" cy="1127297"/>
            <a:chOff x="1198772" y="5350507"/>
            <a:chExt cx="10149411" cy="1127297"/>
          </a:xfrm>
        </p:grpSpPr>
        <p:grpSp>
          <p:nvGrpSpPr>
            <p:cNvPr id="4" name="Group 3"/>
            <p:cNvGrpSpPr/>
            <p:nvPr/>
          </p:nvGrpSpPr>
          <p:grpSpPr>
            <a:xfrm>
              <a:off x="2176354" y="5733804"/>
              <a:ext cx="9171829" cy="744000"/>
              <a:chOff x="2176354" y="5733804"/>
              <a:chExt cx="9171829" cy="744000"/>
            </a:xfrm>
          </p:grpSpPr>
          <p:pic>
            <p:nvPicPr>
              <p:cNvPr id="24" name="Picture 23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354" y="5733804"/>
                <a:ext cx="9171829" cy="744000"/>
              </a:xfrm>
              <a:prstGeom prst="rect">
                <a:avLst/>
              </a:prstGeom>
            </p:spPr>
          </p:pic>
          <p:sp>
            <p:nvSpPr>
              <p:cNvPr id="34" name="TextBox 33">
                <a:hlinkClick r:id="rId12" action="ppaction://hlinksldjump"/>
              </p:cNvPr>
              <p:cNvSpPr txBox="1"/>
              <p:nvPr/>
            </p:nvSpPr>
            <p:spPr>
              <a:xfrm>
                <a:off x="2418499" y="5735204"/>
                <a:ext cx="84592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Gia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vị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còn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hạn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sử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dụng</a:t>
                </a:r>
                <a:endPara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198772" y="5350507"/>
              <a:ext cx="958801" cy="1102848"/>
              <a:chOff x="1198772" y="5350507"/>
              <a:chExt cx="958801" cy="1102848"/>
            </a:xfrm>
          </p:grpSpPr>
          <p:pic>
            <p:nvPicPr>
              <p:cNvPr id="27" name="Picture 26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1150436" y="5568300"/>
                <a:ext cx="933391" cy="836719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2" action="ppaction://hlinksldjump"/>
              </p:cNvPr>
              <p:cNvSpPr txBox="1"/>
              <p:nvPr/>
            </p:nvSpPr>
            <p:spPr>
              <a:xfrm>
                <a:off x="1610628" y="5350507"/>
                <a:ext cx="54694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3441699" y="586715"/>
            <a:ext cx="67564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 các đồ dùng trong nhà sau, đồ dùng nào có thể gây ngộ độc khi sử dụng?</a:t>
            </a:r>
            <a:endParaRPr kumimoji="0" lang="en-US" sz="28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8D5CE0-5359-189E-6300-2AC95C0CE5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8DEC0B-0849-A548-64DE-FB2EB2E95E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D9C75E4-0D43-5DBE-580D-A1DCDBE19C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01999" y="586715"/>
            <a:ext cx="68707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Hành động nào sau đây gây ngộ độc thực phẩm?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D2ADFD-22C9-0EE2-2062-343767FF3BE0}"/>
              </a:ext>
            </a:extLst>
          </p:cNvPr>
          <p:cNvGrpSpPr/>
          <p:nvPr/>
        </p:nvGrpSpPr>
        <p:grpSpPr>
          <a:xfrm>
            <a:off x="1175795" y="5324916"/>
            <a:ext cx="10004074" cy="1170278"/>
            <a:chOff x="736738" y="3935595"/>
            <a:chExt cx="10004074" cy="1170278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123" y="4255658"/>
              <a:ext cx="9092689" cy="721954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6738" y="3935595"/>
              <a:ext cx="836761" cy="1170278"/>
              <a:chOff x="736738" y="3935595"/>
              <a:chExt cx="836761" cy="1170278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8400" y="4220773"/>
                <a:ext cx="933438" cy="836761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1167869" y="3935595"/>
                <a:ext cx="3866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1870992" y="4230854"/>
              <a:ext cx="8218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chén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đĩa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cụ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bẩn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5FE78E-6E72-6D4D-C806-D52CA07FE31A}"/>
              </a:ext>
            </a:extLst>
          </p:cNvPr>
          <p:cNvGrpSpPr/>
          <p:nvPr/>
        </p:nvGrpSpPr>
        <p:grpSpPr>
          <a:xfrm>
            <a:off x="1163744" y="4210567"/>
            <a:ext cx="10020812" cy="1253250"/>
            <a:chOff x="-4334420" y="5304810"/>
            <a:chExt cx="10020812" cy="12532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14638" y="5743429"/>
              <a:ext cx="9101030" cy="736913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-4334420" y="5304810"/>
              <a:ext cx="903070" cy="1253250"/>
              <a:chOff x="-4334420" y="5304810"/>
              <a:chExt cx="903070" cy="1253250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-4385102" y="5630044"/>
                <a:ext cx="978698" cy="87733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-3946235" y="5304810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-3139451" y="5770633"/>
              <a:ext cx="6339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Ăn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đồ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hạn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dụng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94E51-8988-7819-8462-4478DFEC274F}"/>
              </a:ext>
            </a:extLst>
          </p:cNvPr>
          <p:cNvGrpSpPr/>
          <p:nvPr/>
        </p:nvGrpSpPr>
        <p:grpSpPr>
          <a:xfrm>
            <a:off x="1131387" y="3309231"/>
            <a:ext cx="10057313" cy="1141450"/>
            <a:chOff x="6837029" y="2945208"/>
            <a:chExt cx="10057313" cy="1141450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08" y="3258909"/>
              <a:ext cx="9173834" cy="738113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37029" y="2945208"/>
              <a:ext cx="903461" cy="1141450"/>
              <a:chOff x="6837029" y="2945208"/>
              <a:chExt cx="903461" cy="1141450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89184" y="3210598"/>
                <a:ext cx="923905" cy="828216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7179118" y="2945208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19646" y="3277399"/>
              <a:ext cx="38747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Ăn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chín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sôi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5BC8E4-2D1F-741A-289A-9B896254C053}"/>
              </a:ext>
            </a:extLst>
          </p:cNvPr>
          <p:cNvGrpSpPr/>
          <p:nvPr/>
        </p:nvGrpSpPr>
        <p:grpSpPr>
          <a:xfrm>
            <a:off x="1104165" y="2198068"/>
            <a:ext cx="10109935" cy="1276653"/>
            <a:chOff x="822894" y="1728970"/>
            <a:chExt cx="10109935" cy="1276653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499" y="2238633"/>
              <a:ext cx="9265330" cy="7669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822894" y="1728970"/>
              <a:ext cx="852674" cy="1227098"/>
              <a:chOff x="822894" y="1728970"/>
              <a:chExt cx="852674" cy="1227098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778489" y="2142991"/>
                <a:ext cx="857482" cy="768672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1114196" y="1728970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010419" y="2276371"/>
              <a:ext cx="33233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Uống nước lọc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714ED08-22F3-3F09-B4E2-6411163F7B5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pic>
        <p:nvPicPr>
          <p:cNvPr id="14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3AFB2C1F-8080-839D-DF8F-BCEA07227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6469CD3-6829-9967-C3FD-6822278AAC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8B46B4A-CCE1-7CEA-79AF-4F8C010849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1999DA-12E6-D688-70BA-C2217FA893F8}"/>
              </a:ext>
            </a:extLst>
          </p:cNvPr>
          <p:cNvSpPr/>
          <p:nvPr/>
        </p:nvSpPr>
        <p:spPr>
          <a:xfrm>
            <a:off x="3429000" y="1068070"/>
            <a:ext cx="5109210" cy="8407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HƯỚNG DẪN VỀ NHÀ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706CC57-6EC0-1248-CBD2-7B5C233014FB}"/>
              </a:ext>
            </a:extLst>
          </p:cNvPr>
          <p:cNvSpPr/>
          <p:nvPr/>
        </p:nvSpPr>
        <p:spPr>
          <a:xfrm>
            <a:off x="1079204" y="2242406"/>
            <a:ext cx="3912344" cy="18776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Ôn tập kiến thức đã học trong tiết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BDEE81B-48FD-151F-EE51-7C75D84FE03D}"/>
              </a:ext>
            </a:extLst>
          </p:cNvPr>
          <p:cNvSpPr/>
          <p:nvPr/>
        </p:nvSpPr>
        <p:spPr>
          <a:xfrm>
            <a:off x="6508454" y="2242406"/>
            <a:ext cx="4407196" cy="1854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Chuẩn bị cho tiết tiếp theo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  <a:sym typeface="Arial"/>
              </a:rPr>
              <a:t>: </a:t>
            </a:r>
            <a:r>
              <a:rPr lang="vi-VN" sz="2400">
                <a:latin typeface="UTM Avo" panose="02040603050506020204" pitchFamily="18" charset="0"/>
                <a:cs typeface="Arial" pitchFamily="34" charset="0"/>
              </a:rPr>
              <a:t>Bài 3: Phòng tránh ngộ độc khi ở nhà (Tiết 2)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9100C-D94A-01F8-93EA-E726756BD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2" y="1524001"/>
            <a:ext cx="10087428" cy="3699388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12524BDC-EB0A-184B-E298-70F7226081FA}"/>
              </a:ext>
            </a:extLst>
          </p:cNvPr>
          <p:cNvSpPr/>
          <p:nvPr/>
        </p:nvSpPr>
        <p:spPr>
          <a:xfrm>
            <a:off x="1231900" y="5257800"/>
            <a:ext cx="10020300" cy="127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A460F-CDB8-5EEB-BB00-B5BB2BB3AAD9}"/>
              </a:ext>
            </a:extLst>
          </p:cNvPr>
          <p:cNvSpPr/>
          <p:nvPr/>
        </p:nvSpPr>
        <p:spPr>
          <a:xfrm>
            <a:off x="1588214" y="5285254"/>
            <a:ext cx="914328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Quan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nl-NL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Bạn trong hình bị làm sao? Bạn hoặc người nhà đã bao giờ bị như vậy chưa?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03000-A6B9-5B5F-6F6B-8AD6C3ED875B}"/>
              </a:ext>
            </a:extLst>
          </p:cNvPr>
          <p:cNvSpPr txBox="1"/>
          <p:nvPr/>
        </p:nvSpPr>
        <p:spPr>
          <a:xfrm>
            <a:off x="1314096" y="5302851"/>
            <a:ext cx="990000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đau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bụng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buồn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nôn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muốn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=&gt;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CC52-B02D-574B-90B7-6958BA4E2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26" y="2126693"/>
            <a:ext cx="8660634" cy="3283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B75B3-29E2-3255-1D8A-A18D2CDCA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25" y="2224130"/>
            <a:ext cx="9367902" cy="3198351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0B37F43-49B0-396C-2A7F-A892F9888DC5}"/>
              </a:ext>
            </a:extLst>
          </p:cNvPr>
          <p:cNvSpPr/>
          <p:nvPr/>
        </p:nvSpPr>
        <p:spPr>
          <a:xfrm>
            <a:off x="1470146" y="1553794"/>
            <a:ext cx="9093581" cy="611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Một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lí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do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gây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qua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đường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ăn</a:t>
            </a:r>
            <a:r>
              <a:rPr lang="fr-FR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uống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A28BF52-41E0-24A5-A9CB-045D1A7BB5EC}"/>
              </a:ext>
            </a:extLst>
          </p:cNvPr>
          <p:cNvSpPr/>
          <p:nvPr/>
        </p:nvSpPr>
        <p:spPr>
          <a:xfrm>
            <a:off x="2249793" y="5557904"/>
            <a:ext cx="7442848" cy="11124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Hãy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nói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thức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ăn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đồ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uống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thể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gây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qua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đường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ăn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uống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fr-FR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0B37F43-49B0-396C-2A7F-A892F9888DC5}"/>
              </a:ext>
            </a:extLst>
          </p:cNvPr>
          <p:cNvSpPr/>
          <p:nvPr/>
        </p:nvSpPr>
        <p:spPr>
          <a:xfrm>
            <a:off x="2841746" y="3186383"/>
            <a:ext cx="6285321" cy="8465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Nước uống có ga để qua đêm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7B3AA-41F2-35CE-0934-0F9B4D9BD59E}"/>
              </a:ext>
            </a:extLst>
          </p:cNvPr>
          <p:cNvSpPr txBox="1"/>
          <p:nvPr/>
        </p:nvSpPr>
        <p:spPr>
          <a:xfrm>
            <a:off x="935665" y="1626293"/>
            <a:ext cx="101966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Hãy kể tên một số thức ăn, đồ uống và đồ dùng có thể gây ngộc độc qua đường ăn uống có trong nhà em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0B7981F8-04F0-5467-34A6-B599DDD4B57A}"/>
              </a:ext>
            </a:extLst>
          </p:cNvPr>
          <p:cNvSpPr/>
          <p:nvPr/>
        </p:nvSpPr>
        <p:spPr>
          <a:xfrm>
            <a:off x="2841746" y="4168516"/>
            <a:ext cx="6285321" cy="8465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Thức ăn không bảo quản kĩ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4977F7DA-8D72-AFC4-7573-B51FD2F43D81}"/>
              </a:ext>
            </a:extLst>
          </p:cNvPr>
          <p:cNvSpPr/>
          <p:nvPr/>
        </p:nvSpPr>
        <p:spPr>
          <a:xfrm>
            <a:off x="2841746" y="5167583"/>
            <a:ext cx="6285321" cy="8465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Dụng cụ làm bếp bẩn…</a:t>
            </a:r>
          </a:p>
        </p:txBody>
      </p:sp>
    </p:spTree>
    <p:extLst>
      <p:ext uri="{BB962C8B-B14F-4D97-AF65-F5344CB8AC3E}">
        <p14:creationId xmlns:p14="http://schemas.microsoft.com/office/powerpoint/2010/main" val="35954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360安全浏览器下载\六一\Nipic_2531170_60e991fb751d3f8f\Nipic_2531170_20140501162158900000 [转换].png">
            <a:extLst>
              <a:ext uri="{FF2B5EF4-FFF2-40B4-BE49-F238E27FC236}">
                <a16:creationId xmlns:a16="http://schemas.microsoft.com/office/drawing/2014/main" id="{B1694F6C-53F0-0CD9-A467-197FDB0D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082425"/>
            <a:ext cx="4064000" cy="367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F8942-0CC9-1C39-20C6-09AFD77D38FB}"/>
              </a:ext>
            </a:extLst>
          </p:cNvPr>
          <p:cNvSpPr txBox="1"/>
          <p:nvPr/>
        </p:nvSpPr>
        <p:spPr>
          <a:xfrm>
            <a:off x="1301024" y="3644899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4 NHÓM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5E5F4-11E2-73E6-7157-DB1EA692A844}"/>
              </a:ext>
            </a:extLst>
          </p:cNvPr>
          <p:cNvSpPr txBox="1"/>
          <p:nvPr/>
        </p:nvSpPr>
        <p:spPr>
          <a:xfrm>
            <a:off x="5181990" y="1531844"/>
            <a:ext cx="5961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PHIẾU THU THẬP THÔNG TIN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66E062-F1FC-9681-0352-1B04A7400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50632"/>
              </p:ext>
            </p:extLst>
          </p:nvPr>
        </p:nvGraphicFramePr>
        <p:xfrm>
          <a:off x="4526920" y="2212069"/>
          <a:ext cx="7391400" cy="36195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14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16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 charset="0"/>
                        </a:rPr>
                        <a:t>Lí do gây ngộ độc qua đường ăn uống</a:t>
                      </a:r>
                      <a:endParaRPr lang="en-US" sz="18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2400" dirty="0">
                          <a:effectLst/>
                          <a:latin typeface="UTM Avo" panose="02040603050506020204" pitchFamily="18" charset="0"/>
                        </a:rPr>
                        <a:t>Từ nguồn thông tin</a:t>
                      </a:r>
                      <a:endParaRPr lang="en-US" sz="18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342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endParaRPr lang="en-US" sz="9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90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endParaRPr lang="en-US" sz="9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172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427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nl-NL" sz="105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UTM Avo" panose="02040603050506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D89A96-3316-60FB-C115-BC44CB820C98}"/>
              </a:ext>
            </a:extLst>
          </p:cNvPr>
          <p:cNvSpPr/>
          <p:nvPr/>
        </p:nvSpPr>
        <p:spPr>
          <a:xfrm>
            <a:off x="846355" y="1549400"/>
            <a:ext cx="10160000" cy="622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sĩ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rõ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F816EE6-007A-B9AA-ABD3-F74EDBC9C7B2}"/>
              </a:ext>
            </a:extLst>
          </p:cNvPr>
          <p:cNvSpPr/>
          <p:nvPr/>
        </p:nvSpPr>
        <p:spPr>
          <a:xfrm>
            <a:off x="6529496" y="2362200"/>
            <a:ext cx="4520305" cy="109707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fr-FR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nhỏ</a:t>
            </a: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Thưa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bác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sĩ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vì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sao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chúng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ta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ạ?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6149F6F1-1EBD-1AF3-91EF-E41CA9E3C5F2}"/>
              </a:ext>
            </a:extLst>
          </p:cNvPr>
          <p:cNvSpPr/>
          <p:nvPr/>
        </p:nvSpPr>
        <p:spPr>
          <a:xfrm>
            <a:off x="6500621" y="3848100"/>
            <a:ext cx="4568432" cy="198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- </a:t>
            </a:r>
            <a:r>
              <a:rPr lang="fr-FR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Bác</a:t>
            </a: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sĩ</a:t>
            </a:r>
            <a:r>
              <a:rPr lang="fr-FR" sz="20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Chúng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ta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thể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ngộ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độc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phẩm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do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thức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ăn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biến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chất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ôi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thiu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Ví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dụ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dầu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mỡ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dùng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đi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dùng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nhiều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lần</a:t>
            </a:r>
            <a:r>
              <a:rPr lang="fr-FR" sz="20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. 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4C5F5-A1E4-D81B-0860-79B5D6E20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6" t="56810" r="8002"/>
          <a:stretch/>
        </p:blipFill>
        <p:spPr>
          <a:xfrm>
            <a:off x="-217714" y="2438398"/>
            <a:ext cx="7783934" cy="36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639</Words>
  <Application>Microsoft Office PowerPoint</Application>
  <PresentationFormat>Widescreen</PresentationFormat>
  <Paragraphs>102</Paragraphs>
  <Slides>24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iCiel Cadena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 - HP</cp:lastModifiedBy>
  <cp:revision>12</cp:revision>
  <dcterms:created xsi:type="dcterms:W3CDTF">2023-04-10T09:01:57Z</dcterms:created>
  <dcterms:modified xsi:type="dcterms:W3CDTF">2025-09-22T01:44:32Z</dcterms:modified>
</cp:coreProperties>
</file>