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2"/>
  </p:notesMasterIdLst>
  <p:sldIdLst>
    <p:sldId id="310" r:id="rId2"/>
    <p:sldId id="318" r:id="rId3"/>
    <p:sldId id="315" r:id="rId4"/>
    <p:sldId id="334" r:id="rId5"/>
    <p:sldId id="336" r:id="rId6"/>
    <p:sldId id="335" r:id="rId7"/>
    <p:sldId id="337" r:id="rId8"/>
    <p:sldId id="339" r:id="rId9"/>
    <p:sldId id="338" r:id="rId10"/>
    <p:sldId id="340" r:id="rId1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87634" autoAdjust="0"/>
  </p:normalViewPr>
  <p:slideViewPr>
    <p:cSldViewPr>
      <p:cViewPr varScale="1">
        <p:scale>
          <a:sx n="60" d="100"/>
          <a:sy n="60" d="100"/>
        </p:scale>
        <p:origin x="5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22/09/2025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61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4040981"/>
            <a:ext cx="25919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5838" y="1340768"/>
            <a:ext cx="761825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TIẾT </a:t>
            </a:r>
            <a:r>
              <a:rPr lang="vi-V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4" y="790575"/>
            <a:ext cx="800100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6"/>
    </mc:Choice>
    <mc:Fallback xmlns="">
      <p:transition spd="slow" advTm="1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759949" y="1700808"/>
            <a:ext cx="7488832" cy="21923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mtClean="0">
                <a:solidFill>
                  <a:srgbClr val="002060"/>
                </a:solidFill>
              </a:rPr>
              <a:t>Bạn đã làm gì để thể hiện mình sống gọn gàng, ngăn nắp?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149080"/>
            <a:ext cx="2304256" cy="21687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03848" y="5658393"/>
            <a:ext cx="7353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Trò chơi </a:t>
            </a:r>
          </a:p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“Phỏng vấn”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979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6360" y="332656"/>
            <a:ext cx="8623327" cy="86409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? Vì sao?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3" y="1844824"/>
            <a:ext cx="4576689" cy="455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4398864" cy="455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1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3688434"/>
            <a:ext cx="6264696" cy="1252734"/>
          </a:xfrm>
        </p:spPr>
        <p:txBody>
          <a:bodyPr/>
          <a:lstStyle/>
          <a:p>
            <a:pPr marL="342900" lvl="1" indent="0">
              <a:buNone/>
            </a:pP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GỌN GÀNG, 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NGĂN 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NẮP</a:t>
            </a:r>
          </a:p>
          <a:p>
            <a:pPr marL="342900" lvl="1" indent="0" algn="ctr">
              <a:buNone/>
            </a:pPr>
            <a:r>
              <a:rPr lang="en-GB" sz="4000" b="1" i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(Tiết 1)</a:t>
            </a:r>
            <a:endParaRPr lang="vi-VN" sz="40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347864" y="2828718"/>
            <a:ext cx="2448272" cy="914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nip Single Corner Rectangle 1"/>
          <p:cNvSpPr/>
          <p:nvPr/>
        </p:nvSpPr>
        <p:spPr>
          <a:xfrm>
            <a:off x="2267744" y="836712"/>
            <a:ext cx="5400600" cy="1341744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smtClean="0">
                <a:solidFill>
                  <a:srgbClr val="FFFF00"/>
                </a:solidFill>
              </a:rPr>
              <a:t>Chủ đề</a:t>
            </a:r>
          </a:p>
          <a:p>
            <a:pPr algn="ctr"/>
            <a:r>
              <a:rPr lang="en-GB" sz="2800" b="1" smtClean="0">
                <a:solidFill>
                  <a:schemeClr val="bg1"/>
                </a:solidFill>
              </a:rPr>
              <a:t>SINH HOẠT NỀN NẾP</a:t>
            </a:r>
            <a:endParaRPr lang="en-US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2035356"/>
            <a:ext cx="6947840" cy="4822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48710"/>
            <a:ext cx="760863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RzM7iWNlRlkn3XPYEDLkYgtI7d2W8R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640" y="19871"/>
            <a:ext cx="8964488" cy="683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88840"/>
            <a:ext cx="8784976" cy="14524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71700" y="404664"/>
            <a:ext cx="5400600" cy="11955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smtClean="0">
                <a:solidFill>
                  <a:srgbClr val="002060"/>
                </a:solidFill>
              </a:rPr>
              <a:t>THẢO LUẬN</a:t>
            </a:r>
            <a:endParaRPr lang="en-US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528" y="160042"/>
            <a:ext cx="8568952" cy="96470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>
                <a:solidFill>
                  <a:schemeClr val="bg1"/>
                </a:solidFill>
              </a:rPr>
              <a:t>Xem tranh và nêu những biểu hiện sống </a:t>
            </a:r>
            <a:r>
              <a:rPr lang="en-GB" sz="2600" b="1">
                <a:solidFill>
                  <a:schemeClr val="bg1"/>
                </a:solidFill>
              </a:rPr>
              <a:t>gọn </a:t>
            </a:r>
            <a:r>
              <a:rPr lang="en-GB" sz="2600" b="1" smtClean="0">
                <a:solidFill>
                  <a:schemeClr val="bg1"/>
                </a:solidFill>
              </a:rPr>
              <a:t>gàng</a:t>
            </a:r>
            <a:r>
              <a:rPr lang="en-GB" sz="2600" b="1">
                <a:solidFill>
                  <a:schemeClr val="bg1"/>
                </a:solidFill>
              </a:rPr>
              <a:t>, </a:t>
            </a:r>
            <a:r>
              <a:rPr lang="en-GB" sz="2600" b="1">
                <a:solidFill>
                  <a:schemeClr val="bg1"/>
                </a:solidFill>
              </a:rPr>
              <a:t>ngăn </a:t>
            </a:r>
            <a:r>
              <a:rPr lang="en-GB" sz="2600" b="1" smtClean="0">
                <a:solidFill>
                  <a:schemeClr val="bg1"/>
                </a:solidFill>
              </a:rPr>
              <a:t>nắp</a:t>
            </a:r>
            <a:endParaRPr lang="en-US" sz="2600" b="1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6" y="1916832"/>
            <a:ext cx="8895726" cy="334789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528" y="5264728"/>
            <a:ext cx="4093350" cy="536925"/>
          </a:xfrm>
        </p:spPr>
        <p:txBody>
          <a:bodyPr/>
          <a:lstStyle/>
          <a:p>
            <a:pPr marL="0" indent="0">
              <a:buNone/>
            </a:pPr>
            <a:r>
              <a:rPr lang="en-GB" smtClean="0"/>
              <a:t>Treo quần áo lên móc</a:t>
            </a:r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001057" y="5264727"/>
            <a:ext cx="5151665" cy="536925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kern="0" smtClean="0"/>
              <a:t>Xêp sách vào giá thư viện sau khi đọc xong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818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30628"/>
            <a:ext cx="7733093" cy="280831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3528" y="160042"/>
            <a:ext cx="8568952" cy="96470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>
                <a:solidFill>
                  <a:schemeClr val="bg1"/>
                </a:solidFill>
              </a:rPr>
              <a:t>Xem tranh và nêu những biểu hiện sống </a:t>
            </a:r>
            <a:r>
              <a:rPr lang="en-GB" sz="2600" b="1">
                <a:solidFill>
                  <a:schemeClr val="bg1"/>
                </a:solidFill>
              </a:rPr>
              <a:t>gọn </a:t>
            </a:r>
            <a:r>
              <a:rPr lang="en-GB" sz="2600" b="1" smtClean="0">
                <a:solidFill>
                  <a:schemeClr val="bg1"/>
                </a:solidFill>
              </a:rPr>
              <a:t>gàng</a:t>
            </a:r>
            <a:r>
              <a:rPr lang="en-GB" sz="2600" b="1">
                <a:solidFill>
                  <a:schemeClr val="bg1"/>
                </a:solidFill>
              </a:rPr>
              <a:t>, </a:t>
            </a:r>
            <a:r>
              <a:rPr lang="en-GB" sz="2600" b="1">
                <a:solidFill>
                  <a:schemeClr val="bg1"/>
                </a:solidFill>
              </a:rPr>
              <a:t>ngăn </a:t>
            </a:r>
            <a:r>
              <a:rPr lang="en-GB" sz="2600" b="1" smtClean="0">
                <a:solidFill>
                  <a:schemeClr val="bg1"/>
                </a:solidFill>
              </a:rPr>
              <a:t>nắp</a:t>
            </a:r>
            <a:endParaRPr lang="en-US" sz="2600" b="1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477165"/>
            <a:ext cx="4093350" cy="536925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kern="0" smtClean="0"/>
              <a:t>Xếp giày dép vào </a:t>
            </a:r>
          </a:p>
          <a:p>
            <a:pPr marL="0" indent="0" algn="ctr">
              <a:buFontTx/>
              <a:buNone/>
            </a:pPr>
            <a:r>
              <a:rPr lang="en-GB" kern="0" smtClean="0"/>
              <a:t>chỗ quy định</a:t>
            </a:r>
            <a:endParaRPr lang="en-US" ker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9272" y="4621504"/>
            <a:ext cx="4093350" cy="536925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kern="0" smtClean="0"/>
              <a:t>Cất đồ chơi gọn gàng vào tủ, hộp sau khi chơi xong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1747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916976"/>
            <a:ext cx="4093350" cy="536925"/>
          </a:xfrm>
        </p:spPr>
        <p:txBody>
          <a:bodyPr/>
          <a:lstStyle/>
          <a:p>
            <a:pPr marL="0" indent="0">
              <a:buNone/>
            </a:pPr>
            <a:r>
              <a:rPr lang="en-GB" smtClean="0"/>
              <a:t>Cất chổi vào chỗ quy định</a:t>
            </a: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23528" y="160042"/>
            <a:ext cx="8568952" cy="96470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b="1">
                <a:solidFill>
                  <a:schemeClr val="bg1"/>
                </a:solidFill>
              </a:rPr>
              <a:t>Xem tranh và nêu những biểu hiện sống </a:t>
            </a:r>
            <a:r>
              <a:rPr lang="en-GB" sz="2600" b="1">
                <a:solidFill>
                  <a:schemeClr val="bg1"/>
                </a:solidFill>
              </a:rPr>
              <a:t>gọn </a:t>
            </a:r>
            <a:r>
              <a:rPr lang="en-GB" sz="2600" b="1" smtClean="0">
                <a:solidFill>
                  <a:schemeClr val="bg1"/>
                </a:solidFill>
              </a:rPr>
              <a:t>gàng</a:t>
            </a:r>
            <a:r>
              <a:rPr lang="en-GB" sz="2600" b="1">
                <a:solidFill>
                  <a:schemeClr val="bg1"/>
                </a:solidFill>
              </a:rPr>
              <a:t>, </a:t>
            </a:r>
            <a:r>
              <a:rPr lang="en-GB" sz="2600" b="1">
                <a:solidFill>
                  <a:schemeClr val="bg1"/>
                </a:solidFill>
              </a:rPr>
              <a:t>ngăn </a:t>
            </a:r>
            <a:r>
              <a:rPr lang="en-GB" sz="2600" b="1" smtClean="0">
                <a:solidFill>
                  <a:schemeClr val="bg1"/>
                </a:solidFill>
              </a:rPr>
              <a:t>nắp</a:t>
            </a:r>
            <a:endParaRPr lang="en-US" sz="2600" b="1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610056"/>
            <a:ext cx="7920880" cy="309007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26513" y="4892545"/>
            <a:ext cx="4093350" cy="536925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kern="0" smtClean="0"/>
              <a:t>Sắp xếp sách vở trong góc học tập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0239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149</Words>
  <Application>Microsoft Office PowerPoint</Application>
  <PresentationFormat>On-screen Show (4:3)</PresentationFormat>
  <Paragraphs>22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Admin - HP</cp:lastModifiedBy>
  <cp:revision>117</cp:revision>
  <dcterms:created xsi:type="dcterms:W3CDTF">2020-02-15T03:55:30Z</dcterms:created>
  <dcterms:modified xsi:type="dcterms:W3CDTF">2025-09-22T02:28:06Z</dcterms:modified>
</cp:coreProperties>
</file>