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086" r:id="rId2"/>
    <p:sldId id="3128" r:id="rId3"/>
    <p:sldId id="3123" r:id="rId4"/>
    <p:sldId id="3125" r:id="rId5"/>
    <p:sldId id="3130" r:id="rId6"/>
    <p:sldId id="3115" r:id="rId7"/>
    <p:sldId id="256" r:id="rId8"/>
    <p:sldId id="3129" r:id="rId9"/>
    <p:sldId id="31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-68954" y="91330"/>
            <a:ext cx="12850406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994578" cy="792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TRƯỜNG TIỂU HỌC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85" y="1963858"/>
            <a:ext cx="6076408" cy="4794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 Em yêu trường e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0237" y="1419499"/>
            <a:ext cx="11429999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</a:t>
            </a:r>
            <a:r>
              <a:rPr lang="en-US" altLang="zh-CN" sz="3600" b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GIÁO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DỤC THEO </a:t>
            </a:r>
            <a:r>
              <a:rPr lang="en-US" altLang="zh-CN" sz="3600" b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CHỦ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ĐỀ:</a:t>
            </a:r>
          </a:p>
          <a:p>
            <a:pPr algn="ctr">
              <a:lnSpc>
                <a:spcPct val="150000"/>
              </a:lnSpc>
            </a:pPr>
            <a:r>
              <a:rPr lang="en-GB" altLang="zh-CN" sz="3600" b="1" smtClean="0">
                <a:solidFill>
                  <a:srgbClr val="0070C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MỘT NGÀY Ở TRƯỜNG</a:t>
            </a:r>
            <a:endParaRPr lang="zh-CN" altLang="en-US" sz="3600" b="1" dirty="0">
              <a:solidFill>
                <a:srgbClr val="0070C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-9344"/>
            <a:ext cx="10515600" cy="6867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350327" y="789709"/>
            <a:ext cx="6677891" cy="1524433"/>
          </a:xfrm>
          <a:prstGeom prst="wedgeRoundRectCallout">
            <a:avLst>
              <a:gd name="adj1" fmla="val -64194"/>
              <a:gd name="adj2" fmla="val 53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i="1"/>
              <a:t>Khi ở trường, em và bạn cùng nhau tham gia nhiều hoạt động khác </a:t>
            </a:r>
            <a:r>
              <a:rPr lang="vi-VN" sz="2800" i="1"/>
              <a:t>nhau </a:t>
            </a:r>
            <a:r>
              <a:rPr lang="vi-VN" sz="2800" i="1" smtClean="0"/>
              <a:t>Có </a:t>
            </a:r>
            <a:r>
              <a:rPr lang="vi-VN" sz="2800" i="1"/>
              <a:t>bạn</a:t>
            </a:r>
            <a:r>
              <a:rPr lang="vi-VN" sz="2800" i="1"/>
              <a:t>, </a:t>
            </a:r>
            <a:r>
              <a:rPr lang="en-GB" sz="2800" i="1" smtClean="0"/>
              <a:t>các em sẽ vui hơn và </a:t>
            </a:r>
            <a:r>
              <a:rPr lang="vi-VN" sz="2800" i="1" smtClean="0"/>
              <a:t>học </a:t>
            </a:r>
            <a:r>
              <a:rPr lang="en-GB" sz="2800" i="1" smtClean="0"/>
              <a:t>tập </a:t>
            </a:r>
            <a:r>
              <a:rPr lang="vi-VN" sz="2800" i="1" smtClean="0"/>
              <a:t>tốt hơn</a:t>
            </a:r>
            <a:r>
              <a:rPr lang="en-GB" sz="2800" i="1" smtClean="0"/>
              <a:t>.</a:t>
            </a:r>
            <a:endParaRPr lang="en-US" sz="2800"/>
          </a:p>
        </p:txBody>
      </p:sp>
      <p:sp>
        <p:nvSpPr>
          <p:cNvPr id="5" name="Rounded Rectangular Callout 4"/>
          <p:cNvSpPr/>
          <p:nvPr/>
        </p:nvSpPr>
        <p:spPr>
          <a:xfrm>
            <a:off x="4516583" y="3239077"/>
            <a:ext cx="6837218" cy="2275032"/>
          </a:xfrm>
          <a:prstGeom prst="wedgeRoundRectCallout">
            <a:avLst>
              <a:gd name="adj1" fmla="val -59422"/>
              <a:gd name="adj2" fmla="val -92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FF00"/>
                </a:solidFill>
              </a:rPr>
              <a:t>Quyền được tôn trọng và lắng nghe ý kiến</a:t>
            </a:r>
            <a:r>
              <a:rPr lang="en-GB" sz="2800"/>
              <a:t>: Khi tham gia hoạt động nhóm, các em đều được bày tỏ quan điểm, ý kiến cá nhân, các bạn khác cần lắng nghe và tôn trọng ý kiến của bạn, giúp đỡ nhau cùng tiến bộ.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99" y="1851747"/>
            <a:ext cx="3662362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50800"/>
            <a:ext cx="10805391" cy="675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0" y="1259105"/>
            <a:ext cx="7715180" cy="433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5153" y="566241"/>
            <a:ext cx="620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CÙNG NHAU CHIA SẺ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" y="2486892"/>
            <a:ext cx="1943100" cy="1828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465368" y="1794163"/>
            <a:ext cx="7994072" cy="907473"/>
          </a:xfrm>
          <a:prstGeom prst="wedgeRoundRectCallout">
            <a:avLst>
              <a:gd name="adj1" fmla="val -60233"/>
              <a:gd name="adj2" fmla="val 450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/>
              <a:t>Bạn đã tham gia những hoạt động nào khi ở trường?</a:t>
            </a:r>
            <a:endParaRPr lang="en-US" sz="2800"/>
          </a:p>
        </p:txBody>
      </p:sp>
      <p:sp>
        <p:nvSpPr>
          <p:cNvPr id="10" name="Rounded Rectangular Callout 9"/>
          <p:cNvSpPr/>
          <p:nvPr/>
        </p:nvSpPr>
        <p:spPr>
          <a:xfrm>
            <a:off x="3465368" y="3138055"/>
            <a:ext cx="7994072" cy="907473"/>
          </a:xfrm>
          <a:prstGeom prst="wedgeRoundRectCallout">
            <a:avLst>
              <a:gd name="adj1" fmla="val -64046"/>
              <a:gd name="adj2" fmla="val 1911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/>
              <a:t>Bạn có cảm xúc như thế nào khi tham gia những hoạt động đó?</a:t>
            </a:r>
            <a:endParaRPr lang="en-US" sz="2800"/>
          </a:p>
        </p:txBody>
      </p:sp>
      <p:sp>
        <p:nvSpPr>
          <p:cNvPr id="11" name="Rounded Rectangular Callout 10"/>
          <p:cNvSpPr/>
          <p:nvPr/>
        </p:nvSpPr>
        <p:spPr>
          <a:xfrm>
            <a:off x="3465368" y="4488874"/>
            <a:ext cx="7994072" cy="907473"/>
          </a:xfrm>
          <a:prstGeom prst="wedgeRoundRectCallout">
            <a:avLst>
              <a:gd name="adj1" fmla="val -63526"/>
              <a:gd name="adj2" fmla="val -556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/>
              <a:t>Bạn thích nhất hoạt động nào trong một ngày ở trường?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7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703</Words>
  <Application>Microsoft Office PowerPoint</Application>
  <PresentationFormat>Widescreen</PresentationFormat>
  <Paragraphs>197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UVN Huong Que Nang</vt:lpstr>
      <vt:lpstr>方正稚艺_GBK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 - HP</cp:lastModifiedBy>
  <cp:revision>20</cp:revision>
  <dcterms:created xsi:type="dcterms:W3CDTF">2020-08-07T07:15:00Z</dcterms:created>
  <dcterms:modified xsi:type="dcterms:W3CDTF">2025-09-22T13:35:33Z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