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5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media/media1.wav" ContentType="audio/wav"/>
  <Override PartName="/ppt/media/media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257" r:id="rId3"/>
    <p:sldId id="264" r:id="rId4"/>
    <p:sldId id="344" r:id="rId5"/>
    <p:sldId id="345" r:id="rId6"/>
    <p:sldId id="346" r:id="rId7"/>
    <p:sldId id="347" r:id="rId8"/>
    <p:sldId id="348" r:id="rId9"/>
    <p:sldId id="349" r:id="rId10"/>
    <p:sldId id="351" r:id="rId11"/>
    <p:sldId id="262" r:id="rId12"/>
    <p:sldId id="350" r:id="rId13"/>
    <p:sldId id="352" r:id="rId14"/>
    <p:sldId id="276" r:id="rId15"/>
    <p:sldId id="314" r:id="rId16"/>
    <p:sldId id="316" r:id="rId17"/>
    <p:sldId id="317" r:id="rId18"/>
    <p:sldId id="353" r:id="rId19"/>
    <p:sldId id="359" r:id="rId20"/>
    <p:sldId id="364" r:id="rId21"/>
    <p:sldId id="361" r:id="rId22"/>
    <p:sldId id="363" r:id="rId23"/>
    <p:sldId id="362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4FD"/>
    <a:srgbClr val="00FF00"/>
    <a:srgbClr val="F6ADFF"/>
    <a:srgbClr val="FFFF00"/>
    <a:srgbClr val="00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7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492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794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60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9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72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24" r:id="rId3"/>
    <p:sldLayoutId id="2147483722" r:id="rId4"/>
    <p:sldLayoutId id="2147483721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6" r:id="rId11"/>
    <p:sldLayoutId id="2147483694" r:id="rId12"/>
    <p:sldLayoutId id="2147483693" r:id="rId13"/>
    <p:sldLayoutId id="2147483692" r:id="rId14"/>
    <p:sldLayoutId id="2147483691" r:id="rId15"/>
    <p:sldLayoutId id="2147483687" r:id="rId16"/>
    <p:sldLayoutId id="2147483665" r:id="rId17"/>
    <p:sldLayoutId id="2147483728" r:id="rId18"/>
    <p:sldLayoutId id="2147483727" r:id="rId19"/>
    <p:sldLayoutId id="2147483720" r:id="rId20"/>
    <p:sldLayoutId id="2147483718" r:id="rId21"/>
    <p:sldLayoutId id="2147483717" r:id="rId22"/>
    <p:sldLayoutId id="2147483716" r:id="rId23"/>
    <p:sldLayoutId id="2147483715" r:id="rId24"/>
    <p:sldLayoutId id="2147483714" r:id="rId25"/>
    <p:sldLayoutId id="2147483713" r:id="rId26"/>
    <p:sldLayoutId id="2147483712" r:id="rId27"/>
    <p:sldLayoutId id="2147483711" r:id="rId28"/>
    <p:sldLayoutId id="2147483710" r:id="rId29"/>
    <p:sldLayoutId id="2147483709" r:id="rId30"/>
    <p:sldLayoutId id="2147483708" r:id="rId31"/>
    <p:sldLayoutId id="2147483707" r:id="rId32"/>
    <p:sldLayoutId id="2147483706" r:id="rId33"/>
    <p:sldLayoutId id="2147483705" r:id="rId34"/>
    <p:sldLayoutId id="2147483704" r:id="rId35"/>
    <p:sldLayoutId id="2147483703" r:id="rId36"/>
    <p:sldLayoutId id="2147483697" r:id="rId37"/>
    <p:sldLayoutId id="2147483695" r:id="rId38"/>
    <p:sldLayoutId id="2147483689" r:id="rId39"/>
    <p:sldLayoutId id="2147483688" r:id="rId40"/>
    <p:sldLayoutId id="2147483686" r:id="rId41"/>
    <p:sldLayoutId id="2147483685" r:id="rId42"/>
    <p:sldLayoutId id="2147483684" r:id="rId43"/>
    <p:sldLayoutId id="2147483683" r:id="rId44"/>
    <p:sldLayoutId id="2147483682" r:id="rId45"/>
    <p:sldLayoutId id="2147483681" r:id="rId46"/>
    <p:sldLayoutId id="2147483680" r:id="rId47"/>
    <p:sldLayoutId id="2147483666" r:id="rId48"/>
    <p:sldLayoutId id="2147483667" r:id="rId49"/>
    <p:sldLayoutId id="2147483668" r:id="rId50"/>
    <p:sldLayoutId id="2147483669" r:id="rId51"/>
    <p:sldLayoutId id="2147483670" r:id="rId52"/>
    <p:sldLayoutId id="2147483671" r:id="rId53"/>
    <p:sldLayoutId id="2147483672" r:id="rId54"/>
    <p:sldLayoutId id="2147483673" r:id="rId55"/>
    <p:sldLayoutId id="2147483674" r:id="rId5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7.png"/><Relationship Id="rId18" Type="http://schemas.openxmlformats.org/officeDocument/2006/relationships/image" Target="../media/image32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microsoft.com/office/2007/relationships/hdphoto" Target="../media/hdphoto6.wdp"/><Relationship Id="rId17" Type="http://schemas.openxmlformats.org/officeDocument/2006/relationships/image" Target="../media/image31.wmf"/><Relationship Id="rId2" Type="http://schemas.openxmlformats.org/officeDocument/2006/relationships/control" Target="../activeX/activeX1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6.png"/><Relationship Id="rId5" Type="http://schemas.openxmlformats.org/officeDocument/2006/relationships/control" Target="../activeX/activeX4.xml"/><Relationship Id="rId15" Type="http://schemas.openxmlformats.org/officeDocument/2006/relationships/image" Target="../media/image29.wmf"/><Relationship Id="rId10" Type="http://schemas.openxmlformats.org/officeDocument/2006/relationships/image" Target="../media/image25.jp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control" Target="../activeX/activeX8.xml"/><Relationship Id="rId7" Type="http://schemas.openxmlformats.org/officeDocument/2006/relationships/notesSlide" Target="../notesSlides/notesSlide5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0.xml"/><Relationship Id="rId5" Type="http://schemas.openxmlformats.org/officeDocument/2006/relationships/control" Target="../activeX/activeX10.xml"/><Relationship Id="rId4" Type="http://schemas.openxmlformats.org/officeDocument/2006/relationships/control" Target="../activeX/activeX9.xml"/><Relationship Id="rId9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0.wmf"/><Relationship Id="rId3" Type="http://schemas.openxmlformats.org/officeDocument/2006/relationships/control" Target="../activeX/activeX12.xml"/><Relationship Id="rId7" Type="http://schemas.openxmlformats.org/officeDocument/2006/relationships/control" Target="../activeX/activeX16.xml"/><Relationship Id="rId12" Type="http://schemas.openxmlformats.org/officeDocument/2006/relationships/image" Target="../media/image39.png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5.xml"/><Relationship Id="rId11" Type="http://schemas.openxmlformats.org/officeDocument/2006/relationships/image" Target="../media/image38.png"/><Relationship Id="rId5" Type="http://schemas.openxmlformats.org/officeDocument/2006/relationships/control" Target="../activeX/activeX14.xml"/><Relationship Id="rId10" Type="http://schemas.openxmlformats.org/officeDocument/2006/relationships/image" Target="../media/image37.png"/><Relationship Id="rId4" Type="http://schemas.openxmlformats.org/officeDocument/2006/relationships/control" Target="../activeX/activeX13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control" Target="../activeX/activeX18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47.gif"/><Relationship Id="rId2" Type="http://schemas.openxmlformats.org/officeDocument/2006/relationships/control" Target="../activeX/activeX17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21.xml"/><Relationship Id="rId11" Type="http://schemas.openxmlformats.org/officeDocument/2006/relationships/image" Target="../media/image46.gif"/><Relationship Id="rId5" Type="http://schemas.openxmlformats.org/officeDocument/2006/relationships/control" Target="../activeX/activeX20.xml"/><Relationship Id="rId15" Type="http://schemas.openxmlformats.org/officeDocument/2006/relationships/image" Target="../media/image50.wmf"/><Relationship Id="rId10" Type="http://schemas.openxmlformats.org/officeDocument/2006/relationships/image" Target="../media/image45.gif"/><Relationship Id="rId4" Type="http://schemas.openxmlformats.org/officeDocument/2006/relationships/control" Target="../activeX/activeX19.xml"/><Relationship Id="rId9" Type="http://schemas.openxmlformats.org/officeDocument/2006/relationships/image" Target="../media/image44.gif"/><Relationship Id="rId14" Type="http://schemas.openxmlformats.org/officeDocument/2006/relationships/image" Target="../media/image4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microsoft.com/office/2007/relationships/media" Target="../media/media2.wav"/><Relationship Id="rId7" Type="http://schemas.openxmlformats.org/officeDocument/2006/relationships/image" Target="../media/image51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54.png"/><Relationship Id="rId4" Type="http://schemas.openxmlformats.org/officeDocument/2006/relationships/audio" Target="../media/media2.wav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11" Type="http://schemas.openxmlformats.org/officeDocument/2006/relationships/image" Target="../media/image5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11" Type="http://schemas.openxmlformats.org/officeDocument/2006/relationships/image" Target="../media/image5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11" Type="http://schemas.openxmlformats.org/officeDocument/2006/relationships/image" Target="../media/image5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11" Type="http://schemas.openxmlformats.org/officeDocument/2006/relationships/image" Target="../media/image5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11" Type="http://schemas.openxmlformats.org/officeDocument/2006/relationships/image" Target="../media/image5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8.png"/><Relationship Id="rId3" Type="http://schemas.openxmlformats.org/officeDocument/2006/relationships/slide" Target="slide5.xml"/><Relationship Id="rId7" Type="http://schemas.openxmlformats.org/officeDocument/2006/relationships/image" Target="../media/image6.png"/><Relationship Id="rId12" Type="http://schemas.openxmlformats.org/officeDocument/2006/relationships/slide" Target="slide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image" Target="../media/image5.jpeg"/><Relationship Id="rId10" Type="http://schemas.openxmlformats.org/officeDocument/2006/relationships/slide" Target="slide6.xml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399159-21AC-480F-A6C1-6FB67F279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47"/>
          <a:stretch/>
        </p:blipFill>
        <p:spPr>
          <a:xfrm>
            <a:off x="4361750" y="587801"/>
            <a:ext cx="2538214" cy="5952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0833"/>
          <a:stretch/>
        </p:blipFill>
        <p:spPr>
          <a:xfrm>
            <a:off x="538162" y="3564235"/>
            <a:ext cx="10106025" cy="3429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8D9D1406-AEE7-4DB9-A51E-360D67CD81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16" t="32662" r="12745" b="37275"/>
          <a:stretch/>
        </p:blipFill>
        <p:spPr>
          <a:xfrm>
            <a:off x="1839335" y="3776818"/>
            <a:ext cx="4171899" cy="167364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70F6E3D-8B79-489B-B7A8-14B1DFDBAE68}"/>
              </a:ext>
            </a:extLst>
          </p:cNvPr>
          <p:cNvGrpSpPr/>
          <p:nvPr/>
        </p:nvGrpSpPr>
        <p:grpSpPr>
          <a:xfrm>
            <a:off x="2413304" y="3903178"/>
            <a:ext cx="2894747" cy="1230629"/>
            <a:chOff x="2544325" y="3978510"/>
            <a:chExt cx="2894747" cy="1230629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523D39E-25CF-42C0-9F59-993FB8FF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3065" y="3978510"/>
              <a:ext cx="621903" cy="6219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942F753-9FC2-448E-BDD6-058A3BDC2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4325" y="4517008"/>
              <a:ext cx="621903" cy="62190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91433F0-B478-46C1-88B4-E44AB184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8592" y="3978510"/>
              <a:ext cx="621903" cy="62190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FF1EA5CF-49D2-4154-B441-1ECFEB687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1137" y="4519459"/>
              <a:ext cx="621903" cy="62190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611F5330-50BF-47D3-B4B9-DA193C65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7660" y="3990870"/>
              <a:ext cx="621903" cy="6219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623E2D88-2386-4979-8669-95866E08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6664" y="4587236"/>
              <a:ext cx="621903" cy="62190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A2C846FA-2398-4D87-A5BD-FDB1811E2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7056" y="4008223"/>
              <a:ext cx="621903" cy="6219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553C4373-F8F7-4F04-AD4B-C3E3716D4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4472" y="4553325"/>
              <a:ext cx="621903" cy="6219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A662A861-594F-44A6-A1E7-F779328E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7169" y="4119581"/>
              <a:ext cx="621903" cy="62190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106A646-F3EA-4C0C-8A35-BAE280B91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588" y="4034913"/>
            <a:ext cx="621903" cy="6219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C9583D9-E6A0-445C-BD59-D520A3F8F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752" y="4572148"/>
            <a:ext cx="621903" cy="6219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3038A75-2BD9-4326-B0CC-0A97FDF9C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114" y="4055370"/>
            <a:ext cx="621903" cy="6219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D56628C8-17E5-42F5-AA46-EAC941C17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196" y="4546505"/>
            <a:ext cx="621903" cy="62190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65F0966-32BE-42BF-9B18-1A77E8DEA444}"/>
              </a:ext>
            </a:extLst>
          </p:cNvPr>
          <p:cNvGrpSpPr/>
          <p:nvPr/>
        </p:nvGrpSpPr>
        <p:grpSpPr>
          <a:xfrm flipH="1">
            <a:off x="6899964" y="194884"/>
            <a:ext cx="3095484" cy="1494708"/>
            <a:chOff x="7883371" y="2487500"/>
            <a:chExt cx="2167728" cy="1494708"/>
          </a:xfrm>
        </p:grpSpPr>
        <p:sp>
          <p:nvSpPr>
            <p:cNvPr id="37" name="Speech Bubble: Oval 36">
              <a:extLst>
                <a:ext uri="{FF2B5EF4-FFF2-40B4-BE49-F238E27FC236}">
                  <a16:creationId xmlns="" xmlns:a16="http://schemas.microsoft.com/office/drawing/2014/main" id="{0FC5DCA3-22A9-4EC7-8120-2AF2D833993C}"/>
                </a:ext>
              </a:extLst>
            </p:cNvPr>
            <p:cNvSpPr/>
            <p:nvPr/>
          </p:nvSpPr>
          <p:spPr>
            <a:xfrm>
              <a:off x="7883371" y="2487500"/>
              <a:ext cx="216772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3A2B3618-3864-412D-A1B6-555D35678688}"/>
                </a:ext>
              </a:extLst>
            </p:cNvPr>
            <p:cNvSpPr txBox="1"/>
            <p:nvPr/>
          </p:nvSpPr>
          <p:spPr>
            <a:xfrm>
              <a:off x="7883372" y="2757800"/>
              <a:ext cx="2031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tất</a:t>
              </a:r>
              <a:r>
                <a:rPr lang="en-US" sz="2800" b="1" dirty="0"/>
                <a:t> </a:t>
              </a:r>
              <a:r>
                <a:rPr lang="en-US" sz="2800" b="1" dirty="0" err="1"/>
                <a:t>cả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na</a:t>
              </a:r>
              <a:r>
                <a:rPr lang="en-US" sz="28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2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343276" y="2091488"/>
            <a:ext cx="80105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4467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4AB4553-C199-410F-AAFA-748501A849A3}"/>
              </a:ext>
            </a:extLst>
          </p:cNvPr>
          <p:cNvSpPr/>
          <p:nvPr/>
        </p:nvSpPr>
        <p:spPr>
          <a:xfrm>
            <a:off x="867440" y="1490870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22A1F5A-1C53-48CB-9828-F261F6039640}"/>
              </a:ext>
            </a:extLst>
          </p:cNvPr>
          <p:cNvGrpSpPr/>
          <p:nvPr/>
        </p:nvGrpSpPr>
        <p:grpSpPr>
          <a:xfrm>
            <a:off x="1285583" y="118820"/>
            <a:ext cx="2256817" cy="890335"/>
            <a:chOff x="1145582" y="356727"/>
            <a:chExt cx="2236542" cy="804658"/>
          </a:xfrm>
        </p:grpSpPr>
        <p:sp>
          <p:nvSpPr>
            <p:cNvPr id="65" name="Flowchart: Alternate Process 64">
              <a:extLst>
                <a:ext uri="{FF2B5EF4-FFF2-40B4-BE49-F238E27FC236}">
                  <a16:creationId xmlns="" xmlns:a16="http://schemas.microsoft.com/office/drawing/2014/main" id="{66B80826-5E00-4DF7-990D-0EB7AF1AA2A5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="" xmlns:a16="http://schemas.microsoft.com/office/drawing/2014/main" id="{5180B546-A725-42F2-951E-7AE85BF65FA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69" name="Table 20">
            <a:extLst>
              <a:ext uri="{FF2B5EF4-FFF2-40B4-BE49-F238E27FC236}">
                <a16:creationId xmlns="" xmlns:a16="http://schemas.microsoft.com/office/drawing/2014/main" id="{0E6A538D-0B41-45D0-9570-50E3DE872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140580"/>
              </p:ext>
            </p:extLst>
          </p:nvPr>
        </p:nvGraphicFramePr>
        <p:xfrm>
          <a:off x="979656" y="161109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71" name="Oval 70">
            <a:extLst>
              <a:ext uri="{FF2B5EF4-FFF2-40B4-BE49-F238E27FC236}">
                <a16:creationId xmlns="" xmlns:a16="http://schemas.microsoft.com/office/drawing/2014/main" id="{4886D3DC-51E2-442E-84C8-831F6616EF9B}"/>
              </a:ext>
            </a:extLst>
          </p:cNvPr>
          <p:cNvSpPr/>
          <p:nvPr/>
        </p:nvSpPr>
        <p:spPr>
          <a:xfrm>
            <a:off x="1085233" y="176223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3A87D07B-4696-436A-AC1C-18B1911AEED5}"/>
              </a:ext>
            </a:extLst>
          </p:cNvPr>
          <p:cNvSpPr/>
          <p:nvPr/>
        </p:nvSpPr>
        <p:spPr>
          <a:xfrm>
            <a:off x="177315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06D802C3-89B1-449E-B3A4-19E61B7AE514}"/>
              </a:ext>
            </a:extLst>
          </p:cNvPr>
          <p:cNvSpPr/>
          <p:nvPr/>
        </p:nvSpPr>
        <p:spPr>
          <a:xfrm>
            <a:off x="238546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2262C88D-1B1B-450B-896D-2C5EC714EB6C}"/>
              </a:ext>
            </a:extLst>
          </p:cNvPr>
          <p:cNvSpPr/>
          <p:nvPr/>
        </p:nvSpPr>
        <p:spPr>
          <a:xfrm>
            <a:off x="2997774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="" xmlns:a16="http://schemas.microsoft.com/office/drawing/2014/main" id="{C56C2904-B86E-4A74-A86C-5ED8B5945FAD}"/>
              </a:ext>
            </a:extLst>
          </p:cNvPr>
          <p:cNvSpPr/>
          <p:nvPr/>
        </p:nvSpPr>
        <p:spPr>
          <a:xfrm>
            <a:off x="3610187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="" xmlns:a16="http://schemas.microsoft.com/office/drawing/2014/main" id="{D2BDE83E-BF6E-4452-923F-38E2F6949058}"/>
              </a:ext>
            </a:extLst>
          </p:cNvPr>
          <p:cNvSpPr/>
          <p:nvPr/>
        </p:nvSpPr>
        <p:spPr>
          <a:xfrm>
            <a:off x="1095587" y="240863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="" xmlns:a16="http://schemas.microsoft.com/office/drawing/2014/main" id="{4ABF626B-A1CB-456C-AD16-5D1D54F37A70}"/>
              </a:ext>
            </a:extLst>
          </p:cNvPr>
          <p:cNvSpPr/>
          <p:nvPr/>
        </p:nvSpPr>
        <p:spPr>
          <a:xfrm>
            <a:off x="178350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="" xmlns:a16="http://schemas.microsoft.com/office/drawing/2014/main" id="{91E7AFBB-B92B-4D49-B605-C0E50AC68283}"/>
              </a:ext>
            </a:extLst>
          </p:cNvPr>
          <p:cNvSpPr/>
          <p:nvPr/>
        </p:nvSpPr>
        <p:spPr>
          <a:xfrm>
            <a:off x="239581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="" xmlns:a16="http://schemas.microsoft.com/office/drawing/2014/main" id="{7439C643-1E49-43B4-93E0-8889EFD3D2CE}"/>
              </a:ext>
            </a:extLst>
          </p:cNvPr>
          <p:cNvSpPr/>
          <p:nvPr/>
        </p:nvSpPr>
        <p:spPr>
          <a:xfrm>
            <a:off x="3008128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="" xmlns:a16="http://schemas.microsoft.com/office/drawing/2014/main" id="{35EF3C34-4388-4B8B-8B1C-8FB905FC7DF3}"/>
              </a:ext>
            </a:extLst>
          </p:cNvPr>
          <p:cNvSpPr/>
          <p:nvPr/>
        </p:nvSpPr>
        <p:spPr>
          <a:xfrm>
            <a:off x="4895887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="" xmlns:a16="http://schemas.microsoft.com/office/drawing/2014/main" id="{3E9C6ACC-2E81-4153-96E9-7CBCEA35137E}"/>
              </a:ext>
            </a:extLst>
          </p:cNvPr>
          <p:cNvSpPr/>
          <p:nvPr/>
        </p:nvSpPr>
        <p:spPr>
          <a:xfrm>
            <a:off x="5508300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EA196D0-C3AC-4875-A470-DEEE38D5B1D7}"/>
              </a:ext>
            </a:extLst>
          </p:cNvPr>
          <p:cNvSpPr/>
          <p:nvPr/>
        </p:nvSpPr>
        <p:spPr>
          <a:xfrm>
            <a:off x="4264577" y="1717550"/>
            <a:ext cx="496301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="" xmlns:a16="http://schemas.microsoft.com/office/drawing/2014/main" id="{0ECCCA86-6E68-46C9-B79D-CBAFAE6D9C58}"/>
              </a:ext>
            </a:extLst>
          </p:cNvPr>
          <p:cNvSpPr/>
          <p:nvPr/>
        </p:nvSpPr>
        <p:spPr>
          <a:xfrm>
            <a:off x="4322732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1C9ACB-3A75-4F66-BCE3-599EDCA2EA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2188785"/>
            <a:ext cx="1040381" cy="63016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E32B7C29-F3EE-4B05-A7D5-50550100578A}"/>
              </a:ext>
            </a:extLst>
          </p:cNvPr>
          <p:cNvSpPr/>
          <p:nvPr/>
        </p:nvSpPr>
        <p:spPr>
          <a:xfrm>
            <a:off x="867440" y="3910220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3" name="Table 20">
            <a:extLst>
              <a:ext uri="{FF2B5EF4-FFF2-40B4-BE49-F238E27FC236}">
                <a16:creationId xmlns="" xmlns:a16="http://schemas.microsoft.com/office/drawing/2014/main" id="{2F806E0D-968D-4936-B96C-FE1E44BC4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464398"/>
              </p:ext>
            </p:extLst>
          </p:nvPr>
        </p:nvGraphicFramePr>
        <p:xfrm>
          <a:off x="979656" y="403044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94" name="Oval 93">
            <a:extLst>
              <a:ext uri="{FF2B5EF4-FFF2-40B4-BE49-F238E27FC236}">
                <a16:creationId xmlns="" xmlns:a16="http://schemas.microsoft.com/office/drawing/2014/main" id="{604AA440-5CFB-488A-A7ED-88B53ECB0F08}"/>
              </a:ext>
            </a:extLst>
          </p:cNvPr>
          <p:cNvSpPr/>
          <p:nvPr/>
        </p:nvSpPr>
        <p:spPr>
          <a:xfrm>
            <a:off x="1085233" y="418158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="" xmlns:a16="http://schemas.microsoft.com/office/drawing/2014/main" id="{08E6CFF0-2D33-4BC6-9764-8E62D1AF7AA4}"/>
              </a:ext>
            </a:extLst>
          </p:cNvPr>
          <p:cNvSpPr/>
          <p:nvPr/>
        </p:nvSpPr>
        <p:spPr>
          <a:xfrm>
            <a:off x="1773153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="" xmlns:a16="http://schemas.microsoft.com/office/drawing/2014/main" id="{AA738AF4-4295-45D6-BDDD-C2485CCC719D}"/>
              </a:ext>
            </a:extLst>
          </p:cNvPr>
          <p:cNvSpPr/>
          <p:nvPr/>
        </p:nvSpPr>
        <p:spPr>
          <a:xfrm>
            <a:off x="2385463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="" xmlns:a16="http://schemas.microsoft.com/office/drawing/2014/main" id="{174DB255-7791-414D-A6A9-481248502A3C}"/>
              </a:ext>
            </a:extLst>
          </p:cNvPr>
          <p:cNvSpPr/>
          <p:nvPr/>
        </p:nvSpPr>
        <p:spPr>
          <a:xfrm>
            <a:off x="2997774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="" xmlns:a16="http://schemas.microsoft.com/office/drawing/2014/main" id="{29AF18EC-617C-4FA3-BE16-0EF8474E1A3F}"/>
              </a:ext>
            </a:extLst>
          </p:cNvPr>
          <p:cNvSpPr/>
          <p:nvPr/>
        </p:nvSpPr>
        <p:spPr>
          <a:xfrm>
            <a:off x="3610187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5E172F6D-4A6D-4099-9480-5C8A73181C35}"/>
              </a:ext>
            </a:extLst>
          </p:cNvPr>
          <p:cNvSpPr/>
          <p:nvPr/>
        </p:nvSpPr>
        <p:spPr>
          <a:xfrm>
            <a:off x="1095587" y="482798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="" xmlns:a16="http://schemas.microsoft.com/office/drawing/2014/main" id="{669AC26C-DD24-4AF4-B612-B65E0E6810BF}"/>
              </a:ext>
            </a:extLst>
          </p:cNvPr>
          <p:cNvSpPr/>
          <p:nvPr/>
        </p:nvSpPr>
        <p:spPr>
          <a:xfrm>
            <a:off x="1783507" y="482798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63057060-8A18-45A5-83EA-DAD94E732985}"/>
              </a:ext>
            </a:extLst>
          </p:cNvPr>
          <p:cNvSpPr/>
          <p:nvPr/>
        </p:nvSpPr>
        <p:spPr>
          <a:xfrm>
            <a:off x="2395817" y="482798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="" xmlns:a16="http://schemas.microsoft.com/office/drawing/2014/main" id="{9992C6E0-CC49-4C8D-8B27-A4699262150F}"/>
              </a:ext>
            </a:extLst>
          </p:cNvPr>
          <p:cNvSpPr/>
          <p:nvPr/>
        </p:nvSpPr>
        <p:spPr>
          <a:xfrm>
            <a:off x="5508300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="" xmlns:a16="http://schemas.microsoft.com/office/drawing/2014/main" id="{B8A0001E-C5C0-4F88-B991-079274144C77}"/>
              </a:ext>
            </a:extLst>
          </p:cNvPr>
          <p:cNvSpPr/>
          <p:nvPr/>
        </p:nvSpPr>
        <p:spPr>
          <a:xfrm>
            <a:off x="4264577" y="4136900"/>
            <a:ext cx="1115424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="" xmlns:a16="http://schemas.microsoft.com/office/drawing/2014/main" id="{F87348E8-B210-4DCE-850C-4BD3961B3B1C}"/>
              </a:ext>
            </a:extLst>
          </p:cNvPr>
          <p:cNvSpPr/>
          <p:nvPr/>
        </p:nvSpPr>
        <p:spPr>
          <a:xfrm>
            <a:off x="4322732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="" xmlns:a16="http://schemas.microsoft.com/office/drawing/2014/main" id="{E34971C5-D495-4747-8B90-F64F102307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4608135"/>
            <a:ext cx="1369918" cy="630168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="" xmlns:a16="http://schemas.microsoft.com/office/drawing/2014/main" id="{558CC7BF-92B6-418D-9B5E-C5B9EBD0E066}"/>
              </a:ext>
            </a:extLst>
          </p:cNvPr>
          <p:cNvSpPr/>
          <p:nvPr/>
        </p:nvSpPr>
        <p:spPr>
          <a:xfrm>
            <a:off x="4895887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0F8E9B8D-97CC-40DA-9B1F-34D7D8DD5A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7323" y="1182291"/>
            <a:ext cx="1474677" cy="2278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DC4FA757-E4A7-454E-94C7-1E4BF72E95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1954" y="3981266"/>
            <a:ext cx="976313" cy="2102828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="" xmlns:a16="http://schemas.microsoft.com/office/drawing/2014/main" id="{2381062E-93FC-4352-A460-9D88EDE2995A}"/>
              </a:ext>
            </a:extLst>
          </p:cNvPr>
          <p:cNvSpPr/>
          <p:nvPr/>
        </p:nvSpPr>
        <p:spPr>
          <a:xfrm>
            <a:off x="6459619" y="1259423"/>
            <a:ext cx="4001100" cy="151830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Google Shape;248;p5">
            <a:extLst>
              <a:ext uri="{FF2B5EF4-FFF2-40B4-BE49-F238E27FC236}">
                <a16:creationId xmlns="" xmlns:a16="http://schemas.microsoft.com/office/drawing/2014/main" id="{F9092383-EACA-49A5-9C01-552CF497C83F}"/>
              </a:ext>
            </a:extLst>
          </p:cNvPr>
          <p:cNvSpPr txBox="1"/>
          <p:nvPr/>
        </p:nvSpPr>
        <p:spPr>
          <a:xfrm>
            <a:off x="6807644" y="1453234"/>
            <a:ext cx="3560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10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248;p5">
            <a:extLst>
              <a:ext uri="{FF2B5EF4-FFF2-40B4-BE49-F238E27FC236}">
                <a16:creationId xmlns="" xmlns:a16="http://schemas.microsoft.com/office/drawing/2014/main" id="{2CFFACC6-CC57-4102-B733-9FF33A566B2C}"/>
              </a:ext>
            </a:extLst>
          </p:cNvPr>
          <p:cNvSpPr txBox="1"/>
          <p:nvPr/>
        </p:nvSpPr>
        <p:spPr>
          <a:xfrm>
            <a:off x="6504278" y="2059723"/>
            <a:ext cx="35191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="" xmlns:a16="http://schemas.microsoft.com/office/drawing/2014/main" id="{39EB91EB-86B2-474F-B3F7-4721136B29EB}"/>
              </a:ext>
            </a:extLst>
          </p:cNvPr>
          <p:cNvSpPr/>
          <p:nvPr/>
        </p:nvSpPr>
        <p:spPr>
          <a:xfrm>
            <a:off x="6547849" y="4044174"/>
            <a:ext cx="4001100" cy="151830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Google Shape;248;p5">
            <a:extLst>
              <a:ext uri="{FF2B5EF4-FFF2-40B4-BE49-F238E27FC236}">
                <a16:creationId xmlns="" xmlns:a16="http://schemas.microsoft.com/office/drawing/2014/main" id="{A797657A-95DA-4D39-A93C-8118CC6BBAAB}"/>
              </a:ext>
            </a:extLst>
          </p:cNvPr>
          <p:cNvSpPr txBox="1"/>
          <p:nvPr/>
        </p:nvSpPr>
        <p:spPr>
          <a:xfrm>
            <a:off x="6783305" y="4225198"/>
            <a:ext cx="3560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10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248;p5">
            <a:extLst>
              <a:ext uri="{FF2B5EF4-FFF2-40B4-BE49-F238E27FC236}">
                <a16:creationId xmlns="" xmlns:a16="http://schemas.microsoft.com/office/drawing/2014/main" id="{892FF911-32D0-466D-B025-9092EE4B7170}"/>
              </a:ext>
            </a:extLst>
          </p:cNvPr>
          <p:cNvSpPr txBox="1"/>
          <p:nvPr/>
        </p:nvSpPr>
        <p:spPr>
          <a:xfrm>
            <a:off x="6225177" y="4803324"/>
            <a:ext cx="4001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56" name="TextBox1" r:id="rId2" imgW="533520" imgH="447840"/>
        </mc:Choice>
        <mc:Fallback>
          <p:control name="TextBox1" r:id="rId2" imgW="533520" imgH="4478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40713" y="1490663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2" r:id="rId3" imgW="533520" imgH="447840"/>
        </mc:Choice>
        <mc:Fallback>
          <p:control name="TextBox2" r:id="rId3" imgW="533520" imgH="4478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40713" y="2097088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8" name="TextBox3" r:id="rId4" imgW="533520" imgH="447840"/>
        </mc:Choice>
        <mc:Fallback>
          <p:control name="TextBox3" r:id="rId4" imgW="533520" imgH="4478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50438" y="2066925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4" r:id="rId5" imgW="533520" imgH="447840"/>
        </mc:Choice>
        <mc:Fallback>
          <p:control name="TextBox4" r:id="rId5" imgW="533520" imgH="4478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15313" y="4262438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5" r:id="rId6" imgW="533520" imgH="447840"/>
        </mc:Choice>
        <mc:Fallback>
          <p:control name="TextBox5" r:id="rId6" imgW="533520" imgH="4478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16900" y="4868863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1" name="TextBox6" r:id="rId7" imgW="533520" imgH="447840"/>
        </mc:Choice>
        <mc:Fallback>
          <p:control name="TextBox6" r:id="rId7" imgW="533520" imgH="44784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25038" y="4838700"/>
                  <a:ext cx="530225" cy="449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082 0.091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458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0612 0.09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9" grpId="0" animBg="1"/>
      <p:bldP spid="105" grpId="0" animBg="1"/>
      <p:bldP spid="106" grpId="0" animBg="1"/>
      <p:bldP spid="1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8A06CB8E-AD1B-4231-A130-AE23BC7742E8}"/>
              </a:ext>
            </a:extLst>
          </p:cNvPr>
          <p:cNvGrpSpPr/>
          <p:nvPr/>
        </p:nvGrpSpPr>
        <p:grpSpPr>
          <a:xfrm>
            <a:off x="1285583" y="118820"/>
            <a:ext cx="2256817" cy="890335"/>
            <a:chOff x="1145582" y="356727"/>
            <a:chExt cx="2236542" cy="804658"/>
          </a:xfrm>
        </p:grpSpPr>
        <p:sp>
          <p:nvSpPr>
            <p:cNvPr id="106" name="Flowchart: Alternate Process 105">
              <a:extLst>
                <a:ext uri="{FF2B5EF4-FFF2-40B4-BE49-F238E27FC236}">
                  <a16:creationId xmlns="" xmlns:a16="http://schemas.microsoft.com/office/drawing/2014/main" id="{BB7BA310-1190-4052-93A6-3FEFC745736B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="" xmlns:a16="http://schemas.microsoft.com/office/drawing/2014/main" id="{7F4D6191-2D58-4A0F-B4B5-EE63E0F0B14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6D79889F-F634-4C03-A835-B589F604CD30}"/>
              </a:ext>
            </a:extLst>
          </p:cNvPr>
          <p:cNvSpPr/>
          <p:nvPr/>
        </p:nvSpPr>
        <p:spPr>
          <a:xfrm>
            <a:off x="591216" y="1371600"/>
            <a:ext cx="4714210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9" name="Table 20">
            <a:extLst>
              <a:ext uri="{FF2B5EF4-FFF2-40B4-BE49-F238E27FC236}">
                <a16:creationId xmlns="" xmlns:a16="http://schemas.microsoft.com/office/drawing/2014/main" id="{08C749C7-D944-4A08-AF0E-1D2B5ADE6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213901"/>
              </p:ext>
            </p:extLst>
          </p:nvPr>
        </p:nvGraphicFramePr>
        <p:xfrm>
          <a:off x="703432" y="1485725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110" name="Oval 109">
            <a:extLst>
              <a:ext uri="{FF2B5EF4-FFF2-40B4-BE49-F238E27FC236}">
                <a16:creationId xmlns="" xmlns:a16="http://schemas.microsoft.com/office/drawing/2014/main" id="{179BD4E9-D231-4ED5-8F4F-87EF89E40C67}"/>
              </a:ext>
            </a:extLst>
          </p:cNvPr>
          <p:cNvSpPr/>
          <p:nvPr/>
        </p:nvSpPr>
        <p:spPr>
          <a:xfrm>
            <a:off x="809009" y="1613607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="" xmlns:a16="http://schemas.microsoft.com/office/drawing/2014/main" id="{B984B759-8C48-4B5E-BBA7-967251D87CE4}"/>
              </a:ext>
            </a:extLst>
          </p:cNvPr>
          <p:cNvSpPr/>
          <p:nvPr/>
        </p:nvSpPr>
        <p:spPr>
          <a:xfrm>
            <a:off x="1454850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="" xmlns:a16="http://schemas.microsoft.com/office/drawing/2014/main" id="{E5E60FD9-E6C6-42D1-9AB6-F28A25C901B0}"/>
              </a:ext>
            </a:extLst>
          </p:cNvPr>
          <p:cNvSpPr/>
          <p:nvPr/>
        </p:nvSpPr>
        <p:spPr>
          <a:xfrm>
            <a:off x="2055326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="" xmlns:a16="http://schemas.microsoft.com/office/drawing/2014/main" id="{B6F1E815-9B68-44DC-87F6-E152BCBB8F55}"/>
              </a:ext>
            </a:extLst>
          </p:cNvPr>
          <p:cNvSpPr/>
          <p:nvPr/>
        </p:nvSpPr>
        <p:spPr>
          <a:xfrm>
            <a:off x="2600494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="" xmlns:a16="http://schemas.microsoft.com/office/drawing/2014/main" id="{B680B1C7-DC98-48A3-A527-F7EF7C367D23}"/>
              </a:ext>
            </a:extLst>
          </p:cNvPr>
          <p:cNvSpPr/>
          <p:nvPr/>
        </p:nvSpPr>
        <p:spPr>
          <a:xfrm>
            <a:off x="3212907" y="162436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="" xmlns:a16="http://schemas.microsoft.com/office/drawing/2014/main" id="{840869C9-B396-4238-856E-3DDA676961A3}"/>
              </a:ext>
            </a:extLst>
          </p:cNvPr>
          <p:cNvSpPr/>
          <p:nvPr/>
        </p:nvSpPr>
        <p:spPr>
          <a:xfrm>
            <a:off x="819363" y="2260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="" xmlns:a16="http://schemas.microsoft.com/office/drawing/2014/main" id="{DC62EB2B-8820-4293-BA8B-BD74C7D5A15A}"/>
              </a:ext>
            </a:extLst>
          </p:cNvPr>
          <p:cNvSpPr/>
          <p:nvPr/>
        </p:nvSpPr>
        <p:spPr>
          <a:xfrm>
            <a:off x="1461320" y="2251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="" xmlns:a16="http://schemas.microsoft.com/office/drawing/2014/main" id="{15977447-4162-429A-87FA-5839FE419BF2}"/>
              </a:ext>
            </a:extLst>
          </p:cNvPr>
          <p:cNvSpPr/>
          <p:nvPr/>
        </p:nvSpPr>
        <p:spPr>
          <a:xfrm>
            <a:off x="2072650" y="222325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="" xmlns:a16="http://schemas.microsoft.com/office/drawing/2014/main" id="{8A311639-736E-471A-80C3-143D432AC8C6}"/>
              </a:ext>
            </a:extLst>
          </p:cNvPr>
          <p:cNvSpPr/>
          <p:nvPr/>
        </p:nvSpPr>
        <p:spPr>
          <a:xfrm>
            <a:off x="2600494" y="222325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="" xmlns:a16="http://schemas.microsoft.com/office/drawing/2014/main" id="{993418E6-CCE4-4588-B9C3-1A43B19797FB}"/>
              </a:ext>
            </a:extLst>
          </p:cNvPr>
          <p:cNvSpPr/>
          <p:nvPr/>
        </p:nvSpPr>
        <p:spPr>
          <a:xfrm>
            <a:off x="4462954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Oval 145">
            <a:extLst>
              <a:ext uri="{FF2B5EF4-FFF2-40B4-BE49-F238E27FC236}">
                <a16:creationId xmlns="" xmlns:a16="http://schemas.microsoft.com/office/drawing/2014/main" id="{905C1794-28C2-4FCA-B937-5E3D11003143}"/>
              </a:ext>
            </a:extLst>
          </p:cNvPr>
          <p:cNvSpPr/>
          <p:nvPr/>
        </p:nvSpPr>
        <p:spPr>
          <a:xfrm>
            <a:off x="3916962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>
            <a:extLst>
              <a:ext uri="{FF2B5EF4-FFF2-40B4-BE49-F238E27FC236}">
                <a16:creationId xmlns="" xmlns:a16="http://schemas.microsoft.com/office/drawing/2014/main" id="{AE2DC9B3-547F-4BEE-AADB-2CCD0C23538E}"/>
              </a:ext>
            </a:extLst>
          </p:cNvPr>
          <p:cNvSpPr/>
          <p:nvPr/>
        </p:nvSpPr>
        <p:spPr>
          <a:xfrm>
            <a:off x="5925215" y="1370769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5" name="Table 20">
            <a:extLst>
              <a:ext uri="{FF2B5EF4-FFF2-40B4-BE49-F238E27FC236}">
                <a16:creationId xmlns="" xmlns:a16="http://schemas.microsoft.com/office/drawing/2014/main" id="{CFB8C891-4A43-4326-8E30-4894C7056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37892"/>
              </p:ext>
            </p:extLst>
          </p:nvPr>
        </p:nvGraphicFramePr>
        <p:xfrm>
          <a:off x="6037432" y="1484894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226" name="Oval 225">
            <a:extLst>
              <a:ext uri="{FF2B5EF4-FFF2-40B4-BE49-F238E27FC236}">
                <a16:creationId xmlns="" xmlns:a16="http://schemas.microsoft.com/office/drawing/2014/main" id="{F0985F8D-E023-4CF1-9E6D-268DCFEB2E4A}"/>
              </a:ext>
            </a:extLst>
          </p:cNvPr>
          <p:cNvSpPr/>
          <p:nvPr/>
        </p:nvSpPr>
        <p:spPr>
          <a:xfrm>
            <a:off x="6143009" y="161277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="" xmlns:a16="http://schemas.microsoft.com/office/drawing/2014/main" id="{7DE45F98-25A0-4838-972D-F2F3DDF88067}"/>
              </a:ext>
            </a:extLst>
          </p:cNvPr>
          <p:cNvSpPr/>
          <p:nvPr/>
        </p:nvSpPr>
        <p:spPr>
          <a:xfrm>
            <a:off x="6788850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="" xmlns:a16="http://schemas.microsoft.com/office/drawing/2014/main" id="{06C9903F-2A6D-46FA-B89A-7B7FE2968481}"/>
              </a:ext>
            </a:extLst>
          </p:cNvPr>
          <p:cNvSpPr/>
          <p:nvPr/>
        </p:nvSpPr>
        <p:spPr>
          <a:xfrm>
            <a:off x="7389326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="" xmlns:a16="http://schemas.microsoft.com/office/drawing/2014/main" id="{AF48D1EF-93D4-497F-88CB-8DDEC44AF28B}"/>
              </a:ext>
            </a:extLst>
          </p:cNvPr>
          <p:cNvSpPr/>
          <p:nvPr/>
        </p:nvSpPr>
        <p:spPr>
          <a:xfrm>
            <a:off x="7934494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="" xmlns:a16="http://schemas.microsoft.com/office/drawing/2014/main" id="{36B26653-74B8-4B2C-B70D-D48624FCA02D}"/>
              </a:ext>
            </a:extLst>
          </p:cNvPr>
          <p:cNvSpPr/>
          <p:nvPr/>
        </p:nvSpPr>
        <p:spPr>
          <a:xfrm>
            <a:off x="8546907" y="162353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="" xmlns:a16="http://schemas.microsoft.com/office/drawing/2014/main" id="{3C73C35A-F798-4E43-86FD-E258B863FA13}"/>
              </a:ext>
            </a:extLst>
          </p:cNvPr>
          <p:cNvSpPr/>
          <p:nvPr/>
        </p:nvSpPr>
        <p:spPr>
          <a:xfrm>
            <a:off x="6153363" y="2259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="" xmlns:a16="http://schemas.microsoft.com/office/drawing/2014/main" id="{A2E06A6A-1F10-4C55-A3FC-176248C25CFD}"/>
              </a:ext>
            </a:extLst>
          </p:cNvPr>
          <p:cNvSpPr/>
          <p:nvPr/>
        </p:nvSpPr>
        <p:spPr>
          <a:xfrm>
            <a:off x="6795320" y="2250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="" xmlns:a16="http://schemas.microsoft.com/office/drawing/2014/main" id="{DAEAC6AF-7A59-4BE2-B059-FA60C737044D}"/>
              </a:ext>
            </a:extLst>
          </p:cNvPr>
          <p:cNvSpPr/>
          <p:nvPr/>
        </p:nvSpPr>
        <p:spPr>
          <a:xfrm>
            <a:off x="7406650" y="222242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="" xmlns:a16="http://schemas.microsoft.com/office/drawing/2014/main" id="{216F2473-E67C-4429-9013-F7D35B5F4809}"/>
              </a:ext>
            </a:extLst>
          </p:cNvPr>
          <p:cNvSpPr/>
          <p:nvPr/>
        </p:nvSpPr>
        <p:spPr>
          <a:xfrm>
            <a:off x="7934494" y="22224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="" xmlns:a16="http://schemas.microsoft.com/office/drawing/2014/main" id="{A5E5A30B-220C-4062-9340-D0534E46A022}"/>
              </a:ext>
            </a:extLst>
          </p:cNvPr>
          <p:cNvSpPr/>
          <p:nvPr/>
        </p:nvSpPr>
        <p:spPr>
          <a:xfrm>
            <a:off x="9727979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Oval 235">
            <a:extLst>
              <a:ext uri="{FF2B5EF4-FFF2-40B4-BE49-F238E27FC236}">
                <a16:creationId xmlns="" xmlns:a16="http://schemas.microsoft.com/office/drawing/2014/main" id="{4E86AC46-E94B-4011-8415-54FE303614B0}"/>
              </a:ext>
            </a:extLst>
          </p:cNvPr>
          <p:cNvSpPr/>
          <p:nvPr/>
        </p:nvSpPr>
        <p:spPr>
          <a:xfrm>
            <a:off x="9250962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="" xmlns:a16="http://schemas.microsoft.com/office/drawing/2014/main" id="{52982BAC-D02B-4747-AA9D-02F89081BCD6}"/>
              </a:ext>
            </a:extLst>
          </p:cNvPr>
          <p:cNvSpPr/>
          <p:nvPr/>
        </p:nvSpPr>
        <p:spPr>
          <a:xfrm>
            <a:off x="10696105" y="157567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Oval 237">
            <a:extLst>
              <a:ext uri="{FF2B5EF4-FFF2-40B4-BE49-F238E27FC236}">
                <a16:creationId xmlns="" xmlns:a16="http://schemas.microsoft.com/office/drawing/2014/main" id="{C8D6DB1B-A211-40C9-8F97-564588A9F62A}"/>
              </a:ext>
            </a:extLst>
          </p:cNvPr>
          <p:cNvSpPr/>
          <p:nvPr/>
        </p:nvSpPr>
        <p:spPr>
          <a:xfrm>
            <a:off x="10210968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="" xmlns:a16="http://schemas.microsoft.com/office/drawing/2014/main" id="{F8B88366-16D0-4861-A9CA-67AF0E1CADA7}"/>
              </a:ext>
            </a:extLst>
          </p:cNvPr>
          <p:cNvSpPr/>
          <p:nvPr/>
        </p:nvSpPr>
        <p:spPr>
          <a:xfrm>
            <a:off x="11190775" y="1581125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0" name="Google Shape;248;p5">
            <a:extLst>
              <a:ext uri="{FF2B5EF4-FFF2-40B4-BE49-F238E27FC236}">
                <a16:creationId xmlns="" xmlns:a16="http://schemas.microsoft.com/office/drawing/2014/main" id="{85A6C942-75F1-438A-A562-A5BF557425E0}"/>
              </a:ext>
            </a:extLst>
          </p:cNvPr>
          <p:cNvSpPr txBox="1"/>
          <p:nvPr/>
        </p:nvSpPr>
        <p:spPr>
          <a:xfrm>
            <a:off x="1000338" y="3037813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2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8;p5">
            <a:extLst>
              <a:ext uri="{FF2B5EF4-FFF2-40B4-BE49-F238E27FC236}">
                <a16:creationId xmlns="" xmlns:a16="http://schemas.microsoft.com/office/drawing/2014/main" id="{38B9E69F-B3DD-4428-9F9F-2F4A5D054958}"/>
              </a:ext>
            </a:extLst>
          </p:cNvPr>
          <p:cNvSpPr txBox="1"/>
          <p:nvPr/>
        </p:nvSpPr>
        <p:spPr>
          <a:xfrm>
            <a:off x="7009146" y="2996461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5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="" xmlns:a16="http://schemas.microsoft.com/office/drawing/2014/main" id="{885F0C8E-2D29-4653-906F-DA7EB728D68B}"/>
              </a:ext>
            </a:extLst>
          </p:cNvPr>
          <p:cNvSpPr/>
          <p:nvPr/>
        </p:nvSpPr>
        <p:spPr>
          <a:xfrm>
            <a:off x="391567" y="3860708"/>
            <a:ext cx="508978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3" name="Table 20">
            <a:extLst>
              <a:ext uri="{FF2B5EF4-FFF2-40B4-BE49-F238E27FC236}">
                <a16:creationId xmlns="" xmlns:a16="http://schemas.microsoft.com/office/drawing/2014/main" id="{F2A6D90B-D25C-4D1D-8B45-08FCFA55B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55009"/>
              </p:ext>
            </p:extLst>
          </p:nvPr>
        </p:nvGraphicFramePr>
        <p:xfrm>
          <a:off x="486095" y="398562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0BE8C5B-4984-4241-A4F0-3C3FF29099CC}"/>
              </a:ext>
            </a:extLst>
          </p:cNvPr>
          <p:cNvGrpSpPr/>
          <p:nvPr/>
        </p:nvGrpSpPr>
        <p:grpSpPr>
          <a:xfrm>
            <a:off x="559974" y="4114335"/>
            <a:ext cx="2763916" cy="1018704"/>
            <a:chOff x="809009" y="4215593"/>
            <a:chExt cx="2763916" cy="1018704"/>
          </a:xfrm>
        </p:grpSpPr>
        <p:sp>
          <p:nvSpPr>
            <p:cNvPr id="244" name="Oval 243">
              <a:extLst>
                <a:ext uri="{FF2B5EF4-FFF2-40B4-BE49-F238E27FC236}">
                  <a16:creationId xmlns="" xmlns:a16="http://schemas.microsoft.com/office/drawing/2014/main" id="{88B3FD16-3D96-42E8-89D8-69CCEB1BBB20}"/>
                </a:ext>
              </a:extLst>
            </p:cNvPr>
            <p:cNvSpPr/>
            <p:nvPr/>
          </p:nvSpPr>
          <p:spPr>
            <a:xfrm>
              <a:off x="809009" y="4215594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="" xmlns:a16="http://schemas.microsoft.com/office/drawing/2014/main" id="{3B23A72B-74ED-4FD8-B76D-C23AE23FBC63}"/>
                </a:ext>
              </a:extLst>
            </p:cNvPr>
            <p:cNvSpPr/>
            <p:nvPr/>
          </p:nvSpPr>
          <p:spPr>
            <a:xfrm>
              <a:off x="1454850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="" xmlns:a16="http://schemas.microsoft.com/office/drawing/2014/main" id="{EE6E8095-C200-45C7-9886-7935698333A7}"/>
                </a:ext>
              </a:extLst>
            </p:cNvPr>
            <p:cNvSpPr/>
            <p:nvPr/>
          </p:nvSpPr>
          <p:spPr>
            <a:xfrm>
              <a:off x="2055326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="" xmlns:a16="http://schemas.microsoft.com/office/drawing/2014/main" id="{D8BF084F-994D-4925-84B9-AD352AE3FF38}"/>
                </a:ext>
              </a:extLst>
            </p:cNvPr>
            <p:cNvSpPr/>
            <p:nvPr/>
          </p:nvSpPr>
          <p:spPr>
            <a:xfrm>
              <a:off x="2600494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="" xmlns:a16="http://schemas.microsoft.com/office/drawing/2014/main" id="{496EA428-45CC-4A8E-A376-86DF9D050385}"/>
                </a:ext>
              </a:extLst>
            </p:cNvPr>
            <p:cNvSpPr/>
            <p:nvPr/>
          </p:nvSpPr>
          <p:spPr>
            <a:xfrm>
              <a:off x="3212907" y="422634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="" xmlns:a16="http://schemas.microsoft.com/office/drawing/2014/main" id="{D68103F5-24AE-4129-B38B-D080F71407EE}"/>
                </a:ext>
              </a:extLst>
            </p:cNvPr>
            <p:cNvSpPr/>
            <p:nvPr/>
          </p:nvSpPr>
          <p:spPr>
            <a:xfrm>
              <a:off x="819363" y="4861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="" xmlns:a16="http://schemas.microsoft.com/office/drawing/2014/main" id="{9B50828D-F63D-41F3-BDA3-F3CAED931486}"/>
                </a:ext>
              </a:extLst>
            </p:cNvPr>
            <p:cNvSpPr/>
            <p:nvPr/>
          </p:nvSpPr>
          <p:spPr>
            <a:xfrm>
              <a:off x="1461320" y="4852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="" xmlns:a16="http://schemas.microsoft.com/office/drawing/2014/main" id="{E900C319-096C-43C9-AEB1-F71CB8539FF8}"/>
                </a:ext>
              </a:extLst>
            </p:cNvPr>
            <p:cNvSpPr/>
            <p:nvPr/>
          </p:nvSpPr>
          <p:spPr>
            <a:xfrm>
              <a:off x="2072650" y="482523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3" name="Oval 252">
            <a:extLst>
              <a:ext uri="{FF2B5EF4-FFF2-40B4-BE49-F238E27FC236}">
                <a16:creationId xmlns="" xmlns:a16="http://schemas.microsoft.com/office/drawing/2014/main" id="{2646F750-6E0B-40E4-937D-B28C55D86DD0}"/>
              </a:ext>
            </a:extLst>
          </p:cNvPr>
          <p:cNvSpPr/>
          <p:nvPr/>
        </p:nvSpPr>
        <p:spPr>
          <a:xfrm>
            <a:off x="4562220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Oval 253">
            <a:extLst>
              <a:ext uri="{FF2B5EF4-FFF2-40B4-BE49-F238E27FC236}">
                <a16:creationId xmlns="" xmlns:a16="http://schemas.microsoft.com/office/drawing/2014/main" id="{4662E57D-D261-4F9A-880E-2BC8FF44778D}"/>
              </a:ext>
            </a:extLst>
          </p:cNvPr>
          <p:cNvSpPr/>
          <p:nvPr/>
        </p:nvSpPr>
        <p:spPr>
          <a:xfrm>
            <a:off x="3591356" y="412322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="" xmlns:a16="http://schemas.microsoft.com/office/drawing/2014/main" id="{B1A42DAC-8F90-422B-A2AB-9F7FBD84D030}"/>
              </a:ext>
            </a:extLst>
          </p:cNvPr>
          <p:cNvSpPr/>
          <p:nvPr/>
        </p:nvSpPr>
        <p:spPr>
          <a:xfrm>
            <a:off x="5925215" y="3860708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6" name="Table 20">
            <a:extLst>
              <a:ext uri="{FF2B5EF4-FFF2-40B4-BE49-F238E27FC236}">
                <a16:creationId xmlns="" xmlns:a16="http://schemas.microsoft.com/office/drawing/2014/main" id="{FA3E7C38-BC5E-4A12-9609-916104842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103457"/>
              </p:ext>
            </p:extLst>
          </p:nvPr>
        </p:nvGraphicFramePr>
        <p:xfrm>
          <a:off x="6037432" y="397483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=""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=""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257" name="Oval 256">
            <a:extLst>
              <a:ext uri="{FF2B5EF4-FFF2-40B4-BE49-F238E27FC236}">
                <a16:creationId xmlns="" xmlns:a16="http://schemas.microsoft.com/office/drawing/2014/main" id="{D07C7491-014C-475D-89B3-41520A391B14}"/>
              </a:ext>
            </a:extLst>
          </p:cNvPr>
          <p:cNvSpPr/>
          <p:nvPr/>
        </p:nvSpPr>
        <p:spPr>
          <a:xfrm>
            <a:off x="6143009" y="410271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="" xmlns:a16="http://schemas.microsoft.com/office/drawing/2014/main" id="{DF31B4E3-C303-4332-82FF-218132E89249}"/>
              </a:ext>
            </a:extLst>
          </p:cNvPr>
          <p:cNvSpPr/>
          <p:nvPr/>
        </p:nvSpPr>
        <p:spPr>
          <a:xfrm>
            <a:off x="6788850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="" xmlns:a16="http://schemas.microsoft.com/office/drawing/2014/main" id="{14E1D473-8259-4531-96D8-3E03C4A4034B}"/>
              </a:ext>
            </a:extLst>
          </p:cNvPr>
          <p:cNvSpPr/>
          <p:nvPr/>
        </p:nvSpPr>
        <p:spPr>
          <a:xfrm>
            <a:off x="7389326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="" xmlns:a16="http://schemas.microsoft.com/office/drawing/2014/main" id="{5DB47582-1561-4C9F-91DA-3F9B72E91661}"/>
              </a:ext>
            </a:extLst>
          </p:cNvPr>
          <p:cNvSpPr/>
          <p:nvPr/>
        </p:nvSpPr>
        <p:spPr>
          <a:xfrm>
            <a:off x="7934494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="" xmlns:a16="http://schemas.microsoft.com/office/drawing/2014/main" id="{83DF6D89-DC6D-4396-BACB-376A140FC49C}"/>
              </a:ext>
            </a:extLst>
          </p:cNvPr>
          <p:cNvSpPr/>
          <p:nvPr/>
        </p:nvSpPr>
        <p:spPr>
          <a:xfrm>
            <a:off x="8546907" y="411346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="" xmlns:a16="http://schemas.microsoft.com/office/drawing/2014/main" id="{062E7994-3518-448F-969E-1AD3AD805B7E}"/>
              </a:ext>
            </a:extLst>
          </p:cNvPr>
          <p:cNvSpPr/>
          <p:nvPr/>
        </p:nvSpPr>
        <p:spPr>
          <a:xfrm>
            <a:off x="6153363" y="4749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="" xmlns:a16="http://schemas.microsoft.com/office/drawing/2014/main" id="{6D6729D3-EA0C-4FF5-8B13-72375F646945}"/>
              </a:ext>
            </a:extLst>
          </p:cNvPr>
          <p:cNvSpPr/>
          <p:nvPr/>
        </p:nvSpPr>
        <p:spPr>
          <a:xfrm>
            <a:off x="6795320" y="4740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="" xmlns:a16="http://schemas.microsoft.com/office/drawing/2014/main" id="{389365ED-DEED-4D49-B2B7-197E7E00B453}"/>
              </a:ext>
            </a:extLst>
          </p:cNvPr>
          <p:cNvSpPr/>
          <p:nvPr/>
        </p:nvSpPr>
        <p:spPr>
          <a:xfrm>
            <a:off x="7406650" y="471235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="" xmlns:a16="http://schemas.microsoft.com/office/drawing/2014/main" id="{61C83F9E-9DAA-4BF3-A350-10F52B61F546}"/>
              </a:ext>
            </a:extLst>
          </p:cNvPr>
          <p:cNvSpPr/>
          <p:nvPr/>
        </p:nvSpPr>
        <p:spPr>
          <a:xfrm>
            <a:off x="9250962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="" xmlns:a16="http://schemas.microsoft.com/office/drawing/2014/main" id="{3D483FAD-E92C-4E8E-884A-3DB012027F3B}"/>
              </a:ext>
            </a:extLst>
          </p:cNvPr>
          <p:cNvSpPr/>
          <p:nvPr/>
        </p:nvSpPr>
        <p:spPr>
          <a:xfrm>
            <a:off x="10696105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Oval 268">
            <a:extLst>
              <a:ext uri="{FF2B5EF4-FFF2-40B4-BE49-F238E27FC236}">
                <a16:creationId xmlns="" xmlns:a16="http://schemas.microsoft.com/office/drawing/2014/main" id="{3FB7E373-6B63-4E87-978D-701CB21B5D40}"/>
              </a:ext>
            </a:extLst>
          </p:cNvPr>
          <p:cNvSpPr/>
          <p:nvPr/>
        </p:nvSpPr>
        <p:spPr>
          <a:xfrm>
            <a:off x="10210968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="" xmlns:a16="http://schemas.microsoft.com/office/drawing/2014/main" id="{EC1C0F72-952E-43C8-80DD-E8E4DF5CCA61}"/>
              </a:ext>
            </a:extLst>
          </p:cNvPr>
          <p:cNvSpPr/>
          <p:nvPr/>
        </p:nvSpPr>
        <p:spPr>
          <a:xfrm>
            <a:off x="11190775" y="407106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Google Shape;248;p5">
            <a:extLst>
              <a:ext uri="{FF2B5EF4-FFF2-40B4-BE49-F238E27FC236}">
                <a16:creationId xmlns="" xmlns:a16="http://schemas.microsoft.com/office/drawing/2014/main" id="{C5656BA5-2FF4-4649-A204-F4B246A08196}"/>
              </a:ext>
            </a:extLst>
          </p:cNvPr>
          <p:cNvSpPr txBox="1"/>
          <p:nvPr/>
        </p:nvSpPr>
        <p:spPr>
          <a:xfrm>
            <a:off x="1000338" y="5527752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+ 4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48;p5">
            <a:extLst>
              <a:ext uri="{FF2B5EF4-FFF2-40B4-BE49-F238E27FC236}">
                <a16:creationId xmlns="" xmlns:a16="http://schemas.microsoft.com/office/drawing/2014/main" id="{9F95B567-2854-425B-B0FA-42078676DD55}"/>
              </a:ext>
            </a:extLst>
          </p:cNvPr>
          <p:cNvSpPr txBox="1"/>
          <p:nvPr/>
        </p:nvSpPr>
        <p:spPr>
          <a:xfrm>
            <a:off x="7009146" y="5486400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 5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="" xmlns:a16="http://schemas.microsoft.com/office/drawing/2014/main" id="{79D6B0CA-9495-42CD-B600-D750C94E977E}"/>
              </a:ext>
            </a:extLst>
          </p:cNvPr>
          <p:cNvSpPr/>
          <p:nvPr/>
        </p:nvSpPr>
        <p:spPr>
          <a:xfrm>
            <a:off x="5007944" y="4104881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>
            <a:extLst>
              <a:ext uri="{FF2B5EF4-FFF2-40B4-BE49-F238E27FC236}">
                <a16:creationId xmlns="" xmlns:a16="http://schemas.microsoft.com/office/drawing/2014/main" id="{CECBDDEC-4A04-44F2-96B4-5AB701DB611A}"/>
              </a:ext>
            </a:extLst>
          </p:cNvPr>
          <p:cNvSpPr/>
          <p:nvPr/>
        </p:nvSpPr>
        <p:spPr>
          <a:xfrm>
            <a:off x="4105364" y="4113469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="" xmlns:a16="http://schemas.microsoft.com/office/drawing/2014/main" id="{D5112072-BCBE-4B81-9668-C9B19D92ED33}"/>
              </a:ext>
            </a:extLst>
          </p:cNvPr>
          <p:cNvSpPr/>
          <p:nvPr/>
        </p:nvSpPr>
        <p:spPr>
          <a:xfrm>
            <a:off x="9753089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0" name="TextBox3" r:id="rId2" imgW="628560" imgH="476280"/>
        </mc:Choice>
        <mc:Fallback>
          <p:control name="TextBox3" r:id="rId2" imgW="628560" imgH="4762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32225" y="3106738"/>
                  <a:ext cx="630238" cy="474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1" name="TextBox1" r:id="rId3" imgW="628560" imgH="476280"/>
        </mc:Choice>
        <mc:Fallback>
          <p:control name="TextBox1" r:id="rId3" imgW="628560" imgH="476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99625" y="3052763"/>
                  <a:ext cx="631825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2" name="TextBox2" r:id="rId4" imgW="628560" imgH="476280"/>
        </mc:Choice>
        <mc:Fallback>
          <p:control name="TextBox2" r:id="rId4" imgW="628560" imgH="476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4113" y="5583238"/>
                  <a:ext cx="630237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3" name="TextBox4" r:id="rId5" imgW="628560" imgH="476280"/>
        </mc:Choice>
        <mc:Fallback>
          <p:control name="TextBox4" r:id="rId5" imgW="628560" imgH="4762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8050" y="5580063"/>
                  <a:ext cx="630238" cy="474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7088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5612 0.09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9375 0.0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4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0.09258 0.087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0651 0.089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44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09791 0.08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236" grpId="0" animBg="1"/>
      <p:bldP spid="254" grpId="0" animBg="1"/>
      <p:bldP spid="267" grpId="0" animBg="1"/>
      <p:bldP spid="274" grpId="0" animBg="1"/>
      <p:bldP spid="2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=""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7681183" y="2026479"/>
            <a:ext cx="3830854" cy="2190337"/>
            <a:chOff x="1046305" y="1346583"/>
            <a:chExt cx="2983465" cy="2190337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2983465" cy="2190337"/>
              <a:chOff x="851825" y="1218247"/>
              <a:chExt cx="2656793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=""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20257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=""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796076" y="1944284"/>
              <a:ext cx="20256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0" y="1773349"/>
            <a:ext cx="3682470" cy="2443467"/>
            <a:chOff x="6007005" y="1086391"/>
            <a:chExt cx="2717941" cy="2443467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2717941" cy="2443467"/>
              <a:chOff x="4559499" y="736014"/>
              <a:chExt cx="271794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=""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16311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=""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109658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4047025" y="1892048"/>
            <a:ext cx="3458970" cy="2324768"/>
            <a:chOff x="3658265" y="3795250"/>
            <a:chExt cx="2493122" cy="2324768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2493122" cy="2324768"/>
              <a:chOff x="8388403" y="931473"/>
              <a:chExt cx="2493122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=""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2289105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=""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0443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104" name="TextBox4" r:id="rId2" imgW="723960" imgH="457200"/>
        </mc:Choice>
        <mc:Fallback>
          <p:control name="TextBox4" r:id="rId2" imgW="72396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1263" y="2717800"/>
                  <a:ext cx="725487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5" name="TextBox1" r:id="rId3" imgW="723960" imgH="457200"/>
        </mc:Choice>
        <mc:Fallback>
          <p:control name="TextBox1" r:id="rId3" imgW="72396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1263" y="3375025"/>
                  <a:ext cx="725487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6" name="TextBox2" r:id="rId4" imgW="723960" imgH="457200"/>
        </mc:Choice>
        <mc:Fallback>
          <p:control name="TextBox2" r:id="rId4" imgW="72396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2225" y="2665413"/>
                  <a:ext cx="72548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7" name="TextBox3" r:id="rId5" imgW="723960" imgH="457200"/>
        </mc:Choice>
        <mc:Fallback>
          <p:control name="TextBox3" r:id="rId5" imgW="72396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2225" y="3327400"/>
                  <a:ext cx="72548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8" name="TextBox5" r:id="rId6" imgW="723960" imgH="457200"/>
        </mc:Choice>
        <mc:Fallback>
          <p:control name="TextBox5" r:id="rId6" imgW="72396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0013" y="2686050"/>
                  <a:ext cx="72390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9" name="TextBox6" r:id="rId7" imgW="723960" imgH="457200"/>
        </mc:Choice>
        <mc:Fallback>
          <p:control name="TextBox6" r:id="rId7" imgW="723960" imgH="45720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0013" y="3355975"/>
                  <a:ext cx="72390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E0E0FA-D533-4674-8AB1-D09BA7B326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865" b="4016"/>
          <a:stretch/>
        </p:blipFill>
        <p:spPr>
          <a:xfrm>
            <a:off x="1142619" y="436535"/>
            <a:ext cx="9906762" cy="59692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084483" y="335603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352" y="538595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3380">
            <a:off x="464279" y="5385950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88591">
            <a:off x="-30944" y="5405323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02724" y="4731479"/>
            <a:ext cx="1182453" cy="9861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6209" y="-381426"/>
            <a:ext cx="2760665" cy="23465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7112" y="13789"/>
            <a:ext cx="1502089" cy="117242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23" name="TextBox5" r:id="rId2" imgW="571680" imgH="514440"/>
        </mc:Choice>
        <mc:Fallback>
          <p:control name="TextBox5" r:id="rId2" imgW="571680" imgH="5144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84550" y="4856163"/>
                  <a:ext cx="573088" cy="511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4" name="TextBox4" r:id="rId3" imgW="352440" imgH="380880"/>
        </mc:Choice>
        <mc:Fallback>
          <p:control name="TextBox4" r:id="rId3" imgW="352440" imgH="380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4813" y="4911725"/>
                  <a:ext cx="357187" cy="382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5" name="TextBox1" r:id="rId4" imgW="571680" imgH="514440"/>
        </mc:Choice>
        <mc:Fallback>
          <p:control name="TextBox1" r:id="rId4" imgW="571680" imgH="5144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6950" y="4856163"/>
                  <a:ext cx="573088" cy="509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6" name="TextBox2" r:id="rId5" imgW="571680" imgH="514440"/>
        </mc:Choice>
        <mc:Fallback>
          <p:control name="TextBox2" r:id="rId5" imgW="571680" imgH="5144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6763" y="4856163"/>
                  <a:ext cx="573087" cy="509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7" name="TextBox3" r:id="rId6" imgW="571680" imgH="514440"/>
        </mc:Choice>
        <mc:Fallback>
          <p:control name="TextBox3" r:id="rId6" imgW="571680" imgH="5144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3388" y="5572125"/>
                  <a:ext cx="573087" cy="509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7"/>
          <a:stretch/>
        </p:blipFill>
        <p:spPr>
          <a:xfrm>
            <a:off x="12192028" y="-1"/>
            <a:ext cx="3361509" cy="6868633"/>
          </a:xfrm>
          <a:prstGeom prst="rect">
            <a:avLst/>
          </a:prstGeom>
        </p:spPr>
      </p:pic>
      <p:sp>
        <p:nvSpPr>
          <p:cNvPr id="5" name="LINE"/>
          <p:cNvSpPr/>
          <p:nvPr/>
        </p:nvSpPr>
        <p:spPr>
          <a:xfrm>
            <a:off x="12191999" y="0"/>
            <a:ext cx="18288" cy="6858000"/>
          </a:xfrm>
          <a:prstGeom prst="rect">
            <a:avLst/>
          </a:prstGeom>
          <a:solidFill>
            <a:srgbClr val="7E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11"/>
          <p:cNvSpPr/>
          <p:nvPr/>
        </p:nvSpPr>
        <p:spPr>
          <a:xfrm>
            <a:off x="12375481" y="234891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G12"/>
          <p:cNvSpPr/>
          <p:nvPr/>
        </p:nvSpPr>
        <p:spPr>
          <a:xfrm>
            <a:off x="12375481" y="1998540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8" name="G13"/>
          <p:cNvSpPr/>
          <p:nvPr/>
        </p:nvSpPr>
        <p:spPr>
          <a:xfrm>
            <a:off x="12375481" y="164347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G14"/>
          <p:cNvSpPr/>
          <p:nvPr/>
        </p:nvSpPr>
        <p:spPr>
          <a:xfrm>
            <a:off x="12375481" y="1288412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G15"/>
          <p:cNvSpPr/>
          <p:nvPr/>
        </p:nvSpPr>
        <p:spPr>
          <a:xfrm>
            <a:off x="12375481" y="933348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C11"/>
          <p:cNvSpPr/>
          <p:nvPr/>
        </p:nvSpPr>
        <p:spPr>
          <a:xfrm>
            <a:off x="12734542" y="235072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32" name="C12"/>
          <p:cNvSpPr/>
          <p:nvPr/>
        </p:nvSpPr>
        <p:spPr>
          <a:xfrm>
            <a:off x="12734542" y="1996380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33" name="C13"/>
          <p:cNvSpPr/>
          <p:nvPr/>
        </p:nvSpPr>
        <p:spPr>
          <a:xfrm>
            <a:off x="12734542" y="1642036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34" name="C14"/>
          <p:cNvSpPr/>
          <p:nvPr/>
        </p:nvSpPr>
        <p:spPr>
          <a:xfrm>
            <a:off x="12734542" y="128769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35" name="C15"/>
          <p:cNvSpPr/>
          <p:nvPr/>
        </p:nvSpPr>
        <p:spPr>
          <a:xfrm>
            <a:off x="12734542" y="933348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39" name="Audi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74971" y="-818577"/>
            <a:ext cx="609600" cy="609600"/>
          </a:xfrm>
          <a:prstGeom prst="rect">
            <a:avLst/>
          </a:prstGeom>
        </p:spPr>
      </p:pic>
      <p:pic>
        <p:nvPicPr>
          <p:cNvPr id="40" name="Audio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88855" y="-818577"/>
            <a:ext cx="609600" cy="609600"/>
          </a:xfrm>
          <a:prstGeom prst="rect">
            <a:avLst/>
          </a:prstGeom>
        </p:spPr>
      </p:pic>
      <p:pic>
        <p:nvPicPr>
          <p:cNvPr id="41" name="Logo" descr="O-ic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6129" r="4992" b="-1130"/>
          <a:stretch/>
        </p:blipFill>
        <p:spPr bwMode="auto">
          <a:xfrm>
            <a:off x="4336324" y="1607454"/>
            <a:ext cx="3578022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Violet"/>
          <p:cNvSpPr>
            <a:spLocks noChangeArrowheads="1"/>
          </p:cNvSpPr>
          <p:nvPr/>
        </p:nvSpPr>
        <p:spPr bwMode="auto">
          <a:xfrm rot="18245478" flipH="1">
            <a:off x="5857739" y="2120205"/>
            <a:ext cx="398463" cy="2454471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Green"/>
          <p:cNvSpPr>
            <a:spLocks noChangeArrowheads="1"/>
          </p:cNvSpPr>
          <p:nvPr/>
        </p:nvSpPr>
        <p:spPr bwMode="auto">
          <a:xfrm rot="3354522">
            <a:off x="5773205" y="2210871"/>
            <a:ext cx="552450" cy="2332038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69 L -0.2763 -0.00069 " pathEditMode="fixed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2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27631 -2.96296E-6 " pathEditMode="relative" rAng="0" ptsTypes="AA">
                                      <p:cBhvr>
                                        <p:cTn id="29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3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5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6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"/>
                            </p:stCondLst>
                            <p:childTnLst>
                              <p:par>
                                <p:cTn id="77" presetID="10" presetClass="exit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5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4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>
                <p:cTn id="1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="" xmlns:a16="http://schemas.microsoft.com/office/drawing/2014/main" id="{C1C91EE1-D6D2-453B-8B77-659B66AA74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="" xmlns:a16="http://schemas.microsoft.com/office/drawing/2014/main" id="{7180D984-60CA-4044-B768-A52DBA95FE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="" xmlns:a16="http://schemas.microsoft.com/office/drawing/2014/main" id="{6691842A-A0E2-4235-823F-DD40D60BE47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="" xmlns:a16="http://schemas.microsoft.com/office/drawing/2014/main" id="{B45831E4-7F65-462E-B693-7D2D86DD632E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="" xmlns:a16="http://schemas.microsoft.com/office/drawing/2014/main" id="{F2F0F8D5-4359-4E21-8DD4-D439CB0A2D72}"/>
              </a:ext>
            </a:extLst>
          </p:cNvPr>
          <p:cNvSpPr/>
          <p:nvPr/>
        </p:nvSpPr>
        <p:spPr>
          <a:xfrm flipH="1">
            <a:off x="2325374" y="5567230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="" xmlns:a16="http://schemas.microsoft.com/office/drawing/2014/main" id="{12F94967-187E-49AD-B067-98CDABE6EB55}"/>
              </a:ext>
            </a:extLst>
          </p:cNvPr>
          <p:cNvSpPr/>
          <p:nvPr/>
        </p:nvSpPr>
        <p:spPr>
          <a:xfrm flipH="1">
            <a:off x="6106437" y="558515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="" xmlns:a16="http://schemas.microsoft.com/office/drawing/2014/main" id="{6E9EFE1B-932D-482A-B18D-B94B5CEE05EA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="" xmlns:a16="http://schemas.microsoft.com/office/drawing/2014/main" id="{DF590456-7F71-423D-954B-4F430FE7440D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="" xmlns:a16="http://schemas.microsoft.com/office/drawing/2014/main" id="{18B4B230-460F-4D28-A795-6B9E52808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="" xmlns:a16="http://schemas.microsoft.com/office/drawing/2014/main" id="{3D16A39D-A273-406B-A946-86F79DDA5C67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9 + 5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="" xmlns:a16="http://schemas.microsoft.com/office/drawing/2014/main" id="{7966B0C0-4EE3-4B7A-BAA3-4829130CA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="" xmlns:a16="http://schemas.microsoft.com/office/drawing/2014/main" id="{EA286F06-3CC8-45DC-BED4-26F4151DA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="" xmlns:a16="http://schemas.microsoft.com/office/drawing/2014/main" id="{BD0BB337-77BB-4B8B-A1EB-F420E3D906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53841BA-85E9-4D0E-9441-D33C0838410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5A532440-EF6E-4063-8369-B4BA974FE072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="" xmlns:a16="http://schemas.microsoft.com/office/drawing/2014/main" id="{1DE54076-BD8C-498C-A648-11284BA8BDBE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="" xmlns:a16="http://schemas.microsoft.com/office/drawing/2014/main" id="{D1C41279-B0E1-412F-98F8-98461B6CC422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="" xmlns:a16="http://schemas.microsoft.com/office/drawing/2014/main" id="{FD0C829D-3A64-42D4-B81D-C77CF90699C4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="" xmlns:a16="http://schemas.microsoft.com/office/drawing/2014/main" id="{64971F7E-6904-4C5B-A16C-53656A5E2AF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="" xmlns:a16="http://schemas.microsoft.com/office/drawing/2014/main" id="{B5A33D91-3682-48E6-BCA5-50B0AB3C820F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="" xmlns:a16="http://schemas.microsoft.com/office/drawing/2014/main" id="{F5FFCA7C-2B8E-436C-83FA-38339C7EEE17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="" xmlns:a16="http://schemas.microsoft.com/office/drawing/2014/main" id="{77957CB0-50A2-4F02-A75F-14D5793B6A1A}"/>
              </a:ext>
            </a:extLst>
          </p:cNvPr>
          <p:cNvSpPr/>
          <p:nvPr/>
        </p:nvSpPr>
        <p:spPr>
          <a:xfrm>
            <a:off x="9302966" y="2306474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="" xmlns:a16="http://schemas.microsoft.com/office/drawing/2014/main" id="{FFA46894-BC16-4310-BB5D-4CDC691D0747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="" xmlns:a16="http://schemas.microsoft.com/office/drawing/2014/main" id="{E56411D5-1281-42AD-96D8-014776159AA5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="" xmlns:a16="http://schemas.microsoft.com/office/drawing/2014/main" id="{FD57B367-ABAD-4FD4-A0D4-EF376C825FC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="" xmlns:a16="http://schemas.microsoft.com/office/drawing/2014/main" id="{0BA5FD99-2217-455D-958D-CD1A58D23DE0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="" xmlns:a16="http://schemas.microsoft.com/office/drawing/2014/main" id="{0CA2672B-C5F5-4182-9DA8-B204A1489CD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3325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="" xmlns:a16="http://schemas.microsoft.com/office/drawing/2014/main" id="{3DFB4534-F787-4907-9460-6519703964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="" xmlns:a16="http://schemas.microsoft.com/office/drawing/2014/main" id="{E32D3207-964B-41DC-AF37-674C20D7892A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="" xmlns:a16="http://schemas.microsoft.com/office/drawing/2014/main" id="{44AA70A9-D865-48B3-AABE-8478D80C762E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="" xmlns:a16="http://schemas.microsoft.com/office/drawing/2014/main" id="{1F22236E-31F0-45DD-99D9-281FB80F99C7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="" xmlns:a16="http://schemas.microsoft.com/office/drawing/2014/main" id="{41933180-8745-428B-BF80-26D447F3BC35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="" xmlns:a16="http://schemas.microsoft.com/office/drawing/2014/main" id="{C2F20D0B-7B1C-4474-875B-F8FDEABEC3DF}"/>
              </a:ext>
            </a:extLst>
          </p:cNvPr>
          <p:cNvSpPr/>
          <p:nvPr/>
        </p:nvSpPr>
        <p:spPr>
          <a:xfrm flipH="1">
            <a:off x="2323273" y="5583613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="" xmlns:a16="http://schemas.microsoft.com/office/drawing/2014/main" id="{21C4256F-8789-4D31-A1ED-7931234D65E8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="" xmlns:a16="http://schemas.microsoft.com/office/drawing/2014/main" id="{7EDF3EEA-0B6B-4C0F-8612-54985C8EE6A8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="" xmlns:a16="http://schemas.microsoft.com/office/drawing/2014/main" id="{192ECDE7-D10D-41E9-9083-F482524EC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="" xmlns:a16="http://schemas.microsoft.com/office/drawing/2014/main" id="{2CCCC34C-EF5F-41BC-B3BC-73F5FC5C8659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="" xmlns:a16="http://schemas.microsoft.com/office/drawing/2014/main" id="{08416239-4426-4D74-8B7F-1874B7FF4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="" xmlns:a16="http://schemas.microsoft.com/office/drawing/2014/main" id="{320AD703-93F2-49F1-9C5E-A7E55A8C0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="" xmlns:a16="http://schemas.microsoft.com/office/drawing/2014/main" id="{EBF4DB95-D55C-4A5D-B45F-CBAEC7EEE5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7F9CBD4-420C-4281-B06C-7290A57F63B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B4766F36-803C-4FF7-9303-CBA8C62B02E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="" xmlns:a16="http://schemas.microsoft.com/office/drawing/2014/main" id="{587016D7-E15A-4FD1-81ED-6D4B8E0EA85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RectangleA">
            <a:hlinkClick r:id="" action="ppaction://macro?name=DMAM1"/>
            <a:extLst>
              <a:ext uri="{FF2B5EF4-FFF2-40B4-BE49-F238E27FC236}">
                <a16:creationId xmlns="" xmlns:a16="http://schemas.microsoft.com/office/drawing/2014/main" id="{1921EB60-DD07-4731-AC23-2280C0B80A41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Rectangle B">
            <a:hlinkClick r:id="" action="ppaction://macro?name=DMBM1"/>
            <a:extLst>
              <a:ext uri="{FF2B5EF4-FFF2-40B4-BE49-F238E27FC236}">
                <a16:creationId xmlns="" xmlns:a16="http://schemas.microsoft.com/office/drawing/2014/main" id="{ECC9479B-A121-4EBC-866A-68077517261F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C">
            <a:hlinkClick r:id="" action="ppaction://macro?name=DMCM1"/>
            <a:extLst>
              <a:ext uri="{FF2B5EF4-FFF2-40B4-BE49-F238E27FC236}">
                <a16:creationId xmlns="" xmlns:a16="http://schemas.microsoft.com/office/drawing/2014/main" id="{4C7580DE-3E38-4947-9D2E-32D31D7D4117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D">
            <a:hlinkClick r:id="" action="ppaction://macro?name=DMDM1"/>
            <a:extLst>
              <a:ext uri="{FF2B5EF4-FFF2-40B4-BE49-F238E27FC236}">
                <a16:creationId xmlns="" xmlns:a16="http://schemas.microsoft.com/office/drawing/2014/main" id="{913CFF7F-7BD2-445C-8B59-1488EBD9EED1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G11">
            <a:extLst>
              <a:ext uri="{FF2B5EF4-FFF2-40B4-BE49-F238E27FC236}">
                <a16:creationId xmlns="" xmlns:a16="http://schemas.microsoft.com/office/drawing/2014/main" id="{C0D95059-0B5B-471B-8FF0-04A5B035CA09}"/>
              </a:ext>
            </a:extLst>
          </p:cNvPr>
          <p:cNvSpPr/>
          <p:nvPr/>
        </p:nvSpPr>
        <p:spPr>
          <a:xfrm>
            <a:off x="9267308" y="1830435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C11">
            <a:extLst>
              <a:ext uri="{FF2B5EF4-FFF2-40B4-BE49-F238E27FC236}">
                <a16:creationId xmlns="" xmlns:a16="http://schemas.microsoft.com/office/drawing/2014/main" id="{D93432BF-340B-4BD4-9884-321C7B29F07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4" name="C11">
            <a:extLst>
              <a:ext uri="{FF2B5EF4-FFF2-40B4-BE49-F238E27FC236}">
                <a16:creationId xmlns="" xmlns:a16="http://schemas.microsoft.com/office/drawing/2014/main" id="{2441826E-B5D1-43F2-B296-061E73AAE92B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="" xmlns:a16="http://schemas.microsoft.com/office/drawing/2014/main" id="{5A2EC69C-AA6A-49CE-A0F7-AFEF309D3439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="" xmlns:a16="http://schemas.microsoft.com/office/drawing/2014/main" id="{3A6DC2B0-DF8B-4C51-BA3E-633938905585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7" name="C11">
            <a:extLst>
              <a:ext uri="{FF2B5EF4-FFF2-40B4-BE49-F238E27FC236}">
                <a16:creationId xmlns="" xmlns:a16="http://schemas.microsoft.com/office/drawing/2014/main" id="{FF5DA095-239B-4B71-8A3C-E84C49589D0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6858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="" xmlns:a16="http://schemas.microsoft.com/office/drawing/2014/main" id="{57A2A18A-F752-4184-AF68-BA235272F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="" xmlns:a16="http://schemas.microsoft.com/office/drawing/2014/main" id="{D7DF6DF3-EBFB-4C4A-A8B2-4240BDFDAC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="" xmlns:a16="http://schemas.microsoft.com/office/drawing/2014/main" id="{9DFDD1C9-457B-48ED-BB3E-892C7F82C15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="" xmlns:a16="http://schemas.microsoft.com/office/drawing/2014/main" id="{2D36DEE9-7C22-4ADA-9259-D8F53E21870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="" xmlns:a16="http://schemas.microsoft.com/office/drawing/2014/main" id="{BD9A2D42-93EF-4054-ACE7-03C79173F00A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="" xmlns:a16="http://schemas.microsoft.com/office/drawing/2014/main" id="{C3D2EF19-1C10-426A-9E33-870C803DE0B5}"/>
              </a:ext>
            </a:extLst>
          </p:cNvPr>
          <p:cNvSpPr/>
          <p:nvPr/>
        </p:nvSpPr>
        <p:spPr>
          <a:xfrm flipH="1">
            <a:off x="2314622" y="614447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8" name="DAC">
            <a:extLst>
              <a:ext uri="{FF2B5EF4-FFF2-40B4-BE49-F238E27FC236}">
                <a16:creationId xmlns="" xmlns:a16="http://schemas.microsoft.com/office/drawing/2014/main" id="{D64F086C-19BB-4924-9A6D-D82E413CD852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9" name="DAD">
            <a:extLst>
              <a:ext uri="{FF2B5EF4-FFF2-40B4-BE49-F238E27FC236}">
                <a16:creationId xmlns="" xmlns:a16="http://schemas.microsoft.com/office/drawing/2014/main" id="{B6047537-9631-481A-B251-362440946AB9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="" xmlns:a16="http://schemas.microsoft.com/office/drawing/2014/main" id="{084B886F-0A77-40A2-8E68-CAD6821AB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="" xmlns:a16="http://schemas.microsoft.com/office/drawing/2014/main" id="{59656BE2-6F5E-4EBA-BD40-E57EC518A011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9 + 6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="" xmlns:a16="http://schemas.microsoft.com/office/drawing/2014/main" id="{63F177EE-886F-483D-8A83-F222FF769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="" xmlns:a16="http://schemas.microsoft.com/office/drawing/2014/main" id="{C5D87ACB-5B72-4B34-A9FA-6D26D9888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="" xmlns:a16="http://schemas.microsoft.com/office/drawing/2014/main" id="{401FAE1A-196F-4302-97C1-028033181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4D61B59-AC6E-4854-AAA7-D23D029D0AF5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4720AC93-369A-4B97-A5C3-B4237C29108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="" xmlns:a16="http://schemas.microsoft.com/office/drawing/2014/main" id="{C2281868-5BAD-459B-91A6-9915EC88F5FD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="" xmlns:a16="http://schemas.microsoft.com/office/drawing/2014/main" id="{25BCDDE2-5E86-4A5A-9718-E67427488277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="" xmlns:a16="http://schemas.microsoft.com/office/drawing/2014/main" id="{A2F2AD6E-D4B5-4E40-8708-4B84DEE066BB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="" xmlns:a16="http://schemas.microsoft.com/office/drawing/2014/main" id="{ABF49366-58BF-4F27-B451-7E71B9AF48D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="" xmlns:a16="http://schemas.microsoft.com/office/drawing/2014/main" id="{8A8F95A6-6A9A-4462-92BA-976D442A2AC4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="" xmlns:a16="http://schemas.microsoft.com/office/drawing/2014/main" id="{AAEA72B3-5A6B-4817-8943-51CE538D3228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="" xmlns:a16="http://schemas.microsoft.com/office/drawing/2014/main" id="{C0B00648-7804-4034-87D4-F0BC7138F8D0}"/>
              </a:ext>
            </a:extLst>
          </p:cNvPr>
          <p:cNvSpPr/>
          <p:nvPr/>
        </p:nvSpPr>
        <p:spPr>
          <a:xfrm>
            <a:off x="9267308" y="1306286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="" xmlns:a16="http://schemas.microsoft.com/office/drawing/2014/main" id="{058EAE8E-CE5A-441C-A056-AD7366CD0149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="" xmlns:a16="http://schemas.microsoft.com/office/drawing/2014/main" id="{4E723223-103D-495F-A705-A82D3E0BFA4D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="" xmlns:a16="http://schemas.microsoft.com/office/drawing/2014/main" id="{D65E1CFA-CAC8-410C-914B-091ED35A6247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="" xmlns:a16="http://schemas.microsoft.com/office/drawing/2014/main" id="{F5A65A6A-C025-4082-B8BF-66F47B8CED54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="" xmlns:a16="http://schemas.microsoft.com/office/drawing/2014/main" id="{90E6E724-4F0F-44B3-8B91-506DF3CE47E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22131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="" xmlns:a16="http://schemas.microsoft.com/office/drawing/2014/main" id="{275817BA-6E4E-48E9-B6E2-2EC1927E3F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="" xmlns:a16="http://schemas.microsoft.com/office/drawing/2014/main" id="{F1DCAFF2-512C-4660-B076-81DD12F2CEA0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="" xmlns:a16="http://schemas.microsoft.com/office/drawing/2014/main" id="{02B3024A-5CF8-457C-B417-FB393BB5ECD0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="" xmlns:a16="http://schemas.microsoft.com/office/drawing/2014/main" id="{B72C0EDF-04A2-44DF-9601-250FF169A67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="" xmlns:a16="http://schemas.microsoft.com/office/drawing/2014/main" id="{201D2669-8907-4E65-926B-F75C97996456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="" xmlns:a16="http://schemas.microsoft.com/office/drawing/2014/main" id="{02FF98BC-81B6-4621-82F2-54119B4EE12E}"/>
              </a:ext>
            </a:extLst>
          </p:cNvPr>
          <p:cNvSpPr/>
          <p:nvPr/>
        </p:nvSpPr>
        <p:spPr>
          <a:xfrm flipH="1">
            <a:off x="6096000" y="614632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8" name="DAC">
            <a:extLst>
              <a:ext uri="{FF2B5EF4-FFF2-40B4-BE49-F238E27FC236}">
                <a16:creationId xmlns="" xmlns:a16="http://schemas.microsoft.com/office/drawing/2014/main" id="{A0D9B08E-CB41-43ED-9973-B2A04B52E6BD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="" xmlns:a16="http://schemas.microsoft.com/office/drawing/2014/main" id="{9E6A94E0-BB63-4FC9-B33D-724DEAC386DB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="" xmlns:a16="http://schemas.microsoft.com/office/drawing/2014/main" id="{C890546E-99E7-4914-A795-BF9E5EE9C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="" xmlns:a16="http://schemas.microsoft.com/office/drawing/2014/main" id="{A6DE59A7-D77B-4F1E-BE38-9CE8CCA8D41E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7 + 9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="" xmlns:a16="http://schemas.microsoft.com/office/drawing/2014/main" id="{4462A30F-2769-4FC8-A97A-082DB40B5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="" xmlns:a16="http://schemas.microsoft.com/office/drawing/2014/main" id="{C143E2D4-A3DB-4450-81E7-0D6D3ED54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="" xmlns:a16="http://schemas.microsoft.com/office/drawing/2014/main" id="{77ACA615-8EDC-4F3B-A7A0-E7AEB692A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0F3629-6DAC-4682-B2A2-1427E4BB246E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F1B3C911-EEC6-46BF-AF16-4B69747F6C93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="" xmlns:a16="http://schemas.microsoft.com/office/drawing/2014/main" id="{2850C36E-DF31-4BC4-953D-5F7FCFD4BE5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="" xmlns:a16="http://schemas.microsoft.com/office/drawing/2014/main" id="{0DBDDD39-67E8-471C-872B-CD9433FBEB64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="" xmlns:a16="http://schemas.microsoft.com/office/drawing/2014/main" id="{8EFC4DDC-DB3A-44AD-959F-DAF65C069A61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="" xmlns:a16="http://schemas.microsoft.com/office/drawing/2014/main" id="{3E7AD358-C819-407A-8F23-98C369184200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="" xmlns:a16="http://schemas.microsoft.com/office/drawing/2014/main" id="{E95B7697-E01D-42DB-B63A-7C185CA62FF1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="" xmlns:a16="http://schemas.microsoft.com/office/drawing/2014/main" id="{23F4EE97-F66F-414A-97EC-42247E5B4DBF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="" xmlns:a16="http://schemas.microsoft.com/office/drawing/2014/main" id="{D8684767-CE8D-4DB4-9586-4877C67C99A1}"/>
              </a:ext>
            </a:extLst>
          </p:cNvPr>
          <p:cNvSpPr/>
          <p:nvPr/>
        </p:nvSpPr>
        <p:spPr>
          <a:xfrm>
            <a:off x="9267308" y="808861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="" xmlns:a16="http://schemas.microsoft.com/office/drawing/2014/main" id="{4D797E5F-02E3-413F-8E4C-DE46E34A5EB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="" xmlns:a16="http://schemas.microsoft.com/office/drawing/2014/main" id="{C4CADC3D-3EEA-427C-A063-892C97D129B9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="" xmlns:a16="http://schemas.microsoft.com/office/drawing/2014/main" id="{622E19E4-5470-46A3-A044-CE436629D9BA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="" xmlns:a16="http://schemas.microsoft.com/office/drawing/2014/main" id="{E20A4E10-D80F-48BE-938E-162946EB9B7C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="" xmlns:a16="http://schemas.microsoft.com/office/drawing/2014/main" id="{F7004A56-6C64-4366-A145-841DF65BD0A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38956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="" xmlns:a16="http://schemas.microsoft.com/office/drawing/2014/main" id="{E75FBEE5-B085-442A-997B-FD23CECDE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="" xmlns:a16="http://schemas.microsoft.com/office/drawing/2014/main" id="{2CF2976D-F802-47DC-9641-892DAC28E4F5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="" xmlns:a16="http://schemas.microsoft.com/office/drawing/2014/main" id="{A597CB86-9243-4FA8-B9B4-549DE163103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="" xmlns:a16="http://schemas.microsoft.com/office/drawing/2014/main" id="{B27C0F1A-E132-4F5B-8B1E-B3E72E36EC45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="" xmlns:a16="http://schemas.microsoft.com/office/drawing/2014/main" id="{C8A94335-DCC1-4A10-AD80-DED88B179852}"/>
              </a:ext>
            </a:extLst>
          </p:cNvPr>
          <p:cNvSpPr/>
          <p:nvPr/>
        </p:nvSpPr>
        <p:spPr>
          <a:xfrm flipH="1">
            <a:off x="6099017" y="6149007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7" name="DAB">
            <a:extLst>
              <a:ext uri="{FF2B5EF4-FFF2-40B4-BE49-F238E27FC236}">
                <a16:creationId xmlns="" xmlns:a16="http://schemas.microsoft.com/office/drawing/2014/main" id="{A023D566-91FA-4D96-AE5D-3784083B43F2}"/>
              </a:ext>
            </a:extLst>
          </p:cNvPr>
          <p:cNvSpPr/>
          <p:nvPr/>
        </p:nvSpPr>
        <p:spPr>
          <a:xfrm flipH="1">
            <a:off x="6105546" y="558491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8" name="DAC">
            <a:extLst>
              <a:ext uri="{FF2B5EF4-FFF2-40B4-BE49-F238E27FC236}">
                <a16:creationId xmlns="" xmlns:a16="http://schemas.microsoft.com/office/drawing/2014/main" id="{FDB96F23-8E7C-4BC6-B10C-D37173C9B4F0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="" xmlns:a16="http://schemas.microsoft.com/office/drawing/2014/main" id="{EF980870-791D-4C6B-93A8-AB0CBBD62575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="" xmlns:a16="http://schemas.microsoft.com/office/drawing/2014/main" id="{B0C93274-9288-43FD-8646-B85EF503E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="" xmlns:a16="http://schemas.microsoft.com/office/drawing/2014/main" id="{3ADF392D-6441-48EC-ADBC-B4D02AB5E190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5 + 8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="" xmlns:a16="http://schemas.microsoft.com/office/drawing/2014/main" id="{3DEE1FC6-BB36-421A-898E-D2CAE8F3E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="" xmlns:a16="http://schemas.microsoft.com/office/drawing/2014/main" id="{E56262DD-AC02-4DD9-B329-B0794BDDC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="" xmlns:a16="http://schemas.microsoft.com/office/drawing/2014/main" id="{73C764E1-1F6E-46AF-B2D9-1A14BD659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12DB1FF-9570-4C4B-9E19-BB429D833FEB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AB733BB4-2F71-43CE-88A0-A1FD3BF93AB7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="" xmlns:a16="http://schemas.microsoft.com/office/drawing/2014/main" id="{6CC0E5E5-C2A5-4EFF-933C-39F9DD2E027B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="" xmlns:a16="http://schemas.microsoft.com/office/drawing/2014/main" id="{2A629FA1-7A27-4C91-B31C-81B13B5C3A0C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="" xmlns:a16="http://schemas.microsoft.com/office/drawing/2014/main" id="{F9764AE0-1177-4F48-8D37-7AC246A84783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="" xmlns:a16="http://schemas.microsoft.com/office/drawing/2014/main" id="{96804FDE-360D-419B-8B12-4035579976E2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="" xmlns:a16="http://schemas.microsoft.com/office/drawing/2014/main" id="{C7C9824B-6A0D-412A-B435-1F6F44D6D94A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="" xmlns:a16="http://schemas.microsoft.com/office/drawing/2014/main" id="{5DB7F646-C526-4CD3-87A6-177F25F26DC9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="" xmlns:a16="http://schemas.microsoft.com/office/drawing/2014/main" id="{054CD5E5-AF35-4717-A984-9B4D0DA264EC}"/>
              </a:ext>
            </a:extLst>
          </p:cNvPr>
          <p:cNvSpPr/>
          <p:nvPr/>
        </p:nvSpPr>
        <p:spPr>
          <a:xfrm>
            <a:off x="9325486" y="220337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="" xmlns:a16="http://schemas.microsoft.com/office/drawing/2014/main" id="{074CD2A0-7522-4A41-8C4D-D852B2EB16DE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="" xmlns:a16="http://schemas.microsoft.com/office/drawing/2014/main" id="{43B60483-77EC-4F20-B321-0EB4E94A3D6A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="" xmlns:a16="http://schemas.microsoft.com/office/drawing/2014/main" id="{D30A7A58-85CD-4D37-AC8F-D52804BD436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="" xmlns:a16="http://schemas.microsoft.com/office/drawing/2014/main" id="{94ED8ABF-5B26-44E8-9A26-69B2C42430BB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="" xmlns:a16="http://schemas.microsoft.com/office/drawing/2014/main" id="{67D5E0A4-9AAE-4027-969E-E8A5C5222AF4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400250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4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=""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=""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=""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=""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=""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=""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=""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=""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=""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=""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=""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=""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=""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=""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=""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=""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=""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=""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FEC4A31-FF33-40BB-81EF-3EF1692102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6424" y="6017032"/>
            <a:ext cx="739155" cy="722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19291" y="3265810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=""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=""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=""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=""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411796" y="-198614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=""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 = ?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83946" y="3265810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=""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11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=""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=""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=""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2411796" y="-198614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=""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+ 5 = ?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00819" y="3265810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=""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14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=""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16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=""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15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=""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3025647" y="216168"/>
            <a:ext cx="6438489" cy="2533396"/>
            <a:chOff x="5318214" y="36406"/>
            <a:chExt cx="6438489" cy="2533396"/>
          </a:xfrm>
        </p:grpSpPr>
        <p:sp>
          <p:nvSpPr>
            <p:cNvPr id="13" name="Google Shape;409;p13">
              <a:extLst>
                <a:ext uri="{FF2B5EF4-FFF2-40B4-BE49-F238E27FC236}">
                  <a16:creationId xmlns=""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4" y="1303104"/>
              <a:ext cx="5013454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+ 7 = ?</a:t>
              </a:r>
              <a:endParaRPr sz="48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32" y="36406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=""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11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=""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=""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12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=""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4F9913F-FB7C-4B45-8058-F9A7003F5E01}"/>
              </a:ext>
            </a:extLst>
          </p:cNvPr>
          <p:cNvGrpSpPr/>
          <p:nvPr/>
        </p:nvGrpSpPr>
        <p:grpSpPr>
          <a:xfrm>
            <a:off x="2645545" y="0"/>
            <a:ext cx="6685240" cy="2805445"/>
            <a:chOff x="4314541" y="80967"/>
            <a:chExt cx="6685240" cy="2805445"/>
          </a:xfrm>
        </p:grpSpPr>
        <p:sp>
          <p:nvSpPr>
            <p:cNvPr id="11" name="Google Shape;409;p13">
              <a:extLst>
                <a:ext uri="{FF2B5EF4-FFF2-40B4-BE49-F238E27FC236}">
                  <a16:creationId xmlns="" xmlns:a16="http://schemas.microsoft.com/office/drawing/2014/main" id="{4D2BE26B-76AC-4FFE-8FA7-780A370613C4}"/>
                </a:ext>
              </a:extLst>
            </p:cNvPr>
            <p:cNvSpPr/>
            <p:nvPr/>
          </p:nvSpPr>
          <p:spPr>
            <a:xfrm>
              <a:off x="4314541" y="1489174"/>
              <a:ext cx="5260205" cy="139723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</a:rPr>
                <a:t>9 + 3 = ?</a:t>
              </a:r>
              <a:endParaRPr sz="4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147D750C-9C1E-45C7-AC31-818A0D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710" y="8096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75340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=""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14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=""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17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=""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15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=""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4F9913F-FB7C-4B45-8058-F9A7003F5E01}"/>
              </a:ext>
            </a:extLst>
          </p:cNvPr>
          <p:cNvGrpSpPr/>
          <p:nvPr/>
        </p:nvGrpSpPr>
        <p:grpSpPr>
          <a:xfrm>
            <a:off x="2632066" y="244529"/>
            <a:ext cx="6616689" cy="2533396"/>
            <a:chOff x="4484181" y="361481"/>
            <a:chExt cx="6616689" cy="2533396"/>
          </a:xfrm>
        </p:grpSpPr>
        <p:sp>
          <p:nvSpPr>
            <p:cNvPr id="11" name="Google Shape;409;p13">
              <a:extLst>
                <a:ext uri="{FF2B5EF4-FFF2-40B4-BE49-F238E27FC236}">
                  <a16:creationId xmlns="" xmlns:a16="http://schemas.microsoft.com/office/drawing/2014/main" id="{4D2BE26B-76AC-4FFE-8FA7-780A370613C4}"/>
                </a:ext>
              </a:extLst>
            </p:cNvPr>
            <p:cNvSpPr/>
            <p:nvPr/>
          </p:nvSpPr>
          <p:spPr>
            <a:xfrm>
              <a:off x="4484181" y="1518804"/>
              <a:ext cx="5043274" cy="1376073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</a:rPr>
                <a:t>9 + 6 = ?</a:t>
              </a:r>
              <a:endParaRPr sz="4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147D750C-9C1E-45C7-AC31-818A0D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799" y="361481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8AD4C2-0885-4630-ADEF-796D0602A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372" y="389632"/>
            <a:ext cx="6349206" cy="6349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0833"/>
          <a:stretch/>
        </p:blipFill>
        <p:spPr>
          <a:xfrm>
            <a:off x="538162" y="3564235"/>
            <a:ext cx="10106025" cy="3429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65F0966-32BE-42BF-9B18-1A77E8DEA444}"/>
              </a:ext>
            </a:extLst>
          </p:cNvPr>
          <p:cNvGrpSpPr/>
          <p:nvPr/>
        </p:nvGrpSpPr>
        <p:grpSpPr>
          <a:xfrm flipH="1">
            <a:off x="6950596" y="482226"/>
            <a:ext cx="3965054" cy="1494708"/>
            <a:chOff x="7429069" y="2489551"/>
            <a:chExt cx="2486178" cy="1494708"/>
          </a:xfrm>
        </p:grpSpPr>
        <p:sp>
          <p:nvSpPr>
            <p:cNvPr id="37" name="Speech Bubble: Oval 36">
              <a:extLst>
                <a:ext uri="{FF2B5EF4-FFF2-40B4-BE49-F238E27FC236}">
                  <a16:creationId xmlns="" xmlns:a16="http://schemas.microsoft.com/office/drawing/2014/main" id="{0FC5DCA3-22A9-4EC7-8120-2AF2D833993C}"/>
                </a:ext>
              </a:extLst>
            </p:cNvPr>
            <p:cNvSpPr/>
            <p:nvPr/>
          </p:nvSpPr>
          <p:spPr>
            <a:xfrm>
              <a:off x="7429069" y="2489551"/>
              <a:ext cx="248617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3A2B3618-3864-412D-A1B6-555D35678688}"/>
                </a:ext>
              </a:extLst>
            </p:cNvPr>
            <p:cNvSpPr txBox="1"/>
            <p:nvPr/>
          </p:nvSpPr>
          <p:spPr>
            <a:xfrm>
              <a:off x="7429070" y="2785129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tất</a:t>
              </a:r>
              <a:r>
                <a:rPr lang="en-US" sz="2800" b="1" dirty="0"/>
                <a:t> </a:t>
              </a:r>
              <a:r>
                <a:rPr lang="en-US" sz="2800" b="1" dirty="0" err="1"/>
                <a:t>cả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D439AE-8A70-490A-87AF-9A8C01F61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706" l="5828" r="89977">
                        <a14:foregroundMark x1="5828" y1="63235" x2="5828" y2="63235"/>
                        <a14:foregroundMark x1="8392" y1="78431" x2="8392" y2="78431"/>
                        <a14:foregroundMark x1="26170" y1="19608" x2="53147" y2="19608"/>
                        <a14:foregroundMark x1="12821" y1="19608" x2="20575" y2="19608"/>
                        <a14:foregroundMark x1="53147" y1="19608" x2="81304" y2="19123"/>
                        <a14:foregroundMark x1="26615" y1="18140" x2="40559" y2="17647"/>
                        <a14:foregroundMark x1="12821" y1="18627" x2="20959" y2="18339"/>
                        <a14:foregroundMark x1="40559" y1="17647" x2="64569" y2="17647"/>
                        <a14:foregroundMark x1="65734" y1="17647" x2="69697" y2="17647"/>
                        <a14:foregroundMark x1="69930" y1="17647" x2="72261" y2="17647"/>
                        <a14:foregroundMark x1="75524" y1="17157" x2="82026" y2="16788"/>
                        <a14:foregroundMark x1="20746" y1="19608" x2="30070" y2="18627"/>
                        <a14:foregroundMark x1="21678" y1="18627" x2="28671" y2="19118"/>
                        <a14:foregroundMark x1="23776" y1="18137" x2="30769" y2="18137"/>
                        <a14:backgroundMark x1="21911" y1="12745" x2="21911" y2="12745"/>
                        <a14:backgroundMark x1="81818" y1="14706" x2="81818" y2="14706"/>
                        <a14:backgroundMark x1="82517" y1="15196" x2="89744" y2="15686"/>
                        <a14:backgroundMark x1="21911" y1="15196" x2="22041" y2="15196"/>
                      </a14:backgroundRemoval>
                    </a14:imgEffect>
                  </a14:imgLayer>
                </a14:imgProps>
              </a:ext>
            </a:extLst>
          </a:blip>
          <a:srcRect l="3291" t="12715" r="7402" b="12766"/>
          <a:stretch/>
        </p:blipFill>
        <p:spPr>
          <a:xfrm>
            <a:off x="1676399" y="3952875"/>
            <a:ext cx="3405101" cy="14478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07F8B600-D924-4436-9BC8-D373708891BB}"/>
              </a:ext>
            </a:extLst>
          </p:cNvPr>
          <p:cNvSpPr/>
          <p:nvPr/>
        </p:nvSpPr>
        <p:spPr>
          <a:xfrm>
            <a:off x="7185284" y="2084633"/>
            <a:ext cx="3495675" cy="857862"/>
          </a:xfrm>
          <a:prstGeom prst="wedgeRoundRectCallout">
            <a:avLst>
              <a:gd name="adj1" fmla="val -63644"/>
              <a:gd name="adj2" fmla="val -41044"/>
              <a:gd name="adj3" fmla="val 16667"/>
            </a:avLst>
          </a:prstGeom>
          <a:ln>
            <a:solidFill>
              <a:srgbClr val="00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6 + 8 = 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BFF791D-C7A6-4B2B-A7F9-15509B081FB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3781785"/>
            <a:ext cx="965992" cy="9770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FAAAC287-A4C4-4220-8A3A-7027CC22F91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252" y="3788292"/>
            <a:ext cx="965992" cy="97709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84EF6F0F-FEC9-4660-9B8D-9EEFA5C0279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062" y="3766320"/>
            <a:ext cx="965992" cy="9770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2677590D-FED1-4821-9122-5D99CF37DA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4352665"/>
            <a:ext cx="965992" cy="97709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1F0F1367-7B14-40D2-85F8-DE7CBA50F2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236" y="4369428"/>
            <a:ext cx="965992" cy="9770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76FACCEB-A126-4E72-8D3C-E2D417B4455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744" y="4332269"/>
            <a:ext cx="965992" cy="97709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9BD8D8CD-DC41-41CD-98E9-E6CE28245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7027" y="4005606"/>
            <a:ext cx="965992" cy="9770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D883725C-5FAC-45FF-8B71-C51E5B6B5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37" y="3983634"/>
            <a:ext cx="965992" cy="9770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368D1D96-0324-479B-A320-B4F99A9CC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8975" y="4608714"/>
            <a:ext cx="965992" cy="9770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EA52E22B-FE9E-4545-8666-211B34C5AB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9011" y="4586742"/>
            <a:ext cx="965992" cy="97709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D69D547B-CEA6-436B-B5E8-858BA0F89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4171" y="4564770"/>
            <a:ext cx="965992" cy="97709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9B2ADC42-3807-42EC-A509-9552898DDA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6599" y="3983634"/>
            <a:ext cx="965992" cy="9770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192B36A1-209F-47E0-90A6-425F68546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2933" y="4564770"/>
            <a:ext cx="965992" cy="97709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="" xmlns:a16="http://schemas.microsoft.com/office/drawing/2014/main" id="{72C10EAE-9E65-41C9-8993-AE9486833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875" y="4016592"/>
            <a:ext cx="965992" cy="97709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A691C1D-3FA2-42FF-B775-7CA6568B5F5D}"/>
              </a:ext>
            </a:extLst>
          </p:cNvPr>
          <p:cNvGrpSpPr/>
          <p:nvPr/>
        </p:nvGrpSpPr>
        <p:grpSpPr>
          <a:xfrm>
            <a:off x="43743" y="232918"/>
            <a:ext cx="4131745" cy="1224407"/>
            <a:chOff x="7425535" y="2759851"/>
            <a:chExt cx="2489712" cy="1224407"/>
          </a:xfrm>
        </p:grpSpPr>
        <p:sp>
          <p:nvSpPr>
            <p:cNvPr id="24" name="Speech Bubble: Oval 23">
              <a:extLst>
                <a:ext uri="{FF2B5EF4-FFF2-40B4-BE49-F238E27FC236}">
                  <a16:creationId xmlns="" xmlns:a16="http://schemas.microsoft.com/office/drawing/2014/main" id="{20197423-54FE-4DB3-834B-A670DD16D63C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2100ED2-DD11-4D26-9432-63DB1DC93BAC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6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 </a:t>
              </a:r>
              <a:r>
                <a:rPr lang="en-US" sz="2800" b="1" dirty="0" err="1"/>
                <a:t>màu</a:t>
              </a:r>
              <a:r>
                <a:rPr lang="en-US" sz="2800" b="1" dirty="0"/>
                <a:t> </a:t>
              </a:r>
              <a:r>
                <a:rPr lang="en-US" sz="2800" b="1" dirty="0" err="1"/>
                <a:t>tím</a:t>
              </a:r>
              <a:endParaRPr lang="en-US" sz="28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356BBFB2-38FD-47D5-B4B5-E801711E1DF4}"/>
              </a:ext>
            </a:extLst>
          </p:cNvPr>
          <p:cNvGrpSpPr/>
          <p:nvPr/>
        </p:nvGrpSpPr>
        <p:grpSpPr>
          <a:xfrm>
            <a:off x="173763" y="1576428"/>
            <a:ext cx="4131745" cy="1224407"/>
            <a:chOff x="7425535" y="2759851"/>
            <a:chExt cx="2489712" cy="1224407"/>
          </a:xfrm>
        </p:grpSpPr>
        <p:sp>
          <p:nvSpPr>
            <p:cNvPr id="27" name="Speech Bubble: Oval 26">
              <a:extLst>
                <a:ext uri="{FF2B5EF4-FFF2-40B4-BE49-F238E27FC236}">
                  <a16:creationId xmlns="" xmlns:a16="http://schemas.microsoft.com/office/drawing/2014/main" id="{0C627AD5-A3DA-47F8-82A6-E07BD461A841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004DB0A-CFD7-4BFF-8D4F-8D28FC9A30B2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smtClean="0"/>
                <a:t>8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 </a:t>
              </a:r>
              <a:r>
                <a:rPr lang="en-US" sz="2800" b="1" dirty="0" err="1"/>
                <a:t>màu</a:t>
              </a:r>
              <a:r>
                <a:rPr lang="en-US" sz="2800" b="1" dirty="0"/>
                <a:t> </a:t>
              </a:r>
              <a:r>
                <a:rPr lang="en-US" sz="2800" b="1" dirty="0" err="1"/>
                <a:t>xanh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120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334</Words>
  <Application>Microsoft Office PowerPoint</Application>
  <PresentationFormat>Custom</PresentationFormat>
  <Paragraphs>140</Paragraphs>
  <Slides>22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242</cp:revision>
  <dcterms:created xsi:type="dcterms:W3CDTF">2021-02-20T02:56:00Z</dcterms:created>
  <dcterms:modified xsi:type="dcterms:W3CDTF">2025-09-25T02:57:13Z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