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6"/>
  </p:notesMasterIdLst>
  <p:sldIdLst>
    <p:sldId id="295" r:id="rId3"/>
    <p:sldId id="296" r:id="rId4"/>
    <p:sldId id="297" r:id="rId5"/>
    <p:sldId id="299" r:id="rId6"/>
    <p:sldId id="309" r:id="rId7"/>
    <p:sldId id="308" r:id="rId8"/>
    <p:sldId id="302" r:id="rId9"/>
    <p:sldId id="303" r:id="rId10"/>
    <p:sldId id="304" r:id="rId11"/>
    <p:sldId id="306" r:id="rId12"/>
    <p:sldId id="305" r:id="rId13"/>
    <p:sldId id="310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-118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871CE5-3E4D-46CD-B82F-0C2ECDD4F718}" type="slidenum">
              <a:rPr lang="en-US" altLang="en-US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Quy trình viết A</a:t>
            </a: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DE31433-7E37-4729-ADBD-FE8FDD9BEBF0}" type="slidenum">
              <a:rPr lang="en-US" alt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204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37" y="0"/>
            <a:ext cx="3300663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1076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7617858"/>
              </p:ext>
            </p:extLst>
          </p:nvPr>
        </p:nvGraphicFramePr>
        <p:xfrm>
          <a:off x="1524000" y="1616529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53387" y="758457"/>
            <a:ext cx="123303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077456" y="2768821"/>
            <a:ext cx="65594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077456" y="590614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Ę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giúp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đỡ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nhau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77456" y="4328975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1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" y="0"/>
            <a:ext cx="1115241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792727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636821" y="6219438"/>
            <a:ext cx="1181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973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:a16="http://schemas.microsoft.com/office/drawing/2014/main" xmlns="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794221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774858"/>
            <a:ext cx="2410008" cy="24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0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18458" y="756241"/>
            <a:ext cx="10548256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ô?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7" name="Group 11"/>
          <p:cNvGrpSpPr/>
          <p:nvPr/>
        </p:nvGrpSpPr>
        <p:grpSpPr>
          <a:xfrm>
            <a:off x="6553199" y="1600200"/>
            <a:ext cx="4158343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2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5363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6361" y="2092223"/>
            <a:ext cx="229858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2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anose="020B7200000000000000" pitchFamily="34" charset="0"/>
            </a:endParaRP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2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 Box 14"/>
          <p:cNvSpPr txBox="1">
            <a:spLocks noChangeArrowheads="1"/>
          </p:cNvSpPr>
          <p:nvPr/>
        </p:nvSpPr>
        <p:spPr bwMode="auto">
          <a:xfrm>
            <a:off x="1062331" y="756241"/>
            <a:ext cx="7985240" cy="425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1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2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3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6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8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9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1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2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4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6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7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9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1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3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4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6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7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8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9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1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2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3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4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6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7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8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9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1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2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3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4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76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8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9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3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4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6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7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9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1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2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3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4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6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7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9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31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2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3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4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6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7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8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9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41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42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43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4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4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46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47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48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49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1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52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53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4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8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59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6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61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62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63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64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66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67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68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69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7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71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72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73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74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7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6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77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8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79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81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82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83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84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86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87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88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89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91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92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93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94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9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96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97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98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99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02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3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104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06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07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8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09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111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12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113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  <p:bldP spid="2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13"/>
          <p:cNvGrpSpPr>
            <a:grpSpLocks/>
          </p:cNvGrpSpPr>
          <p:nvPr/>
        </p:nvGrpSpPr>
        <p:grpSpPr bwMode="auto">
          <a:xfrm>
            <a:off x="5629275" y="1087438"/>
            <a:ext cx="4445000" cy="5403850"/>
            <a:chOff x="513822" y="1535346"/>
            <a:chExt cx="4444926" cy="5404497"/>
          </a:xfrm>
        </p:grpSpPr>
        <p:grpSp>
          <p:nvGrpSpPr>
            <p:cNvPr id="22739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572" cy="523908"/>
              <a:chOff x="500671" y="5872098"/>
              <a:chExt cx="571572" cy="523908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80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22740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984" cy="522320"/>
              <a:chOff x="500762" y="5872965"/>
              <a:chExt cx="569984" cy="522320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8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22741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9985" cy="522320"/>
              <a:chOff x="501166" y="5873199"/>
              <a:chExt cx="569985" cy="522320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6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22742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984" cy="522321"/>
              <a:chOff x="501802" y="5872842"/>
              <a:chExt cx="569984" cy="522321"/>
            </a:xfrm>
          </p:grpSpPr>
          <p:cxnSp>
            <p:nvCxnSpPr>
              <p:cNvPr id="639" name="Straight Arrow Connector 638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4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2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22743" name="Group 122"/>
            <p:cNvGrpSpPr>
              <a:grpSpLocks/>
            </p:cNvGrpSpPr>
            <p:nvPr/>
          </p:nvGrpSpPr>
          <p:grpSpPr bwMode="auto">
            <a:xfrm>
              <a:off x="529699" y="2956250"/>
              <a:ext cx="569985" cy="523908"/>
              <a:chOff x="501803" y="5872170"/>
              <a:chExt cx="569985" cy="523908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2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872170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22744" name="Group 133"/>
            <p:cNvGrpSpPr>
              <a:grpSpLocks/>
            </p:cNvGrpSpPr>
            <p:nvPr/>
          </p:nvGrpSpPr>
          <p:grpSpPr bwMode="auto">
            <a:xfrm>
              <a:off x="531287" y="2233891"/>
              <a:ext cx="571572" cy="523908"/>
              <a:chOff x="500533" y="5871811"/>
              <a:chExt cx="571572" cy="523908"/>
            </a:xfrm>
          </p:grpSpPr>
          <p:cxnSp>
            <p:nvCxnSpPr>
              <p:cNvPr id="635" name="Straight Arrow Connector 634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0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871811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22745" name="Group 136"/>
            <p:cNvGrpSpPr>
              <a:grpSpLocks/>
            </p:cNvGrpSpPr>
            <p:nvPr/>
          </p:nvGrpSpPr>
          <p:grpSpPr bwMode="auto">
            <a:xfrm>
              <a:off x="524936" y="1535346"/>
              <a:ext cx="569984" cy="523908"/>
              <a:chOff x="501802" y="5872406"/>
              <a:chExt cx="569984" cy="523908"/>
            </a:xfrm>
          </p:grpSpPr>
          <p:cxnSp>
            <p:nvCxnSpPr>
              <p:cNvPr id="633" name="Straight Arrow Connector 632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68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872406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</p:grpSp>
        <p:grpSp>
          <p:nvGrpSpPr>
            <p:cNvPr id="22746" name="Group 151"/>
            <p:cNvGrpSpPr>
              <a:grpSpLocks/>
            </p:cNvGrpSpPr>
            <p:nvPr/>
          </p:nvGrpSpPr>
          <p:grpSpPr bwMode="auto">
            <a:xfrm>
              <a:off x="953614" y="6256858"/>
              <a:ext cx="398512" cy="668696"/>
              <a:chOff x="924586" y="6443620"/>
              <a:chExt cx="398512" cy="668696"/>
            </a:xfrm>
          </p:grpSpPr>
          <p:sp>
            <p:nvSpPr>
              <p:cNvPr id="22765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7" name="Group 152"/>
            <p:cNvGrpSpPr>
              <a:grpSpLocks/>
            </p:cNvGrpSpPr>
            <p:nvPr/>
          </p:nvGrpSpPr>
          <p:grpSpPr bwMode="auto">
            <a:xfrm>
              <a:off x="1558529" y="6271146"/>
              <a:ext cx="398513" cy="668697"/>
              <a:chOff x="924658" y="6442983"/>
              <a:chExt cx="398513" cy="668697"/>
            </a:xfrm>
          </p:grpSpPr>
          <p:sp>
            <p:nvSpPr>
              <p:cNvPr id="22763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8" name="Group 244"/>
            <p:cNvGrpSpPr>
              <a:grpSpLocks/>
            </p:cNvGrpSpPr>
            <p:nvPr/>
          </p:nvGrpSpPr>
          <p:grpSpPr bwMode="auto">
            <a:xfrm>
              <a:off x="2138040" y="6261621"/>
              <a:ext cx="400100" cy="668696"/>
              <a:chOff x="923140" y="6442983"/>
              <a:chExt cx="400100" cy="668696"/>
            </a:xfrm>
          </p:grpSpPr>
          <p:sp>
            <p:nvSpPr>
              <p:cNvPr id="22761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9" name="Group 247"/>
            <p:cNvGrpSpPr>
              <a:grpSpLocks/>
            </p:cNvGrpSpPr>
            <p:nvPr/>
          </p:nvGrpSpPr>
          <p:grpSpPr bwMode="auto">
            <a:xfrm>
              <a:off x="2743906" y="6261621"/>
              <a:ext cx="400100" cy="668697"/>
              <a:chOff x="976552" y="6442983"/>
              <a:chExt cx="400100" cy="668697"/>
            </a:xfrm>
          </p:grpSpPr>
          <p:sp>
            <p:nvSpPr>
              <p:cNvPr id="22759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0" name="Group 250"/>
            <p:cNvGrpSpPr>
              <a:grpSpLocks/>
            </p:cNvGrpSpPr>
            <p:nvPr/>
          </p:nvGrpSpPr>
          <p:grpSpPr bwMode="auto">
            <a:xfrm>
              <a:off x="3352630" y="6290198"/>
              <a:ext cx="400100" cy="630593"/>
              <a:chOff x="1037585" y="6481085"/>
              <a:chExt cx="400100" cy="630593"/>
            </a:xfrm>
          </p:grpSpPr>
          <p:sp>
            <p:nvSpPr>
              <p:cNvPr id="22757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1" name="Group 257"/>
            <p:cNvGrpSpPr>
              <a:grpSpLocks/>
            </p:cNvGrpSpPr>
            <p:nvPr/>
          </p:nvGrpSpPr>
          <p:grpSpPr bwMode="auto">
            <a:xfrm>
              <a:off x="3987075" y="6292103"/>
              <a:ext cx="400100" cy="638215"/>
              <a:chOff x="1129101" y="6473465"/>
              <a:chExt cx="400100" cy="638215"/>
            </a:xfrm>
          </p:grpSpPr>
          <p:sp>
            <p:nvSpPr>
              <p:cNvPr id="22755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622" name="Straight Arrow Connector 62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2" name="Group 260"/>
            <p:cNvGrpSpPr>
              <a:grpSpLocks/>
            </p:cNvGrpSpPr>
            <p:nvPr/>
          </p:nvGrpSpPr>
          <p:grpSpPr bwMode="auto">
            <a:xfrm>
              <a:off x="4558648" y="6292103"/>
              <a:ext cx="400100" cy="638215"/>
              <a:chOff x="1129170" y="6473465"/>
              <a:chExt cx="400100" cy="638215"/>
            </a:xfrm>
          </p:grpSpPr>
          <p:sp>
            <p:nvSpPr>
              <p:cNvPr id="22753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620" name="Straight Arrow Connector 61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9584" r="54736" b="30208"/>
          <a:stretch>
            <a:fillRect/>
          </a:stretch>
        </p:blipFill>
        <p:spPr bwMode="auto">
          <a:xfrm>
            <a:off x="6358580" y="1420813"/>
            <a:ext cx="3581400" cy="432435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" name="Rectangle 20"/>
          <p:cNvSpPr>
            <a:spLocks noChangeArrowheads="1"/>
          </p:cNvSpPr>
          <p:nvPr/>
        </p:nvSpPr>
        <p:spPr bwMode="auto">
          <a:xfrm rot="8789638">
            <a:off x="8558215" y="2100263"/>
            <a:ext cx="1397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21"/>
          <p:cNvSpPr>
            <a:spLocks noChangeArrowheads="1"/>
          </p:cNvSpPr>
          <p:nvPr/>
        </p:nvSpPr>
        <p:spPr bwMode="auto">
          <a:xfrm rot="8590058">
            <a:off x="8499477" y="2159004"/>
            <a:ext cx="122239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7" name="Rectangle 22"/>
          <p:cNvSpPr>
            <a:spLocks noChangeArrowheads="1"/>
          </p:cNvSpPr>
          <p:nvPr/>
        </p:nvSpPr>
        <p:spPr bwMode="auto">
          <a:xfrm rot="8388071">
            <a:off x="8402641" y="2239963"/>
            <a:ext cx="1412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" name="Rectangle 23"/>
          <p:cNvSpPr>
            <a:spLocks noChangeArrowheads="1"/>
          </p:cNvSpPr>
          <p:nvPr/>
        </p:nvSpPr>
        <p:spPr bwMode="auto"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9" name="Rectangle 24"/>
          <p:cNvSpPr>
            <a:spLocks noChangeArrowheads="1"/>
          </p:cNvSpPr>
          <p:nvPr/>
        </p:nvSpPr>
        <p:spPr bwMode="auto">
          <a:xfrm rot="7964225">
            <a:off x="8246272" y="2445548"/>
            <a:ext cx="1000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" name="Rectangle 25"/>
          <p:cNvSpPr>
            <a:spLocks noChangeArrowheads="1"/>
          </p:cNvSpPr>
          <p:nvPr/>
        </p:nvSpPr>
        <p:spPr bwMode="auto">
          <a:xfrm rot="7661678">
            <a:off x="8204995" y="2510634"/>
            <a:ext cx="1016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1" name="Rectangle 26"/>
          <p:cNvSpPr>
            <a:spLocks noChangeArrowheads="1"/>
          </p:cNvSpPr>
          <p:nvPr/>
        </p:nvSpPr>
        <p:spPr bwMode="auto">
          <a:xfrm rot="6952721">
            <a:off x="8180387" y="2581277"/>
            <a:ext cx="77788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2" name="Rectangle 27"/>
          <p:cNvSpPr>
            <a:spLocks noChangeArrowheads="1"/>
          </p:cNvSpPr>
          <p:nvPr/>
        </p:nvSpPr>
        <p:spPr bwMode="auto">
          <a:xfrm rot="6952721">
            <a:off x="8142291" y="267176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3" name="Rectangle 28"/>
          <p:cNvSpPr>
            <a:spLocks noChangeArrowheads="1"/>
          </p:cNvSpPr>
          <p:nvPr/>
        </p:nvSpPr>
        <p:spPr bwMode="auto">
          <a:xfrm rot="6952721">
            <a:off x="8110539" y="27590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4" name="Rectangle 29"/>
          <p:cNvSpPr>
            <a:spLocks noChangeArrowheads="1"/>
          </p:cNvSpPr>
          <p:nvPr/>
        </p:nvSpPr>
        <p:spPr bwMode="auto">
          <a:xfrm rot="6560880">
            <a:off x="8085139" y="28384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5" name="Rectangle 30"/>
          <p:cNvSpPr>
            <a:spLocks noChangeArrowheads="1"/>
          </p:cNvSpPr>
          <p:nvPr/>
        </p:nvSpPr>
        <p:spPr bwMode="auto">
          <a:xfrm rot="6158289">
            <a:off x="8062121" y="29217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6" name="Rectangle 31"/>
          <p:cNvSpPr>
            <a:spLocks noChangeArrowheads="1"/>
          </p:cNvSpPr>
          <p:nvPr/>
        </p:nvSpPr>
        <p:spPr bwMode="auto">
          <a:xfrm rot="6158289">
            <a:off x="8043865" y="30241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7" name="Rectangle 32"/>
          <p:cNvSpPr>
            <a:spLocks noChangeArrowheads="1"/>
          </p:cNvSpPr>
          <p:nvPr/>
        </p:nvSpPr>
        <p:spPr bwMode="auto">
          <a:xfrm rot="5855742">
            <a:off x="8028785" y="31154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8" name="Rectangle 33"/>
          <p:cNvSpPr>
            <a:spLocks noChangeArrowheads="1"/>
          </p:cNvSpPr>
          <p:nvPr/>
        </p:nvSpPr>
        <p:spPr bwMode="auto">
          <a:xfrm rot="5400000">
            <a:off x="8026401" y="32035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" name="Rectangle 34"/>
          <p:cNvSpPr>
            <a:spLocks noChangeArrowheads="1"/>
          </p:cNvSpPr>
          <p:nvPr/>
        </p:nvSpPr>
        <p:spPr bwMode="auto">
          <a:xfrm rot="5400000">
            <a:off x="8006559" y="3299623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" name="Rectangle 35"/>
          <p:cNvSpPr>
            <a:spLocks noChangeArrowheads="1"/>
          </p:cNvSpPr>
          <p:nvPr/>
        </p:nvSpPr>
        <p:spPr bwMode="auto">
          <a:xfrm rot="5400000">
            <a:off x="8006559" y="3436148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1" name="Rectangle 36"/>
          <p:cNvSpPr>
            <a:spLocks noChangeArrowheads="1"/>
          </p:cNvSpPr>
          <p:nvPr/>
        </p:nvSpPr>
        <p:spPr bwMode="auto">
          <a:xfrm rot="5400000">
            <a:off x="8007351" y="357664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2" name="Rectangle 37"/>
          <p:cNvSpPr>
            <a:spLocks noChangeArrowheads="1"/>
          </p:cNvSpPr>
          <p:nvPr/>
        </p:nvSpPr>
        <p:spPr bwMode="auto">
          <a:xfrm rot="5400000">
            <a:off x="8007351" y="372269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3" name="Rectangle 38"/>
          <p:cNvSpPr>
            <a:spLocks noChangeArrowheads="1"/>
          </p:cNvSpPr>
          <p:nvPr/>
        </p:nvSpPr>
        <p:spPr bwMode="auto">
          <a:xfrm rot="5400000">
            <a:off x="8007351" y="386715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4" name="Rectangle 39"/>
          <p:cNvSpPr>
            <a:spLocks noChangeArrowheads="1"/>
          </p:cNvSpPr>
          <p:nvPr/>
        </p:nvSpPr>
        <p:spPr bwMode="auto">
          <a:xfrm rot="5400000">
            <a:off x="8007351" y="400367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5" name="Rectangle 40"/>
          <p:cNvSpPr>
            <a:spLocks noChangeArrowheads="1"/>
          </p:cNvSpPr>
          <p:nvPr/>
        </p:nvSpPr>
        <p:spPr bwMode="auto">
          <a:xfrm rot="5400000">
            <a:off x="8007351" y="414020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6" name="Rectangle 41"/>
          <p:cNvSpPr>
            <a:spLocks noChangeArrowheads="1"/>
          </p:cNvSpPr>
          <p:nvPr/>
        </p:nvSpPr>
        <p:spPr bwMode="auto">
          <a:xfrm rot="5400000">
            <a:off x="8007351" y="4264029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7" name="Rectangle 42"/>
          <p:cNvSpPr>
            <a:spLocks noChangeArrowheads="1"/>
          </p:cNvSpPr>
          <p:nvPr/>
        </p:nvSpPr>
        <p:spPr bwMode="auto">
          <a:xfrm rot="5400000">
            <a:off x="8007351" y="440531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8" name="Rectangle 43"/>
          <p:cNvSpPr>
            <a:spLocks noChangeArrowheads="1"/>
          </p:cNvSpPr>
          <p:nvPr/>
        </p:nvSpPr>
        <p:spPr bwMode="auto">
          <a:xfrm rot="5775526">
            <a:off x="8023227" y="44989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9" name="Rectangle 44"/>
          <p:cNvSpPr>
            <a:spLocks noChangeArrowheads="1"/>
          </p:cNvSpPr>
          <p:nvPr/>
        </p:nvSpPr>
        <p:spPr bwMode="auto">
          <a:xfrm rot="5775526">
            <a:off x="8014494" y="45775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0" name="Rectangle 45"/>
          <p:cNvSpPr>
            <a:spLocks noChangeArrowheads="1"/>
          </p:cNvSpPr>
          <p:nvPr/>
        </p:nvSpPr>
        <p:spPr bwMode="auto">
          <a:xfrm rot="5974933">
            <a:off x="8005765" y="46624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1" name="Rectangle 46"/>
          <p:cNvSpPr>
            <a:spLocks noChangeArrowheads="1"/>
          </p:cNvSpPr>
          <p:nvPr/>
        </p:nvSpPr>
        <p:spPr bwMode="auto">
          <a:xfrm rot="6277480">
            <a:off x="7992269" y="47363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2" name="Rectangle 47"/>
          <p:cNvSpPr>
            <a:spLocks noChangeArrowheads="1"/>
          </p:cNvSpPr>
          <p:nvPr/>
        </p:nvSpPr>
        <p:spPr bwMode="auto">
          <a:xfrm rot="6277480">
            <a:off x="7975601" y="48244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3" name="Rectangle 48"/>
          <p:cNvSpPr>
            <a:spLocks noChangeArrowheads="1"/>
          </p:cNvSpPr>
          <p:nvPr/>
        </p:nvSpPr>
        <p:spPr bwMode="auto">
          <a:xfrm rot="6277480">
            <a:off x="7950994" y="49299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4" name="Rectangle 49"/>
          <p:cNvSpPr>
            <a:spLocks noChangeArrowheads="1"/>
          </p:cNvSpPr>
          <p:nvPr/>
        </p:nvSpPr>
        <p:spPr bwMode="auto">
          <a:xfrm rot="6277480">
            <a:off x="7927182" y="50315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5" name="Rectangle 50"/>
          <p:cNvSpPr>
            <a:spLocks noChangeArrowheads="1"/>
          </p:cNvSpPr>
          <p:nvPr/>
        </p:nvSpPr>
        <p:spPr bwMode="auto">
          <a:xfrm rot="6661528">
            <a:off x="7909721" y="5099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6" name="Rectangle 51"/>
          <p:cNvSpPr>
            <a:spLocks noChangeArrowheads="1"/>
          </p:cNvSpPr>
          <p:nvPr/>
        </p:nvSpPr>
        <p:spPr bwMode="auto">
          <a:xfrm rot="7064118">
            <a:off x="7879557" y="51744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7" name="Rectangle 52"/>
          <p:cNvSpPr>
            <a:spLocks noChangeArrowheads="1"/>
          </p:cNvSpPr>
          <p:nvPr/>
        </p:nvSpPr>
        <p:spPr bwMode="auto">
          <a:xfrm rot="7265585">
            <a:off x="7842251" y="52451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8" name="Rectangle 53"/>
          <p:cNvSpPr>
            <a:spLocks noChangeArrowheads="1"/>
          </p:cNvSpPr>
          <p:nvPr/>
        </p:nvSpPr>
        <p:spPr bwMode="auto">
          <a:xfrm rot="7767538">
            <a:off x="7793039" y="53244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9" name="Rectangle 54"/>
          <p:cNvSpPr>
            <a:spLocks noChangeArrowheads="1"/>
          </p:cNvSpPr>
          <p:nvPr/>
        </p:nvSpPr>
        <p:spPr bwMode="auto">
          <a:xfrm rot="7891622">
            <a:off x="7751763" y="53816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" name="Rectangle 55"/>
          <p:cNvSpPr>
            <a:spLocks noChangeArrowheads="1"/>
          </p:cNvSpPr>
          <p:nvPr/>
        </p:nvSpPr>
        <p:spPr bwMode="auto">
          <a:xfrm rot="8492101">
            <a:off x="7707315" y="5430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1" name="Rectangle 56"/>
          <p:cNvSpPr>
            <a:spLocks noChangeArrowheads="1"/>
          </p:cNvSpPr>
          <p:nvPr/>
        </p:nvSpPr>
        <p:spPr bwMode="auto">
          <a:xfrm rot="8894691">
            <a:off x="7640639" y="54895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2" name="Rectangle 57"/>
          <p:cNvSpPr>
            <a:spLocks noChangeArrowheads="1"/>
          </p:cNvSpPr>
          <p:nvPr/>
        </p:nvSpPr>
        <p:spPr bwMode="auto">
          <a:xfrm rot="8894691">
            <a:off x="7588251" y="55292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" name="Rectangle 58"/>
          <p:cNvSpPr>
            <a:spLocks noChangeArrowheads="1"/>
          </p:cNvSpPr>
          <p:nvPr/>
        </p:nvSpPr>
        <p:spPr bwMode="auto">
          <a:xfrm rot="9689123">
            <a:off x="7527927" y="55641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4" name="Rectangle 59"/>
          <p:cNvSpPr>
            <a:spLocks noChangeArrowheads="1"/>
          </p:cNvSpPr>
          <p:nvPr/>
        </p:nvSpPr>
        <p:spPr bwMode="auto">
          <a:xfrm rot="9809998">
            <a:off x="7456490" y="55959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5" name="Rectangle 60"/>
          <p:cNvSpPr>
            <a:spLocks noChangeArrowheads="1"/>
          </p:cNvSpPr>
          <p:nvPr/>
        </p:nvSpPr>
        <p:spPr bwMode="auto">
          <a:xfrm rot="10212589">
            <a:off x="7372351" y="562133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6" name="Rectangle 61"/>
          <p:cNvSpPr>
            <a:spLocks noChangeArrowheads="1"/>
          </p:cNvSpPr>
          <p:nvPr/>
        </p:nvSpPr>
        <p:spPr bwMode="auto">
          <a:xfrm rot="10312454">
            <a:off x="7288215" y="5637213"/>
            <a:ext cx="650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7" name="Rectangle 62"/>
          <p:cNvSpPr>
            <a:spLocks noChangeArrowheads="1"/>
          </p:cNvSpPr>
          <p:nvPr/>
        </p:nvSpPr>
        <p:spPr bwMode="auto"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8" name="Rectangle 63"/>
          <p:cNvSpPr>
            <a:spLocks noChangeArrowheads="1"/>
          </p:cNvSpPr>
          <p:nvPr/>
        </p:nvSpPr>
        <p:spPr bwMode="auto">
          <a:xfrm rot="10800000">
            <a:off x="7107239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64"/>
          <p:cNvSpPr>
            <a:spLocks noChangeArrowheads="1"/>
          </p:cNvSpPr>
          <p:nvPr/>
        </p:nvSpPr>
        <p:spPr bwMode="auto">
          <a:xfrm rot="-10114613">
            <a:off x="7007228" y="563086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Rectangle 65"/>
          <p:cNvSpPr>
            <a:spLocks noChangeArrowheads="1"/>
          </p:cNvSpPr>
          <p:nvPr/>
        </p:nvSpPr>
        <p:spPr bwMode="auto">
          <a:xfrm rot="-9612660">
            <a:off x="6908802" y="55975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1" name="Rectangle 66"/>
          <p:cNvSpPr>
            <a:spLocks noChangeArrowheads="1"/>
          </p:cNvSpPr>
          <p:nvPr/>
        </p:nvSpPr>
        <p:spPr bwMode="auto"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2" name="Rectangle 67"/>
          <p:cNvSpPr>
            <a:spLocks noChangeArrowheads="1"/>
          </p:cNvSpPr>
          <p:nvPr/>
        </p:nvSpPr>
        <p:spPr bwMode="auto"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3" name="Rectangle 68"/>
          <p:cNvSpPr>
            <a:spLocks noChangeArrowheads="1"/>
          </p:cNvSpPr>
          <p:nvPr/>
        </p:nvSpPr>
        <p:spPr bwMode="auto">
          <a:xfrm rot="-7776167">
            <a:off x="6660359" y="5410998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4" name="Rectangle 69"/>
          <p:cNvSpPr>
            <a:spLocks noChangeArrowheads="1"/>
          </p:cNvSpPr>
          <p:nvPr/>
        </p:nvSpPr>
        <p:spPr bwMode="auto">
          <a:xfrm rot="-7003667">
            <a:off x="6607178" y="5310192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5" name="Rectangle 70"/>
          <p:cNvSpPr>
            <a:spLocks noChangeArrowheads="1"/>
          </p:cNvSpPr>
          <p:nvPr/>
        </p:nvSpPr>
        <p:spPr bwMode="auto">
          <a:xfrm rot="-7003667">
            <a:off x="6572253" y="5226054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6" name="Rectangle 71"/>
          <p:cNvSpPr>
            <a:spLocks noChangeArrowheads="1"/>
          </p:cNvSpPr>
          <p:nvPr/>
        </p:nvSpPr>
        <p:spPr bwMode="auto">
          <a:xfrm rot="10000789">
            <a:off x="6559551" y="51196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7" name="Rectangle 72"/>
          <p:cNvSpPr>
            <a:spLocks noChangeArrowheads="1"/>
          </p:cNvSpPr>
          <p:nvPr/>
        </p:nvSpPr>
        <p:spPr bwMode="auto">
          <a:xfrm rot="10800000">
            <a:off x="6551615" y="50276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8" name="Rectangle 73"/>
          <p:cNvSpPr>
            <a:spLocks noChangeArrowheads="1"/>
          </p:cNvSpPr>
          <p:nvPr/>
        </p:nvSpPr>
        <p:spPr bwMode="auto">
          <a:xfrm rot="10800000">
            <a:off x="6551615" y="49212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Rectangle 74"/>
          <p:cNvSpPr>
            <a:spLocks noChangeArrowheads="1"/>
          </p:cNvSpPr>
          <p:nvPr/>
        </p:nvSpPr>
        <p:spPr bwMode="auto">
          <a:xfrm rot="-10005569">
            <a:off x="6562727" y="48402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Rectangle 75"/>
          <p:cNvSpPr>
            <a:spLocks noChangeArrowheads="1"/>
          </p:cNvSpPr>
          <p:nvPr/>
        </p:nvSpPr>
        <p:spPr bwMode="auto">
          <a:xfrm rot="-10005569">
            <a:off x="6578602" y="4749804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Rectangle 76"/>
          <p:cNvSpPr>
            <a:spLocks noChangeArrowheads="1"/>
          </p:cNvSpPr>
          <p:nvPr/>
        </p:nvSpPr>
        <p:spPr bwMode="auto">
          <a:xfrm rot="-9307550">
            <a:off x="6600827" y="4668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Rectangle 77"/>
          <p:cNvSpPr>
            <a:spLocks noChangeArrowheads="1"/>
          </p:cNvSpPr>
          <p:nvPr/>
        </p:nvSpPr>
        <p:spPr bwMode="auto">
          <a:xfrm rot="-8707072">
            <a:off x="6640515" y="45831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Rectangle 78"/>
          <p:cNvSpPr>
            <a:spLocks noChangeArrowheads="1"/>
          </p:cNvSpPr>
          <p:nvPr/>
        </p:nvSpPr>
        <p:spPr bwMode="auto">
          <a:xfrm rot="-8707072">
            <a:off x="6678615" y="45116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Rectangle 79"/>
          <p:cNvSpPr>
            <a:spLocks noChangeArrowheads="1"/>
          </p:cNvSpPr>
          <p:nvPr/>
        </p:nvSpPr>
        <p:spPr bwMode="auto"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Rectangle 80"/>
          <p:cNvSpPr>
            <a:spLocks noChangeArrowheads="1"/>
          </p:cNvSpPr>
          <p:nvPr/>
        </p:nvSpPr>
        <p:spPr bwMode="auto">
          <a:xfrm rot="-7768802">
            <a:off x="6761957" y="4399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Rectangle 81"/>
          <p:cNvSpPr>
            <a:spLocks noChangeArrowheads="1"/>
          </p:cNvSpPr>
          <p:nvPr/>
        </p:nvSpPr>
        <p:spPr bwMode="auto">
          <a:xfrm rot="-6903555">
            <a:off x="6817519" y="4358484"/>
            <a:ext cx="762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Rectangle 82"/>
          <p:cNvSpPr>
            <a:spLocks noChangeArrowheads="1"/>
          </p:cNvSpPr>
          <p:nvPr/>
        </p:nvSpPr>
        <p:spPr bwMode="auto">
          <a:xfrm rot="-6415748">
            <a:off x="6877051" y="43291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Rectangle 83"/>
          <p:cNvSpPr>
            <a:spLocks noChangeArrowheads="1"/>
          </p:cNvSpPr>
          <p:nvPr/>
        </p:nvSpPr>
        <p:spPr bwMode="auto">
          <a:xfrm rot="-5596230">
            <a:off x="6950076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Rectangle 84"/>
          <p:cNvSpPr>
            <a:spLocks noChangeArrowheads="1"/>
          </p:cNvSpPr>
          <p:nvPr/>
        </p:nvSpPr>
        <p:spPr bwMode="auto">
          <a:xfrm rot="-5205041">
            <a:off x="7032627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Rectangle 85"/>
          <p:cNvSpPr>
            <a:spLocks noChangeArrowheads="1"/>
          </p:cNvSpPr>
          <p:nvPr/>
        </p:nvSpPr>
        <p:spPr bwMode="auto">
          <a:xfrm rot="-4916056">
            <a:off x="7094539" y="43180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Rectangle 86"/>
          <p:cNvSpPr>
            <a:spLocks noChangeArrowheads="1"/>
          </p:cNvSpPr>
          <p:nvPr/>
        </p:nvSpPr>
        <p:spPr bwMode="auto">
          <a:xfrm rot="-4220511">
            <a:off x="7154072" y="4337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Rectangle 87"/>
          <p:cNvSpPr>
            <a:spLocks noChangeArrowheads="1"/>
          </p:cNvSpPr>
          <p:nvPr/>
        </p:nvSpPr>
        <p:spPr bwMode="auto">
          <a:xfrm rot="-3636855">
            <a:off x="7230272" y="43822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Rectangle 88"/>
          <p:cNvSpPr>
            <a:spLocks noChangeArrowheads="1"/>
          </p:cNvSpPr>
          <p:nvPr/>
        </p:nvSpPr>
        <p:spPr bwMode="auto">
          <a:xfrm rot="-3245669">
            <a:off x="7273925" y="441484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4" name="Rectangle 89"/>
          <p:cNvSpPr>
            <a:spLocks noChangeArrowheads="1"/>
          </p:cNvSpPr>
          <p:nvPr/>
        </p:nvSpPr>
        <p:spPr bwMode="auto">
          <a:xfrm rot="-2169990">
            <a:off x="7340602" y="44751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90"/>
          <p:cNvSpPr>
            <a:spLocks noChangeArrowheads="1"/>
          </p:cNvSpPr>
          <p:nvPr/>
        </p:nvSpPr>
        <p:spPr bwMode="auto">
          <a:xfrm rot="-1586338">
            <a:off x="7377115" y="454501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91"/>
          <p:cNvSpPr>
            <a:spLocks noChangeArrowheads="1"/>
          </p:cNvSpPr>
          <p:nvPr/>
        </p:nvSpPr>
        <p:spPr bwMode="auto">
          <a:xfrm rot="-1586338">
            <a:off x="7405690" y="4614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7" name="Rectangle 92"/>
          <p:cNvSpPr>
            <a:spLocks noChangeArrowheads="1"/>
          </p:cNvSpPr>
          <p:nvPr/>
        </p:nvSpPr>
        <p:spPr bwMode="auto">
          <a:xfrm rot="-387349">
            <a:off x="7429502" y="47037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8" name="Rectangle 93"/>
          <p:cNvSpPr>
            <a:spLocks noChangeArrowheads="1"/>
          </p:cNvSpPr>
          <p:nvPr/>
        </p:nvSpPr>
        <p:spPr bwMode="auto"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9" name="Rectangle 94"/>
          <p:cNvSpPr>
            <a:spLocks noChangeArrowheads="1"/>
          </p:cNvSpPr>
          <p:nvPr/>
        </p:nvSpPr>
        <p:spPr bwMode="auto">
          <a:xfrm rot="794431">
            <a:off x="7423151" y="4875213"/>
            <a:ext cx="65088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0" name="Rectangle 95"/>
          <p:cNvSpPr>
            <a:spLocks noChangeArrowheads="1"/>
          </p:cNvSpPr>
          <p:nvPr/>
        </p:nvSpPr>
        <p:spPr bwMode="auto">
          <a:xfrm rot="794431">
            <a:off x="7415215" y="492760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" name="Oval 209"/>
          <p:cNvSpPr>
            <a:spLocks noChangeArrowheads="1"/>
          </p:cNvSpPr>
          <p:nvPr/>
        </p:nvSpPr>
        <p:spPr bwMode="auto">
          <a:xfrm>
            <a:off x="8639177" y="2041526"/>
            <a:ext cx="106363" cy="8731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2" name="Rectangle 97"/>
          <p:cNvSpPr>
            <a:spLocks noChangeArrowheads="1"/>
          </p:cNvSpPr>
          <p:nvPr/>
        </p:nvSpPr>
        <p:spPr bwMode="auto">
          <a:xfrm rot="5982019">
            <a:off x="7735094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3" name="Rectangle 98"/>
          <p:cNvSpPr>
            <a:spLocks noChangeArrowheads="1"/>
          </p:cNvSpPr>
          <p:nvPr/>
        </p:nvSpPr>
        <p:spPr bwMode="auto">
          <a:xfrm rot="6582499">
            <a:off x="7715251" y="29813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4" name="Rectangle 99"/>
          <p:cNvSpPr>
            <a:spLocks noChangeArrowheads="1"/>
          </p:cNvSpPr>
          <p:nvPr/>
        </p:nvSpPr>
        <p:spPr bwMode="auto">
          <a:xfrm rot="6582499">
            <a:off x="7689851" y="30670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5" name="Rectangle 100"/>
          <p:cNvSpPr>
            <a:spLocks noChangeArrowheads="1"/>
          </p:cNvSpPr>
          <p:nvPr/>
        </p:nvSpPr>
        <p:spPr bwMode="auto">
          <a:xfrm rot="7084452">
            <a:off x="7653339" y="316389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101"/>
          <p:cNvSpPr>
            <a:spLocks noChangeArrowheads="1"/>
          </p:cNvSpPr>
          <p:nvPr/>
        </p:nvSpPr>
        <p:spPr bwMode="auto">
          <a:xfrm rot="7586406">
            <a:off x="7612857" y="32408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102"/>
          <p:cNvSpPr>
            <a:spLocks noChangeArrowheads="1"/>
          </p:cNvSpPr>
          <p:nvPr/>
        </p:nvSpPr>
        <p:spPr bwMode="auto">
          <a:xfrm rot="8380837">
            <a:off x="7564439" y="3305179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8" name="Rectangle 103"/>
          <p:cNvSpPr>
            <a:spLocks noChangeArrowheads="1"/>
          </p:cNvSpPr>
          <p:nvPr/>
        </p:nvSpPr>
        <p:spPr bwMode="auto">
          <a:xfrm rot="8380837">
            <a:off x="7508875" y="3362329"/>
            <a:ext cx="650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9" name="Rectangle 104"/>
          <p:cNvSpPr>
            <a:spLocks noChangeArrowheads="1"/>
          </p:cNvSpPr>
          <p:nvPr/>
        </p:nvSpPr>
        <p:spPr bwMode="auto">
          <a:xfrm rot="9198121">
            <a:off x="7451727" y="34099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0" name="Rectangle 105"/>
          <p:cNvSpPr>
            <a:spLocks noChangeArrowheads="1"/>
          </p:cNvSpPr>
          <p:nvPr/>
        </p:nvSpPr>
        <p:spPr bwMode="auto">
          <a:xfrm rot="9982380">
            <a:off x="7375526" y="34432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" name="Rectangle 106"/>
          <p:cNvSpPr>
            <a:spLocks noChangeArrowheads="1"/>
          </p:cNvSpPr>
          <p:nvPr/>
        </p:nvSpPr>
        <p:spPr bwMode="auto">
          <a:xfrm rot="9982380">
            <a:off x="7292975" y="34686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2" name="Rectangle 107"/>
          <p:cNvSpPr>
            <a:spLocks noChangeArrowheads="1"/>
          </p:cNvSpPr>
          <p:nvPr/>
        </p:nvSpPr>
        <p:spPr bwMode="auto">
          <a:xfrm rot="-10511523">
            <a:off x="7239002" y="3471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3" name="Rectangle 108"/>
          <p:cNvSpPr>
            <a:spLocks noChangeArrowheads="1"/>
          </p:cNvSpPr>
          <p:nvPr/>
        </p:nvSpPr>
        <p:spPr bwMode="auto">
          <a:xfrm rot="-9902609">
            <a:off x="7164390" y="3457578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4" name="Rectangle 109"/>
          <p:cNvSpPr>
            <a:spLocks noChangeArrowheads="1"/>
          </p:cNvSpPr>
          <p:nvPr/>
        </p:nvSpPr>
        <p:spPr bwMode="auto">
          <a:xfrm rot="-9500019">
            <a:off x="7078663" y="34210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5" name="Rectangle 110"/>
          <p:cNvSpPr>
            <a:spLocks noChangeArrowheads="1"/>
          </p:cNvSpPr>
          <p:nvPr/>
        </p:nvSpPr>
        <p:spPr bwMode="auto">
          <a:xfrm rot="-8967883">
            <a:off x="7023102" y="33893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6" name="Rectangle 111"/>
          <p:cNvSpPr>
            <a:spLocks noChangeArrowheads="1"/>
          </p:cNvSpPr>
          <p:nvPr/>
        </p:nvSpPr>
        <p:spPr bwMode="auto">
          <a:xfrm rot="-8052577">
            <a:off x="6957221" y="33313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7" name="Rectangle 112"/>
          <p:cNvSpPr>
            <a:spLocks noChangeArrowheads="1"/>
          </p:cNvSpPr>
          <p:nvPr/>
        </p:nvSpPr>
        <p:spPr bwMode="auto">
          <a:xfrm rot="-7162988">
            <a:off x="6906419" y="3256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8" name="Rectangle 113"/>
          <p:cNvSpPr>
            <a:spLocks noChangeArrowheads="1"/>
          </p:cNvSpPr>
          <p:nvPr/>
        </p:nvSpPr>
        <p:spPr bwMode="auto">
          <a:xfrm rot="-6375846">
            <a:off x="6873085" y="31662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114"/>
          <p:cNvSpPr>
            <a:spLocks noChangeArrowheads="1"/>
          </p:cNvSpPr>
          <p:nvPr/>
        </p:nvSpPr>
        <p:spPr bwMode="auto">
          <a:xfrm rot="-5803243">
            <a:off x="6858794" y="30757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0" name="Rectangle 115"/>
          <p:cNvSpPr>
            <a:spLocks noChangeArrowheads="1"/>
          </p:cNvSpPr>
          <p:nvPr/>
        </p:nvSpPr>
        <p:spPr bwMode="auto">
          <a:xfrm rot="-5124646">
            <a:off x="6856413" y="297656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" name="Rectangle 116"/>
          <p:cNvSpPr>
            <a:spLocks noChangeArrowheads="1"/>
          </p:cNvSpPr>
          <p:nvPr/>
        </p:nvSpPr>
        <p:spPr bwMode="auto">
          <a:xfrm rot="-4636842">
            <a:off x="6865145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2" name="Rectangle 117"/>
          <p:cNvSpPr>
            <a:spLocks noChangeArrowheads="1"/>
          </p:cNvSpPr>
          <p:nvPr/>
        </p:nvSpPr>
        <p:spPr bwMode="auto">
          <a:xfrm rot="-4247952">
            <a:off x="6888165" y="279241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3" name="Rectangle 118"/>
          <p:cNvSpPr>
            <a:spLocks noChangeArrowheads="1"/>
          </p:cNvSpPr>
          <p:nvPr/>
        </p:nvSpPr>
        <p:spPr bwMode="auto">
          <a:xfrm rot="-3958242">
            <a:off x="6919121" y="26995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4" name="Rectangle 119"/>
          <p:cNvSpPr>
            <a:spLocks noChangeArrowheads="1"/>
          </p:cNvSpPr>
          <p:nvPr/>
        </p:nvSpPr>
        <p:spPr bwMode="auto">
          <a:xfrm rot="-3374590">
            <a:off x="6954047" y="26201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5" name="Rectangle 120"/>
          <p:cNvSpPr>
            <a:spLocks noChangeArrowheads="1"/>
          </p:cNvSpPr>
          <p:nvPr/>
        </p:nvSpPr>
        <p:spPr bwMode="auto">
          <a:xfrm rot="-3374590">
            <a:off x="7003260" y="25344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6" name="Rectangle 121"/>
          <p:cNvSpPr>
            <a:spLocks noChangeArrowheads="1"/>
          </p:cNvSpPr>
          <p:nvPr/>
        </p:nvSpPr>
        <p:spPr bwMode="auto">
          <a:xfrm rot="-2583193">
            <a:off x="7024689" y="2417763"/>
            <a:ext cx="2047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7" name="Rectangle 122"/>
          <p:cNvSpPr>
            <a:spLocks noChangeArrowheads="1"/>
          </p:cNvSpPr>
          <p:nvPr/>
        </p:nvSpPr>
        <p:spPr bwMode="auto">
          <a:xfrm rot="-2095393">
            <a:off x="7192963" y="2305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123"/>
          <p:cNvSpPr>
            <a:spLocks noChangeArrowheads="1"/>
          </p:cNvSpPr>
          <p:nvPr/>
        </p:nvSpPr>
        <p:spPr bwMode="auto">
          <a:xfrm rot="-1416797">
            <a:off x="7277102" y="224631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9" name="Rectangle 124"/>
          <p:cNvSpPr>
            <a:spLocks noChangeArrowheads="1"/>
          </p:cNvSpPr>
          <p:nvPr/>
        </p:nvSpPr>
        <p:spPr bwMode="auto">
          <a:xfrm rot="-1416797">
            <a:off x="7353302" y="22066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0" name="Rectangle 125"/>
          <p:cNvSpPr>
            <a:spLocks noChangeArrowheads="1"/>
          </p:cNvSpPr>
          <p:nvPr/>
        </p:nvSpPr>
        <p:spPr bwMode="auto">
          <a:xfrm rot="-928989">
            <a:off x="7445376" y="21463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1" name="Rectangle 126"/>
          <p:cNvSpPr>
            <a:spLocks noChangeArrowheads="1"/>
          </p:cNvSpPr>
          <p:nvPr/>
        </p:nvSpPr>
        <p:spPr bwMode="auto">
          <a:xfrm rot="-537803">
            <a:off x="7608890" y="2106613"/>
            <a:ext cx="160337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" name="Rectangle 127"/>
          <p:cNvSpPr>
            <a:spLocks noChangeArrowheads="1"/>
          </p:cNvSpPr>
          <p:nvPr/>
        </p:nvSpPr>
        <p:spPr bwMode="auto">
          <a:xfrm rot="-341572">
            <a:off x="7775576" y="208438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3" name="Rectangle 128"/>
          <p:cNvSpPr>
            <a:spLocks noChangeArrowheads="1"/>
          </p:cNvSpPr>
          <p:nvPr/>
        </p:nvSpPr>
        <p:spPr bwMode="auto">
          <a:xfrm>
            <a:off x="7912101" y="207803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4" name="Rectangle 129"/>
          <p:cNvSpPr>
            <a:spLocks noChangeArrowheads="1"/>
          </p:cNvSpPr>
          <p:nvPr/>
        </p:nvSpPr>
        <p:spPr bwMode="auto">
          <a:xfrm>
            <a:off x="8043863" y="2081213"/>
            <a:ext cx="16033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5" name="Rectangle 130"/>
          <p:cNvSpPr>
            <a:spLocks noChangeArrowheads="1"/>
          </p:cNvSpPr>
          <p:nvPr/>
        </p:nvSpPr>
        <p:spPr bwMode="auto">
          <a:xfrm rot="196230">
            <a:off x="8143874" y="20828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6" name="Rectangle 131"/>
          <p:cNvSpPr>
            <a:spLocks noChangeArrowheads="1"/>
          </p:cNvSpPr>
          <p:nvPr/>
        </p:nvSpPr>
        <p:spPr bwMode="auto">
          <a:xfrm rot="881364">
            <a:off x="8308976" y="2112963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7" name="Rectangle 132"/>
          <p:cNvSpPr>
            <a:spLocks noChangeArrowheads="1"/>
          </p:cNvSpPr>
          <p:nvPr/>
        </p:nvSpPr>
        <p:spPr bwMode="auto">
          <a:xfrm rot="1465019">
            <a:off x="8478840" y="2166938"/>
            <a:ext cx="92075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8" name="Rectangle 133"/>
          <p:cNvSpPr>
            <a:spLocks noChangeArrowheads="1"/>
          </p:cNvSpPr>
          <p:nvPr/>
        </p:nvSpPr>
        <p:spPr bwMode="auto">
          <a:xfrm rot="1854630">
            <a:off x="8566152" y="2219325"/>
            <a:ext cx="92075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9" name="Rectangle 134"/>
          <p:cNvSpPr>
            <a:spLocks noChangeArrowheads="1"/>
          </p:cNvSpPr>
          <p:nvPr/>
        </p:nvSpPr>
        <p:spPr bwMode="auto">
          <a:xfrm rot="2050859">
            <a:off x="8651877" y="2286004"/>
            <a:ext cx="92075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0" name="Rectangle 135"/>
          <p:cNvSpPr>
            <a:spLocks noChangeArrowheads="1"/>
          </p:cNvSpPr>
          <p:nvPr/>
        </p:nvSpPr>
        <p:spPr bwMode="auto">
          <a:xfrm rot="2634514">
            <a:off x="8736015" y="2366963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1" name="Rectangle 136"/>
          <p:cNvSpPr>
            <a:spLocks noChangeArrowheads="1"/>
          </p:cNvSpPr>
          <p:nvPr/>
        </p:nvSpPr>
        <p:spPr bwMode="auto">
          <a:xfrm rot="3428946">
            <a:off x="8795544" y="2475710"/>
            <a:ext cx="10953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" name="Rectangle 137"/>
          <p:cNvSpPr>
            <a:spLocks noChangeArrowheads="1"/>
          </p:cNvSpPr>
          <p:nvPr/>
        </p:nvSpPr>
        <p:spPr bwMode="auto">
          <a:xfrm rot="3930899">
            <a:off x="8843172" y="2578898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3" name="Rectangle 138"/>
          <p:cNvSpPr>
            <a:spLocks noChangeArrowheads="1"/>
          </p:cNvSpPr>
          <p:nvPr/>
        </p:nvSpPr>
        <p:spPr bwMode="auto">
          <a:xfrm rot="4725331">
            <a:off x="8876509" y="2702723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4" name="Rectangle 139"/>
          <p:cNvSpPr>
            <a:spLocks noChangeArrowheads="1"/>
          </p:cNvSpPr>
          <p:nvPr/>
        </p:nvSpPr>
        <p:spPr bwMode="auto">
          <a:xfrm rot="5400000">
            <a:off x="8885238" y="28321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5" name="Rectangle 140"/>
          <p:cNvSpPr>
            <a:spLocks noChangeArrowheads="1"/>
          </p:cNvSpPr>
          <p:nvPr/>
        </p:nvSpPr>
        <p:spPr bwMode="auto">
          <a:xfrm rot="5802590">
            <a:off x="8880476" y="2941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6" name="Rectangle 141"/>
          <p:cNvSpPr>
            <a:spLocks noChangeArrowheads="1"/>
          </p:cNvSpPr>
          <p:nvPr/>
        </p:nvSpPr>
        <p:spPr bwMode="auto">
          <a:xfrm rot="6315809">
            <a:off x="8866188" y="30384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7" name="Rectangle 142"/>
          <p:cNvSpPr>
            <a:spLocks noChangeArrowheads="1"/>
          </p:cNvSpPr>
          <p:nvPr/>
        </p:nvSpPr>
        <p:spPr bwMode="auto">
          <a:xfrm rot="7110241">
            <a:off x="8831264" y="31543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8" name="Rectangle 143"/>
          <p:cNvSpPr>
            <a:spLocks noChangeArrowheads="1"/>
          </p:cNvSpPr>
          <p:nvPr/>
        </p:nvSpPr>
        <p:spPr bwMode="auto">
          <a:xfrm rot="7725873">
            <a:off x="8774908" y="326152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9" name="Rectangle 144"/>
          <p:cNvSpPr>
            <a:spLocks noChangeArrowheads="1"/>
          </p:cNvSpPr>
          <p:nvPr/>
        </p:nvSpPr>
        <p:spPr bwMode="auto">
          <a:xfrm rot="7825237">
            <a:off x="8710613" y="33559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0" name="Rectangle 145"/>
          <p:cNvSpPr>
            <a:spLocks noChangeArrowheads="1"/>
          </p:cNvSpPr>
          <p:nvPr/>
        </p:nvSpPr>
        <p:spPr bwMode="auto">
          <a:xfrm rot="8632998">
            <a:off x="8651875" y="34258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1" name="Rectangle 146"/>
          <p:cNvSpPr>
            <a:spLocks noChangeArrowheads="1"/>
          </p:cNvSpPr>
          <p:nvPr/>
        </p:nvSpPr>
        <p:spPr bwMode="auto">
          <a:xfrm rot="8632998">
            <a:off x="8569327" y="35004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" name="Rectangle 147"/>
          <p:cNvSpPr>
            <a:spLocks noChangeArrowheads="1"/>
          </p:cNvSpPr>
          <p:nvPr/>
        </p:nvSpPr>
        <p:spPr bwMode="auto">
          <a:xfrm rot="9124883">
            <a:off x="8482015" y="3567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3" name="Rectangle 148"/>
          <p:cNvSpPr>
            <a:spLocks noChangeArrowheads="1"/>
          </p:cNvSpPr>
          <p:nvPr/>
        </p:nvSpPr>
        <p:spPr bwMode="auto">
          <a:xfrm rot="9124883">
            <a:off x="8391525" y="3622679"/>
            <a:ext cx="904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4" name="Rectangle 149"/>
          <p:cNvSpPr>
            <a:spLocks noChangeArrowheads="1"/>
          </p:cNvSpPr>
          <p:nvPr/>
        </p:nvSpPr>
        <p:spPr bwMode="auto">
          <a:xfrm rot="9821916">
            <a:off x="8302627" y="36687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5" name="Rectangle 150"/>
          <p:cNvSpPr>
            <a:spLocks noChangeArrowheads="1"/>
          </p:cNvSpPr>
          <p:nvPr/>
        </p:nvSpPr>
        <p:spPr bwMode="auto">
          <a:xfrm rot="9821916">
            <a:off x="8210551" y="37020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6" name="Rectangle 151"/>
          <p:cNvSpPr>
            <a:spLocks noChangeArrowheads="1"/>
          </p:cNvSpPr>
          <p:nvPr/>
        </p:nvSpPr>
        <p:spPr bwMode="auto">
          <a:xfrm rot="10397410">
            <a:off x="8115302" y="37226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7" name="Rectangle 152"/>
          <p:cNvSpPr>
            <a:spLocks noChangeArrowheads="1"/>
          </p:cNvSpPr>
          <p:nvPr/>
        </p:nvSpPr>
        <p:spPr bwMode="auto">
          <a:xfrm rot="10397410">
            <a:off x="8042275" y="37322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8" name="Rectangle 153"/>
          <p:cNvSpPr>
            <a:spLocks noChangeArrowheads="1"/>
          </p:cNvSpPr>
          <p:nvPr/>
        </p:nvSpPr>
        <p:spPr bwMode="auto">
          <a:xfrm rot="10397410">
            <a:off x="7954963" y="3744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9" name="Rectangle 154"/>
          <p:cNvSpPr>
            <a:spLocks noChangeArrowheads="1"/>
          </p:cNvSpPr>
          <p:nvPr/>
        </p:nvSpPr>
        <p:spPr bwMode="auto">
          <a:xfrm rot="-10345570">
            <a:off x="7869241" y="3748088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0" name="Rectangle 155"/>
          <p:cNvSpPr>
            <a:spLocks noChangeArrowheads="1"/>
          </p:cNvSpPr>
          <p:nvPr/>
        </p:nvSpPr>
        <p:spPr bwMode="auto">
          <a:xfrm rot="-8621182">
            <a:off x="7786690" y="37131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1" name="Rectangle 156"/>
          <p:cNvSpPr>
            <a:spLocks noChangeArrowheads="1"/>
          </p:cNvSpPr>
          <p:nvPr/>
        </p:nvSpPr>
        <p:spPr bwMode="auto">
          <a:xfrm rot="-5400000">
            <a:off x="7787484" y="3690144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" name="Rectangle 157"/>
          <p:cNvSpPr>
            <a:spLocks noChangeArrowheads="1"/>
          </p:cNvSpPr>
          <p:nvPr/>
        </p:nvSpPr>
        <p:spPr bwMode="auto">
          <a:xfrm rot="-5400000">
            <a:off x="7789072" y="3655223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3" name="Rectangle 158"/>
          <p:cNvSpPr>
            <a:spLocks noChangeArrowheads="1"/>
          </p:cNvSpPr>
          <p:nvPr/>
        </p:nvSpPr>
        <p:spPr bwMode="auto">
          <a:xfrm rot="9204848">
            <a:off x="7780339" y="36179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4" name="Rectangle 159"/>
          <p:cNvSpPr>
            <a:spLocks noChangeArrowheads="1"/>
          </p:cNvSpPr>
          <p:nvPr/>
        </p:nvSpPr>
        <p:spPr bwMode="auto">
          <a:xfrm rot="9799257">
            <a:off x="7864475" y="357822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5" name="Rectangle 160"/>
          <p:cNvSpPr>
            <a:spLocks noChangeArrowheads="1"/>
          </p:cNvSpPr>
          <p:nvPr/>
        </p:nvSpPr>
        <p:spPr bwMode="auto">
          <a:xfrm rot="9799257">
            <a:off x="7954963" y="354647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6" name="Rectangle 161"/>
          <p:cNvSpPr>
            <a:spLocks noChangeArrowheads="1"/>
          </p:cNvSpPr>
          <p:nvPr/>
        </p:nvSpPr>
        <p:spPr bwMode="auto">
          <a:xfrm rot="10497275">
            <a:off x="8035927" y="35274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7" name="Rectangle 162"/>
          <p:cNvSpPr>
            <a:spLocks noChangeArrowheads="1"/>
          </p:cNvSpPr>
          <p:nvPr/>
        </p:nvSpPr>
        <p:spPr bwMode="auto">
          <a:xfrm rot="10497275">
            <a:off x="8129590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8" name="Rectangle 163"/>
          <p:cNvSpPr>
            <a:spLocks noChangeArrowheads="1"/>
          </p:cNvSpPr>
          <p:nvPr/>
        </p:nvSpPr>
        <p:spPr bwMode="auto">
          <a:xfrm rot="10497275">
            <a:off x="82216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9" name="Rectangle 164"/>
          <p:cNvSpPr>
            <a:spLocks noChangeArrowheads="1"/>
          </p:cNvSpPr>
          <p:nvPr/>
        </p:nvSpPr>
        <p:spPr bwMode="auto">
          <a:xfrm rot="-10404706">
            <a:off x="83105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Rectangle 165"/>
          <p:cNvSpPr>
            <a:spLocks noChangeArrowheads="1"/>
          </p:cNvSpPr>
          <p:nvPr/>
        </p:nvSpPr>
        <p:spPr bwMode="auto">
          <a:xfrm rot="-10404706">
            <a:off x="8394702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Rectangle 166"/>
          <p:cNvSpPr>
            <a:spLocks noChangeArrowheads="1"/>
          </p:cNvSpPr>
          <p:nvPr/>
        </p:nvSpPr>
        <p:spPr bwMode="auto">
          <a:xfrm rot="-10002116">
            <a:off x="8475663" y="35321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Rectangle 167"/>
          <p:cNvSpPr>
            <a:spLocks noChangeArrowheads="1"/>
          </p:cNvSpPr>
          <p:nvPr/>
        </p:nvSpPr>
        <p:spPr bwMode="auto">
          <a:xfrm rot="-10002116">
            <a:off x="8569327" y="3565526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Rectangle 168"/>
          <p:cNvSpPr>
            <a:spLocks noChangeArrowheads="1"/>
          </p:cNvSpPr>
          <p:nvPr/>
        </p:nvSpPr>
        <p:spPr bwMode="auto">
          <a:xfrm rot="-9599526">
            <a:off x="8669339" y="36020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4" name="Rectangle 169"/>
          <p:cNvSpPr>
            <a:spLocks noChangeArrowheads="1"/>
          </p:cNvSpPr>
          <p:nvPr/>
        </p:nvSpPr>
        <p:spPr bwMode="auto">
          <a:xfrm rot="-9397538">
            <a:off x="8743951" y="36369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5" name="Rectangle 170"/>
          <p:cNvSpPr>
            <a:spLocks noChangeArrowheads="1"/>
          </p:cNvSpPr>
          <p:nvPr/>
        </p:nvSpPr>
        <p:spPr bwMode="auto">
          <a:xfrm rot="-9102505">
            <a:off x="8832851" y="36925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6" name="Rectangle 171"/>
          <p:cNvSpPr>
            <a:spLocks noChangeArrowheads="1"/>
          </p:cNvSpPr>
          <p:nvPr/>
        </p:nvSpPr>
        <p:spPr bwMode="auto">
          <a:xfrm rot="-8404487">
            <a:off x="8912227" y="375443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7" name="Rectangle 172"/>
          <p:cNvSpPr>
            <a:spLocks noChangeArrowheads="1"/>
          </p:cNvSpPr>
          <p:nvPr/>
        </p:nvSpPr>
        <p:spPr bwMode="auto">
          <a:xfrm rot="-8278346">
            <a:off x="8980490" y="3821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8" name="Rectangle 173"/>
          <p:cNvSpPr>
            <a:spLocks noChangeArrowheads="1"/>
          </p:cNvSpPr>
          <p:nvPr/>
        </p:nvSpPr>
        <p:spPr bwMode="auto">
          <a:xfrm rot="-7677867">
            <a:off x="9036844" y="3909222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9" name="Rectangle 174"/>
          <p:cNvSpPr>
            <a:spLocks noChangeArrowheads="1"/>
          </p:cNvSpPr>
          <p:nvPr/>
        </p:nvSpPr>
        <p:spPr bwMode="auto">
          <a:xfrm rot="-7286678">
            <a:off x="9080501" y="39830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0" name="Rectangle 175"/>
          <p:cNvSpPr>
            <a:spLocks noChangeArrowheads="1"/>
          </p:cNvSpPr>
          <p:nvPr/>
        </p:nvSpPr>
        <p:spPr bwMode="auto">
          <a:xfrm rot="-7090448">
            <a:off x="9129713" y="40894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1" name="Rectangle 176"/>
          <p:cNvSpPr>
            <a:spLocks noChangeArrowheads="1"/>
          </p:cNvSpPr>
          <p:nvPr/>
        </p:nvSpPr>
        <p:spPr bwMode="auto">
          <a:xfrm rot="-6602644">
            <a:off x="9167813" y="41941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2" name="Rectangle 177"/>
          <p:cNvSpPr>
            <a:spLocks noChangeArrowheads="1"/>
          </p:cNvSpPr>
          <p:nvPr/>
        </p:nvSpPr>
        <p:spPr bwMode="auto">
          <a:xfrm rot="-5924048">
            <a:off x="9190038" y="43116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" name="Rectangle 178"/>
          <p:cNvSpPr>
            <a:spLocks noChangeArrowheads="1"/>
          </p:cNvSpPr>
          <p:nvPr/>
        </p:nvSpPr>
        <p:spPr bwMode="auto">
          <a:xfrm rot="-5924048">
            <a:off x="9204326" y="441642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4" name="Rectangle 179"/>
          <p:cNvSpPr>
            <a:spLocks noChangeArrowheads="1"/>
          </p:cNvSpPr>
          <p:nvPr/>
        </p:nvSpPr>
        <p:spPr bwMode="auto">
          <a:xfrm rot="-5596230">
            <a:off x="9213852" y="45243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5" name="Rectangle 180"/>
          <p:cNvSpPr>
            <a:spLocks noChangeArrowheads="1"/>
          </p:cNvSpPr>
          <p:nvPr/>
        </p:nvSpPr>
        <p:spPr bwMode="auto">
          <a:xfrm rot="-5400000">
            <a:off x="9217026" y="46307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6" name="Rectangle 181"/>
          <p:cNvSpPr>
            <a:spLocks noChangeArrowheads="1"/>
          </p:cNvSpPr>
          <p:nvPr/>
        </p:nvSpPr>
        <p:spPr bwMode="auto">
          <a:xfrm rot="-5209210">
            <a:off x="9213852" y="47323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7" name="Rectangle 182"/>
          <p:cNvSpPr>
            <a:spLocks noChangeArrowheads="1"/>
          </p:cNvSpPr>
          <p:nvPr/>
        </p:nvSpPr>
        <p:spPr bwMode="auto">
          <a:xfrm rot="-5116214">
            <a:off x="9207501" y="4846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8" name="Rectangle 183"/>
          <p:cNvSpPr>
            <a:spLocks noChangeArrowheads="1"/>
          </p:cNvSpPr>
          <p:nvPr/>
        </p:nvSpPr>
        <p:spPr bwMode="auto">
          <a:xfrm rot="-4627500">
            <a:off x="9193213" y="49482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9" name="Rectangle 184"/>
          <p:cNvSpPr>
            <a:spLocks noChangeArrowheads="1"/>
          </p:cNvSpPr>
          <p:nvPr/>
        </p:nvSpPr>
        <p:spPr bwMode="auto">
          <a:xfrm rot="-4139694">
            <a:off x="9167813" y="50466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0" name="Rectangle 185"/>
          <p:cNvSpPr>
            <a:spLocks noChangeArrowheads="1"/>
          </p:cNvSpPr>
          <p:nvPr/>
        </p:nvSpPr>
        <p:spPr bwMode="auto">
          <a:xfrm rot="-4139694">
            <a:off x="9135269" y="5150647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1" name="Rectangle 186"/>
          <p:cNvSpPr>
            <a:spLocks noChangeArrowheads="1"/>
          </p:cNvSpPr>
          <p:nvPr/>
        </p:nvSpPr>
        <p:spPr bwMode="auto">
          <a:xfrm rot="-3556040">
            <a:off x="9101933" y="5242723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2" name="Rectangle 187"/>
          <p:cNvSpPr>
            <a:spLocks noChangeArrowheads="1"/>
          </p:cNvSpPr>
          <p:nvPr/>
        </p:nvSpPr>
        <p:spPr bwMode="auto">
          <a:xfrm rot="-3556040">
            <a:off x="9047957" y="535067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" name="Rectangle 188"/>
          <p:cNvSpPr>
            <a:spLocks noChangeArrowheads="1"/>
          </p:cNvSpPr>
          <p:nvPr/>
        </p:nvSpPr>
        <p:spPr bwMode="auto">
          <a:xfrm rot="-2783540">
            <a:off x="8989220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4" name="Rectangle 189"/>
          <p:cNvSpPr>
            <a:spLocks noChangeArrowheads="1"/>
          </p:cNvSpPr>
          <p:nvPr/>
        </p:nvSpPr>
        <p:spPr bwMode="auto">
          <a:xfrm rot="-2587310">
            <a:off x="8932863" y="55181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5" name="Rectangle 190"/>
          <p:cNvSpPr>
            <a:spLocks noChangeArrowheads="1"/>
          </p:cNvSpPr>
          <p:nvPr/>
        </p:nvSpPr>
        <p:spPr bwMode="auto">
          <a:xfrm rot="-2003657">
            <a:off x="8858251" y="55927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6" name="Rectangle 191"/>
          <p:cNvSpPr>
            <a:spLocks noChangeArrowheads="1"/>
          </p:cNvSpPr>
          <p:nvPr/>
        </p:nvSpPr>
        <p:spPr bwMode="auto">
          <a:xfrm rot="-1416240">
            <a:off x="8770939" y="5649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7" name="Rectangle 192"/>
          <p:cNvSpPr>
            <a:spLocks noChangeArrowheads="1"/>
          </p:cNvSpPr>
          <p:nvPr/>
        </p:nvSpPr>
        <p:spPr bwMode="auto">
          <a:xfrm rot="-797944">
            <a:off x="8670927" y="56880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8" name="Rectangle 193"/>
          <p:cNvSpPr>
            <a:spLocks noChangeArrowheads="1"/>
          </p:cNvSpPr>
          <p:nvPr/>
        </p:nvSpPr>
        <p:spPr bwMode="auto">
          <a:xfrm>
            <a:off x="8574090" y="57038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9" name="Rectangle 194"/>
          <p:cNvSpPr>
            <a:spLocks noChangeArrowheads="1"/>
          </p:cNvSpPr>
          <p:nvPr/>
        </p:nvSpPr>
        <p:spPr bwMode="auto">
          <a:xfrm rot="583655">
            <a:off x="8483602" y="56943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0" name="Rectangle 195"/>
          <p:cNvSpPr>
            <a:spLocks noChangeArrowheads="1"/>
          </p:cNvSpPr>
          <p:nvPr/>
        </p:nvSpPr>
        <p:spPr bwMode="auto">
          <a:xfrm rot="1473244">
            <a:off x="8397875" y="56705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1" name="Rectangle 196"/>
          <p:cNvSpPr>
            <a:spLocks noChangeArrowheads="1"/>
          </p:cNvSpPr>
          <p:nvPr/>
        </p:nvSpPr>
        <p:spPr bwMode="auto">
          <a:xfrm rot="2056899">
            <a:off x="8305800" y="5608638"/>
            <a:ext cx="90488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2" name="Rectangle 197"/>
          <p:cNvSpPr>
            <a:spLocks noChangeArrowheads="1"/>
          </p:cNvSpPr>
          <p:nvPr/>
        </p:nvSpPr>
        <p:spPr bwMode="auto">
          <a:xfrm rot="2934269">
            <a:off x="8218488" y="55292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" name="Rectangle 198"/>
          <p:cNvSpPr>
            <a:spLocks noChangeArrowheads="1"/>
          </p:cNvSpPr>
          <p:nvPr/>
        </p:nvSpPr>
        <p:spPr bwMode="auto">
          <a:xfrm rot="3751889">
            <a:off x="8173246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4" name="Rectangle 199"/>
          <p:cNvSpPr>
            <a:spLocks noChangeArrowheads="1"/>
          </p:cNvSpPr>
          <p:nvPr/>
        </p:nvSpPr>
        <p:spPr bwMode="auto">
          <a:xfrm rot="4667195">
            <a:off x="8145464" y="536099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5" name="Rectangle 200"/>
          <p:cNvSpPr>
            <a:spLocks noChangeArrowheads="1"/>
          </p:cNvSpPr>
          <p:nvPr/>
        </p:nvSpPr>
        <p:spPr bwMode="auto">
          <a:xfrm rot="5678699">
            <a:off x="8137526" y="52514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6" name="Rectangle 201"/>
          <p:cNvSpPr>
            <a:spLocks noChangeArrowheads="1"/>
          </p:cNvSpPr>
          <p:nvPr/>
        </p:nvSpPr>
        <p:spPr bwMode="auto">
          <a:xfrm rot="6081290">
            <a:off x="8152608" y="5131596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7" name="Rectangle 202"/>
          <p:cNvSpPr>
            <a:spLocks noChangeArrowheads="1"/>
          </p:cNvSpPr>
          <p:nvPr/>
        </p:nvSpPr>
        <p:spPr bwMode="auto">
          <a:xfrm rot="6280696">
            <a:off x="8170864" y="50292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8" name="Rectangle 203"/>
          <p:cNvSpPr>
            <a:spLocks noChangeArrowheads="1"/>
          </p:cNvSpPr>
          <p:nvPr/>
        </p:nvSpPr>
        <p:spPr bwMode="auto">
          <a:xfrm rot="6978714">
            <a:off x="8201026" y="49339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9" name="Rectangle 204"/>
          <p:cNvSpPr>
            <a:spLocks noChangeArrowheads="1"/>
          </p:cNvSpPr>
          <p:nvPr/>
        </p:nvSpPr>
        <p:spPr bwMode="auto">
          <a:xfrm rot="7990218">
            <a:off x="8248652" y="48545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0" name="Rectangle 205"/>
          <p:cNvSpPr>
            <a:spLocks noChangeArrowheads="1"/>
          </p:cNvSpPr>
          <p:nvPr/>
        </p:nvSpPr>
        <p:spPr bwMode="auto">
          <a:xfrm rot="8502935">
            <a:off x="8323263" y="47736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1" name="Rectangle 206"/>
          <p:cNvSpPr>
            <a:spLocks noChangeArrowheads="1"/>
          </p:cNvSpPr>
          <p:nvPr/>
        </p:nvSpPr>
        <p:spPr bwMode="auto">
          <a:xfrm rot="9702906">
            <a:off x="8397875" y="47275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2" name="Rectangle 207"/>
          <p:cNvSpPr>
            <a:spLocks noChangeArrowheads="1"/>
          </p:cNvSpPr>
          <p:nvPr/>
        </p:nvSpPr>
        <p:spPr bwMode="auto">
          <a:xfrm rot="10116259">
            <a:off x="8482015" y="47005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" name="Rectangle 208"/>
          <p:cNvSpPr>
            <a:spLocks noChangeArrowheads="1"/>
          </p:cNvSpPr>
          <p:nvPr/>
        </p:nvSpPr>
        <p:spPr bwMode="auto">
          <a:xfrm rot="10618213">
            <a:off x="8586790" y="46831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4" name="Oval 210"/>
          <p:cNvSpPr>
            <a:spLocks noChangeArrowheads="1"/>
          </p:cNvSpPr>
          <p:nvPr/>
        </p:nvSpPr>
        <p:spPr bwMode="auto">
          <a:xfrm>
            <a:off x="8628064" y="4659313"/>
            <a:ext cx="106363" cy="8731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5" name="Rectangle 96"/>
          <p:cNvSpPr>
            <a:spLocks noChangeArrowheads="1"/>
          </p:cNvSpPr>
          <p:nvPr/>
        </p:nvSpPr>
        <p:spPr bwMode="auto">
          <a:xfrm rot="5268701">
            <a:off x="7739857" y="2840835"/>
            <a:ext cx="77788" cy="730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" name="Group 596"/>
          <p:cNvGrpSpPr>
            <a:grpSpLocks/>
          </p:cNvGrpSpPr>
          <p:nvPr/>
        </p:nvGrpSpPr>
        <p:grpSpPr bwMode="auto">
          <a:xfrm>
            <a:off x="6761165" y="2203450"/>
            <a:ext cx="2328863" cy="3252788"/>
            <a:chOff x="5237356" y="2204039"/>
            <a:chExt cx="2329366" cy="3252681"/>
          </a:xfrm>
        </p:grpSpPr>
        <p:sp>
          <p:nvSpPr>
            <p:cNvPr id="22729" name="Arc 5"/>
            <p:cNvSpPr>
              <a:spLocks/>
            </p:cNvSpPr>
            <p:nvPr/>
          </p:nvSpPr>
          <p:spPr bwMode="auto">
            <a:xfrm rot="21174346" flipH="1">
              <a:off x="5479392" y="2871312"/>
              <a:ext cx="689711" cy="491095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0" name="Arc 6"/>
            <p:cNvSpPr>
              <a:spLocks/>
            </p:cNvSpPr>
            <p:nvPr/>
          </p:nvSpPr>
          <p:spPr bwMode="auto">
            <a:xfrm rot="2522265" flipH="1">
              <a:off x="6762363" y="2466104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1" name="Text Box 7"/>
            <p:cNvSpPr txBox="1">
              <a:spLocks noChangeArrowheads="1"/>
            </p:cNvSpPr>
            <p:nvPr/>
          </p:nvSpPr>
          <p:spPr bwMode="auto">
            <a:xfrm>
              <a:off x="6749624" y="2686326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2732" name="Text Box 8"/>
            <p:cNvSpPr txBox="1">
              <a:spLocks noChangeArrowheads="1"/>
            </p:cNvSpPr>
            <p:nvPr/>
          </p:nvSpPr>
          <p:spPr bwMode="auto">
            <a:xfrm>
              <a:off x="5994400" y="2204039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2733" name="Arc 9"/>
            <p:cNvSpPr>
              <a:spLocks/>
            </p:cNvSpPr>
            <p:nvPr/>
          </p:nvSpPr>
          <p:spPr bwMode="auto">
            <a:xfrm rot="10654931" flipH="1">
              <a:off x="7193659" y="4067118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4" name="Arc 10"/>
            <p:cNvSpPr>
              <a:spLocks/>
            </p:cNvSpPr>
            <p:nvPr/>
          </p:nvSpPr>
          <p:spPr bwMode="auto">
            <a:xfrm rot="5464541" flipH="1">
              <a:off x="5022945" y="4836489"/>
              <a:ext cx="834642" cy="405819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7" name="12-Point Star 646"/>
          <p:cNvSpPr/>
          <p:nvPr/>
        </p:nvSpPr>
        <p:spPr>
          <a:xfrm>
            <a:off x="8040689" y="2755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8" name="12-Point Star 647"/>
          <p:cNvSpPr/>
          <p:nvPr/>
        </p:nvSpPr>
        <p:spPr>
          <a:xfrm>
            <a:off x="7950201" y="48768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9" name="12-Point Star 648"/>
          <p:cNvSpPr/>
          <p:nvPr/>
        </p:nvSpPr>
        <p:spPr>
          <a:xfrm>
            <a:off x="9194801" y="42164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0" name="12-Point Star 649"/>
          <p:cNvSpPr/>
          <p:nvPr/>
        </p:nvSpPr>
        <p:spPr>
          <a:xfrm>
            <a:off x="9194801" y="4914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Rectangle 3"/>
          <p:cNvSpPr txBox="1">
            <a:spLocks noChangeArrowheads="1"/>
          </p:cNvSpPr>
          <p:nvPr/>
        </p:nvSpPr>
        <p:spPr bwMode="auto">
          <a:xfrm>
            <a:off x="46008" y="152400"/>
            <a:ext cx="5745193" cy="283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ần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iống nét móc ngược trái, phía trên hơi lượn sang phải, đầu móc cong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phía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49" name="Rectangle 3"/>
          <p:cNvSpPr txBox="1">
            <a:spLocks noChangeArrowheads="1"/>
          </p:cNvSpPr>
          <p:nvPr/>
        </p:nvSpPr>
        <p:spPr bwMode="auto">
          <a:xfrm>
            <a:off x="50265" y="2865120"/>
            <a:ext cx="573024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2: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phải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nối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liền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nhau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vòng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xoắn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giữa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thân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chữ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3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4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6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8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9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1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2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3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4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6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7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9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1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3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4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5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6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7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800"/>
                            </p:stCondLst>
                            <p:childTnLst>
                              <p:par>
                                <p:cTn id="2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1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9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1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1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2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300"/>
                            </p:stCondLst>
                            <p:childTnLst>
                              <p:par>
                                <p:cTn id="2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400"/>
                            </p:stCondLst>
                            <p:childTnLst>
                              <p:par>
                                <p:cTn id="2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1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00"/>
                            </p:stCondLst>
                            <p:childTnLst>
                              <p:par>
                                <p:cTn id="2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1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"/>
                            </p:stCondLst>
                            <p:childTnLst>
                              <p:par>
                                <p:cTn id="2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" dur="1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"/>
                            </p:stCondLst>
                            <p:childTnLst>
                              <p:par>
                                <p:cTn id="2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1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"/>
                            </p:stCondLst>
                            <p:childTnLst>
                              <p:par>
                                <p:cTn id="2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900"/>
                            </p:stCondLst>
                            <p:childTnLst>
                              <p:par>
                                <p:cTn id="2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000"/>
                            </p:stCondLst>
                            <p:childTnLst>
                              <p:par>
                                <p:cTn id="2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6" dur="1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100"/>
                            </p:stCondLst>
                            <p:childTnLst>
                              <p:par>
                                <p:cTn id="2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1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200"/>
                            </p:stCondLst>
                            <p:childTnLst>
                              <p:par>
                                <p:cTn id="2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1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00"/>
                            </p:stCondLst>
                            <p:childTnLst>
                              <p:par>
                                <p:cTn id="2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1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400"/>
                            </p:stCondLst>
                            <p:childTnLst>
                              <p:par>
                                <p:cTn id="2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1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"/>
                            </p:stCondLst>
                            <p:childTnLst>
                              <p:par>
                                <p:cTn id="2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1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"/>
                            </p:stCondLst>
                            <p:childTnLst>
                              <p:par>
                                <p:cTn id="2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1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"/>
                            </p:stCondLst>
                            <p:childTnLst>
                              <p:par>
                                <p:cTn id="2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4" dur="1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"/>
                            </p:stCondLst>
                            <p:childTnLst>
                              <p:par>
                                <p:cTn id="2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1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"/>
                            </p:stCondLst>
                            <p:childTnLst>
                              <p:par>
                                <p:cTn id="2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1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"/>
                            </p:stCondLst>
                            <p:childTnLst>
                              <p:par>
                                <p:cTn id="2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6" dur="1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00"/>
                            </p:stCondLst>
                            <p:childTnLst>
                              <p:par>
                                <p:cTn id="2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0" dur="1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"/>
                            </p:stCondLst>
                            <p:childTnLst>
                              <p:par>
                                <p:cTn id="3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4" dur="1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300"/>
                            </p:stCondLst>
                            <p:childTnLst>
                              <p:par>
                                <p:cTn id="3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8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400"/>
                            </p:stCondLst>
                            <p:childTnLst>
                              <p:par>
                                <p:cTn id="3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2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00"/>
                            </p:stCondLst>
                            <p:childTnLst>
                              <p:par>
                                <p:cTn id="3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1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28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 nodeType="clickPar">
                      <p:stCondLst>
                        <p:cond delay="indefinite"/>
                      </p:stCondLst>
                      <p:childTnLst>
                        <p:par>
                          <p:cTn id="7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248" grpId="0" build="p" autoUpdateAnimBg="0"/>
      <p:bldP spid="24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chu 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397388"/>
            <a:ext cx="63627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232483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289C971-17F6-4064-A01E-24693F678CF0}"/>
              </a:ext>
            </a:extLst>
          </p:cNvPr>
          <p:cNvSpPr txBox="1"/>
          <p:nvPr/>
        </p:nvSpPr>
        <p:spPr>
          <a:xfrm>
            <a:off x="2027973" y="2197555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81160" cy="1190443"/>
            <a:chOff x="418676" y="2043957"/>
            <a:chExt cx="6210870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1B0B4C2-1D96-419D-BA87-548554D78736}"/>
                </a:ext>
              </a:extLst>
            </p:cNvPr>
            <p:cNvSpPr txBox="1"/>
            <p:nvPr/>
          </p:nvSpPr>
          <p:spPr>
            <a:xfrm>
              <a:off x="447631" y="23395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l-GR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Ę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đỡ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nhau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E32537-17A4-43F7-85A3-13DF88860087}"/>
              </a:ext>
            </a:extLst>
          </p:cNvPr>
          <p:cNvSpPr txBox="1"/>
          <p:nvPr/>
        </p:nvSpPr>
        <p:spPr>
          <a:xfrm>
            <a:off x="2004259" y="406779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A88C62B-8D44-4780-A333-CA145DA5E02D}"/>
              </a:ext>
            </a:extLst>
          </p:cNvPr>
          <p:cNvSpPr txBox="1"/>
          <p:nvPr/>
        </p:nvSpPr>
        <p:spPr>
          <a:xfrm>
            <a:off x="2110269" y="3100320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006DF3C-1ED1-4BAA-8315-2DCB3AEC30A1}"/>
              </a:ext>
            </a:extLst>
          </p:cNvPr>
          <p:cNvSpPr txBox="1"/>
          <p:nvPr/>
        </p:nvSpPr>
        <p:spPr>
          <a:xfrm>
            <a:off x="2170310" y="5433377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b, g,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đ, 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2970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235</Words>
  <Application>Microsoft Office PowerPoint</Application>
  <PresentationFormat>Custom</PresentationFormat>
  <Paragraphs>58</Paragraphs>
  <Slides>13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2021-06-07T06:59:14Z</dcterms:created>
  <dcterms:modified xsi:type="dcterms:W3CDTF">2025-09-21T14:49:47Z</dcterms:modified>
</cp:coreProperties>
</file>