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82" r:id="rId3"/>
    <p:sldId id="278" r:id="rId4"/>
    <p:sldId id="279" r:id="rId5"/>
    <p:sldId id="280" r:id="rId6"/>
    <p:sldId id="281" r:id="rId7"/>
    <p:sldId id="256" r:id="rId8"/>
    <p:sldId id="258" r:id="rId9"/>
    <p:sldId id="260" r:id="rId10"/>
    <p:sldId id="263" r:id="rId11"/>
    <p:sldId id="262" r:id="rId12"/>
    <p:sldId id="264" r:id="rId13"/>
    <p:sldId id="265" r:id="rId14"/>
    <p:sldId id="266" r:id="rId15"/>
    <p:sldId id="267" r:id="rId16"/>
    <p:sldId id="269" r:id="rId17"/>
    <p:sldId id="273" r:id="rId18"/>
    <p:sldId id="275" r:id="rId19"/>
    <p:sldId id="272" r:id="rId20"/>
    <p:sldId id="274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97"/>
    <a:srgbClr val="FFECA0"/>
    <a:srgbClr val="016750"/>
    <a:srgbClr val="0000FF"/>
    <a:srgbClr val="E7A996"/>
    <a:srgbClr val="DA7D60"/>
    <a:srgbClr val="FFFFFF"/>
    <a:srgbClr val="FEEA49"/>
    <a:srgbClr val="00131C"/>
    <a:srgbClr val="C4E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876" autoAdjust="0"/>
  </p:normalViewPr>
  <p:slideViewPr>
    <p:cSldViewPr snapToGrid="0">
      <p:cViewPr>
        <p:scale>
          <a:sx n="73" d="100"/>
          <a:sy n="73" d="100"/>
        </p:scale>
        <p:origin x="-62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3ED4DB-D6AF-4C04-88BE-F028E6806DD0}" type="doc">
      <dgm:prSet loTypeId="urn:microsoft.com/office/officeart/2005/8/layout/vList4" loCatId="list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vi-VN"/>
        </a:p>
      </dgm:t>
    </dgm:pt>
    <dgm:pt modelId="{30B1F4A4-E689-4DAC-9418-F62E89E3F6B6}">
      <dgm:prSet custT="1"/>
      <dgm:spPr/>
      <dgm:t>
        <a:bodyPr/>
        <a:lstStyle/>
        <a:p>
          <a:pPr rtl="0"/>
          <a:r>
            <a:rPr lang="en-US" sz="3600" smtClean="0">
              <a:latin typeface="Times New Roman" pitchFamily="18" charset="0"/>
              <a:cs typeface="Times New Roman" pitchFamily="18" charset="0"/>
            </a:rPr>
            <a:t>Trồng một cái cây</a:t>
          </a:r>
          <a:endParaRPr lang="vi-VN" sz="3600" dirty="0">
            <a:latin typeface="Times New Roman" pitchFamily="18" charset="0"/>
            <a:cs typeface="Times New Roman" pitchFamily="18" charset="0"/>
          </a:endParaRPr>
        </a:p>
      </dgm:t>
    </dgm:pt>
    <dgm:pt modelId="{CF664E0F-98EA-4313-B5CD-9FA3CD919C89}" type="parTrans" cxnId="{0C52BDA9-A979-4819-A3F8-D09D1D95D2DF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F41DE4D8-62E0-4988-87BF-0A4E571FF0A8}" type="sibTrans" cxnId="{0C52BDA9-A979-4819-A3F8-D09D1D95D2DF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675B4A55-2278-42EB-9420-82E5D0EF2C3F}">
      <dgm:prSet custT="1"/>
      <dgm:spPr/>
      <dgm:t>
        <a:bodyPr/>
        <a:lstStyle/>
        <a:p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Đọc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quyển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truyện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tranh</a:t>
          </a:r>
          <a:endParaRPr lang="vi-VN" sz="3600" dirty="0">
            <a:latin typeface="Times New Roman" pitchFamily="18" charset="0"/>
            <a:cs typeface="Times New Roman" pitchFamily="18" charset="0"/>
          </a:endParaRPr>
        </a:p>
      </dgm:t>
    </dgm:pt>
    <dgm:pt modelId="{B0A601CD-F63D-4C62-9C72-5F2797899176}" type="parTrans" cxnId="{685CFAAD-656B-440C-859E-CF86B6319F92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6A533864-49D9-4E78-AC7D-DBDC4AA7F0B0}" type="sibTrans" cxnId="{685CFAAD-656B-440C-859E-CF86B6319F92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1F44F2AF-376F-4CCF-AF37-90DB5A2E57A8}">
      <dgm:prSet custT="1"/>
      <dgm:spPr/>
      <dgm:t>
        <a:bodyPr/>
        <a:lstStyle/>
        <a:p>
          <a:r>
            <a:rPr lang="en-US" sz="3600" smtClean="0">
              <a:latin typeface="Times New Roman" pitchFamily="18" charset="0"/>
              <a:cs typeface="Times New Roman" pitchFamily="18" charset="0"/>
            </a:rPr>
            <a:t>Trồng một cái cây và đọc quyển truyện tranh này</a:t>
          </a:r>
          <a:endParaRPr lang="vi-VN" sz="3600" dirty="0">
            <a:latin typeface="Times New Roman" pitchFamily="18" charset="0"/>
            <a:cs typeface="Times New Roman" pitchFamily="18" charset="0"/>
          </a:endParaRPr>
        </a:p>
      </dgm:t>
    </dgm:pt>
    <dgm:pt modelId="{D232AAE2-D0AD-47C1-8493-2ECAD8BB1BED}" type="parTrans" cxnId="{26629370-823E-452B-BAF3-CCE05ED6ACD3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141C456A-5D9E-4D3D-A0B5-1BE00D1528C4}" type="sibTrans" cxnId="{26629370-823E-452B-BAF3-CCE05ED6ACD3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78E87ABE-4879-48F0-9B19-FCBEC6B2F985}" type="pres">
      <dgm:prSet presAssocID="{103ED4DB-D6AF-4C04-88BE-F028E6806DD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08FB57-4BEC-4AC0-8202-0C2DC5B5AC31}" type="pres">
      <dgm:prSet presAssocID="{30B1F4A4-E689-4DAC-9418-F62E89E3F6B6}" presName="comp" presStyleCnt="0"/>
      <dgm:spPr/>
      <dgm:t>
        <a:bodyPr/>
        <a:lstStyle/>
        <a:p>
          <a:endParaRPr lang="en-US"/>
        </a:p>
      </dgm:t>
    </dgm:pt>
    <dgm:pt modelId="{7931B5E8-E2D8-43E3-852B-8E728F50E4FC}" type="pres">
      <dgm:prSet presAssocID="{30B1F4A4-E689-4DAC-9418-F62E89E3F6B6}" presName="box" presStyleLbl="node1" presStyleIdx="0" presStyleCnt="3" custLinFactNeighborX="8604"/>
      <dgm:spPr/>
      <dgm:t>
        <a:bodyPr/>
        <a:lstStyle/>
        <a:p>
          <a:endParaRPr lang="en-US"/>
        </a:p>
      </dgm:t>
    </dgm:pt>
    <dgm:pt modelId="{78EAD7B2-86B0-4AFC-88B5-A0A8B71231D5}" type="pres">
      <dgm:prSet presAssocID="{30B1F4A4-E689-4DAC-9418-F62E89E3F6B6}" presName="img" presStyleLbl="fgImgPlace1" presStyleIdx="0" presStyleCnt="3" custScaleY="1585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AAB7537-A113-4F4B-BB50-0334B6D96153}" type="pres">
      <dgm:prSet presAssocID="{30B1F4A4-E689-4DAC-9418-F62E89E3F6B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FBC7CC-0B77-408C-949D-62E68B962741}" type="pres">
      <dgm:prSet presAssocID="{F41DE4D8-62E0-4988-87BF-0A4E571FF0A8}" presName="spacer" presStyleCnt="0"/>
      <dgm:spPr/>
      <dgm:t>
        <a:bodyPr/>
        <a:lstStyle/>
        <a:p>
          <a:endParaRPr lang="en-US"/>
        </a:p>
      </dgm:t>
    </dgm:pt>
    <dgm:pt modelId="{36997F85-A0BD-4AFC-91E9-E00620381F3C}" type="pres">
      <dgm:prSet presAssocID="{675B4A55-2278-42EB-9420-82E5D0EF2C3F}" presName="comp" presStyleCnt="0"/>
      <dgm:spPr/>
      <dgm:t>
        <a:bodyPr/>
        <a:lstStyle/>
        <a:p>
          <a:endParaRPr lang="en-US"/>
        </a:p>
      </dgm:t>
    </dgm:pt>
    <dgm:pt modelId="{5DDDE5E2-A42F-4DD1-9AC8-D69E381743CB}" type="pres">
      <dgm:prSet presAssocID="{675B4A55-2278-42EB-9420-82E5D0EF2C3F}" presName="box" presStyleLbl="node1" presStyleIdx="1" presStyleCnt="3"/>
      <dgm:spPr/>
      <dgm:t>
        <a:bodyPr/>
        <a:lstStyle/>
        <a:p>
          <a:endParaRPr lang="en-US"/>
        </a:p>
      </dgm:t>
    </dgm:pt>
    <dgm:pt modelId="{1C94160F-279F-4793-9A43-32E70AA285A3}" type="pres">
      <dgm:prSet presAssocID="{675B4A55-2278-42EB-9420-82E5D0EF2C3F}" presName="img" presStyleLbl="fgImgPlace1" presStyleIdx="1" presStyleCnt="3" custScaleY="17981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8D576E8-B64F-4FB9-B5DF-A237714F157D}" type="pres">
      <dgm:prSet presAssocID="{675B4A55-2278-42EB-9420-82E5D0EF2C3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8438B1-34A9-4BA8-A133-9A845BAD68BA}" type="pres">
      <dgm:prSet presAssocID="{6A533864-49D9-4E78-AC7D-DBDC4AA7F0B0}" presName="spacer" presStyleCnt="0"/>
      <dgm:spPr/>
      <dgm:t>
        <a:bodyPr/>
        <a:lstStyle/>
        <a:p>
          <a:endParaRPr lang="en-US"/>
        </a:p>
      </dgm:t>
    </dgm:pt>
    <dgm:pt modelId="{19C0072F-4105-43D2-BDBB-952393BAB0F0}" type="pres">
      <dgm:prSet presAssocID="{1F44F2AF-376F-4CCF-AF37-90DB5A2E57A8}" presName="comp" presStyleCnt="0"/>
      <dgm:spPr/>
      <dgm:t>
        <a:bodyPr/>
        <a:lstStyle/>
        <a:p>
          <a:endParaRPr lang="en-US"/>
        </a:p>
      </dgm:t>
    </dgm:pt>
    <dgm:pt modelId="{0F68AF47-3A31-45A8-829C-2A3B861A71E1}" type="pres">
      <dgm:prSet presAssocID="{1F44F2AF-376F-4CCF-AF37-90DB5A2E57A8}" presName="box" presStyleLbl="node1" presStyleIdx="2" presStyleCnt="3"/>
      <dgm:spPr/>
      <dgm:t>
        <a:bodyPr/>
        <a:lstStyle/>
        <a:p>
          <a:endParaRPr lang="en-US"/>
        </a:p>
      </dgm:t>
    </dgm:pt>
    <dgm:pt modelId="{DFFC15B2-D558-44F8-9180-320C3D273093}" type="pres">
      <dgm:prSet presAssocID="{1F44F2AF-376F-4CCF-AF37-90DB5A2E57A8}" presName="img" presStyleLbl="fgImgPlace1" presStyleIdx="2" presStyleCnt="3" custScaleY="19298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921C433-DFD8-480E-9EE5-335CEBD83735}" type="pres">
      <dgm:prSet presAssocID="{1F44F2AF-376F-4CCF-AF37-90DB5A2E57A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D39216-4B9D-47DB-94F8-C7FF89CBF63B}" type="presOf" srcId="{103ED4DB-D6AF-4C04-88BE-F028E6806DD0}" destId="{78E87ABE-4879-48F0-9B19-FCBEC6B2F985}" srcOrd="0" destOrd="0" presId="urn:microsoft.com/office/officeart/2005/8/layout/vList4"/>
    <dgm:cxn modelId="{1BD0AE0D-FB03-4F4E-A8C3-263B4151BF03}" type="presOf" srcId="{30B1F4A4-E689-4DAC-9418-F62E89E3F6B6}" destId="{7931B5E8-E2D8-43E3-852B-8E728F50E4FC}" srcOrd="0" destOrd="0" presId="urn:microsoft.com/office/officeart/2005/8/layout/vList4"/>
    <dgm:cxn modelId="{313756FD-30D8-4196-A1DB-561825FBB4CF}" type="presOf" srcId="{1F44F2AF-376F-4CCF-AF37-90DB5A2E57A8}" destId="{0F68AF47-3A31-45A8-829C-2A3B861A71E1}" srcOrd="0" destOrd="0" presId="urn:microsoft.com/office/officeart/2005/8/layout/vList4"/>
    <dgm:cxn modelId="{9C44E06F-2444-4188-980A-2F3008B21D99}" type="presOf" srcId="{675B4A55-2278-42EB-9420-82E5D0EF2C3F}" destId="{5DDDE5E2-A42F-4DD1-9AC8-D69E381743CB}" srcOrd="0" destOrd="0" presId="urn:microsoft.com/office/officeart/2005/8/layout/vList4"/>
    <dgm:cxn modelId="{26629370-823E-452B-BAF3-CCE05ED6ACD3}" srcId="{103ED4DB-D6AF-4C04-88BE-F028E6806DD0}" destId="{1F44F2AF-376F-4CCF-AF37-90DB5A2E57A8}" srcOrd="2" destOrd="0" parTransId="{D232AAE2-D0AD-47C1-8493-2ECAD8BB1BED}" sibTransId="{141C456A-5D9E-4D3D-A0B5-1BE00D1528C4}"/>
    <dgm:cxn modelId="{0C52BDA9-A979-4819-A3F8-D09D1D95D2DF}" srcId="{103ED4DB-D6AF-4C04-88BE-F028E6806DD0}" destId="{30B1F4A4-E689-4DAC-9418-F62E89E3F6B6}" srcOrd="0" destOrd="0" parTransId="{CF664E0F-98EA-4313-B5CD-9FA3CD919C89}" sibTransId="{F41DE4D8-62E0-4988-87BF-0A4E571FF0A8}"/>
    <dgm:cxn modelId="{7D585703-74BA-4349-952B-8534DAF6EA54}" type="presOf" srcId="{1F44F2AF-376F-4CCF-AF37-90DB5A2E57A8}" destId="{F921C433-DFD8-480E-9EE5-335CEBD83735}" srcOrd="1" destOrd="0" presId="urn:microsoft.com/office/officeart/2005/8/layout/vList4"/>
    <dgm:cxn modelId="{314A9B2C-9E6A-4607-A8E0-842FF27ACEFC}" type="presOf" srcId="{675B4A55-2278-42EB-9420-82E5D0EF2C3F}" destId="{08D576E8-B64F-4FB9-B5DF-A237714F157D}" srcOrd="1" destOrd="0" presId="urn:microsoft.com/office/officeart/2005/8/layout/vList4"/>
    <dgm:cxn modelId="{D0B38248-6B19-4DAF-ADF1-D6AA3116A7A7}" type="presOf" srcId="{30B1F4A4-E689-4DAC-9418-F62E89E3F6B6}" destId="{BAAB7537-A113-4F4B-BB50-0334B6D96153}" srcOrd="1" destOrd="0" presId="urn:microsoft.com/office/officeart/2005/8/layout/vList4"/>
    <dgm:cxn modelId="{685CFAAD-656B-440C-859E-CF86B6319F92}" srcId="{103ED4DB-D6AF-4C04-88BE-F028E6806DD0}" destId="{675B4A55-2278-42EB-9420-82E5D0EF2C3F}" srcOrd="1" destOrd="0" parTransId="{B0A601CD-F63D-4C62-9C72-5F2797899176}" sibTransId="{6A533864-49D9-4E78-AC7D-DBDC4AA7F0B0}"/>
    <dgm:cxn modelId="{8956F63F-A99C-4A80-81B9-58091752D7A8}" type="presParOf" srcId="{78E87ABE-4879-48F0-9B19-FCBEC6B2F985}" destId="{BD08FB57-4BEC-4AC0-8202-0C2DC5B5AC31}" srcOrd="0" destOrd="0" presId="urn:microsoft.com/office/officeart/2005/8/layout/vList4"/>
    <dgm:cxn modelId="{0DA2DC26-C3D6-46F8-9776-499D98E4DB45}" type="presParOf" srcId="{BD08FB57-4BEC-4AC0-8202-0C2DC5B5AC31}" destId="{7931B5E8-E2D8-43E3-852B-8E728F50E4FC}" srcOrd="0" destOrd="0" presId="urn:microsoft.com/office/officeart/2005/8/layout/vList4"/>
    <dgm:cxn modelId="{F8008A92-0D12-4EF7-9872-409D0764CB73}" type="presParOf" srcId="{BD08FB57-4BEC-4AC0-8202-0C2DC5B5AC31}" destId="{78EAD7B2-86B0-4AFC-88B5-A0A8B71231D5}" srcOrd="1" destOrd="0" presId="urn:microsoft.com/office/officeart/2005/8/layout/vList4"/>
    <dgm:cxn modelId="{70933689-1F39-4361-B8A4-D4ED8DB4D6CF}" type="presParOf" srcId="{BD08FB57-4BEC-4AC0-8202-0C2DC5B5AC31}" destId="{BAAB7537-A113-4F4B-BB50-0334B6D96153}" srcOrd="2" destOrd="0" presId="urn:microsoft.com/office/officeart/2005/8/layout/vList4"/>
    <dgm:cxn modelId="{BE0493A0-CE81-4831-A8AD-63EB594FE549}" type="presParOf" srcId="{78E87ABE-4879-48F0-9B19-FCBEC6B2F985}" destId="{78FBC7CC-0B77-408C-949D-62E68B962741}" srcOrd="1" destOrd="0" presId="urn:microsoft.com/office/officeart/2005/8/layout/vList4"/>
    <dgm:cxn modelId="{A4DAC7B5-ECC1-445B-B9DE-B0845380C576}" type="presParOf" srcId="{78E87ABE-4879-48F0-9B19-FCBEC6B2F985}" destId="{36997F85-A0BD-4AFC-91E9-E00620381F3C}" srcOrd="2" destOrd="0" presId="urn:microsoft.com/office/officeart/2005/8/layout/vList4"/>
    <dgm:cxn modelId="{22B60C03-4380-4E75-91B0-A4F4C8D7FCD4}" type="presParOf" srcId="{36997F85-A0BD-4AFC-91E9-E00620381F3C}" destId="{5DDDE5E2-A42F-4DD1-9AC8-D69E381743CB}" srcOrd="0" destOrd="0" presId="urn:microsoft.com/office/officeart/2005/8/layout/vList4"/>
    <dgm:cxn modelId="{B0F7FA48-3E14-4E71-B329-F5B3101C90F4}" type="presParOf" srcId="{36997F85-A0BD-4AFC-91E9-E00620381F3C}" destId="{1C94160F-279F-4793-9A43-32E70AA285A3}" srcOrd="1" destOrd="0" presId="urn:microsoft.com/office/officeart/2005/8/layout/vList4"/>
    <dgm:cxn modelId="{10D4AB66-0204-491E-AC51-B5E4DE104DBD}" type="presParOf" srcId="{36997F85-A0BD-4AFC-91E9-E00620381F3C}" destId="{08D576E8-B64F-4FB9-B5DF-A237714F157D}" srcOrd="2" destOrd="0" presId="urn:microsoft.com/office/officeart/2005/8/layout/vList4"/>
    <dgm:cxn modelId="{02705AD0-C9AE-48E2-BE7C-E101EDB68A13}" type="presParOf" srcId="{78E87ABE-4879-48F0-9B19-FCBEC6B2F985}" destId="{458438B1-34A9-4BA8-A133-9A845BAD68BA}" srcOrd="3" destOrd="0" presId="urn:microsoft.com/office/officeart/2005/8/layout/vList4"/>
    <dgm:cxn modelId="{1E922B93-8A36-4F0A-9010-3DA3CC1AC3D3}" type="presParOf" srcId="{78E87ABE-4879-48F0-9B19-FCBEC6B2F985}" destId="{19C0072F-4105-43D2-BDBB-952393BAB0F0}" srcOrd="4" destOrd="0" presId="urn:microsoft.com/office/officeart/2005/8/layout/vList4"/>
    <dgm:cxn modelId="{4B97BC63-ECC3-4C81-BF2C-16D6542CA57C}" type="presParOf" srcId="{19C0072F-4105-43D2-BDBB-952393BAB0F0}" destId="{0F68AF47-3A31-45A8-829C-2A3B861A71E1}" srcOrd="0" destOrd="0" presId="urn:microsoft.com/office/officeart/2005/8/layout/vList4"/>
    <dgm:cxn modelId="{82CA5F38-09E7-43E1-89C3-808479BF0AD6}" type="presParOf" srcId="{19C0072F-4105-43D2-BDBB-952393BAB0F0}" destId="{DFFC15B2-D558-44F8-9180-320C3D273093}" srcOrd="1" destOrd="0" presId="urn:microsoft.com/office/officeart/2005/8/layout/vList4"/>
    <dgm:cxn modelId="{95FED01C-8D84-4A21-A50F-ED7AFE813950}" type="presParOf" srcId="{19C0072F-4105-43D2-BDBB-952393BAB0F0}" destId="{F921C433-DFD8-480E-9EE5-335CEBD83735}" srcOrd="2" destOrd="0" presId="urn:microsoft.com/office/officeart/2005/8/layout/vList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FD898A-A396-4A97-A5F0-748D04EF70CA}" type="doc">
      <dgm:prSet loTypeId="urn:microsoft.com/office/officeart/2005/8/layout/hList7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A50DD58-D886-454E-B493-4F75C759F352}">
      <dgm:prSet custT="1"/>
      <dgm:spPr/>
      <dgm:t>
        <a:bodyPr/>
        <a:lstStyle/>
        <a:p>
          <a:pPr rtl="0"/>
          <a:r>
            <a:rPr lang="en-US" sz="36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Khen khoai đất bãi rất bùi</a:t>
          </a:r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505C8E-FA1D-4A3C-A2E2-0601226D49DD}" type="parTrans" cxnId="{F970658E-476A-4675-B9BA-1CFB07D20770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6B9E97-0F7F-4258-99BD-2D3F41CB8E15}" type="sibTrans" cxnId="{F970658E-476A-4675-B9BA-1CFB07D20770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480571-4593-4FE5-A206-B9030D7C6204}">
      <dgm:prSet custT="1"/>
      <dgm:spPr/>
      <dgm:t>
        <a:bodyPr/>
        <a:lstStyle/>
        <a:p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khoai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bãi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ngọt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9A48AC-2B50-4055-86B2-6A22004BE58C}" type="parTrans" cxnId="{E7FB693A-6DDC-42AE-8E4F-AF12ADB40FC4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297B6A-4313-4E38-962C-1CFAB93A4F17}" type="sibTrans" cxnId="{E7FB693A-6DDC-42AE-8E4F-AF12ADB40FC4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78BE9B-32DC-4358-9D4E-9CABD52741EE}">
      <dgm:prSet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khoai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ngọt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bùi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Hương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52268D-A7FC-4E86-B0E0-353A51E8A4DF}" type="parTrans" cxnId="{B9EBBB31-6FA6-46A5-BB6A-90C50E42471E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2A6581-3CD0-4B20-8FE3-15BA7118AF9A}" type="sibTrans" cxnId="{B9EBBB31-6FA6-46A5-BB6A-90C50E42471E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EB7B8A-0E41-450B-803D-649E48FD6C38}" type="pres">
      <dgm:prSet presAssocID="{3BFD898A-A396-4A97-A5F0-748D04EF70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589867-87B0-4EEF-BFA4-F1DD747106E8}" type="pres">
      <dgm:prSet presAssocID="{3BFD898A-A396-4A97-A5F0-748D04EF70CA}" presName="fgShape" presStyleLbl="fgShp" presStyleIdx="0" presStyleCnt="1"/>
      <dgm:spPr/>
    </dgm:pt>
    <dgm:pt modelId="{B025EE53-99BA-4553-B336-D21F28ECDF1A}" type="pres">
      <dgm:prSet presAssocID="{3BFD898A-A396-4A97-A5F0-748D04EF70CA}" presName="linComp" presStyleCnt="0"/>
      <dgm:spPr/>
    </dgm:pt>
    <dgm:pt modelId="{B9E70031-A8D7-42B0-BB4D-F10754D2B946}" type="pres">
      <dgm:prSet presAssocID="{0A50DD58-D886-454E-B493-4F75C759F352}" presName="compNode" presStyleCnt="0"/>
      <dgm:spPr/>
    </dgm:pt>
    <dgm:pt modelId="{157AEF7A-64EE-43C9-9B93-A068CDFEC8C5}" type="pres">
      <dgm:prSet presAssocID="{0A50DD58-D886-454E-B493-4F75C759F352}" presName="bkgdShape" presStyleLbl="node1" presStyleIdx="0" presStyleCnt="3"/>
      <dgm:spPr/>
      <dgm:t>
        <a:bodyPr/>
        <a:lstStyle/>
        <a:p>
          <a:endParaRPr lang="en-US"/>
        </a:p>
      </dgm:t>
    </dgm:pt>
    <dgm:pt modelId="{9AE12683-C50C-42B8-B36C-30A7F9E55737}" type="pres">
      <dgm:prSet presAssocID="{0A50DD58-D886-454E-B493-4F75C759F352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AE936B-7C3C-476A-A51A-D023EA7696B5}" type="pres">
      <dgm:prSet presAssocID="{0A50DD58-D886-454E-B493-4F75C759F352}" presName="invisiNode" presStyleLbl="node1" presStyleIdx="0" presStyleCnt="3"/>
      <dgm:spPr/>
    </dgm:pt>
    <dgm:pt modelId="{1BE9080A-D7EB-44EC-B957-07D41E09F3E7}" type="pres">
      <dgm:prSet presAssocID="{0A50DD58-D886-454E-B493-4F75C759F352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D5C2D8C-7822-45F7-8F05-833976F9503A}" type="pres">
      <dgm:prSet presAssocID="{FC6B9E97-0F7F-4258-99BD-2D3F41CB8E1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6380048-AE1A-4582-A346-F7B835B2CFFD}" type="pres">
      <dgm:prSet presAssocID="{7A480571-4593-4FE5-A206-B9030D7C6204}" presName="compNode" presStyleCnt="0"/>
      <dgm:spPr/>
    </dgm:pt>
    <dgm:pt modelId="{30D4083A-DF02-4A58-8163-7F4EFA78CF46}" type="pres">
      <dgm:prSet presAssocID="{7A480571-4593-4FE5-A206-B9030D7C6204}" presName="bkgdShape" presStyleLbl="node1" presStyleIdx="1" presStyleCnt="3"/>
      <dgm:spPr/>
      <dgm:t>
        <a:bodyPr/>
        <a:lstStyle/>
        <a:p>
          <a:endParaRPr lang="en-US"/>
        </a:p>
      </dgm:t>
    </dgm:pt>
    <dgm:pt modelId="{73B2A7B6-9E40-4368-9505-49F112BBC181}" type="pres">
      <dgm:prSet presAssocID="{7A480571-4593-4FE5-A206-B9030D7C6204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27A1AF-2B8B-4FEE-98CD-9309CEF8ADB8}" type="pres">
      <dgm:prSet presAssocID="{7A480571-4593-4FE5-A206-B9030D7C6204}" presName="invisiNode" presStyleLbl="node1" presStyleIdx="1" presStyleCnt="3"/>
      <dgm:spPr/>
    </dgm:pt>
    <dgm:pt modelId="{985E7C64-1CAB-4DF0-A9D9-A78AAEB4E747}" type="pres">
      <dgm:prSet presAssocID="{7A480571-4593-4FE5-A206-B9030D7C6204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E593F35-ED29-4999-9C4E-46BEFC21AFF7}" type="pres">
      <dgm:prSet presAssocID="{AB297B6A-4313-4E38-962C-1CFAB93A4F1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77AA844-0C1B-4E1A-A983-64ABAC84B1E1}" type="pres">
      <dgm:prSet presAssocID="{7B78BE9B-32DC-4358-9D4E-9CABD52741EE}" presName="compNode" presStyleCnt="0"/>
      <dgm:spPr/>
    </dgm:pt>
    <dgm:pt modelId="{3B06917E-3B71-48AF-BFBC-5DFFEAFF8629}" type="pres">
      <dgm:prSet presAssocID="{7B78BE9B-32DC-4358-9D4E-9CABD52741EE}" presName="bkgdShape" presStyleLbl="node1" presStyleIdx="2" presStyleCnt="3" custLinFactNeighborX="20805" custLinFactNeighborY="-16667"/>
      <dgm:spPr/>
      <dgm:t>
        <a:bodyPr/>
        <a:lstStyle/>
        <a:p>
          <a:endParaRPr lang="en-US"/>
        </a:p>
      </dgm:t>
    </dgm:pt>
    <dgm:pt modelId="{49DE3B9A-7595-499C-9963-8FAEB0A35BE9}" type="pres">
      <dgm:prSet presAssocID="{7B78BE9B-32DC-4358-9D4E-9CABD52741EE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CCB927-4A66-4399-815C-345254309B51}" type="pres">
      <dgm:prSet presAssocID="{7B78BE9B-32DC-4358-9D4E-9CABD52741EE}" presName="invisiNode" presStyleLbl="node1" presStyleIdx="2" presStyleCnt="3"/>
      <dgm:spPr/>
    </dgm:pt>
    <dgm:pt modelId="{1114D484-1A7B-463A-B64A-2C95D9502BD6}" type="pres">
      <dgm:prSet presAssocID="{7B78BE9B-32DC-4358-9D4E-9CABD52741EE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456EB3E-7004-4F75-A6CD-7A7F1077439D}" type="presOf" srcId="{7B78BE9B-32DC-4358-9D4E-9CABD52741EE}" destId="{49DE3B9A-7595-499C-9963-8FAEB0A35BE9}" srcOrd="1" destOrd="0" presId="urn:microsoft.com/office/officeart/2005/8/layout/hList7"/>
    <dgm:cxn modelId="{EEB93CFE-3CF8-4C29-93F8-06CFFAFFEDA7}" type="presOf" srcId="{0A50DD58-D886-454E-B493-4F75C759F352}" destId="{9AE12683-C50C-42B8-B36C-30A7F9E55737}" srcOrd="1" destOrd="0" presId="urn:microsoft.com/office/officeart/2005/8/layout/hList7"/>
    <dgm:cxn modelId="{7521758C-DBEB-4EDF-A264-169EC6DA98D1}" type="presOf" srcId="{AB297B6A-4313-4E38-962C-1CFAB93A4F17}" destId="{EE593F35-ED29-4999-9C4E-46BEFC21AFF7}" srcOrd="0" destOrd="0" presId="urn:microsoft.com/office/officeart/2005/8/layout/hList7"/>
    <dgm:cxn modelId="{A6F20EE1-5B94-4699-9AB4-C4537D26750D}" type="presOf" srcId="{FC6B9E97-0F7F-4258-99BD-2D3F41CB8E15}" destId="{ED5C2D8C-7822-45F7-8F05-833976F9503A}" srcOrd="0" destOrd="0" presId="urn:microsoft.com/office/officeart/2005/8/layout/hList7"/>
    <dgm:cxn modelId="{6C18CA97-BE57-4887-8555-A858F2994646}" type="presOf" srcId="{0A50DD58-D886-454E-B493-4F75C759F352}" destId="{157AEF7A-64EE-43C9-9B93-A068CDFEC8C5}" srcOrd="0" destOrd="0" presId="urn:microsoft.com/office/officeart/2005/8/layout/hList7"/>
    <dgm:cxn modelId="{6F215D8C-3F07-424C-94E1-091991A146DB}" type="presOf" srcId="{7A480571-4593-4FE5-A206-B9030D7C6204}" destId="{30D4083A-DF02-4A58-8163-7F4EFA78CF46}" srcOrd="0" destOrd="0" presId="urn:microsoft.com/office/officeart/2005/8/layout/hList7"/>
    <dgm:cxn modelId="{2FA50E95-CAEF-4147-9820-5F35DBD19C63}" type="presOf" srcId="{3BFD898A-A396-4A97-A5F0-748D04EF70CA}" destId="{3CEB7B8A-0E41-450B-803D-649E48FD6C38}" srcOrd="0" destOrd="0" presId="urn:microsoft.com/office/officeart/2005/8/layout/hList7"/>
    <dgm:cxn modelId="{575BFB7E-CA85-406F-A96E-BA5A76125744}" type="presOf" srcId="{7A480571-4593-4FE5-A206-B9030D7C6204}" destId="{73B2A7B6-9E40-4368-9505-49F112BBC181}" srcOrd="1" destOrd="0" presId="urn:microsoft.com/office/officeart/2005/8/layout/hList7"/>
    <dgm:cxn modelId="{F970658E-476A-4675-B9BA-1CFB07D20770}" srcId="{3BFD898A-A396-4A97-A5F0-748D04EF70CA}" destId="{0A50DD58-D886-454E-B493-4F75C759F352}" srcOrd="0" destOrd="0" parTransId="{52505C8E-FA1D-4A3C-A2E2-0601226D49DD}" sibTransId="{FC6B9E97-0F7F-4258-99BD-2D3F41CB8E15}"/>
    <dgm:cxn modelId="{11E86D68-5762-4044-A6E5-C4477D347F16}" type="presOf" srcId="{7B78BE9B-32DC-4358-9D4E-9CABD52741EE}" destId="{3B06917E-3B71-48AF-BFBC-5DFFEAFF8629}" srcOrd="0" destOrd="0" presId="urn:microsoft.com/office/officeart/2005/8/layout/hList7"/>
    <dgm:cxn modelId="{E7FB693A-6DDC-42AE-8E4F-AF12ADB40FC4}" srcId="{3BFD898A-A396-4A97-A5F0-748D04EF70CA}" destId="{7A480571-4593-4FE5-A206-B9030D7C6204}" srcOrd="1" destOrd="0" parTransId="{419A48AC-2B50-4055-86B2-6A22004BE58C}" sibTransId="{AB297B6A-4313-4E38-962C-1CFAB93A4F17}"/>
    <dgm:cxn modelId="{B9EBBB31-6FA6-46A5-BB6A-90C50E42471E}" srcId="{3BFD898A-A396-4A97-A5F0-748D04EF70CA}" destId="{7B78BE9B-32DC-4358-9D4E-9CABD52741EE}" srcOrd="2" destOrd="0" parTransId="{B652268D-A7FC-4E86-B0E0-353A51E8A4DF}" sibTransId="{F42A6581-3CD0-4B20-8FE3-15BA7118AF9A}"/>
    <dgm:cxn modelId="{0FA1B2DF-3BB1-4E0F-80C8-C161C4F293F0}" type="presParOf" srcId="{3CEB7B8A-0E41-450B-803D-649E48FD6C38}" destId="{91589867-87B0-4EEF-BFA4-F1DD747106E8}" srcOrd="0" destOrd="0" presId="urn:microsoft.com/office/officeart/2005/8/layout/hList7"/>
    <dgm:cxn modelId="{8EDE1D71-4F11-45F4-BB8B-32EA17ED1EF5}" type="presParOf" srcId="{3CEB7B8A-0E41-450B-803D-649E48FD6C38}" destId="{B025EE53-99BA-4553-B336-D21F28ECDF1A}" srcOrd="1" destOrd="0" presId="urn:microsoft.com/office/officeart/2005/8/layout/hList7"/>
    <dgm:cxn modelId="{21D855C9-81A5-45E2-B024-8E9D77FB0E1F}" type="presParOf" srcId="{B025EE53-99BA-4553-B336-D21F28ECDF1A}" destId="{B9E70031-A8D7-42B0-BB4D-F10754D2B946}" srcOrd="0" destOrd="0" presId="urn:microsoft.com/office/officeart/2005/8/layout/hList7"/>
    <dgm:cxn modelId="{FEB570F2-531A-40C7-AC22-D6BB8086640A}" type="presParOf" srcId="{B9E70031-A8D7-42B0-BB4D-F10754D2B946}" destId="{157AEF7A-64EE-43C9-9B93-A068CDFEC8C5}" srcOrd="0" destOrd="0" presId="urn:microsoft.com/office/officeart/2005/8/layout/hList7"/>
    <dgm:cxn modelId="{99E0D1A0-A7C3-4400-8A7D-77FD7B0C1FE9}" type="presParOf" srcId="{B9E70031-A8D7-42B0-BB4D-F10754D2B946}" destId="{9AE12683-C50C-42B8-B36C-30A7F9E55737}" srcOrd="1" destOrd="0" presId="urn:microsoft.com/office/officeart/2005/8/layout/hList7"/>
    <dgm:cxn modelId="{16E6FABD-5CE5-4995-B4AB-2F64FA55F3A1}" type="presParOf" srcId="{B9E70031-A8D7-42B0-BB4D-F10754D2B946}" destId="{D9AE936B-7C3C-476A-A51A-D023EA7696B5}" srcOrd="2" destOrd="0" presId="urn:microsoft.com/office/officeart/2005/8/layout/hList7"/>
    <dgm:cxn modelId="{1E284CEE-B80C-4103-B9BB-ADE2E1297B7F}" type="presParOf" srcId="{B9E70031-A8D7-42B0-BB4D-F10754D2B946}" destId="{1BE9080A-D7EB-44EC-B957-07D41E09F3E7}" srcOrd="3" destOrd="0" presId="urn:microsoft.com/office/officeart/2005/8/layout/hList7"/>
    <dgm:cxn modelId="{120A9A5F-F570-419B-AFC8-934F28FB2665}" type="presParOf" srcId="{B025EE53-99BA-4553-B336-D21F28ECDF1A}" destId="{ED5C2D8C-7822-45F7-8F05-833976F9503A}" srcOrd="1" destOrd="0" presId="urn:microsoft.com/office/officeart/2005/8/layout/hList7"/>
    <dgm:cxn modelId="{C99EC8A5-AF5D-46ED-B641-0307E2EE3B39}" type="presParOf" srcId="{B025EE53-99BA-4553-B336-D21F28ECDF1A}" destId="{36380048-AE1A-4582-A346-F7B835B2CFFD}" srcOrd="2" destOrd="0" presId="urn:microsoft.com/office/officeart/2005/8/layout/hList7"/>
    <dgm:cxn modelId="{CB00BF63-3B19-4360-AB29-7A1F37611191}" type="presParOf" srcId="{36380048-AE1A-4582-A346-F7B835B2CFFD}" destId="{30D4083A-DF02-4A58-8163-7F4EFA78CF46}" srcOrd="0" destOrd="0" presId="urn:microsoft.com/office/officeart/2005/8/layout/hList7"/>
    <dgm:cxn modelId="{67B0C6B3-4EC9-4EC3-9D83-C95E117DB51D}" type="presParOf" srcId="{36380048-AE1A-4582-A346-F7B835B2CFFD}" destId="{73B2A7B6-9E40-4368-9505-49F112BBC181}" srcOrd="1" destOrd="0" presId="urn:microsoft.com/office/officeart/2005/8/layout/hList7"/>
    <dgm:cxn modelId="{59AED1EA-B078-4668-9F72-E64ED9DBF4D4}" type="presParOf" srcId="{36380048-AE1A-4582-A346-F7B835B2CFFD}" destId="{5327A1AF-2B8B-4FEE-98CD-9309CEF8ADB8}" srcOrd="2" destOrd="0" presId="urn:microsoft.com/office/officeart/2005/8/layout/hList7"/>
    <dgm:cxn modelId="{EB83C246-AA4C-48DF-A39D-632ABA37AA64}" type="presParOf" srcId="{36380048-AE1A-4582-A346-F7B835B2CFFD}" destId="{985E7C64-1CAB-4DF0-A9D9-A78AAEB4E747}" srcOrd="3" destOrd="0" presId="urn:microsoft.com/office/officeart/2005/8/layout/hList7"/>
    <dgm:cxn modelId="{99614183-47AC-45B5-925A-859601CEB5AC}" type="presParOf" srcId="{B025EE53-99BA-4553-B336-D21F28ECDF1A}" destId="{EE593F35-ED29-4999-9C4E-46BEFC21AFF7}" srcOrd="3" destOrd="0" presId="urn:microsoft.com/office/officeart/2005/8/layout/hList7"/>
    <dgm:cxn modelId="{580172D4-835C-46D8-BEF2-A742CB7ABCDF}" type="presParOf" srcId="{B025EE53-99BA-4553-B336-D21F28ECDF1A}" destId="{F77AA844-0C1B-4E1A-A983-64ABAC84B1E1}" srcOrd="4" destOrd="0" presId="urn:microsoft.com/office/officeart/2005/8/layout/hList7"/>
    <dgm:cxn modelId="{A52DC8D5-AD47-405C-8F31-C2501E53014E}" type="presParOf" srcId="{F77AA844-0C1B-4E1A-A983-64ABAC84B1E1}" destId="{3B06917E-3B71-48AF-BFBC-5DFFEAFF8629}" srcOrd="0" destOrd="0" presId="urn:microsoft.com/office/officeart/2005/8/layout/hList7"/>
    <dgm:cxn modelId="{48A5421E-EBB2-46BF-8A25-99C045873385}" type="presParOf" srcId="{F77AA844-0C1B-4E1A-A983-64ABAC84B1E1}" destId="{49DE3B9A-7595-499C-9963-8FAEB0A35BE9}" srcOrd="1" destOrd="0" presId="urn:microsoft.com/office/officeart/2005/8/layout/hList7"/>
    <dgm:cxn modelId="{9E65AD18-E43A-4A00-B94D-C17D940557C5}" type="presParOf" srcId="{F77AA844-0C1B-4E1A-A983-64ABAC84B1E1}" destId="{BACCB927-4A66-4399-815C-345254309B51}" srcOrd="2" destOrd="0" presId="urn:microsoft.com/office/officeart/2005/8/layout/hList7"/>
    <dgm:cxn modelId="{A9978E37-5473-4A2E-94E6-F797AFC8E472}" type="presParOf" srcId="{F77AA844-0C1B-4E1A-A983-64ABAC84B1E1}" destId="{1114D484-1A7B-463A-B64A-2C95D9502BD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1B5E8-E2D8-43E3-852B-8E728F50E4FC}">
      <dsp:nvSpPr>
        <dsp:cNvPr id="0" name=""/>
        <dsp:cNvSpPr/>
      </dsp:nvSpPr>
      <dsp:spPr>
        <a:xfrm>
          <a:off x="0" y="135882"/>
          <a:ext cx="7793183" cy="101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smtClean="0">
              <a:latin typeface="Times New Roman" pitchFamily="18" charset="0"/>
              <a:cs typeface="Times New Roman" pitchFamily="18" charset="0"/>
            </a:rPr>
            <a:t>Trồng một cái cây</a:t>
          </a:r>
          <a:endParaRPr lang="vi-VN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9805" y="135882"/>
        <a:ext cx="6133377" cy="1011689"/>
      </dsp:txXfrm>
    </dsp:sp>
    <dsp:sp modelId="{78EAD7B2-86B0-4AFC-88B5-A0A8B71231D5}">
      <dsp:nvSpPr>
        <dsp:cNvPr id="0" name=""/>
        <dsp:cNvSpPr/>
      </dsp:nvSpPr>
      <dsp:spPr>
        <a:xfrm>
          <a:off x="101168" y="0"/>
          <a:ext cx="1558636" cy="12834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DDDE5E2-A42F-4DD1-9AC8-D69E381743CB}">
      <dsp:nvSpPr>
        <dsp:cNvPr id="0" name=""/>
        <dsp:cNvSpPr/>
      </dsp:nvSpPr>
      <dsp:spPr>
        <a:xfrm>
          <a:off x="0" y="1606441"/>
          <a:ext cx="7793183" cy="101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Đọc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quyển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truyện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tranh</a:t>
          </a:r>
          <a:endParaRPr lang="vi-VN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9805" y="1606441"/>
        <a:ext cx="6133377" cy="1011689"/>
      </dsp:txXfrm>
    </dsp:sp>
    <dsp:sp modelId="{1C94160F-279F-4793-9A43-32E70AA285A3}">
      <dsp:nvSpPr>
        <dsp:cNvPr id="0" name=""/>
        <dsp:cNvSpPr/>
      </dsp:nvSpPr>
      <dsp:spPr>
        <a:xfrm>
          <a:off x="101168" y="1384622"/>
          <a:ext cx="1558636" cy="14553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F68AF47-3A31-45A8-829C-2A3B861A71E1}">
      <dsp:nvSpPr>
        <dsp:cNvPr id="0" name=""/>
        <dsp:cNvSpPr/>
      </dsp:nvSpPr>
      <dsp:spPr>
        <a:xfrm>
          <a:off x="0" y="3216230"/>
          <a:ext cx="7793183" cy="101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smtClean="0">
              <a:latin typeface="Times New Roman" pitchFamily="18" charset="0"/>
              <a:cs typeface="Times New Roman" pitchFamily="18" charset="0"/>
            </a:rPr>
            <a:t>Trồng một cái cây và đọc quyển truyện tranh này</a:t>
          </a:r>
          <a:endParaRPr lang="vi-VN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9805" y="3216230"/>
        <a:ext cx="6133377" cy="1011689"/>
      </dsp:txXfrm>
    </dsp:sp>
    <dsp:sp modelId="{DFFC15B2-D558-44F8-9180-320C3D273093}">
      <dsp:nvSpPr>
        <dsp:cNvPr id="0" name=""/>
        <dsp:cNvSpPr/>
      </dsp:nvSpPr>
      <dsp:spPr>
        <a:xfrm>
          <a:off x="101168" y="2941119"/>
          <a:ext cx="1558636" cy="15619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AEF7A-64EE-43C9-9B93-A068CDFEC8C5}">
      <dsp:nvSpPr>
        <dsp:cNvPr id="0" name=""/>
        <dsp:cNvSpPr/>
      </dsp:nvSpPr>
      <dsp:spPr>
        <a:xfrm>
          <a:off x="1624" y="0"/>
          <a:ext cx="2527080" cy="4586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Khen khoai đất bãi rất bùi</a:t>
          </a:r>
          <a:endParaRPr lang="en-US" sz="36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4" y="1834605"/>
        <a:ext cx="2527080" cy="1834605"/>
      </dsp:txXfrm>
    </dsp:sp>
    <dsp:sp modelId="{1BE9080A-D7EB-44EC-B957-07D41E09F3E7}">
      <dsp:nvSpPr>
        <dsp:cNvPr id="0" name=""/>
        <dsp:cNvSpPr/>
      </dsp:nvSpPr>
      <dsp:spPr>
        <a:xfrm>
          <a:off x="501509" y="275190"/>
          <a:ext cx="1527309" cy="152730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0D4083A-DF02-4A58-8163-7F4EFA78CF46}">
      <dsp:nvSpPr>
        <dsp:cNvPr id="0" name=""/>
        <dsp:cNvSpPr/>
      </dsp:nvSpPr>
      <dsp:spPr>
        <a:xfrm>
          <a:off x="2604517" y="0"/>
          <a:ext cx="2527080" cy="4586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khoai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bãi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ngọt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4517" y="1834605"/>
        <a:ext cx="2527080" cy="1834605"/>
      </dsp:txXfrm>
    </dsp:sp>
    <dsp:sp modelId="{985E7C64-1CAB-4DF0-A9D9-A78AAEB4E747}">
      <dsp:nvSpPr>
        <dsp:cNvPr id="0" name=""/>
        <dsp:cNvSpPr/>
      </dsp:nvSpPr>
      <dsp:spPr>
        <a:xfrm>
          <a:off x="3104402" y="275190"/>
          <a:ext cx="1527309" cy="15273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B06917E-3B71-48AF-BFBC-5DFFEAFF8629}">
      <dsp:nvSpPr>
        <dsp:cNvPr id="0" name=""/>
        <dsp:cNvSpPr/>
      </dsp:nvSpPr>
      <dsp:spPr>
        <a:xfrm>
          <a:off x="5209034" y="0"/>
          <a:ext cx="2527080" cy="4586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khoai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ngọt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bùi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Hương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09034" y="1834605"/>
        <a:ext cx="2527080" cy="1834605"/>
      </dsp:txXfrm>
    </dsp:sp>
    <dsp:sp modelId="{1114D484-1A7B-463A-B64A-2C95D9502BD6}">
      <dsp:nvSpPr>
        <dsp:cNvPr id="0" name=""/>
        <dsp:cNvSpPr/>
      </dsp:nvSpPr>
      <dsp:spPr>
        <a:xfrm>
          <a:off x="5707295" y="275190"/>
          <a:ext cx="1527309" cy="152730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1589867-87B0-4EEF-BFA4-F1DD747106E8}">
      <dsp:nvSpPr>
        <dsp:cNvPr id="0" name=""/>
        <dsp:cNvSpPr/>
      </dsp:nvSpPr>
      <dsp:spPr>
        <a:xfrm>
          <a:off x="309444" y="3669211"/>
          <a:ext cx="7117225" cy="687977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F326E-4053-4102-BE4C-744E6998466A}" type="datetimeFigureOut">
              <a:rPr lang="en-US" smtClean="0"/>
              <a:t>21/09/2025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DDE8B-8A8C-456D-9879-31BBD2E47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8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8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78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khổ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dòng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21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6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21/09/2025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0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21/09/2025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4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21/09/2025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21/09/2025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21/09/2025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1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21/09/2025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9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21/09/2025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21/09/2025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2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21/09/2025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0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21/09/2025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3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21/09/2025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0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1BB71-CABC-41A4-90D7-9683FBDBE3CA}" type="datetimeFigureOut">
              <a:rPr lang="en-US" smtClean="0"/>
              <a:t>21/09/2025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2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.png"/><Relationship Id="rId4" Type="http://schemas.openxmlformats.org/officeDocument/2006/relationships/image" Target="../media/image17.jpg"/><Relationship Id="rId9" Type="http://schemas.microsoft.com/office/2007/relationships/diagramDrawing" Target="../diagrams/drawin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slide" Target="slide3.xml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6071" y="1949823"/>
            <a:ext cx="9305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4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83243" y="1399171"/>
            <a:ext cx="363018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83243" y="3015230"/>
            <a:ext cx="360100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57108" y="4631289"/>
            <a:ext cx="36721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Cách luộc khoai lang NGON BÙI BÙI | Món ngon chữa bệ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Cách luộc khoai lang NGON BÙI BÙI | Món ngon chữa bệ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8" descr="Cách luộc khoai lang NGON BÙI BÙI | Món ngon chữa bện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1" y="2056846"/>
            <a:ext cx="3255752" cy="30148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43" y="3716381"/>
            <a:ext cx="3119554" cy="287817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3" b="34245" l="18082" r="63324">
                        <a14:foregroundMark x1="34993" y1="21484" x2="35212" y2="20573"/>
                        <a14:foregroundMark x1="42606" y1="21094" x2="42606" y2="23698"/>
                        <a14:foregroundMark x1="51025" y1="21484" x2="51025" y2="21484"/>
                        <a14:foregroundMark x1="51903" y1="20573" x2="52416" y2="19531"/>
                        <a14:foregroundMark x1="57467" y1="22266" x2="57906" y2="251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624" t="7229" r="36013" b="62920"/>
          <a:stretch/>
        </p:blipFill>
        <p:spPr>
          <a:xfrm>
            <a:off x="895916" y="118512"/>
            <a:ext cx="3010687" cy="108984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22251" y="1754155"/>
            <a:ext cx="3712952" cy="362027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136144" y="3345330"/>
            <a:ext cx="3712952" cy="362027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501" y="160338"/>
            <a:ext cx="424849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92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1263" y="203200"/>
            <a:ext cx="6289248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0996" y="1245455"/>
            <a:ext cx="450668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3856" y="1293372"/>
            <a:ext cx="53781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851243" y="1322400"/>
            <a:ext cx="1" cy="2145714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45333" y="4292443"/>
            <a:ext cx="0" cy="2092881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13856" y="1322400"/>
            <a:ext cx="0" cy="2145714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Flowchart: Terminator 7"/>
          <p:cNvSpPr/>
          <p:nvPr/>
        </p:nvSpPr>
        <p:spPr>
          <a:xfrm>
            <a:off x="7232972" y="4724491"/>
            <a:ext cx="3889118" cy="1660833"/>
          </a:xfrm>
          <a:prstGeom prst="flowChartTerminator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75406" y="25399"/>
            <a:ext cx="2895601" cy="1063487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22326" y="1336215"/>
            <a:ext cx="43840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08507" y="4292443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96075" y="1382850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56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975"/>
            <a:ext cx="6821714" cy="4053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9923" y="0"/>
            <a:ext cx="6289248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0857" y="882057"/>
            <a:ext cx="4209143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6342" y="882057"/>
            <a:ext cx="4985658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256695" y="106138"/>
            <a:ext cx="2895600" cy="1203496"/>
          </a:xfrm>
          <a:prstGeom prst="flowChartTerminator">
            <a:avLst/>
          </a:prstGeom>
          <a:solidFill>
            <a:srgbClr val="FF33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00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7645" y="2538127"/>
            <a:ext cx="63754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0" b="28444"/>
          <a:stretch/>
        </p:blipFill>
        <p:spPr>
          <a:xfrm>
            <a:off x="1878328" y="3657360"/>
            <a:ext cx="8435357" cy="34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9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339770" y="-170950"/>
            <a:ext cx="7852229" cy="2076450"/>
          </a:xfrm>
          <a:prstGeom prst="roundRect">
            <a:avLst/>
          </a:prstGeom>
          <a:solidFill>
            <a:srgbClr val="0167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44382" y="37322"/>
            <a:ext cx="6686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a)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b)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c) Ai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9429" y="2147323"/>
            <a:ext cx="7576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77657" y="3066005"/>
            <a:ext cx="7576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9256" y="3997278"/>
            <a:ext cx="73732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339771" y="0"/>
            <a:ext cx="0" cy="6858000"/>
          </a:xfrm>
          <a:prstGeom prst="line">
            <a:avLst/>
          </a:prstGeom>
          <a:ln w="57150">
            <a:solidFill>
              <a:srgbClr val="0167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353" y="18661"/>
            <a:ext cx="4035906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176" y="610136"/>
            <a:ext cx="405767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Rổi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1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5" grpId="0"/>
      <p:bldP spid="6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nip Diagonal Corner Rectangle 1"/>
          <p:cNvSpPr/>
          <p:nvPr/>
        </p:nvSpPr>
        <p:spPr>
          <a:xfrm>
            <a:off x="4891314" y="333828"/>
            <a:ext cx="7300686" cy="9434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16750"/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2192" y="1742426"/>
            <a:ext cx="6932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4914138" y="3127456"/>
            <a:ext cx="7300686" cy="1241681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16750"/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42192" y="4792954"/>
            <a:ext cx="7262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339771" y="0"/>
            <a:ext cx="0" cy="6858000"/>
          </a:xfrm>
          <a:prstGeom prst="line">
            <a:avLst/>
          </a:prstGeom>
          <a:ln w="57150">
            <a:solidFill>
              <a:srgbClr val="0167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1353" y="18661"/>
            <a:ext cx="4035906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176" y="610136"/>
            <a:ext cx="405767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Rổi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7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 animBg="1"/>
      <p:bldP spid="12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2432" y="263330"/>
            <a:ext cx="9965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Theo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69348213"/>
              </p:ext>
            </p:extLst>
          </p:nvPr>
        </p:nvGraphicFramePr>
        <p:xfrm>
          <a:off x="2206171" y="1509486"/>
          <a:ext cx="7736115" cy="458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4400" y="-822985"/>
            <a:ext cx="609600" cy="609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9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2000" fill="hold"/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1" dur="2000" fill="hold"/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1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Graphic spid="4" grpId="0" uiExpand="1">
        <p:bldSub>
          <a:bldDgm bld="one"/>
        </p:bldSub>
      </p:bldGraphic>
      <p:bldGraphic spid="4" grpId="1" uiExpand="1">
        <p:bldSub>
          <a:bldDgm bld="one"/>
        </p:bldSub>
      </p:bldGraphic>
      <p:bldGraphic spid="4" grpId="2" uiExpand="1">
        <p:bldSub>
          <a:bldDgm bld="one"/>
        </p:bldSub>
      </p:bldGraphic>
      <p:bldGraphic spid="4" grpId="3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4165" y="2934085"/>
            <a:ext cx="52636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LUYỆN TẬP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0" b="28444"/>
          <a:stretch/>
        </p:blipFill>
        <p:spPr>
          <a:xfrm>
            <a:off x="1878328" y="3657360"/>
            <a:ext cx="8435357" cy="34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9641212" y="4271107"/>
            <a:ext cx="2558495" cy="2645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5012312" y="4213297"/>
            <a:ext cx="2558495" cy="2645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360353" y="4193824"/>
            <a:ext cx="2558495" cy="26451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96516" y="1272325"/>
            <a:ext cx="785255" cy="1169895"/>
            <a:chOff x="4894258" y="346550"/>
            <a:chExt cx="1103136" cy="14369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89479" y="960118"/>
              <a:ext cx="712694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97110" y="63459"/>
            <a:ext cx="954741" cy="1272475"/>
            <a:chOff x="4894258" y="346550"/>
            <a:chExt cx="1103136" cy="14369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82499" y="1178662"/>
            <a:ext cx="1062597" cy="1322942"/>
            <a:chOff x="4894258" y="346550"/>
            <a:chExt cx="1103136" cy="14369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94259" y="960118"/>
              <a:ext cx="1103135" cy="42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18655" y="1348079"/>
            <a:ext cx="954741" cy="1272475"/>
            <a:chOff x="4894258" y="346550"/>
            <a:chExt cx="1103136" cy="14369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894259" y="960118"/>
              <a:ext cx="1103135" cy="52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5085" y="64980"/>
            <a:ext cx="954741" cy="1272475"/>
            <a:chOff x="4894258" y="346550"/>
            <a:chExt cx="1103136" cy="14369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631596" y="112090"/>
            <a:ext cx="954741" cy="1272475"/>
            <a:chOff x="4894258" y="346550"/>
            <a:chExt cx="1103136" cy="143691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894259" y="758816"/>
              <a:ext cx="1103135" cy="938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23089" y="112090"/>
            <a:ext cx="1206824" cy="1498251"/>
            <a:chOff x="4870554" y="346550"/>
            <a:chExt cx="1126840" cy="143691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870554" y="832274"/>
              <a:ext cx="1103135" cy="764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96147" y="890207"/>
            <a:ext cx="954741" cy="1272475"/>
            <a:chOff x="4894258" y="346550"/>
            <a:chExt cx="1103136" cy="143691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518261" y="380884"/>
            <a:ext cx="954741" cy="1272475"/>
            <a:chOff x="4894258" y="346550"/>
            <a:chExt cx="1103136" cy="143691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076401" y="0"/>
            <a:ext cx="1206824" cy="1498251"/>
            <a:chOff x="4870554" y="346550"/>
            <a:chExt cx="1126840" cy="14369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870554" y="832274"/>
              <a:ext cx="1103135" cy="796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423923" y="5650945"/>
            <a:ext cx="2471865" cy="120705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7001" y="5981700"/>
            <a:ext cx="2187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9672789" y="5738833"/>
            <a:ext cx="2471865" cy="12070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785867" y="6146231"/>
            <a:ext cx="2269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5043889" y="5681023"/>
            <a:ext cx="2471865" cy="120705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56967" y="6088421"/>
            <a:ext cx="2269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388970" y="2760494"/>
            <a:ext cx="8569094" cy="1394903"/>
          </a:xfrm>
          <a:prstGeom prst="cloud">
            <a:avLst/>
          </a:prstGeom>
          <a:solidFill>
            <a:srgbClr val="0167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704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9641212" y="4271107"/>
            <a:ext cx="2558495" cy="2645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5012312" y="4213297"/>
            <a:ext cx="2558495" cy="2645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360353" y="4193824"/>
            <a:ext cx="2558495" cy="26451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14225" y="305259"/>
            <a:ext cx="785255" cy="1169895"/>
            <a:chOff x="4894258" y="346550"/>
            <a:chExt cx="1103136" cy="14369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89479" y="960118"/>
              <a:ext cx="712694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13635" y="1384565"/>
            <a:ext cx="954742" cy="1272475"/>
            <a:chOff x="4894257" y="346550"/>
            <a:chExt cx="1103137" cy="14369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7" y="346550"/>
              <a:ext cx="1103136" cy="143691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57571" y="1653359"/>
            <a:ext cx="1062597" cy="1322942"/>
            <a:chOff x="4894258" y="346550"/>
            <a:chExt cx="1103136" cy="14369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94259" y="960118"/>
              <a:ext cx="1103135" cy="42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57571" y="-98479"/>
            <a:ext cx="954741" cy="1272475"/>
            <a:chOff x="4894258" y="346550"/>
            <a:chExt cx="1103136" cy="14369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894259" y="960118"/>
              <a:ext cx="1103135" cy="52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41407" y="-29427"/>
            <a:ext cx="954741" cy="1272475"/>
            <a:chOff x="4894258" y="346550"/>
            <a:chExt cx="1103136" cy="14369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93437" y="-32369"/>
            <a:ext cx="954741" cy="1272475"/>
            <a:chOff x="4894258" y="346550"/>
            <a:chExt cx="1103136" cy="143691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894259" y="758816"/>
              <a:ext cx="1103135" cy="938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52272" y="-224835"/>
            <a:ext cx="1206824" cy="1498251"/>
            <a:chOff x="4870554" y="346550"/>
            <a:chExt cx="1126840" cy="143691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870554" y="832274"/>
              <a:ext cx="1103135" cy="764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14188" y="1475154"/>
            <a:ext cx="954741" cy="1272475"/>
            <a:chOff x="4894258" y="346550"/>
            <a:chExt cx="1103136" cy="143691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63520" y="1485754"/>
            <a:ext cx="954741" cy="1272475"/>
            <a:chOff x="4894258" y="346550"/>
            <a:chExt cx="1103136" cy="143691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069377" y="904233"/>
            <a:ext cx="1206824" cy="1498251"/>
            <a:chOff x="4870554" y="346550"/>
            <a:chExt cx="1126840" cy="14369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870554" y="832274"/>
              <a:ext cx="1103135" cy="796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423923" y="5650945"/>
            <a:ext cx="2471865" cy="120705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7001" y="5981700"/>
            <a:ext cx="2187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9672789" y="5738833"/>
            <a:ext cx="2471865" cy="12070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785867" y="6146231"/>
            <a:ext cx="2269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5043889" y="5681023"/>
            <a:ext cx="2471865" cy="120705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56967" y="6088421"/>
            <a:ext cx="2269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3402E-6 3.7037E-7 L 0.34059 0.71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23" y="3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6762E-6 1.11111E-6 L 0.25775 0.747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1" y="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6767E-6 -2.22222E-6 L 0.1714 0.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70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8661E-6 4.07407E-6 L -0.32743 0.73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71" y="3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0695E-6 -2.96296E-6 L 0.29226 0.747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3" y="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8039E-6 -7.40741E-7 L 0.29057 0.56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22" y="2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94E-7 5.55112E-17 L -0.27937 0.4995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5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0727E-8 -3.7037E-7 L 0.34436 0.5386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8" y="2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0078E-6 7.40741E-7 L -0.08896 0.5201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4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6718E-6 -2.22222E-6 L -0.60797 0.5916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2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3042457" y="4446872"/>
            <a:ext cx="2061556" cy="1085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5494710" y="5170517"/>
            <a:ext cx="2061556" cy="1085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7946963" y="4628002"/>
            <a:ext cx="2061556" cy="108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1429787" y="3019082"/>
            <a:ext cx="1363288" cy="1534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3235" y="399011"/>
            <a:ext cx="4621872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ẾCH QUA BỜ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7225" y="2130550"/>
            <a:ext cx="543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hlinkClick r:id="rId7" action="ppaction://hlinksldjump"/>
          </p:cNvPr>
          <p:cNvSpPr/>
          <p:nvPr/>
        </p:nvSpPr>
        <p:spPr>
          <a:xfrm>
            <a:off x="5104013" y="3192087"/>
            <a:ext cx="2452253" cy="7813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hú ếch con KARAOKE Nhạc thiếu nhi tuyển chọn HD 720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8421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56457" y="971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84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0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6691" y="319550"/>
            <a:ext cx="121824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a)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b)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c)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92594" y="2841257"/>
            <a:ext cx="665018" cy="64839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37" y="3489649"/>
            <a:ext cx="5669327" cy="33683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66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762" y="3418315"/>
            <a:ext cx="5789391" cy="34396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4561" y="305327"/>
            <a:ext cx="9892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4561" y="1207451"/>
            <a:ext cx="9157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81453" y="307780"/>
            <a:ext cx="3792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90408" y="1220295"/>
            <a:ext cx="4104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4561" y="2254580"/>
            <a:ext cx="8853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……..……….…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70394" y="2267424"/>
            <a:ext cx="32496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0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3042457" y="4446872"/>
            <a:ext cx="2061556" cy="108503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5494710" y="5170517"/>
            <a:ext cx="2061556" cy="108503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7946963" y="4628002"/>
            <a:ext cx="2061556" cy="1085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1429787" y="3019082"/>
            <a:ext cx="1363288" cy="1534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1477" r="13909" b="6705"/>
          <a:stretch/>
        </p:blipFill>
        <p:spPr>
          <a:xfrm>
            <a:off x="7459171" y="3019082"/>
            <a:ext cx="1659886" cy="1596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1477" r="13909" b="6705"/>
          <a:stretch/>
        </p:blipFill>
        <p:spPr>
          <a:xfrm>
            <a:off x="2719416" y="6049042"/>
            <a:ext cx="1659886" cy="15960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8239406" y="3837793"/>
            <a:ext cx="1363288" cy="1534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3363825" y="3679725"/>
            <a:ext cx="1363288" cy="1534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5900535" y="4403370"/>
            <a:ext cx="1363288" cy="1534293"/>
          </a:xfrm>
          <a:prstGeom prst="rect">
            <a:avLst/>
          </a:prstGeom>
        </p:spPr>
      </p:pic>
      <p:sp>
        <p:nvSpPr>
          <p:cNvPr id="12" name="Right Arrow 11">
            <a:hlinkClick r:id="rId9" action="ppaction://hlinksldjump"/>
          </p:cNvPr>
          <p:cNvSpPr/>
          <p:nvPr/>
        </p:nvSpPr>
        <p:spPr>
          <a:xfrm>
            <a:off x="5494710" y="565265"/>
            <a:ext cx="1769113" cy="1064030"/>
          </a:xfrm>
          <a:prstGeom prst="rightArrow">
            <a:avLst/>
          </a:prstGeom>
          <a:solidFill>
            <a:srgbClr val="0013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5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1582 0.0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0.20808 0.1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19102 -0.079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4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324 L 0.05195 -0.03797 C 0.06302 -0.04722 0.07956 -0.05209 0.09688 -0.05209 C 0.11654 -0.05209 0.13229 -0.04722 0.14336 -0.03797 L 0.19622 0.00324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27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581889" y="4132988"/>
            <a:ext cx="1363288" cy="1534293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344189" y="0"/>
            <a:ext cx="7847215" cy="2545080"/>
          </a:xfrm>
          <a:prstGeom prst="cloudCallout">
            <a:avLst>
              <a:gd name="adj1" fmla="val -60204"/>
              <a:gd name="adj2" fmla="val 1118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3223953" y="3069927"/>
            <a:ext cx="7315200" cy="1063061"/>
          </a:xfrm>
          <a:prstGeom prst="flowChartTerminator">
            <a:avLst/>
          </a:prstGeom>
          <a:gradFill flip="none" rotWithShape="1">
            <a:gsLst>
              <a:gs pos="0">
                <a:srgbClr val="E7A996">
                  <a:tint val="66000"/>
                  <a:satMod val="160000"/>
                </a:srgbClr>
              </a:gs>
              <a:gs pos="50000">
                <a:srgbClr val="E7A996">
                  <a:tint val="44500"/>
                  <a:satMod val="160000"/>
                </a:srgbClr>
              </a:gs>
              <a:gs pos="100000">
                <a:srgbClr val="E7A99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3223953" y="4384632"/>
            <a:ext cx="7315200" cy="1063061"/>
          </a:xfrm>
          <a:prstGeom prst="flowChartTerminator">
            <a:avLst/>
          </a:prstGeom>
          <a:gradFill flip="none" rotWithShape="1">
            <a:gsLst>
              <a:gs pos="0">
                <a:srgbClr val="E7A996">
                  <a:tint val="66000"/>
                  <a:satMod val="160000"/>
                </a:srgbClr>
              </a:gs>
              <a:gs pos="50000">
                <a:srgbClr val="E7A996">
                  <a:tint val="44500"/>
                  <a:satMod val="160000"/>
                </a:srgbClr>
              </a:gs>
              <a:gs pos="100000">
                <a:srgbClr val="E7A99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3223953" y="5635512"/>
            <a:ext cx="7315200" cy="1063061"/>
          </a:xfrm>
          <a:prstGeom prst="flowChartTerminator">
            <a:avLst/>
          </a:prstGeom>
          <a:gradFill flip="none" rotWithShape="1">
            <a:gsLst>
              <a:gs pos="0">
                <a:srgbClr val="E7A996">
                  <a:tint val="66000"/>
                  <a:satMod val="160000"/>
                </a:srgbClr>
              </a:gs>
              <a:gs pos="50000">
                <a:srgbClr val="E7A996">
                  <a:tint val="44500"/>
                  <a:satMod val="160000"/>
                </a:srgbClr>
              </a:gs>
              <a:gs pos="100000">
                <a:srgbClr val="E7A99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0939549" y="5800284"/>
            <a:ext cx="1003069" cy="7335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5360" y="3154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5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9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10939549" y="5800284"/>
            <a:ext cx="1003069" cy="7335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3155324" y="462496"/>
            <a:ext cx="6310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190061416"/>
              </p:ext>
            </p:extLst>
          </p:nvPr>
        </p:nvGraphicFramePr>
        <p:xfrm>
          <a:off x="2414055" y="2150505"/>
          <a:ext cx="7793183" cy="4504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581889" y="4132988"/>
            <a:ext cx="1363288" cy="153429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5360" y="3154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9" dur="2000" fill="hold"/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9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7" grpId="0" uiExpand="1">
        <p:bldSub>
          <a:bldDgm bld="one"/>
        </p:bldSub>
      </p:bldGraphic>
      <p:bldGraphic spid="7" grpId="2" uiExpand="1">
        <p:bldSub>
          <a:bldDgm bld="one"/>
        </p:bldSub>
      </p:bldGraphic>
      <p:bldGraphic spid="7" grpId="3" uiExpand="1">
        <p:bldSub>
          <a:bldDgm bld="one"/>
        </p:bldSub>
      </p:bldGraphic>
      <p:bldGraphic spid="7" grpId="4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10877269" y="5800284"/>
            <a:ext cx="1003069" cy="733519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344189" y="0"/>
            <a:ext cx="7847215" cy="2128058"/>
          </a:xfrm>
          <a:prstGeom prst="cloudCallout">
            <a:avLst>
              <a:gd name="adj1" fmla="val -57485"/>
              <a:gd name="adj2" fmla="val 13522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581889" y="4132988"/>
            <a:ext cx="1363288" cy="1534293"/>
          </a:xfrm>
          <a:prstGeom prst="rect">
            <a:avLst/>
          </a:prstGeom>
        </p:spPr>
      </p:pic>
      <p:sp>
        <p:nvSpPr>
          <p:cNvPr id="5" name="Teardrop 4"/>
          <p:cNvSpPr/>
          <p:nvPr/>
        </p:nvSpPr>
        <p:spPr>
          <a:xfrm flipH="1">
            <a:off x="4356659" y="2566122"/>
            <a:ext cx="6128461" cy="1320201"/>
          </a:xfrm>
          <a:prstGeom prst="teardrop">
            <a:avLst>
              <a:gd name="adj" fmla="val 10417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ardrop 5"/>
          <p:cNvSpPr/>
          <p:nvPr/>
        </p:nvSpPr>
        <p:spPr>
          <a:xfrm flipH="1">
            <a:off x="4356660" y="3957214"/>
            <a:ext cx="6128461" cy="1320201"/>
          </a:xfrm>
          <a:prstGeom prst="teardrop">
            <a:avLst>
              <a:gd name="adj" fmla="val 10417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ardrop 6"/>
          <p:cNvSpPr/>
          <p:nvPr/>
        </p:nvSpPr>
        <p:spPr>
          <a:xfrm flipH="1">
            <a:off x="4234738" y="5348306"/>
            <a:ext cx="6128461" cy="1320201"/>
          </a:xfrm>
          <a:prstGeom prst="teardrop">
            <a:avLst>
              <a:gd name="adj" fmla="val 10417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5360" y="3154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2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9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6104" y="3213864"/>
            <a:ext cx="7140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43050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8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Bạn</a:t>
            </a:r>
            <a:r>
              <a:rPr lang="en-US" sz="88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88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bè</a:t>
            </a:r>
            <a:r>
              <a:rPr lang="en-US" sz="88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88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88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88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em</a:t>
            </a:r>
            <a:endParaRPr lang="en-US" sz="88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Cloud 1"/>
          <p:cNvSpPr/>
          <p:nvPr/>
        </p:nvSpPr>
        <p:spPr>
          <a:xfrm>
            <a:off x="1014153" y="0"/>
            <a:ext cx="2876204" cy="1845426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8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9063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3 -0.00347 L -2.91667E-6 1.8518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350" y="43543"/>
            <a:ext cx="8572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72477" y="969123"/>
            <a:ext cx="6194879" cy="2865865"/>
            <a:chOff x="133349" y="1096464"/>
            <a:chExt cx="6194879" cy="28658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47" r="20521" b="63599"/>
            <a:stretch/>
          </p:blipFill>
          <p:spPr>
            <a:xfrm>
              <a:off x="133349" y="1096464"/>
              <a:ext cx="5654419" cy="284610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60557" y="3500664"/>
              <a:ext cx="3367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rồng</a:t>
              </a:r>
              <a:r>
                <a:rPr lang="en-US" sz="2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r>
                <a:rPr lang="en-US" sz="2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09797" y="133350"/>
            <a:ext cx="4982203" cy="3265714"/>
            <a:chOff x="7209797" y="234950"/>
            <a:chExt cx="4982203" cy="32657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9797" y="234950"/>
              <a:ext cx="4387119" cy="326571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747474" y="1357362"/>
              <a:ext cx="14445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2953" y="3603584"/>
            <a:ext cx="5377541" cy="3305540"/>
            <a:chOff x="242953" y="3603584"/>
            <a:chExt cx="5377541" cy="33055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53" y="3603584"/>
              <a:ext cx="5377541" cy="321320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89153" y="6447459"/>
              <a:ext cx="3367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nhảy</a:t>
              </a:r>
              <a:r>
                <a:rPr lang="en-US" sz="2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dây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31429" y="3483975"/>
            <a:ext cx="5199193" cy="3332816"/>
            <a:chOff x="6531429" y="3483975"/>
            <a:chExt cx="5199193" cy="33328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429" y="3483975"/>
              <a:ext cx="5199193" cy="333281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423234" y="5936502"/>
              <a:ext cx="13242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613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465417"/>
            <a:ext cx="10505209" cy="6241521"/>
          </a:xfrm>
          <a:prstGeom prst="rect">
            <a:avLst/>
          </a:prstGeom>
        </p:spPr>
      </p:pic>
      <p:pic>
        <p:nvPicPr>
          <p:cNvPr id="7" name="Tiếng Việt Lớp 2 - Chơi Bán Hàng - Sách Cánh Diều - Tuần 3 - Bài Đọc Trang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00" end="1306528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9175900" y="-4222888"/>
            <a:ext cx="609600" cy="60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5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4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897</Words>
  <Application>Microsoft Office PowerPoint</Application>
  <PresentationFormat>Custom</PresentationFormat>
  <Paragraphs>160</Paragraphs>
  <Slides>21</Slides>
  <Notes>4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86</cp:revision>
  <dcterms:created xsi:type="dcterms:W3CDTF">2021-07-13T06:12:48Z</dcterms:created>
  <dcterms:modified xsi:type="dcterms:W3CDTF">2025-09-21T14:30:04Z</dcterms:modified>
</cp:coreProperties>
</file>