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sldIdLst>
    <p:sldId id="281" r:id="rId4"/>
    <p:sldId id="259" r:id="rId5"/>
    <p:sldId id="273" r:id="rId6"/>
    <p:sldId id="283" r:id="rId7"/>
    <p:sldId id="284" r:id="rId8"/>
    <p:sldId id="260" r:id="rId9"/>
    <p:sldId id="271" r:id="rId10"/>
    <p:sldId id="285" r:id="rId11"/>
    <p:sldId id="286" r:id="rId12"/>
    <p:sldId id="290" r:id="rId13"/>
    <p:sldId id="291" r:id="rId14"/>
    <p:sldId id="292" r:id="rId15"/>
    <p:sldId id="293" r:id="rId16"/>
    <p:sldId id="263" r:id="rId17"/>
    <p:sldId id="270" r:id="rId18"/>
    <p:sldId id="279" r:id="rId19"/>
    <p:sldId id="280" r:id="rId2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27"/>
  </p:normalViewPr>
  <p:slideViewPr>
    <p:cSldViewPr snapToGrid="0">
      <p:cViewPr varScale="1">
        <p:scale>
          <a:sx n="79" d="100"/>
          <a:sy n="79" d="100"/>
        </p:scale>
        <p:origin x="74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7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7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7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8F29496-1A23-93BD-8B98-920D11615CB0}"/>
              </a:ext>
            </a:extLst>
          </p:cNvPr>
          <p:cNvSpPr txBox="1">
            <a:spLocks/>
          </p:cNvSpPr>
          <p:nvPr/>
        </p:nvSpPr>
        <p:spPr>
          <a:xfrm>
            <a:off x="1518979" y="2021774"/>
            <a:ext cx="9154042" cy="2484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Tuần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 </a:t>
            </a:r>
            <a:r>
              <a:rPr lang="en-US" sz="5400" b="1" kern="0" dirty="0">
                <a:solidFill>
                  <a:srgbClr val="002060"/>
                </a:solidFill>
                <a:latin typeface="UTM Avo" panose="02040603050506020204" pitchFamily="18"/>
              </a:rPr>
              <a:t>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Bài </a:t>
            </a:r>
            <a:r>
              <a:rPr lang="en-US" sz="5400" b="1" kern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kumimoji="0" lang="vi-VN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 </a:t>
            </a: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1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Ôn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chữ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viết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hoa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A,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Ă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,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Â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50952-C3AA-0DA7-501F-3C8841BFFE53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Việt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AFAE6-6A63-972C-89E4-39C8906555F1}"/>
              </a:ext>
            </a:extLst>
          </p:cNvPr>
          <p:cNvSpPr txBox="1"/>
          <p:nvPr/>
        </p:nvSpPr>
        <p:spPr>
          <a:xfrm>
            <a:off x="10599606" y="787845"/>
            <a:ext cx="1673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0599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12663426-10A4-997F-8B0C-8B891DEDB68E}"/>
              </a:ext>
            </a:extLst>
          </p:cNvPr>
          <p:cNvSpPr>
            <a:spLocks noChangeAspect="1"/>
          </p:cNvSpPr>
          <p:nvPr/>
        </p:nvSpPr>
        <p:spPr>
          <a:xfrm>
            <a:off x="3533340" y="1769463"/>
            <a:ext cx="7770201" cy="3739349"/>
          </a:xfrm>
          <a:custGeom>
            <a:avLst/>
            <a:gdLst/>
            <a:ahLst/>
            <a:cxnLst/>
            <a:rect l="l" t="t" r="r" b="b"/>
            <a:pathLst>
              <a:path w="10592475" h="5494846">
                <a:moveTo>
                  <a:pt x="0" y="0"/>
                </a:moveTo>
                <a:lnTo>
                  <a:pt x="10592475" y="0"/>
                </a:lnTo>
                <a:lnTo>
                  <a:pt x="10592475" y="5494846"/>
                </a:lnTo>
                <a:lnTo>
                  <a:pt x="0" y="54948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256037-0A53-8A34-0067-50126759BC23}"/>
              </a:ext>
            </a:extLst>
          </p:cNvPr>
          <p:cNvSpPr txBox="1"/>
          <p:nvPr/>
        </p:nvSpPr>
        <p:spPr>
          <a:xfrm>
            <a:off x="4149708" y="2755401"/>
            <a:ext cx="6798233" cy="1939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69" indent="-45726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A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ô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li,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rộng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ô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li?</a:t>
            </a:r>
          </a:p>
          <a:p>
            <a:pPr marL="457269" indent="-45726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Ă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Â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giống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A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3FC9AE4E-BE29-AFF8-2C96-69058C060693}"/>
              </a:ext>
            </a:extLst>
          </p:cNvPr>
          <p:cNvSpPr>
            <a:spLocks noChangeAspect="1"/>
          </p:cNvSpPr>
          <p:nvPr/>
        </p:nvSpPr>
        <p:spPr>
          <a:xfrm>
            <a:off x="52556" y="3022101"/>
            <a:ext cx="4097152" cy="6190753"/>
          </a:xfrm>
          <a:custGeom>
            <a:avLst/>
            <a:gdLst/>
            <a:ahLst/>
            <a:cxnLst/>
            <a:rect l="l" t="t" r="r" b="b"/>
            <a:pathLst>
              <a:path w="7982050" h="12060790">
                <a:moveTo>
                  <a:pt x="7982050" y="0"/>
                </a:moveTo>
                <a:lnTo>
                  <a:pt x="0" y="0"/>
                </a:lnTo>
                <a:lnTo>
                  <a:pt x="0" y="12060790"/>
                </a:lnTo>
                <a:lnTo>
                  <a:pt x="7982050" y="12060790"/>
                </a:lnTo>
                <a:lnTo>
                  <a:pt x="79820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B924837D-9CBC-4E4F-09BE-F5608E725C33}"/>
              </a:ext>
            </a:extLst>
          </p:cNvPr>
          <p:cNvSpPr>
            <a:spLocks noChangeAspect="1"/>
          </p:cNvSpPr>
          <p:nvPr/>
        </p:nvSpPr>
        <p:spPr>
          <a:xfrm flipH="1">
            <a:off x="9862124" y="1596378"/>
            <a:ext cx="1441417" cy="1332109"/>
          </a:xfrm>
          <a:custGeom>
            <a:avLst/>
            <a:gdLst/>
            <a:ahLst/>
            <a:cxnLst/>
            <a:rect l="l" t="t" r="r" b="b"/>
            <a:pathLst>
              <a:path w="1359437" h="1256346">
                <a:moveTo>
                  <a:pt x="1359437" y="0"/>
                </a:moveTo>
                <a:lnTo>
                  <a:pt x="0" y="0"/>
                </a:lnTo>
                <a:lnTo>
                  <a:pt x="0" y="1256346"/>
                </a:lnTo>
                <a:lnTo>
                  <a:pt x="1359437" y="1256346"/>
                </a:lnTo>
                <a:lnTo>
                  <a:pt x="13594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>
            <a:extLst>
              <a:ext uri="{FF2B5EF4-FFF2-40B4-BE49-F238E27FC236}">
                <a16:creationId xmlns:a16="http://schemas.microsoft.com/office/drawing/2014/main" id="{E8857E19-73D1-7E2E-ACDE-2BD88E36E6CA}"/>
              </a:ext>
            </a:extLst>
          </p:cNvPr>
          <p:cNvSpPr>
            <a:spLocks noChangeAspect="1"/>
          </p:cNvSpPr>
          <p:nvPr/>
        </p:nvSpPr>
        <p:spPr>
          <a:xfrm rot="292895">
            <a:off x="7283955" y="1766542"/>
            <a:ext cx="4579732" cy="3438963"/>
          </a:xfrm>
          <a:custGeom>
            <a:avLst/>
            <a:gdLst/>
            <a:ahLst/>
            <a:cxnLst/>
            <a:rect l="l" t="t" r="r" b="b"/>
            <a:pathLst>
              <a:path w="10865703" h="8159155">
                <a:moveTo>
                  <a:pt x="0" y="0"/>
                </a:moveTo>
                <a:lnTo>
                  <a:pt x="10865703" y="0"/>
                </a:lnTo>
                <a:lnTo>
                  <a:pt x="10865703" y="8159155"/>
                </a:lnTo>
                <a:lnTo>
                  <a:pt x="0" y="8159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46A73396-DA36-083C-D5A9-B09C612C9352}"/>
              </a:ext>
            </a:extLst>
          </p:cNvPr>
          <p:cNvSpPr>
            <a:spLocks noChangeAspect="1"/>
          </p:cNvSpPr>
          <p:nvPr/>
        </p:nvSpPr>
        <p:spPr>
          <a:xfrm rot="292895">
            <a:off x="3000004" y="2044458"/>
            <a:ext cx="4084787" cy="3067304"/>
          </a:xfrm>
          <a:custGeom>
            <a:avLst/>
            <a:gdLst/>
            <a:ahLst/>
            <a:cxnLst/>
            <a:rect l="l" t="t" r="r" b="b"/>
            <a:pathLst>
              <a:path w="10865703" h="8159155">
                <a:moveTo>
                  <a:pt x="0" y="0"/>
                </a:moveTo>
                <a:lnTo>
                  <a:pt x="10865703" y="0"/>
                </a:lnTo>
                <a:lnTo>
                  <a:pt x="10865703" y="8159155"/>
                </a:lnTo>
                <a:lnTo>
                  <a:pt x="0" y="81591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07CB6C-55E3-278F-F88E-EBD3945C18C3}"/>
              </a:ext>
            </a:extLst>
          </p:cNvPr>
          <p:cNvSpPr txBox="1"/>
          <p:nvPr/>
        </p:nvSpPr>
        <p:spPr>
          <a:xfrm>
            <a:off x="3050953" y="2844146"/>
            <a:ext cx="3982889" cy="140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Chữ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A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cao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2,5 li; </a:t>
            </a:r>
          </a:p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độ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rộng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3 li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D481C3-D6F8-4866-5D39-BA274620003D}"/>
              </a:ext>
            </a:extLst>
          </p:cNvPr>
          <p:cNvSpPr txBox="1"/>
          <p:nvPr/>
        </p:nvSpPr>
        <p:spPr>
          <a:xfrm>
            <a:off x="7824854" y="2535997"/>
            <a:ext cx="3858065" cy="1405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Chữ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Ă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Â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dấu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mũ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còn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chữ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A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thì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endParaRPr lang="en-US" sz="30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3F91F87-C7F0-5A06-6A24-72ED693A9321}"/>
              </a:ext>
            </a:extLst>
          </p:cNvPr>
          <p:cNvSpPr>
            <a:spLocks noChangeAspect="1"/>
          </p:cNvSpPr>
          <p:nvPr/>
        </p:nvSpPr>
        <p:spPr>
          <a:xfrm>
            <a:off x="179134" y="2844146"/>
            <a:ext cx="3704728" cy="6551770"/>
          </a:xfrm>
          <a:custGeom>
            <a:avLst/>
            <a:gdLst/>
            <a:ahLst/>
            <a:cxnLst/>
            <a:rect l="l" t="t" r="r" b="b"/>
            <a:pathLst>
              <a:path w="6311050" h="11161021">
                <a:moveTo>
                  <a:pt x="0" y="0"/>
                </a:moveTo>
                <a:lnTo>
                  <a:pt x="6311050" y="0"/>
                </a:lnTo>
                <a:lnTo>
                  <a:pt x="6311050" y="11161021"/>
                </a:lnTo>
                <a:lnTo>
                  <a:pt x="0" y="111610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FA10774-7DBE-6D11-04D2-BC27B2DC4FF2}"/>
              </a:ext>
            </a:extLst>
          </p:cNvPr>
          <p:cNvSpPr>
            <a:spLocks noChangeAspect="1"/>
          </p:cNvSpPr>
          <p:nvPr/>
        </p:nvSpPr>
        <p:spPr>
          <a:xfrm>
            <a:off x="4327202" y="1644582"/>
            <a:ext cx="1187697" cy="1140189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184A8EFD-BC4F-062A-1711-164610D184C7}"/>
              </a:ext>
            </a:extLst>
          </p:cNvPr>
          <p:cNvSpPr>
            <a:spLocks noChangeAspect="1"/>
          </p:cNvSpPr>
          <p:nvPr/>
        </p:nvSpPr>
        <p:spPr>
          <a:xfrm>
            <a:off x="8838931" y="1518544"/>
            <a:ext cx="1187697" cy="1140189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2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9FC6F1B-0A5F-B424-3346-518369150052}"/>
              </a:ext>
            </a:extLst>
          </p:cNvPr>
          <p:cNvSpPr txBox="1"/>
          <p:nvPr/>
        </p:nvSpPr>
        <p:spPr>
          <a:xfrm>
            <a:off x="898041" y="1696490"/>
            <a:ext cx="4842389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69" indent="-457269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tên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riêng</a:t>
            </a:r>
            <a:endParaRPr lang="en-US" sz="30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89DDC4-6B1B-D726-78AD-6505737C7333}"/>
              </a:ext>
            </a:extLst>
          </p:cNvPr>
          <p:cNvSpPr txBox="1"/>
          <p:nvPr/>
        </p:nvSpPr>
        <p:spPr>
          <a:xfrm>
            <a:off x="1378972" y="2285747"/>
            <a:ext cx="3982889" cy="1239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668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Âu</a:t>
            </a:r>
            <a:r>
              <a:rPr lang="en-US" sz="5668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668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Lạc</a:t>
            </a:r>
            <a:r>
              <a:rPr lang="en-US" sz="5668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6CB9E-F126-EBCE-CC26-9E035AD6C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990" y="1735254"/>
            <a:ext cx="4842389" cy="3210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4D4104-5B53-4A65-3611-9F44FF894499}"/>
              </a:ext>
            </a:extLst>
          </p:cNvPr>
          <p:cNvSpPr txBox="1"/>
          <p:nvPr/>
        </p:nvSpPr>
        <p:spPr>
          <a:xfrm>
            <a:off x="5830919" y="4850377"/>
            <a:ext cx="5724778" cy="577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Mô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thành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Cổ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Loa –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Âu</a:t>
            </a:r>
            <a:r>
              <a:rPr lang="en-US" sz="24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Lạc</a:t>
            </a:r>
            <a:endParaRPr lang="en-US" sz="2400" i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8D2817-36B2-99EA-FE29-EFCC762E93BF}"/>
              </a:ext>
            </a:extLst>
          </p:cNvPr>
          <p:cNvSpPr txBox="1"/>
          <p:nvPr/>
        </p:nvSpPr>
        <p:spPr>
          <a:xfrm>
            <a:off x="524168" y="3799615"/>
            <a:ext cx="5545911" cy="12365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Lưu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ý</a:t>
            </a:r>
            <a:r>
              <a:rPr lang="en-US" sz="2667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hoa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chữ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cái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đầu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tiếng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vì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đây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lang="en-US" sz="2667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67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tên</a:t>
            </a:r>
            <a:r>
              <a:rPr lang="en-US" sz="2667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riêng.</a:t>
            </a:r>
            <a:endParaRPr lang="en-US" sz="2667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9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6AE49B0-4B09-8462-25C3-DC9992A05248}"/>
              </a:ext>
            </a:extLst>
          </p:cNvPr>
          <p:cNvSpPr txBox="1"/>
          <p:nvPr/>
        </p:nvSpPr>
        <p:spPr>
          <a:xfrm>
            <a:off x="1253611" y="1551018"/>
            <a:ext cx="4842389" cy="567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69" indent="-457269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ứng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dụng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E2E86D-A618-7407-128A-314A196C8C89}"/>
              </a:ext>
            </a:extLst>
          </p:cNvPr>
          <p:cNvSpPr txBox="1"/>
          <p:nvPr/>
        </p:nvSpPr>
        <p:spPr>
          <a:xfrm>
            <a:off x="2704747" y="2184928"/>
            <a:ext cx="6782505" cy="1881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Ai ơi, chẳng chóng thì chầy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Có công mài sắt, có ngày nên kim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Tục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endParaRPr lang="vi-VN" sz="2400" b="1" i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4E12719A-CFDC-1EAC-F398-67B06CA45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6291"/>
          <a:stretch/>
        </p:blipFill>
        <p:spPr>
          <a:xfrm flipH="1">
            <a:off x="6236131" y="3217451"/>
            <a:ext cx="2005806" cy="3640549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8BC8261A-6D31-F4CA-5E57-EB5930B73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3636446"/>
            <a:ext cx="6531421" cy="28025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124F11-726B-5590-396C-B2372D516D3D}"/>
              </a:ext>
            </a:extLst>
          </p:cNvPr>
          <p:cNvSpPr txBox="1"/>
          <p:nvPr/>
        </p:nvSpPr>
        <p:spPr>
          <a:xfrm>
            <a:off x="856035" y="4145563"/>
            <a:ext cx="5675386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tục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khuyên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chúng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ta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kiên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trì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bền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bỉ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không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nản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chí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gặp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khó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khăn</a:t>
            </a:r>
            <a:r>
              <a:rPr lang="en-US" sz="2400" b="1" i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1778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CD9E4A15-7987-2BC5-F230-BF6A959EA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027" y="716752"/>
            <a:ext cx="2859373" cy="158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1E651C0E-D198-37F4-6949-25E0A92067A7}"/>
              </a:ext>
            </a:extLst>
          </p:cNvPr>
          <p:cNvSpPr>
            <a:spLocks noChangeAspect="1"/>
          </p:cNvSpPr>
          <p:nvPr/>
        </p:nvSpPr>
        <p:spPr>
          <a:xfrm>
            <a:off x="2966787" y="1909646"/>
            <a:ext cx="8103290" cy="3868853"/>
          </a:xfrm>
          <a:custGeom>
            <a:avLst/>
            <a:gdLst/>
            <a:ahLst/>
            <a:cxnLst/>
            <a:rect l="l" t="t" r="r" b="b"/>
            <a:pathLst>
              <a:path w="10592475" h="5494846">
                <a:moveTo>
                  <a:pt x="0" y="0"/>
                </a:moveTo>
                <a:lnTo>
                  <a:pt x="10592475" y="0"/>
                </a:lnTo>
                <a:lnTo>
                  <a:pt x="10592475" y="5494846"/>
                </a:lnTo>
                <a:lnTo>
                  <a:pt x="0" y="54948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AD509509-C007-40EB-5AFB-F177E721F556}"/>
              </a:ext>
            </a:extLst>
          </p:cNvPr>
          <p:cNvSpPr>
            <a:spLocks noChangeAspect="1"/>
          </p:cNvSpPr>
          <p:nvPr/>
        </p:nvSpPr>
        <p:spPr>
          <a:xfrm flipH="1">
            <a:off x="9393117" y="4271679"/>
            <a:ext cx="2026987" cy="2925297"/>
          </a:xfrm>
          <a:custGeom>
            <a:avLst/>
            <a:gdLst/>
            <a:ahLst/>
            <a:cxnLst/>
            <a:rect l="l" t="t" r="r" b="b"/>
            <a:pathLst>
              <a:path w="2868170" h="4139271">
                <a:moveTo>
                  <a:pt x="0" y="0"/>
                </a:moveTo>
                <a:lnTo>
                  <a:pt x="2868170" y="0"/>
                </a:lnTo>
                <a:lnTo>
                  <a:pt x="2868170" y="4139270"/>
                </a:lnTo>
                <a:lnTo>
                  <a:pt x="0" y="41392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67CED8-AB26-F845-167A-87D89007F924}"/>
              </a:ext>
            </a:extLst>
          </p:cNvPr>
          <p:cNvSpPr txBox="1"/>
          <p:nvPr/>
        </p:nvSpPr>
        <p:spPr>
          <a:xfrm>
            <a:off x="4246140" y="2431320"/>
            <a:ext cx="5304261" cy="2663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69" indent="-457269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Ôn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nay</a:t>
            </a:r>
          </a:p>
          <a:p>
            <a:pPr marL="457269" indent="-457269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– Em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đi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khai</a:t>
            </a:r>
            <a:r>
              <a:rPr lang="en-US" sz="2800" b="1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giảng</a:t>
            </a:r>
            <a:endParaRPr lang="en-US" sz="2800" b="1" i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0089AA48-AB90-A9B2-C7DC-2A470BF1DC36}"/>
              </a:ext>
            </a:extLst>
          </p:cNvPr>
          <p:cNvSpPr>
            <a:spLocks noChangeAspect="1"/>
          </p:cNvSpPr>
          <p:nvPr/>
        </p:nvSpPr>
        <p:spPr>
          <a:xfrm>
            <a:off x="771896" y="1909646"/>
            <a:ext cx="3171010" cy="7649365"/>
          </a:xfrm>
          <a:custGeom>
            <a:avLst/>
            <a:gdLst/>
            <a:ahLst/>
            <a:cxnLst/>
            <a:rect l="l" t="t" r="r" b="b"/>
            <a:pathLst>
              <a:path w="5318495" h="12829703">
                <a:moveTo>
                  <a:pt x="0" y="0"/>
                </a:moveTo>
                <a:lnTo>
                  <a:pt x="5318495" y="0"/>
                </a:lnTo>
                <a:lnTo>
                  <a:pt x="5318495" y="12829704"/>
                </a:lnTo>
                <a:lnTo>
                  <a:pt x="0" y="128297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22B9963-47AA-E4D3-0E27-23CDFAB7B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027" y="716752"/>
            <a:ext cx="2859373" cy="158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99C491-8538-7B56-F149-60F1C00A753C}"/>
              </a:ext>
            </a:extLst>
          </p:cNvPr>
          <p:cNvSpPr txBox="1"/>
          <p:nvPr/>
        </p:nvSpPr>
        <p:spPr>
          <a:xfrm>
            <a:off x="494094" y="1714872"/>
            <a:ext cx="114466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tục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2400" b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sai:</a:t>
            </a:r>
            <a:endParaRPr lang="en-US" sz="24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3D16CB-2CC6-91F5-4793-D7A5A165D480}"/>
              </a:ext>
            </a:extLst>
          </p:cNvPr>
          <p:cNvSpPr/>
          <p:nvPr/>
        </p:nvSpPr>
        <p:spPr>
          <a:xfrm>
            <a:off x="2549922" y="2519881"/>
            <a:ext cx="7092155" cy="115329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ai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ơi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bưng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bát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Cơm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đầy</a:t>
            </a:r>
            <a:endParaRPr lang="en-US" sz="24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Dẻo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thơm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hạt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đắng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cay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muôn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DC9345-1D30-F809-690E-52FA9928111C}"/>
              </a:ext>
            </a:extLst>
          </p:cNvPr>
          <p:cNvSpPr/>
          <p:nvPr/>
        </p:nvSpPr>
        <p:spPr>
          <a:xfrm>
            <a:off x="2549922" y="4076700"/>
            <a:ext cx="7092156" cy="8001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chông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nồi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ngồi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chông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hướng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B959BE-A372-1A80-485C-54F6695A3D87}"/>
              </a:ext>
            </a:extLst>
          </p:cNvPr>
          <p:cNvSpPr/>
          <p:nvPr/>
        </p:nvSpPr>
        <p:spPr>
          <a:xfrm>
            <a:off x="2549922" y="5286081"/>
            <a:ext cx="7092157" cy="1153293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Ai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huyện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anh</a:t>
            </a:r>
            <a:endParaRPr lang="en-US" sz="24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Ghé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xem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phong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cảnh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loa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thục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vương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99C491-8538-7B56-F149-60F1C00A753C}"/>
              </a:ext>
            </a:extLst>
          </p:cNvPr>
          <p:cNvSpPr txBox="1"/>
          <p:nvPr/>
        </p:nvSpPr>
        <p:spPr>
          <a:xfrm>
            <a:off x="620553" y="1521111"/>
            <a:ext cx="11446698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tục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dưới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sai</a:t>
            </a:r>
            <a:endParaRPr lang="en-US" sz="24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3D16CB-2CC6-91F5-4793-D7A5A165D480}"/>
              </a:ext>
            </a:extLst>
          </p:cNvPr>
          <p:cNvSpPr/>
          <p:nvPr/>
        </p:nvSpPr>
        <p:spPr>
          <a:xfrm>
            <a:off x="1254868" y="2347006"/>
            <a:ext cx="9377464" cy="125445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ai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ơi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bưng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bát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Cơm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đầy</a:t>
            </a:r>
            <a:endParaRPr lang="en-US" sz="32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Dẻo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thơm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hạt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đắng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cay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muôn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DC9345-1D30-F809-690E-52FA9928111C}"/>
              </a:ext>
            </a:extLst>
          </p:cNvPr>
          <p:cNvSpPr/>
          <p:nvPr/>
        </p:nvSpPr>
        <p:spPr>
          <a:xfrm>
            <a:off x="1985718" y="3852964"/>
            <a:ext cx="7092156" cy="8001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chông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nồi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ngồi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chông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hướng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B959BE-A372-1A80-485C-54F6695A3D87}"/>
              </a:ext>
            </a:extLst>
          </p:cNvPr>
          <p:cNvSpPr/>
          <p:nvPr/>
        </p:nvSpPr>
        <p:spPr>
          <a:xfrm>
            <a:off x="1814846" y="5081800"/>
            <a:ext cx="8257508" cy="14940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Ai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huyện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đông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anh</a:t>
            </a:r>
            <a:endParaRPr lang="en-US" sz="3200" b="1" dirty="0">
              <a:solidFill>
                <a:srgbClr val="C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Ghé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xem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phong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cảnh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loa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thục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vương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19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3D16CB-2CC6-91F5-4793-D7A5A165D480}"/>
              </a:ext>
            </a:extLst>
          </p:cNvPr>
          <p:cNvSpPr/>
          <p:nvPr/>
        </p:nvSpPr>
        <p:spPr>
          <a:xfrm>
            <a:off x="2295769" y="1897519"/>
            <a:ext cx="7684810" cy="17699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Ai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ơi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bưng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bát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cơm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đầy</a:t>
            </a:r>
            <a:endParaRPr lang="en-US" sz="32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Dẻo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thơm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hạt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đắng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cay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muôn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DC9345-1D30-F809-690E-52FA9928111C}"/>
              </a:ext>
            </a:extLst>
          </p:cNvPr>
          <p:cNvSpPr/>
          <p:nvPr/>
        </p:nvSpPr>
        <p:spPr>
          <a:xfrm>
            <a:off x="2380671" y="3832099"/>
            <a:ext cx="7430657" cy="107050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trông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nồi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ngồi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trông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hướng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B959BE-A372-1A80-485C-54F6695A3D87}"/>
              </a:ext>
            </a:extLst>
          </p:cNvPr>
          <p:cNvSpPr/>
          <p:nvPr/>
        </p:nvSpPr>
        <p:spPr>
          <a:xfrm>
            <a:off x="2549922" y="5286081"/>
            <a:ext cx="8014316" cy="127036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Ai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huyện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Đông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Anh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Ghé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xem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phong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cảnh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Loa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Thục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Vương</a:t>
            </a:r>
            <a:r>
              <a:rPr lang="en-US" sz="32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2E37C-7D03-A7C1-CB06-0B9BE1A8BC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24150" r="18722" b="17700"/>
          <a:stretch/>
        </p:blipFill>
        <p:spPr>
          <a:xfrm>
            <a:off x="737516" y="3832099"/>
            <a:ext cx="1558253" cy="131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2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C806DD0A-504B-963D-CBCA-467183714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027" y="716752"/>
            <a:ext cx="2859373" cy="158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FB07EB-432E-6B2B-A672-49B0073F79BF}"/>
              </a:ext>
            </a:extLst>
          </p:cNvPr>
          <p:cNvSpPr txBox="1"/>
          <p:nvPr/>
        </p:nvSpPr>
        <p:spPr>
          <a:xfrm>
            <a:off x="6483143" y="1738576"/>
            <a:ext cx="4786146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HĐ 1: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con</a:t>
            </a:r>
          </a:p>
        </p:txBody>
      </p:sp>
      <p:pic>
        <p:nvPicPr>
          <p:cNvPr id="8" name="chu A">
            <a:hlinkClick r:id="" action="ppaction://media"/>
            <a:extLst>
              <a:ext uri="{FF2B5EF4-FFF2-40B4-BE49-F238E27FC236}">
                <a16:creationId xmlns:a16="http://schemas.microsoft.com/office/drawing/2014/main" id="{D25878A5-9309-4C00-C3C3-5BA94C48CD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607" y="1738576"/>
            <a:ext cx="4900893" cy="49008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42E700-6E25-5068-ED8E-9BD7E806F3BE}"/>
              </a:ext>
            </a:extLst>
          </p:cNvPr>
          <p:cNvSpPr txBox="1"/>
          <p:nvPr/>
        </p:nvSpPr>
        <p:spPr>
          <a:xfrm>
            <a:off x="6368956" y="2520103"/>
            <a:ext cx="5590903" cy="333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A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gồm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  <a:p>
            <a:pPr marL="381057" indent="-381057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1: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gần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giống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móc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ngược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lượn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nghiêng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381057" indent="-381057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2: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móc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381057" indent="-381057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3: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lượn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E1F87B4-ACA8-AD2D-CBBA-1BA6A98D6034}"/>
              </a:ext>
            </a:extLst>
          </p:cNvPr>
          <p:cNvSpPr txBox="1"/>
          <p:nvPr/>
        </p:nvSpPr>
        <p:spPr>
          <a:xfrm>
            <a:off x="6475473" y="1165489"/>
            <a:ext cx="664069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HĐ 1: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513218-9241-4FC7-3EB4-673CE80F0676}"/>
              </a:ext>
            </a:extLst>
          </p:cNvPr>
          <p:cNvSpPr txBox="1"/>
          <p:nvPr/>
        </p:nvSpPr>
        <p:spPr>
          <a:xfrm>
            <a:off x="6475473" y="1913761"/>
            <a:ext cx="4967590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Â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gồm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  <a:p>
            <a:pPr marL="381057" indent="-381057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gần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giống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móc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ngược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trái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nhưng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hơi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lượn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phía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nghiêng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bên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381057" indent="-381057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2: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móc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381057" indent="-381057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3: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lượn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ngang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381057" indent="-381057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4: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dấu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mũ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chu AA">
            <a:hlinkClick r:id="" action="ppaction://media"/>
            <a:extLst>
              <a:ext uri="{FF2B5EF4-FFF2-40B4-BE49-F238E27FC236}">
                <a16:creationId xmlns:a16="http://schemas.microsoft.com/office/drawing/2014/main" id="{A6DCD990-74BE-7878-2E8A-1A00C920C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9320" y="1733337"/>
            <a:ext cx="4806680" cy="48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7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4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9CDAFC-84F3-B4C7-B276-F3824C2DC31A}"/>
              </a:ext>
            </a:extLst>
          </p:cNvPr>
          <p:cNvSpPr txBox="1"/>
          <p:nvPr/>
        </p:nvSpPr>
        <p:spPr>
          <a:xfrm>
            <a:off x="6390600" y="1229246"/>
            <a:ext cx="664069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HĐ 1: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52704F-FF76-FC81-6E58-24E69342FAFC}"/>
              </a:ext>
            </a:extLst>
          </p:cNvPr>
          <p:cNvSpPr txBox="1"/>
          <p:nvPr/>
        </p:nvSpPr>
        <p:spPr>
          <a:xfrm>
            <a:off x="6390600" y="1878403"/>
            <a:ext cx="5096005" cy="4445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Chữ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Ă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gồm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  <a:p>
            <a:pPr marL="381057" indent="-381057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1: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gần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giống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móc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ngược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nhưng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lượn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nghiêng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381057" indent="-381057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2: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móc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381057" indent="-381057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3: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lượn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381057" indent="-381057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4: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nét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cong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đặt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ngược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chu AW">
            <a:hlinkClick r:id="" action="ppaction://media"/>
            <a:extLst>
              <a:ext uri="{FF2B5EF4-FFF2-40B4-BE49-F238E27FC236}">
                <a16:creationId xmlns:a16="http://schemas.microsoft.com/office/drawing/2014/main" id="{0FF534AC-5B5F-109F-083A-BBF8C80FEE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92549" y="1797094"/>
            <a:ext cx="4703451" cy="47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4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531</Words>
  <Application>Microsoft Office PowerPoint</Application>
  <PresentationFormat>Widescreen</PresentationFormat>
  <Paragraphs>60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UTM Avo</vt:lpstr>
      <vt:lpstr>Calibri Light</vt:lpstr>
      <vt:lpstr>Calibri</vt:lpstr>
      <vt:lpstr>Arial</vt:lpstr>
      <vt:lpstr>Wingdings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Thu Thu</cp:lastModifiedBy>
  <cp:revision>48</cp:revision>
  <dcterms:created xsi:type="dcterms:W3CDTF">2023-10-19T01:39:18Z</dcterms:created>
  <dcterms:modified xsi:type="dcterms:W3CDTF">2025-09-07T10:39:46Z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2025-09-07T10:34:37Z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229df226-cb59-49e4-a999-eb086f294a76</vt:lpwstr>
  </property>
  <property fmtid="{D5CDD505-2E9C-101B-9397-08002B2CF9AE}" pid="7" name="MSIP_Label_defa4170-0d19-0005-0004-bc88714345d2_ActionId">
    <vt:lpwstr>6e6e0163-cf73-4882-9787-c180edb702da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