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57" r:id="rId5"/>
    <p:sldId id="260" r:id="rId6"/>
    <p:sldId id="261" r:id="rId7"/>
    <p:sldId id="262" r:id="rId8"/>
    <p:sldId id="270" r:id="rId9"/>
    <p:sldId id="271" r:id="rId10"/>
    <p:sldId id="286" r:id="rId11"/>
    <p:sldId id="298" r:id="rId12"/>
    <p:sldId id="299" r:id="rId13"/>
    <p:sldId id="300" r:id="rId14"/>
    <p:sldId id="287" r:id="rId15"/>
    <p:sldId id="291" r:id="rId16"/>
    <p:sldId id="292" r:id="rId17"/>
    <p:sldId id="301" r:id="rId18"/>
    <p:sldId id="302" r:id="rId19"/>
    <p:sldId id="263" r:id="rId20"/>
    <p:sldId id="264" r:id="rId21"/>
    <p:sldId id="303" r:id="rId22"/>
    <p:sldId id="304" r:id="rId23"/>
    <p:sldId id="306" r:id="rId24"/>
    <p:sldId id="308" r:id="rId25"/>
    <p:sldId id="269" r:id="rId26"/>
    <p:sldId id="309" r:id="rId27"/>
    <p:sldId id="267" r:id="rId28"/>
    <p:sldId id="310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40C1D3"/>
    <a:srgbClr val="E83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9" autoAdjust="0"/>
    <p:restoredTop sz="94660"/>
  </p:normalViewPr>
  <p:slideViewPr>
    <p:cSldViewPr snapToGrid="0">
      <p:cViewPr>
        <p:scale>
          <a:sx n="94" d="100"/>
          <a:sy n="94" d="100"/>
        </p:scale>
        <p:origin x="110" y="-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1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41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26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614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180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717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844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26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40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281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75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25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816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821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845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6390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733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314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24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5552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032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119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02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41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slide" Target="slide9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jpeg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6" Type="http://schemas.openxmlformats.org/officeDocument/2006/relationships/image" Target="../media/image29.jpeg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30.jpg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slide" Target="slide12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jpeg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6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6" Type="http://schemas.openxmlformats.org/officeDocument/2006/relationships/image" Target="../media/image29.jpeg"/><Relationship Id="rId1" Type="http://schemas.microsoft.com/office/2007/relationships/media" Target="../media/media4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1/1/132/6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1/1/132/6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hyperlink" Target="https://hoc10.vn/doc-sach/toan-3-tap-1/1/132/6/" TargetMode="Externa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hyperlink" Target="https://hoc10.vn/doc-sach/toan-3-tap-1/1/132/6/" TargetMode="Externa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hyperlink" Target="https://hoc10.vn/doc-sach/toan-3-tap-1/1/132/6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0.jpg"/><Relationship Id="rId9" Type="http://schemas.openxmlformats.org/officeDocument/2006/relationships/slide" Target="slide10.xml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246143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Tuần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1: 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Ôn tập về các số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1 000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3898383"/>
            <a:chOff x="935980" y="-48871"/>
            <a:chExt cx="10265420" cy="389838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339231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23" y="4102101"/>
            <a:ext cx="3384258" cy="11557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23" y="5511799"/>
            <a:ext cx="3384258" cy="11684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74570" y="586715"/>
            <a:ext cx="6792687" cy="8483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 sát tranh và nêu tên các bạn thu gom số lượng vỏ chai nhựa th</a:t>
            </a:r>
            <a:r>
              <a:rPr kumimoji="0" lang="en-US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</a:t>
            </a:r>
            <a:r>
              <a:rPr kumimoji="0" lang="vi-VN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 thứ tự từ nhiều </a:t>
            </a:r>
            <a:r>
              <a:rPr kumimoji="0" lang="vi-VN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 ít</a:t>
            </a:r>
            <a:r>
              <a:rPr kumimoji="0" lang="en-US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r>
              <a:rPr kumimoji="0" lang="vi-VN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kumimoji="0" lang="en-US" sz="2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22" y="4114801"/>
            <a:ext cx="3384258" cy="1092200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22" y="5524501"/>
            <a:ext cx="3384258" cy="11176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497355" y="3925587"/>
            <a:ext cx="1162136" cy="1191549"/>
            <a:chOff x="3824912" y="3355901"/>
            <a:chExt cx="1162136" cy="1191549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3824912" y="37164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61194" y="5476738"/>
            <a:ext cx="1200205" cy="1153301"/>
            <a:chOff x="4006451" y="5161052"/>
            <a:chExt cx="1200205" cy="1153301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51219" y="5216284"/>
              <a:ext cx="1066553" cy="956089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691771" y="54833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07038" y="3910770"/>
            <a:ext cx="1209689" cy="1216372"/>
            <a:chOff x="6897095" y="3417284"/>
            <a:chExt cx="1209689" cy="1216372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7545412" y="38026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82042" y="5417415"/>
            <a:ext cx="1252004" cy="1228432"/>
            <a:chOff x="6730599" y="5203329"/>
            <a:chExt cx="1252004" cy="1228432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86097" y="5263213"/>
              <a:ext cx="1156390" cy="1036622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730599" y="56007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7543801" y="4067782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Hương, Hải, Xuân, Mạnh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7629211" y="5449364"/>
            <a:ext cx="303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Hương, Xuân, Mạnh, Hải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7956" y="4043156"/>
            <a:ext cx="2989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sym typeface="Arial"/>
              </a:rPr>
              <a:t> Hải, Xuân, Mạnh, Hương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957529" y="5467359"/>
            <a:ext cx="284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Mạnh, Xuân, Hải, Hương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5EFA3FB-3C8D-46AB-AADC-E02E7B1B24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9300" y="1346039"/>
            <a:ext cx="6781800" cy="23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92643" y="1181354"/>
            <a:ext cx="1059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Quan sát hình ảnh, ước lượng số ong và số bông hoa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9C4076-457D-4C48-86E8-74A4619271A7}"/>
              </a:ext>
            </a:extLst>
          </p:cNvPr>
          <p:cNvSpPr txBox="1"/>
          <p:nvPr/>
        </p:nvSpPr>
        <p:spPr>
          <a:xfrm>
            <a:off x="7393524" y="1999135"/>
            <a:ext cx="4798476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</a:rPr>
              <a:t>trong</a:t>
            </a:r>
            <a:r>
              <a:rPr lang="en-US" sz="2400">
                <a:latin typeface="UTM Avo" panose="02040603050506020204" pitchFamily="18" charset="0"/>
              </a:rPr>
              <a:t> hình.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123" name="Google Shape;6578;p43">
            <a:extLst>
              <a:ext uri="{FF2B5EF4-FFF2-40B4-BE49-F238E27FC236}">
                <a16:creationId xmlns:a16="http://schemas.microsoft.com/office/drawing/2014/main" id="{6A0EF95A-83C4-4030-9DEC-969B1FF82F85}"/>
              </a:ext>
            </a:extLst>
          </p:cNvPr>
          <p:cNvGrpSpPr/>
          <p:nvPr/>
        </p:nvGrpSpPr>
        <p:grpSpPr>
          <a:xfrm>
            <a:off x="9250492" y="3361450"/>
            <a:ext cx="1315907" cy="1594447"/>
            <a:chOff x="7579250" y="4405875"/>
            <a:chExt cx="916750" cy="1110800"/>
          </a:xfrm>
        </p:grpSpPr>
        <p:sp>
          <p:nvSpPr>
            <p:cNvPr id="124" name="Google Shape;6579;p43">
              <a:extLst>
                <a:ext uri="{FF2B5EF4-FFF2-40B4-BE49-F238E27FC236}">
                  <a16:creationId xmlns:a16="http://schemas.microsoft.com/office/drawing/2014/main" id="{49AFEBEA-B2E6-48ED-BB16-D1C562FE42EF}"/>
                </a:ext>
              </a:extLst>
            </p:cNvPr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6580;p43">
              <a:extLst>
                <a:ext uri="{FF2B5EF4-FFF2-40B4-BE49-F238E27FC236}">
                  <a16:creationId xmlns:a16="http://schemas.microsoft.com/office/drawing/2014/main" id="{B8BB69CA-C9FD-4B23-8F52-B4C7F0CF4876}"/>
                </a:ext>
              </a:extLst>
            </p:cNvPr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6581;p43">
              <a:extLst>
                <a:ext uri="{FF2B5EF4-FFF2-40B4-BE49-F238E27FC236}">
                  <a16:creationId xmlns:a16="http://schemas.microsoft.com/office/drawing/2014/main" id="{C5C64A32-780A-48EB-BFD1-E469AF7A1575}"/>
                </a:ext>
              </a:extLst>
            </p:cNvPr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6582;p43">
              <a:extLst>
                <a:ext uri="{FF2B5EF4-FFF2-40B4-BE49-F238E27FC236}">
                  <a16:creationId xmlns:a16="http://schemas.microsoft.com/office/drawing/2014/main" id="{35F1B7F3-831C-48A4-9CA0-041A4A9F99FF}"/>
                </a:ext>
              </a:extLst>
            </p:cNvPr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6583;p43">
              <a:extLst>
                <a:ext uri="{FF2B5EF4-FFF2-40B4-BE49-F238E27FC236}">
                  <a16:creationId xmlns:a16="http://schemas.microsoft.com/office/drawing/2014/main" id="{068F76C9-DCF1-4C6B-AFA4-287E84CDC030}"/>
                </a:ext>
              </a:extLst>
            </p:cNvPr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6584;p43">
              <a:extLst>
                <a:ext uri="{FF2B5EF4-FFF2-40B4-BE49-F238E27FC236}">
                  <a16:creationId xmlns:a16="http://schemas.microsoft.com/office/drawing/2014/main" id="{6B175911-512D-4FB1-960D-8D27D029E84A}"/>
                </a:ext>
              </a:extLst>
            </p:cNvPr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6585;p43">
              <a:extLst>
                <a:ext uri="{FF2B5EF4-FFF2-40B4-BE49-F238E27FC236}">
                  <a16:creationId xmlns:a16="http://schemas.microsoft.com/office/drawing/2014/main" id="{60589302-C810-4EFA-8B6A-4A8550A17200}"/>
                </a:ext>
              </a:extLst>
            </p:cNvPr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6586;p43">
              <a:extLst>
                <a:ext uri="{FF2B5EF4-FFF2-40B4-BE49-F238E27FC236}">
                  <a16:creationId xmlns:a16="http://schemas.microsoft.com/office/drawing/2014/main" id="{0BE62F87-690D-4571-87B8-DF1F12BDD097}"/>
                </a:ext>
              </a:extLst>
            </p:cNvPr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6587;p43">
              <a:extLst>
                <a:ext uri="{FF2B5EF4-FFF2-40B4-BE49-F238E27FC236}">
                  <a16:creationId xmlns:a16="http://schemas.microsoft.com/office/drawing/2014/main" id="{A938CBCB-7C34-41DC-9331-AF06A9A6BDD2}"/>
                </a:ext>
              </a:extLst>
            </p:cNvPr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6588;p43">
              <a:extLst>
                <a:ext uri="{FF2B5EF4-FFF2-40B4-BE49-F238E27FC236}">
                  <a16:creationId xmlns:a16="http://schemas.microsoft.com/office/drawing/2014/main" id="{0B550F9E-8F9C-40C7-B664-CFDB6A052DF5}"/>
                </a:ext>
              </a:extLst>
            </p:cNvPr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6589;p43">
              <a:extLst>
                <a:ext uri="{FF2B5EF4-FFF2-40B4-BE49-F238E27FC236}">
                  <a16:creationId xmlns:a16="http://schemas.microsoft.com/office/drawing/2014/main" id="{FD447AC0-7231-4D0A-B07B-ECB1B7A5C860}"/>
                </a:ext>
              </a:extLst>
            </p:cNvPr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6590;p43">
              <a:extLst>
                <a:ext uri="{FF2B5EF4-FFF2-40B4-BE49-F238E27FC236}">
                  <a16:creationId xmlns:a16="http://schemas.microsoft.com/office/drawing/2014/main" id="{3B071A6B-DAA7-472F-B463-C8DD92492F84}"/>
                </a:ext>
              </a:extLst>
            </p:cNvPr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6591;p43">
              <a:extLst>
                <a:ext uri="{FF2B5EF4-FFF2-40B4-BE49-F238E27FC236}">
                  <a16:creationId xmlns:a16="http://schemas.microsoft.com/office/drawing/2014/main" id="{7BD09042-8A36-4F17-95F8-D43A30755C44}"/>
                </a:ext>
              </a:extLst>
            </p:cNvPr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6592;p43">
              <a:extLst>
                <a:ext uri="{FF2B5EF4-FFF2-40B4-BE49-F238E27FC236}">
                  <a16:creationId xmlns:a16="http://schemas.microsoft.com/office/drawing/2014/main" id="{174BC66C-CAA9-4CFE-B2D0-2025E58FA143}"/>
                </a:ext>
              </a:extLst>
            </p:cNvPr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6593;p43">
              <a:extLst>
                <a:ext uri="{FF2B5EF4-FFF2-40B4-BE49-F238E27FC236}">
                  <a16:creationId xmlns:a16="http://schemas.microsoft.com/office/drawing/2014/main" id="{6A73C71B-20B9-4564-9431-EAAF66C9EB25}"/>
                </a:ext>
              </a:extLst>
            </p:cNvPr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6594;p43">
              <a:extLst>
                <a:ext uri="{FF2B5EF4-FFF2-40B4-BE49-F238E27FC236}">
                  <a16:creationId xmlns:a16="http://schemas.microsoft.com/office/drawing/2014/main" id="{F003CE23-3C49-48CE-B1F5-B6293F7C8FAD}"/>
                </a:ext>
              </a:extLst>
            </p:cNvPr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6595;p43">
              <a:extLst>
                <a:ext uri="{FF2B5EF4-FFF2-40B4-BE49-F238E27FC236}">
                  <a16:creationId xmlns:a16="http://schemas.microsoft.com/office/drawing/2014/main" id="{D8FFA6FB-53A7-4166-9D80-977C58215A76}"/>
                </a:ext>
              </a:extLst>
            </p:cNvPr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6596;p43">
              <a:extLst>
                <a:ext uri="{FF2B5EF4-FFF2-40B4-BE49-F238E27FC236}">
                  <a16:creationId xmlns:a16="http://schemas.microsoft.com/office/drawing/2014/main" id="{FA651D8E-E796-4080-9FB1-23450E3849A1}"/>
                </a:ext>
              </a:extLst>
            </p:cNvPr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6597;p43">
              <a:extLst>
                <a:ext uri="{FF2B5EF4-FFF2-40B4-BE49-F238E27FC236}">
                  <a16:creationId xmlns:a16="http://schemas.microsoft.com/office/drawing/2014/main" id="{D537A2C5-4D2F-434C-BB3E-BE6125D93429}"/>
                </a:ext>
              </a:extLst>
            </p:cNvPr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6598;p43">
              <a:extLst>
                <a:ext uri="{FF2B5EF4-FFF2-40B4-BE49-F238E27FC236}">
                  <a16:creationId xmlns:a16="http://schemas.microsoft.com/office/drawing/2014/main" id="{2BBB5CF4-C935-4D68-B1B6-62F691806CF0}"/>
                </a:ext>
              </a:extLst>
            </p:cNvPr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6599;p43">
              <a:extLst>
                <a:ext uri="{FF2B5EF4-FFF2-40B4-BE49-F238E27FC236}">
                  <a16:creationId xmlns:a16="http://schemas.microsoft.com/office/drawing/2014/main" id="{3E868B6B-F647-473A-A61B-5B7EDBBB4A66}"/>
                </a:ext>
              </a:extLst>
            </p:cNvPr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6600;p43">
              <a:extLst>
                <a:ext uri="{FF2B5EF4-FFF2-40B4-BE49-F238E27FC236}">
                  <a16:creationId xmlns:a16="http://schemas.microsoft.com/office/drawing/2014/main" id="{1BD01DF4-82D8-4FDB-B694-D8B88AA67B40}"/>
                </a:ext>
              </a:extLst>
            </p:cNvPr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6601;p43">
              <a:extLst>
                <a:ext uri="{FF2B5EF4-FFF2-40B4-BE49-F238E27FC236}">
                  <a16:creationId xmlns:a16="http://schemas.microsoft.com/office/drawing/2014/main" id="{6D55DACD-EDC2-4B29-9141-E4A6FA653898}"/>
                </a:ext>
              </a:extLst>
            </p:cNvPr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6602;p43">
              <a:extLst>
                <a:ext uri="{FF2B5EF4-FFF2-40B4-BE49-F238E27FC236}">
                  <a16:creationId xmlns:a16="http://schemas.microsoft.com/office/drawing/2014/main" id="{3D94302E-E47E-419A-974D-B9466A3AD6F3}"/>
                </a:ext>
              </a:extLst>
            </p:cNvPr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6603;p43">
              <a:extLst>
                <a:ext uri="{FF2B5EF4-FFF2-40B4-BE49-F238E27FC236}">
                  <a16:creationId xmlns:a16="http://schemas.microsoft.com/office/drawing/2014/main" id="{662C2975-670B-47EA-83BC-F827E80C89D6}"/>
                </a:ext>
              </a:extLst>
            </p:cNvPr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6604;p43">
              <a:extLst>
                <a:ext uri="{FF2B5EF4-FFF2-40B4-BE49-F238E27FC236}">
                  <a16:creationId xmlns:a16="http://schemas.microsoft.com/office/drawing/2014/main" id="{9F5ED10C-8A67-422A-B068-BFEB3C127F42}"/>
                </a:ext>
              </a:extLst>
            </p:cNvPr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6605;p43">
              <a:extLst>
                <a:ext uri="{FF2B5EF4-FFF2-40B4-BE49-F238E27FC236}">
                  <a16:creationId xmlns:a16="http://schemas.microsoft.com/office/drawing/2014/main" id="{D1851D62-4CBE-446F-91E9-EC2B1375F440}"/>
                </a:ext>
              </a:extLst>
            </p:cNvPr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6606;p43">
              <a:extLst>
                <a:ext uri="{FF2B5EF4-FFF2-40B4-BE49-F238E27FC236}">
                  <a16:creationId xmlns:a16="http://schemas.microsoft.com/office/drawing/2014/main" id="{685D9AF8-5FF0-488C-820B-F65D48FC10C4}"/>
                </a:ext>
              </a:extLst>
            </p:cNvPr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6607;p43">
              <a:extLst>
                <a:ext uri="{FF2B5EF4-FFF2-40B4-BE49-F238E27FC236}">
                  <a16:creationId xmlns:a16="http://schemas.microsoft.com/office/drawing/2014/main" id="{0F0D244A-C4FA-4B2D-BA72-94D68F18EF94}"/>
                </a:ext>
              </a:extLst>
            </p:cNvPr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6608;p43">
              <a:extLst>
                <a:ext uri="{FF2B5EF4-FFF2-40B4-BE49-F238E27FC236}">
                  <a16:creationId xmlns:a16="http://schemas.microsoft.com/office/drawing/2014/main" id="{A0250646-1B9C-4852-87A4-C896D2160AA2}"/>
                </a:ext>
              </a:extLst>
            </p:cNvPr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6609;p43">
              <a:extLst>
                <a:ext uri="{FF2B5EF4-FFF2-40B4-BE49-F238E27FC236}">
                  <a16:creationId xmlns:a16="http://schemas.microsoft.com/office/drawing/2014/main" id="{E2774A8E-9AEB-4DD1-A125-088790C07B47}"/>
                </a:ext>
              </a:extLst>
            </p:cNvPr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6610;p43">
              <a:extLst>
                <a:ext uri="{FF2B5EF4-FFF2-40B4-BE49-F238E27FC236}">
                  <a16:creationId xmlns:a16="http://schemas.microsoft.com/office/drawing/2014/main" id="{414BF223-FAF2-4D1C-B37D-21F54563F69F}"/>
                </a:ext>
              </a:extLst>
            </p:cNvPr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6611;p43">
              <a:extLst>
                <a:ext uri="{FF2B5EF4-FFF2-40B4-BE49-F238E27FC236}">
                  <a16:creationId xmlns:a16="http://schemas.microsoft.com/office/drawing/2014/main" id="{540FF00E-9CA1-40C2-88C1-96D590A358CD}"/>
                </a:ext>
              </a:extLst>
            </p:cNvPr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6612;p43">
              <a:extLst>
                <a:ext uri="{FF2B5EF4-FFF2-40B4-BE49-F238E27FC236}">
                  <a16:creationId xmlns:a16="http://schemas.microsoft.com/office/drawing/2014/main" id="{6BC0606C-3D99-467F-B4F2-48CA48BC5C84}"/>
                </a:ext>
              </a:extLst>
            </p:cNvPr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6613;p43">
              <a:extLst>
                <a:ext uri="{FF2B5EF4-FFF2-40B4-BE49-F238E27FC236}">
                  <a16:creationId xmlns:a16="http://schemas.microsoft.com/office/drawing/2014/main" id="{CF19CA74-E6A7-432D-8D57-DFA91B322AA7}"/>
                </a:ext>
              </a:extLst>
            </p:cNvPr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6614;p43">
              <a:extLst>
                <a:ext uri="{FF2B5EF4-FFF2-40B4-BE49-F238E27FC236}">
                  <a16:creationId xmlns:a16="http://schemas.microsoft.com/office/drawing/2014/main" id="{3FA2ED3E-2DDF-4264-A495-20FA59ED2A87}"/>
                </a:ext>
              </a:extLst>
            </p:cNvPr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6615;p43">
              <a:extLst>
                <a:ext uri="{FF2B5EF4-FFF2-40B4-BE49-F238E27FC236}">
                  <a16:creationId xmlns:a16="http://schemas.microsoft.com/office/drawing/2014/main" id="{6E91014A-8AE7-4B38-B94C-2558D41A7E13}"/>
                </a:ext>
              </a:extLst>
            </p:cNvPr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6616;p43">
              <a:extLst>
                <a:ext uri="{FF2B5EF4-FFF2-40B4-BE49-F238E27FC236}">
                  <a16:creationId xmlns:a16="http://schemas.microsoft.com/office/drawing/2014/main" id="{6BF80513-A950-4AFD-9A1E-2CE47FA08131}"/>
                </a:ext>
              </a:extLst>
            </p:cNvPr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6617;p43">
              <a:extLst>
                <a:ext uri="{FF2B5EF4-FFF2-40B4-BE49-F238E27FC236}">
                  <a16:creationId xmlns:a16="http://schemas.microsoft.com/office/drawing/2014/main" id="{25513720-462E-4EC9-8315-DB13769F61E9}"/>
                </a:ext>
              </a:extLst>
            </p:cNvPr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6618;p43">
              <a:extLst>
                <a:ext uri="{FF2B5EF4-FFF2-40B4-BE49-F238E27FC236}">
                  <a16:creationId xmlns:a16="http://schemas.microsoft.com/office/drawing/2014/main" id="{CBBE0BB5-02E1-437C-9BE5-71D236C3B956}"/>
                </a:ext>
              </a:extLst>
            </p:cNvPr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6619;p43">
              <a:extLst>
                <a:ext uri="{FF2B5EF4-FFF2-40B4-BE49-F238E27FC236}">
                  <a16:creationId xmlns:a16="http://schemas.microsoft.com/office/drawing/2014/main" id="{6B17EF49-050A-4955-899A-5B1C1D7A4042}"/>
                </a:ext>
              </a:extLst>
            </p:cNvPr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6620;p43">
              <a:extLst>
                <a:ext uri="{FF2B5EF4-FFF2-40B4-BE49-F238E27FC236}">
                  <a16:creationId xmlns:a16="http://schemas.microsoft.com/office/drawing/2014/main" id="{38FB0284-1A19-47B4-A66C-C1111BC8BA5F}"/>
                </a:ext>
              </a:extLst>
            </p:cNvPr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6621;p43">
              <a:extLst>
                <a:ext uri="{FF2B5EF4-FFF2-40B4-BE49-F238E27FC236}">
                  <a16:creationId xmlns:a16="http://schemas.microsoft.com/office/drawing/2014/main" id="{24130D9D-12A6-4709-A5E7-552FA7DE9588}"/>
                </a:ext>
              </a:extLst>
            </p:cNvPr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6622;p43">
              <a:extLst>
                <a:ext uri="{FF2B5EF4-FFF2-40B4-BE49-F238E27FC236}">
                  <a16:creationId xmlns:a16="http://schemas.microsoft.com/office/drawing/2014/main" id="{B270350F-504C-4C04-9611-C324837766E5}"/>
                </a:ext>
              </a:extLst>
            </p:cNvPr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6623;p43">
              <a:extLst>
                <a:ext uri="{FF2B5EF4-FFF2-40B4-BE49-F238E27FC236}">
                  <a16:creationId xmlns:a16="http://schemas.microsoft.com/office/drawing/2014/main" id="{6E8B6719-49B8-46B4-90FC-91BA8E2E65BF}"/>
                </a:ext>
              </a:extLst>
            </p:cNvPr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6624;p43">
              <a:extLst>
                <a:ext uri="{FF2B5EF4-FFF2-40B4-BE49-F238E27FC236}">
                  <a16:creationId xmlns:a16="http://schemas.microsoft.com/office/drawing/2014/main" id="{A2580CD7-4C64-418F-AB41-F831A9E18BED}"/>
                </a:ext>
              </a:extLst>
            </p:cNvPr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6625;p43">
              <a:extLst>
                <a:ext uri="{FF2B5EF4-FFF2-40B4-BE49-F238E27FC236}">
                  <a16:creationId xmlns:a16="http://schemas.microsoft.com/office/drawing/2014/main" id="{1FDB3E07-844A-419C-A81F-6F1DF936E4F2}"/>
                </a:ext>
              </a:extLst>
            </p:cNvPr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6626;p43">
              <a:extLst>
                <a:ext uri="{FF2B5EF4-FFF2-40B4-BE49-F238E27FC236}">
                  <a16:creationId xmlns:a16="http://schemas.microsoft.com/office/drawing/2014/main" id="{B4D30F54-558F-4CC0-AA9B-D80CF0A7459F}"/>
                </a:ext>
              </a:extLst>
            </p:cNvPr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6627;p43">
              <a:extLst>
                <a:ext uri="{FF2B5EF4-FFF2-40B4-BE49-F238E27FC236}">
                  <a16:creationId xmlns:a16="http://schemas.microsoft.com/office/drawing/2014/main" id="{1F791C0D-121B-4FFE-80DC-3C48EC69344D}"/>
                </a:ext>
              </a:extLst>
            </p:cNvPr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6628;p43">
              <a:extLst>
                <a:ext uri="{FF2B5EF4-FFF2-40B4-BE49-F238E27FC236}">
                  <a16:creationId xmlns:a16="http://schemas.microsoft.com/office/drawing/2014/main" id="{CD5B2469-6CBF-4792-9A36-04AD9D6D1CF8}"/>
                </a:ext>
              </a:extLst>
            </p:cNvPr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6629;p43">
              <a:extLst>
                <a:ext uri="{FF2B5EF4-FFF2-40B4-BE49-F238E27FC236}">
                  <a16:creationId xmlns:a16="http://schemas.microsoft.com/office/drawing/2014/main" id="{1959D0DE-B243-4575-834D-43B025E4E0D2}"/>
                </a:ext>
              </a:extLst>
            </p:cNvPr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6630;p43">
              <a:extLst>
                <a:ext uri="{FF2B5EF4-FFF2-40B4-BE49-F238E27FC236}">
                  <a16:creationId xmlns:a16="http://schemas.microsoft.com/office/drawing/2014/main" id="{DF43C2EC-0870-4A7E-AF58-5B43868B458A}"/>
                </a:ext>
              </a:extLst>
            </p:cNvPr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6631;p43">
              <a:extLst>
                <a:ext uri="{FF2B5EF4-FFF2-40B4-BE49-F238E27FC236}">
                  <a16:creationId xmlns:a16="http://schemas.microsoft.com/office/drawing/2014/main" id="{FE4A74B9-5F88-4B9A-A69F-11749BF5ACC2}"/>
                </a:ext>
              </a:extLst>
            </p:cNvPr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6632;p43">
              <a:extLst>
                <a:ext uri="{FF2B5EF4-FFF2-40B4-BE49-F238E27FC236}">
                  <a16:creationId xmlns:a16="http://schemas.microsoft.com/office/drawing/2014/main" id="{652BB193-AB3C-440A-A05E-2B4018C48278}"/>
                </a:ext>
              </a:extLst>
            </p:cNvPr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6633;p43">
              <a:extLst>
                <a:ext uri="{FF2B5EF4-FFF2-40B4-BE49-F238E27FC236}">
                  <a16:creationId xmlns:a16="http://schemas.microsoft.com/office/drawing/2014/main" id="{40AAD27A-0EBD-4477-81BF-600CFD48337A}"/>
                </a:ext>
              </a:extLst>
            </p:cNvPr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6634;p43">
              <a:extLst>
                <a:ext uri="{FF2B5EF4-FFF2-40B4-BE49-F238E27FC236}">
                  <a16:creationId xmlns:a16="http://schemas.microsoft.com/office/drawing/2014/main" id="{D8FA71A0-30BB-4556-9123-AD82FFFFBC19}"/>
                </a:ext>
              </a:extLst>
            </p:cNvPr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6635;p43">
              <a:extLst>
                <a:ext uri="{FF2B5EF4-FFF2-40B4-BE49-F238E27FC236}">
                  <a16:creationId xmlns:a16="http://schemas.microsoft.com/office/drawing/2014/main" id="{E488B6DA-B4FF-44B5-9978-C89C072A5F4E}"/>
                </a:ext>
              </a:extLst>
            </p:cNvPr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6636;p43">
              <a:extLst>
                <a:ext uri="{FF2B5EF4-FFF2-40B4-BE49-F238E27FC236}">
                  <a16:creationId xmlns:a16="http://schemas.microsoft.com/office/drawing/2014/main" id="{6A460FA1-E508-4A8B-B922-43C48B243CAA}"/>
                </a:ext>
              </a:extLst>
            </p:cNvPr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6637;p43">
              <a:extLst>
                <a:ext uri="{FF2B5EF4-FFF2-40B4-BE49-F238E27FC236}">
                  <a16:creationId xmlns:a16="http://schemas.microsoft.com/office/drawing/2014/main" id="{AF2D7967-15BE-4F52-9F3F-F4486AA3C213}"/>
                </a:ext>
              </a:extLst>
            </p:cNvPr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6638;p43">
              <a:extLst>
                <a:ext uri="{FF2B5EF4-FFF2-40B4-BE49-F238E27FC236}">
                  <a16:creationId xmlns:a16="http://schemas.microsoft.com/office/drawing/2014/main" id="{5D0E565E-38D6-405E-A3BE-44A552548888}"/>
                </a:ext>
              </a:extLst>
            </p:cNvPr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6639;p43">
              <a:extLst>
                <a:ext uri="{FF2B5EF4-FFF2-40B4-BE49-F238E27FC236}">
                  <a16:creationId xmlns:a16="http://schemas.microsoft.com/office/drawing/2014/main" id="{ACBD0C53-031E-456C-B5B5-5D259DE1F5C6}"/>
                </a:ext>
              </a:extLst>
            </p:cNvPr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6640;p43">
              <a:extLst>
                <a:ext uri="{FF2B5EF4-FFF2-40B4-BE49-F238E27FC236}">
                  <a16:creationId xmlns:a16="http://schemas.microsoft.com/office/drawing/2014/main" id="{AF94F0E9-D41E-4FCD-A36F-5DCF29D4F2D6}"/>
                </a:ext>
              </a:extLst>
            </p:cNvPr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6641;p43">
              <a:extLst>
                <a:ext uri="{FF2B5EF4-FFF2-40B4-BE49-F238E27FC236}">
                  <a16:creationId xmlns:a16="http://schemas.microsoft.com/office/drawing/2014/main" id="{804BE7E4-765A-4724-A7A0-A45C72777F5F}"/>
                </a:ext>
              </a:extLst>
            </p:cNvPr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6642;p43">
              <a:extLst>
                <a:ext uri="{FF2B5EF4-FFF2-40B4-BE49-F238E27FC236}">
                  <a16:creationId xmlns:a16="http://schemas.microsoft.com/office/drawing/2014/main" id="{3C2E414D-692D-4FD9-AA1D-7547E10F5AF6}"/>
                </a:ext>
              </a:extLst>
            </p:cNvPr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6643;p43">
              <a:extLst>
                <a:ext uri="{FF2B5EF4-FFF2-40B4-BE49-F238E27FC236}">
                  <a16:creationId xmlns:a16="http://schemas.microsoft.com/office/drawing/2014/main" id="{BB243425-0838-479B-BDD4-1DAB689099CC}"/>
                </a:ext>
              </a:extLst>
            </p:cNvPr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6644;p43">
              <a:extLst>
                <a:ext uri="{FF2B5EF4-FFF2-40B4-BE49-F238E27FC236}">
                  <a16:creationId xmlns:a16="http://schemas.microsoft.com/office/drawing/2014/main" id="{BA261303-F9AD-43C8-B927-7D88CAD095F1}"/>
                </a:ext>
              </a:extLst>
            </p:cNvPr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6645;p43">
              <a:extLst>
                <a:ext uri="{FF2B5EF4-FFF2-40B4-BE49-F238E27FC236}">
                  <a16:creationId xmlns:a16="http://schemas.microsoft.com/office/drawing/2014/main" id="{CCF33683-3946-417D-BFB3-DAFCBAC9021C}"/>
                </a:ext>
              </a:extLst>
            </p:cNvPr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6646;p43">
              <a:extLst>
                <a:ext uri="{FF2B5EF4-FFF2-40B4-BE49-F238E27FC236}">
                  <a16:creationId xmlns:a16="http://schemas.microsoft.com/office/drawing/2014/main" id="{4B0D96C8-DA23-40EF-A7BF-3288B203EC3D}"/>
                </a:ext>
              </a:extLst>
            </p:cNvPr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6647;p43">
              <a:extLst>
                <a:ext uri="{FF2B5EF4-FFF2-40B4-BE49-F238E27FC236}">
                  <a16:creationId xmlns:a16="http://schemas.microsoft.com/office/drawing/2014/main" id="{E57D0918-B980-4076-91C8-E741BEE59D62}"/>
                </a:ext>
              </a:extLst>
            </p:cNvPr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6648;p43">
              <a:extLst>
                <a:ext uri="{FF2B5EF4-FFF2-40B4-BE49-F238E27FC236}">
                  <a16:creationId xmlns:a16="http://schemas.microsoft.com/office/drawing/2014/main" id="{05B61A80-19DC-4BB9-88B1-881ED65B87C9}"/>
                </a:ext>
              </a:extLst>
            </p:cNvPr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6649;p43">
              <a:extLst>
                <a:ext uri="{FF2B5EF4-FFF2-40B4-BE49-F238E27FC236}">
                  <a16:creationId xmlns:a16="http://schemas.microsoft.com/office/drawing/2014/main" id="{B927CB6A-A698-476F-BEFD-3580E18204FA}"/>
                </a:ext>
              </a:extLst>
            </p:cNvPr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6650;p43">
              <a:extLst>
                <a:ext uri="{FF2B5EF4-FFF2-40B4-BE49-F238E27FC236}">
                  <a16:creationId xmlns:a16="http://schemas.microsoft.com/office/drawing/2014/main" id="{9C0FE927-31CA-47B1-B675-2B8E619AD13A}"/>
                </a:ext>
              </a:extLst>
            </p:cNvPr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6651;p43">
              <a:extLst>
                <a:ext uri="{FF2B5EF4-FFF2-40B4-BE49-F238E27FC236}">
                  <a16:creationId xmlns:a16="http://schemas.microsoft.com/office/drawing/2014/main" id="{B022A113-D573-4F0C-8C53-6087CD7C2808}"/>
                </a:ext>
              </a:extLst>
            </p:cNvPr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6652;p43">
              <a:extLst>
                <a:ext uri="{FF2B5EF4-FFF2-40B4-BE49-F238E27FC236}">
                  <a16:creationId xmlns:a16="http://schemas.microsoft.com/office/drawing/2014/main" id="{AC222C52-B9E4-43A0-8C85-848101703734}"/>
                </a:ext>
              </a:extLst>
            </p:cNvPr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6653;p43">
              <a:extLst>
                <a:ext uri="{FF2B5EF4-FFF2-40B4-BE49-F238E27FC236}">
                  <a16:creationId xmlns:a16="http://schemas.microsoft.com/office/drawing/2014/main" id="{FAF3D6C5-1235-4543-8B70-9EED069632EE}"/>
                </a:ext>
              </a:extLst>
            </p:cNvPr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6654;p43">
              <a:extLst>
                <a:ext uri="{FF2B5EF4-FFF2-40B4-BE49-F238E27FC236}">
                  <a16:creationId xmlns:a16="http://schemas.microsoft.com/office/drawing/2014/main" id="{3B9BA49E-EFE1-4FA0-A277-EC32439BBA89}"/>
                </a:ext>
              </a:extLst>
            </p:cNvPr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6655;p43">
              <a:extLst>
                <a:ext uri="{FF2B5EF4-FFF2-40B4-BE49-F238E27FC236}">
                  <a16:creationId xmlns:a16="http://schemas.microsoft.com/office/drawing/2014/main" id="{EA924394-79E1-42A7-8115-02A91E9C55A9}"/>
                </a:ext>
              </a:extLst>
            </p:cNvPr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6656;p43">
              <a:extLst>
                <a:ext uri="{FF2B5EF4-FFF2-40B4-BE49-F238E27FC236}">
                  <a16:creationId xmlns:a16="http://schemas.microsoft.com/office/drawing/2014/main" id="{64AE2032-2269-4730-935E-5431F82C72E3}"/>
                </a:ext>
              </a:extLst>
            </p:cNvPr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6657;p43">
              <a:extLst>
                <a:ext uri="{FF2B5EF4-FFF2-40B4-BE49-F238E27FC236}">
                  <a16:creationId xmlns:a16="http://schemas.microsoft.com/office/drawing/2014/main" id="{A878DEBA-E66E-4C6A-8316-8FE23C6A2714}"/>
                </a:ext>
              </a:extLst>
            </p:cNvPr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6658;p43">
              <a:extLst>
                <a:ext uri="{FF2B5EF4-FFF2-40B4-BE49-F238E27FC236}">
                  <a16:creationId xmlns:a16="http://schemas.microsoft.com/office/drawing/2014/main" id="{EA4BA06D-A82A-4F50-BE3E-B32664926B0B}"/>
                </a:ext>
              </a:extLst>
            </p:cNvPr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6659;p43">
              <a:extLst>
                <a:ext uri="{FF2B5EF4-FFF2-40B4-BE49-F238E27FC236}">
                  <a16:creationId xmlns:a16="http://schemas.microsoft.com/office/drawing/2014/main" id="{0AED08E6-5885-4340-ACEA-472082E1CEF4}"/>
                </a:ext>
              </a:extLst>
            </p:cNvPr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6660;p43">
              <a:extLst>
                <a:ext uri="{FF2B5EF4-FFF2-40B4-BE49-F238E27FC236}">
                  <a16:creationId xmlns:a16="http://schemas.microsoft.com/office/drawing/2014/main" id="{F219070D-27A0-426D-9905-A2368A238D8F}"/>
                </a:ext>
              </a:extLst>
            </p:cNvPr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6661;p43">
              <a:extLst>
                <a:ext uri="{FF2B5EF4-FFF2-40B4-BE49-F238E27FC236}">
                  <a16:creationId xmlns:a16="http://schemas.microsoft.com/office/drawing/2014/main" id="{304BE070-BB24-459A-B71B-20480D1EFE1F}"/>
                </a:ext>
              </a:extLst>
            </p:cNvPr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6662;p43">
              <a:extLst>
                <a:ext uri="{FF2B5EF4-FFF2-40B4-BE49-F238E27FC236}">
                  <a16:creationId xmlns:a16="http://schemas.microsoft.com/office/drawing/2014/main" id="{ECA085CB-8363-4D1A-BB49-1CBA4DBBCBF9}"/>
                </a:ext>
              </a:extLst>
            </p:cNvPr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6663;p43">
              <a:extLst>
                <a:ext uri="{FF2B5EF4-FFF2-40B4-BE49-F238E27FC236}">
                  <a16:creationId xmlns:a16="http://schemas.microsoft.com/office/drawing/2014/main" id="{A740F88B-3299-44B5-9889-F0EFA7FA7935}"/>
                </a:ext>
              </a:extLst>
            </p:cNvPr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6664;p43">
              <a:extLst>
                <a:ext uri="{FF2B5EF4-FFF2-40B4-BE49-F238E27FC236}">
                  <a16:creationId xmlns:a16="http://schemas.microsoft.com/office/drawing/2014/main" id="{CA3B605C-7743-4963-8D2C-F497A7B0E369}"/>
                </a:ext>
              </a:extLst>
            </p:cNvPr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B96F81-830A-44D2-B800-2C4075A97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4" t="15803" r="5423" b="14568"/>
          <a:stretch/>
        </p:blipFill>
        <p:spPr>
          <a:xfrm>
            <a:off x="643466" y="1885245"/>
            <a:ext cx="6750756" cy="3343759"/>
          </a:xfrm>
          <a:prstGeom prst="rect">
            <a:avLst/>
          </a:prstGeom>
        </p:spPr>
      </p:pic>
      <p:sp>
        <p:nvSpPr>
          <p:cNvPr id="4" name="Rectangle: Rounded Corners 3">
            <a:hlinkClick r:id="rId5"/>
            <a:extLst>
              <a:ext uri="{FF2B5EF4-FFF2-40B4-BE49-F238E27FC236}">
                <a16:creationId xmlns:a16="http://schemas.microsoft.com/office/drawing/2014/main" id="{FDB8F05C-69AE-E895-D028-E086768824AA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718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92643" y="1181354"/>
            <a:ext cx="1059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Quan sát hình ảnh, ước lượng số ong và số bông hoa</a:t>
            </a:r>
          </a:p>
        </p:txBody>
      </p:sp>
      <p:sp>
        <p:nvSpPr>
          <p:cNvPr id="93" name="Rounded Rectangular Callout 1">
            <a:extLst>
              <a:ext uri="{FF2B5EF4-FFF2-40B4-BE49-F238E27FC236}">
                <a16:creationId xmlns:a16="http://schemas.microsoft.com/office/drawing/2014/main" id="{E1CB7BC7-BB0B-40D8-BB11-D02FE0EF70C3}"/>
              </a:ext>
            </a:extLst>
          </p:cNvPr>
          <p:cNvSpPr/>
          <p:nvPr/>
        </p:nvSpPr>
        <p:spPr>
          <a:xfrm>
            <a:off x="7881293" y="2074596"/>
            <a:ext cx="2685107" cy="780732"/>
          </a:xfrm>
          <a:prstGeom prst="wedgeRoundRectCallout">
            <a:avLst>
              <a:gd name="adj1" fmla="val -63637"/>
              <a:gd name="adj2" fmla="val 440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32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ong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4" name="Rounded Rectangular Callout 7">
            <a:extLst>
              <a:ext uri="{FF2B5EF4-FFF2-40B4-BE49-F238E27FC236}">
                <a16:creationId xmlns:a16="http://schemas.microsoft.com/office/drawing/2014/main" id="{716A5BED-EB33-42A5-A2EE-98756E0B4795}"/>
              </a:ext>
            </a:extLst>
          </p:cNvPr>
          <p:cNvSpPr/>
          <p:nvPr/>
        </p:nvSpPr>
        <p:spPr>
          <a:xfrm>
            <a:off x="7881293" y="3134098"/>
            <a:ext cx="2685107" cy="780732"/>
          </a:xfrm>
          <a:prstGeom prst="wedgeRoundRectCallout">
            <a:avLst>
              <a:gd name="adj1" fmla="val -63637"/>
              <a:gd name="adj2" fmla="val 440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23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39E00-6B4F-4ECA-9498-612E2BB5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4" t="15803" r="5423" b="14568"/>
          <a:stretch/>
        </p:blipFill>
        <p:spPr>
          <a:xfrm>
            <a:off x="654755" y="1885245"/>
            <a:ext cx="6750756" cy="3343759"/>
          </a:xfrm>
          <a:prstGeom prst="rect">
            <a:avLst/>
          </a:prstGeom>
        </p:spPr>
      </p:pic>
      <p:sp>
        <p:nvSpPr>
          <p:cNvPr id="4" name="Rectangle: Rounded Corners 3">
            <a:hlinkClick r:id="rId5"/>
            <a:extLst>
              <a:ext uri="{FF2B5EF4-FFF2-40B4-BE49-F238E27FC236}">
                <a16:creationId xmlns:a16="http://schemas.microsoft.com/office/drawing/2014/main" id="{7E562837-6ED1-6038-B0D9-AEC8C79D02F7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8765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21C508-19D9-D3DB-7842-4F401CCAD7E1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97E9511-D08C-6958-9371-239934F5C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411228-84AC-CD47-0AEB-9993FF01977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9421B354-B1C2-4756-BD75-9F014E2AA2D2}"/>
              </a:ext>
            </a:extLst>
          </p:cNvPr>
          <p:cNvSpPr/>
          <p:nvPr/>
        </p:nvSpPr>
        <p:spPr>
          <a:xfrm>
            <a:off x="2416629" y="1007551"/>
            <a:ext cx="8567057" cy="1373869"/>
          </a:xfrm>
          <a:prstGeom prst="wedgeRoundRectCallout">
            <a:avLst>
              <a:gd name="adj1" fmla="val -59313"/>
              <a:gd name="adj2" fmla="val -188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Số ghế ghi trên vé biểu diễn xem ca nhạc của bố và Ngọc là 231 và 232. Em hãy chỉ dẫn giúp 2 bố con Ngọc tìm được ghế của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68FEA-A20E-3D14-1FBA-44C2BA9E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3" t="21428" r="5360"/>
          <a:stretch/>
        </p:blipFill>
        <p:spPr>
          <a:xfrm>
            <a:off x="576943" y="2895599"/>
            <a:ext cx="6291943" cy="3651245"/>
          </a:xfrm>
          <a:prstGeom prst="rect">
            <a:avLst/>
          </a:prstGeom>
        </p:spPr>
      </p:pic>
      <p:sp>
        <p:nvSpPr>
          <p:cNvPr id="2" name="Rectangle: Rounded Corners 1">
            <a:hlinkClick r:id="rId5"/>
            <a:extLst>
              <a:ext uri="{FF2B5EF4-FFF2-40B4-BE49-F238E27FC236}">
                <a16:creationId xmlns:a16="http://schemas.microsoft.com/office/drawing/2014/main" id="{382B7478-F2C8-EC96-B98D-8533D7802A40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8753;p65">
            <a:extLst>
              <a:ext uri="{FF2B5EF4-FFF2-40B4-BE49-F238E27FC236}">
                <a16:creationId xmlns:a16="http://schemas.microsoft.com/office/drawing/2014/main" id="{0A81D1BC-BDCD-45E1-82D2-68E27DA6C7DF}"/>
              </a:ext>
            </a:extLst>
          </p:cNvPr>
          <p:cNvSpPr/>
          <p:nvPr/>
        </p:nvSpPr>
        <p:spPr>
          <a:xfrm>
            <a:off x="4548037" y="3677482"/>
            <a:ext cx="7354403" cy="958018"/>
          </a:xfrm>
          <a:prstGeom prst="roundRect">
            <a:avLst>
              <a:gd name="adj" fmla="val 13804"/>
            </a:avLst>
          </a:pr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62" name="Google Shape;8753;p65">
            <a:extLst>
              <a:ext uri="{FF2B5EF4-FFF2-40B4-BE49-F238E27FC236}">
                <a16:creationId xmlns:a16="http://schemas.microsoft.com/office/drawing/2014/main" id="{2EFAF041-FF96-4EBA-8AA1-C7DB1211BF73}"/>
              </a:ext>
            </a:extLst>
          </p:cNvPr>
          <p:cNvSpPr/>
          <p:nvPr/>
        </p:nvSpPr>
        <p:spPr>
          <a:xfrm>
            <a:off x="4548037" y="2623382"/>
            <a:ext cx="7354403" cy="958018"/>
          </a:xfrm>
          <a:prstGeom prst="roundRect">
            <a:avLst>
              <a:gd name="adj" fmla="val 13804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61" name="Google Shape;8753;p65">
            <a:extLst>
              <a:ext uri="{FF2B5EF4-FFF2-40B4-BE49-F238E27FC236}">
                <a16:creationId xmlns:a16="http://schemas.microsoft.com/office/drawing/2014/main" id="{45A4B8C1-B004-400D-ADAD-265F64618368}"/>
              </a:ext>
            </a:extLst>
          </p:cNvPr>
          <p:cNvSpPr/>
          <p:nvPr/>
        </p:nvSpPr>
        <p:spPr>
          <a:xfrm>
            <a:off x="4548037" y="1960442"/>
            <a:ext cx="7354403" cy="514200"/>
          </a:xfrm>
          <a:prstGeom prst="roundRect">
            <a:avLst>
              <a:gd name="adj" fmla="val 21227"/>
            </a:avLst>
          </a:prstGeom>
          <a:solidFill>
            <a:schemeClr val="accent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5" name="Google Shape;8752;p65">
            <a:extLst>
              <a:ext uri="{FF2B5EF4-FFF2-40B4-BE49-F238E27FC236}">
                <a16:creationId xmlns:a16="http://schemas.microsoft.com/office/drawing/2014/main" id="{F9AF3569-ED6D-404A-9F45-F480302113F0}"/>
              </a:ext>
            </a:extLst>
          </p:cNvPr>
          <p:cNvSpPr txBox="1">
            <a:spLocks/>
          </p:cNvSpPr>
          <p:nvPr/>
        </p:nvSpPr>
        <p:spPr>
          <a:xfrm>
            <a:off x="990932" y="943268"/>
            <a:ext cx="978401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</a:t>
            </a:r>
          </a:p>
        </p:txBody>
      </p:sp>
      <p:sp>
        <p:nvSpPr>
          <p:cNvPr id="6" name="Google Shape;8753;p65">
            <a:extLst>
              <a:ext uri="{FF2B5EF4-FFF2-40B4-BE49-F238E27FC236}">
                <a16:creationId xmlns:a16="http://schemas.microsoft.com/office/drawing/2014/main" id="{87D26C61-C7A6-4BAE-A087-0229AF57A43F}"/>
              </a:ext>
            </a:extLst>
          </p:cNvPr>
          <p:cNvSpPr/>
          <p:nvPr/>
        </p:nvSpPr>
        <p:spPr>
          <a:xfrm>
            <a:off x="2589697" y="1975682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7" name="Google Shape;8754;p65">
            <a:extLst>
              <a:ext uri="{FF2B5EF4-FFF2-40B4-BE49-F238E27FC236}">
                <a16:creationId xmlns:a16="http://schemas.microsoft.com/office/drawing/2014/main" id="{1A91E4BF-3DF6-4F80-9415-82C518E1C7B0}"/>
              </a:ext>
            </a:extLst>
          </p:cNvPr>
          <p:cNvSpPr/>
          <p:nvPr/>
        </p:nvSpPr>
        <p:spPr>
          <a:xfrm>
            <a:off x="2589697" y="2959852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8" name="Google Shape;8755;p65">
            <a:extLst>
              <a:ext uri="{FF2B5EF4-FFF2-40B4-BE49-F238E27FC236}">
                <a16:creationId xmlns:a16="http://schemas.microsoft.com/office/drawing/2014/main" id="{2B0180DC-FEF9-494F-822D-8B7F358161C6}"/>
              </a:ext>
            </a:extLst>
          </p:cNvPr>
          <p:cNvSpPr/>
          <p:nvPr/>
        </p:nvSpPr>
        <p:spPr>
          <a:xfrm>
            <a:off x="2589697" y="3902328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9" name="Google Shape;8756;p65">
            <a:extLst>
              <a:ext uri="{FF2B5EF4-FFF2-40B4-BE49-F238E27FC236}">
                <a16:creationId xmlns:a16="http://schemas.microsoft.com/office/drawing/2014/main" id="{589DC818-1516-41C8-8BC7-37C9D1B1FF4F}"/>
              </a:ext>
            </a:extLst>
          </p:cNvPr>
          <p:cNvSpPr/>
          <p:nvPr/>
        </p:nvSpPr>
        <p:spPr>
          <a:xfrm>
            <a:off x="231597" y="2792002"/>
            <a:ext cx="1735911" cy="849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Tìm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ghế</a:t>
            </a:r>
            <a:endParaRPr sz="2800" b="1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cxnSp>
        <p:nvCxnSpPr>
          <p:cNvPr id="10" name="Google Shape;8760;p65">
            <a:extLst>
              <a:ext uri="{FF2B5EF4-FFF2-40B4-BE49-F238E27FC236}">
                <a16:creationId xmlns:a16="http://schemas.microsoft.com/office/drawing/2014/main" id="{F281FB14-22C3-44FD-B7F5-E6A293CBED4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152900" y="2232782"/>
            <a:ext cx="29718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" name="Google Shape;8762;p65">
            <a:extLst>
              <a:ext uri="{FF2B5EF4-FFF2-40B4-BE49-F238E27FC236}">
                <a16:creationId xmlns:a16="http://schemas.microsoft.com/office/drawing/2014/main" id="{B7647E91-2B28-49B1-9ADA-C506F0DAE2B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152900" y="3216952"/>
            <a:ext cx="3048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" name="Google Shape;8764;p65">
            <a:extLst>
              <a:ext uri="{FF2B5EF4-FFF2-40B4-BE49-F238E27FC236}">
                <a16:creationId xmlns:a16="http://schemas.microsoft.com/office/drawing/2014/main" id="{B5518C20-BB9B-4F4E-A669-5CB96B12436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152900" y="4159428"/>
            <a:ext cx="3048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Google Shape;8766;p65">
            <a:extLst>
              <a:ext uri="{FF2B5EF4-FFF2-40B4-BE49-F238E27FC236}">
                <a16:creationId xmlns:a16="http://schemas.microsoft.com/office/drawing/2014/main" id="{914D2ACC-557E-4A76-97FD-B756956D532F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967508" y="2232782"/>
            <a:ext cx="622189" cy="98417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8767;p65">
            <a:extLst>
              <a:ext uri="{FF2B5EF4-FFF2-40B4-BE49-F238E27FC236}">
                <a16:creationId xmlns:a16="http://schemas.microsoft.com/office/drawing/2014/main" id="{BE110780-BB60-457D-9CCF-BF7547F3A189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1967508" y="3216952"/>
            <a:ext cx="622189" cy="94247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8768;p65">
            <a:extLst>
              <a:ext uri="{FF2B5EF4-FFF2-40B4-BE49-F238E27FC236}">
                <a16:creationId xmlns:a16="http://schemas.microsoft.com/office/drawing/2014/main" id="{7259BFEB-12C7-492D-8E85-7B775DBD58FF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1967508" y="3216952"/>
            <a:ext cx="622189" cy="1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8761;p65">
            <a:extLst>
              <a:ext uri="{FF2B5EF4-FFF2-40B4-BE49-F238E27FC236}">
                <a16:creationId xmlns:a16="http://schemas.microsoft.com/office/drawing/2014/main" id="{F8763383-2BF1-4E5E-A7EF-0139832D3097}"/>
              </a:ext>
            </a:extLst>
          </p:cNvPr>
          <p:cNvSpPr txBox="1"/>
          <p:nvPr/>
        </p:nvSpPr>
        <p:spPr>
          <a:xfrm>
            <a:off x="2609561" y="1975682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</a:t>
            </a:r>
            <a:r>
              <a:rPr lang="en-US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1: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7" name="Google Shape;8763;p65">
            <a:extLst>
              <a:ext uri="{FF2B5EF4-FFF2-40B4-BE49-F238E27FC236}">
                <a16:creationId xmlns:a16="http://schemas.microsoft.com/office/drawing/2014/main" id="{991887AD-D5CE-457F-A36A-FA43116D9D85}"/>
              </a:ext>
            </a:extLst>
          </p:cNvPr>
          <p:cNvSpPr txBox="1"/>
          <p:nvPr/>
        </p:nvSpPr>
        <p:spPr>
          <a:xfrm>
            <a:off x="2609561" y="2970521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 2: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8" name="Google Shape;8765;p65">
            <a:extLst>
              <a:ext uri="{FF2B5EF4-FFF2-40B4-BE49-F238E27FC236}">
                <a16:creationId xmlns:a16="http://schemas.microsoft.com/office/drawing/2014/main" id="{FE329108-8DA7-41C2-BABD-6DF3EF8261D3}"/>
              </a:ext>
            </a:extLst>
          </p:cNvPr>
          <p:cNvSpPr txBox="1"/>
          <p:nvPr/>
        </p:nvSpPr>
        <p:spPr>
          <a:xfrm>
            <a:off x="2609561" y="3911144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</a:t>
            </a:r>
            <a:r>
              <a:rPr lang="en-US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3: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E6D41-8C4E-496D-9585-BA74BA82884E}"/>
              </a:ext>
            </a:extLst>
          </p:cNvPr>
          <p:cNvSpPr/>
          <p:nvPr/>
        </p:nvSpPr>
        <p:spPr>
          <a:xfrm>
            <a:off x="4614362" y="1899535"/>
            <a:ext cx="7290053" cy="52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và Ngọc kiểm tra lại số ghế ngồi của mình.</a:t>
            </a:r>
            <a:endParaRPr lang="en-US" sz="22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16F240-03D3-4DB6-9CEF-6BB5AD744363}"/>
              </a:ext>
            </a:extLst>
          </p:cNvPr>
          <p:cNvSpPr/>
          <p:nvPr/>
        </p:nvSpPr>
        <p:spPr>
          <a:xfrm>
            <a:off x="4618174" y="2719711"/>
            <a:ext cx="71997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 tới ghế đầu tiên của dãy đầu tiên, kiểm tra số của chiếc ghế đó, số 231 → Tìm được ghế của bố.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054EA7-D3CB-42A4-9E6D-AF96C04FC040}"/>
              </a:ext>
            </a:extLst>
          </p:cNvPr>
          <p:cNvSpPr/>
          <p:nvPr/>
        </p:nvSpPr>
        <p:spPr>
          <a:xfrm>
            <a:off x="4648654" y="3780019"/>
            <a:ext cx="715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số ghế bên cạnh của bố là số 232 → Tìm được ghế của Ngọc.</a:t>
            </a:r>
          </a:p>
        </p:txBody>
      </p:sp>
      <p:sp>
        <p:nvSpPr>
          <p:cNvPr id="22" name="Rectangle: Rounded Corners 21">
            <a:hlinkClick r:id="rId4"/>
            <a:extLst>
              <a:ext uri="{FF2B5EF4-FFF2-40B4-BE49-F238E27FC236}">
                <a16:creationId xmlns:a16="http://schemas.microsoft.com/office/drawing/2014/main" id="{EFAC18DC-8CFA-4692-A0EF-C8CFCCDDD6D5}"/>
              </a:ext>
            </a:extLst>
          </p:cNvPr>
          <p:cNvSpPr/>
          <p:nvPr/>
        </p:nvSpPr>
        <p:spPr>
          <a:xfrm>
            <a:off x="613742" y="754619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140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61" grpId="0" animBg="1"/>
      <p:bldP spid="5" grpId="0"/>
      <p:bldP spid="6" grpId="0" animBg="1"/>
      <p:bldP spid="7" grpId="0" animBg="1"/>
      <p:bldP spid="8" grpId="0" animBg="1"/>
      <p:bldP spid="9" grpId="0" animBg="1"/>
      <p:bldP spid="16" grpId="0"/>
      <p:bldP spid="17" grpId="0"/>
      <p:bldP spid="18" grpId="0"/>
      <p:bldP spid="19" grpId="0"/>
      <p:bldP spid="20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863826-EF58-5C17-E3AF-0D85A6E51AE8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225F0AD-7BF3-1901-7282-181B55338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CDB7F3-845C-2F0C-5956-EFA5B72614E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3">
            <a:extLst>
              <a:ext uri="{FF2B5EF4-FFF2-40B4-BE49-F238E27FC236}">
                <a16:creationId xmlns:a16="http://schemas.microsoft.com/office/drawing/2014/main" id="{D366119B-21A2-4180-A577-88C789C485C0}"/>
              </a:ext>
            </a:extLst>
          </p:cNvPr>
          <p:cNvSpPr/>
          <p:nvPr/>
        </p:nvSpPr>
        <p:spPr>
          <a:xfrm>
            <a:off x="760132" y="1074474"/>
            <a:ext cx="4850446" cy="777995"/>
          </a:xfrm>
          <a:prstGeom prst="wedgeRoundRectCallout">
            <a:avLst>
              <a:gd name="adj1" fmla="val 57649"/>
              <a:gd name="adj2" fmla="val 40737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27C95-3C0D-4203-8B27-D905D27F19BC}"/>
              </a:ext>
            </a:extLst>
          </p:cNvPr>
          <p:cNvSpPr txBox="1"/>
          <p:nvPr/>
        </p:nvSpPr>
        <p:spPr>
          <a:xfrm>
            <a:off x="730087" y="2013420"/>
            <a:ext cx="10637824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u="sng" dirty="0">
                <a:solidFill>
                  <a:schemeClr val="tx1"/>
                </a:solidFill>
                <a:latin typeface="UTM Avo" panose="02040603050506020204" pitchFamily="18" charset="0"/>
              </a:rPr>
              <a:t>Hướng dẫn:</a:t>
            </a:r>
          </a:p>
          <a:p>
            <a:pPr algn="just">
              <a:lnSpc>
                <a:spcPct val="150000"/>
              </a:lnSpc>
            </a:pPr>
            <a:r>
              <a:rPr lang="nl-NL" sz="2800" dirty="0">
                <a:latin typeface="UTM Avo" panose="02040603050506020204" pitchFamily="18" charset="0"/>
              </a:rPr>
              <a:t>Giáo viên đọc câu hỏi, hô to: “</a:t>
            </a:r>
            <a:r>
              <a:rPr lang="nl-NL" sz="2800" b="1" dirty="0">
                <a:latin typeface="UTM Avo" panose="02040603050506020204" pitchFamily="18" charset="0"/>
              </a:rPr>
              <a:t>Đúng hay sai?</a:t>
            </a:r>
            <a:r>
              <a:rPr lang="nl-NL" sz="2800" dirty="0">
                <a:latin typeface="UTM Avo" panose="02040603050506020204" pitchFamily="18" charset="0"/>
              </a:rPr>
              <a:t>” thì HS sẽ đồng loạt giơ tay.</a:t>
            </a:r>
          </a:p>
          <a:p>
            <a:pPr algn="just">
              <a:lnSpc>
                <a:spcPct val="150000"/>
              </a:lnSpc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Quy ước: </a:t>
            </a:r>
            <a:r>
              <a:rPr lang="nl-NL" sz="2800" dirty="0">
                <a:latin typeface="UTM Avo" panose="02040603050506020204" pitchFamily="18" charset="0"/>
              </a:rPr>
              <a:t>Xòe bàn tay là đúng, nắm bàn tay là sai.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371E9-71CF-4520-A345-80831D5A5CE0}"/>
              </a:ext>
            </a:extLst>
          </p:cNvPr>
          <p:cNvSpPr/>
          <p:nvPr/>
        </p:nvSpPr>
        <p:spPr>
          <a:xfrm>
            <a:off x="556024" y="940776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 </a:t>
            </a:r>
            <a:r>
              <a:rPr lang="nl-NL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564 có 6 chục. Đúng hay sai?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4C31B205-859A-4EA8-9471-A0256A3DDB1A}"/>
              </a:ext>
            </a:extLst>
          </p:cNvPr>
          <p:cNvSpPr/>
          <p:nvPr/>
        </p:nvSpPr>
        <p:spPr>
          <a:xfrm>
            <a:off x="8978596" y="996605"/>
            <a:ext cx="2280030" cy="56375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F1BAB-4202-4528-BA44-5D13038C19E5}"/>
              </a:ext>
            </a:extLst>
          </p:cNvPr>
          <p:cNvSpPr/>
          <p:nvPr/>
        </p:nvSpPr>
        <p:spPr>
          <a:xfrm>
            <a:off x="547051" y="2145769"/>
            <a:ext cx="10595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2.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456 </a:t>
            </a:r>
            <a:r>
              <a:rPr lang="en-US" sz="2800" dirty="0" err="1">
                <a:latin typeface="UTM Avo" panose="02040603050506020204" pitchFamily="18" charset="0"/>
              </a:rPr>
              <a:t>đứng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455. </a:t>
            </a:r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le 76">
            <a:extLst>
              <a:ext uri="{FF2B5EF4-FFF2-40B4-BE49-F238E27FC236}">
                <a16:creationId xmlns:a16="http://schemas.microsoft.com/office/drawing/2014/main" id="{68E287CB-4784-4990-8BD2-1F18F7B342CC}"/>
              </a:ext>
            </a:extLst>
          </p:cNvPr>
          <p:cNvSpPr/>
          <p:nvPr/>
        </p:nvSpPr>
        <p:spPr>
          <a:xfrm>
            <a:off x="9019356" y="2088098"/>
            <a:ext cx="2280030" cy="56375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663F30-CA39-4792-8B2C-B183C1237E6E}"/>
                  </a:ext>
                </a:extLst>
              </p:cNvPr>
              <p:cNvSpPr/>
              <p:nvPr/>
            </p:nvSpPr>
            <p:spPr>
              <a:xfrm>
                <a:off x="566124" y="3050674"/>
                <a:ext cx="8240992" cy="1293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703 được viết là 703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700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0. Đúng hay sai?</a:t>
                </a:r>
                <a:endPara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663F30-CA39-4792-8B2C-B183C1237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24" y="3050674"/>
                <a:ext cx="8240992" cy="1293496"/>
              </a:xfrm>
              <a:prstGeom prst="rect">
                <a:avLst/>
              </a:prstGeom>
              <a:blipFill>
                <a:blip r:embed="rId4"/>
                <a:stretch>
                  <a:fillRect l="-1553" r="-1479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78">
            <a:extLst>
              <a:ext uri="{FF2B5EF4-FFF2-40B4-BE49-F238E27FC236}">
                <a16:creationId xmlns:a16="http://schemas.microsoft.com/office/drawing/2014/main" id="{F120397A-3D88-4C5C-AD19-F095FD80EB47}"/>
              </a:ext>
            </a:extLst>
          </p:cNvPr>
          <p:cNvSpPr/>
          <p:nvPr/>
        </p:nvSpPr>
        <p:spPr>
          <a:xfrm>
            <a:off x="9055568" y="3201265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Sai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371E9-71CF-4520-A345-80831D5A5CE0}"/>
              </a:ext>
            </a:extLst>
          </p:cNvPr>
          <p:cNvSpPr/>
          <p:nvPr/>
        </p:nvSpPr>
        <p:spPr>
          <a:xfrm>
            <a:off x="556024" y="940776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786 lớn hơn số 867. Đúng hay sai?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F1BAB-4202-4528-BA44-5D13038C19E5}"/>
              </a:ext>
            </a:extLst>
          </p:cNvPr>
          <p:cNvSpPr/>
          <p:nvPr/>
        </p:nvSpPr>
        <p:spPr>
          <a:xfrm>
            <a:off x="547051" y="2089324"/>
            <a:ext cx="8091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5. </a:t>
            </a:r>
            <a:r>
              <a:rPr lang="en-US" sz="2800" dirty="0" err="1">
                <a:latin typeface="UTM Avo" panose="02040603050506020204" pitchFamily="18" charset="0"/>
              </a:rPr>
              <a:t>Dãy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435, 467, 439 </a:t>
            </a:r>
            <a:r>
              <a:rPr lang="en-US" sz="2800" dirty="0" err="1">
                <a:latin typeface="UTM Avo" panose="02040603050506020204" pitchFamily="18" charset="0"/>
              </a:rPr>
              <a:t>sắp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xếp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dần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63F30-CA39-4792-8B2C-B183C1237E6E}"/>
              </a:ext>
            </a:extLst>
          </p:cNvPr>
          <p:cNvSpPr/>
          <p:nvPr/>
        </p:nvSpPr>
        <p:spPr>
          <a:xfrm>
            <a:off x="566125" y="3274771"/>
            <a:ext cx="7838574" cy="194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mua 100 quả cam, bố được tặng 75 quả cam. Nhà em có 175 quả cam. Đúng hay sai?</a:t>
            </a:r>
          </a:p>
        </p:txBody>
      </p:sp>
      <p:sp>
        <p:nvSpPr>
          <p:cNvPr id="9" name="Rounded Rectangle 78">
            <a:extLst>
              <a:ext uri="{FF2B5EF4-FFF2-40B4-BE49-F238E27FC236}">
                <a16:creationId xmlns:a16="http://schemas.microsoft.com/office/drawing/2014/main" id="{F120397A-3D88-4C5C-AD19-F095FD80EB47}"/>
              </a:ext>
            </a:extLst>
          </p:cNvPr>
          <p:cNvSpPr/>
          <p:nvPr/>
        </p:nvSpPr>
        <p:spPr>
          <a:xfrm>
            <a:off x="8843812" y="1002814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8E1CA-F9FB-467D-A4EA-523F1407785E}"/>
              </a:ext>
            </a:extLst>
          </p:cNvPr>
          <p:cNvSpPr/>
          <p:nvPr/>
        </p:nvSpPr>
        <p:spPr>
          <a:xfrm>
            <a:off x="566124" y="5463133"/>
            <a:ext cx="7990853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112 lớn hơn 121. Đúng hay sai?</a:t>
            </a:r>
          </a:p>
        </p:txBody>
      </p:sp>
      <p:sp>
        <p:nvSpPr>
          <p:cNvPr id="11" name="Rounded Rectangle 78">
            <a:extLst>
              <a:ext uri="{FF2B5EF4-FFF2-40B4-BE49-F238E27FC236}">
                <a16:creationId xmlns:a16="http://schemas.microsoft.com/office/drawing/2014/main" id="{CC2B4793-F67A-47A0-BA66-E7ED8C20BB56}"/>
              </a:ext>
            </a:extLst>
          </p:cNvPr>
          <p:cNvSpPr/>
          <p:nvPr/>
        </p:nvSpPr>
        <p:spPr>
          <a:xfrm>
            <a:off x="8843812" y="2094232"/>
            <a:ext cx="2241877" cy="84544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78">
            <a:extLst>
              <a:ext uri="{FF2B5EF4-FFF2-40B4-BE49-F238E27FC236}">
                <a16:creationId xmlns:a16="http://schemas.microsoft.com/office/drawing/2014/main" id="{B7B48F9C-8F36-49E1-9180-D2EDF03363BF}"/>
              </a:ext>
            </a:extLst>
          </p:cNvPr>
          <p:cNvSpPr/>
          <p:nvPr/>
        </p:nvSpPr>
        <p:spPr>
          <a:xfrm>
            <a:off x="8843812" y="5555358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76">
            <a:extLst>
              <a:ext uri="{FF2B5EF4-FFF2-40B4-BE49-F238E27FC236}">
                <a16:creationId xmlns:a16="http://schemas.microsoft.com/office/drawing/2014/main" id="{6BE18FF0-3C19-4EA0-BE21-0051A2158D6D}"/>
              </a:ext>
            </a:extLst>
          </p:cNvPr>
          <p:cNvSpPr/>
          <p:nvPr/>
        </p:nvSpPr>
        <p:spPr>
          <a:xfrm>
            <a:off x="8807600" y="3609322"/>
            <a:ext cx="2280030" cy="1128409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1752647" y="1764865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biết được điều gì?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98FC03-7D79-4CFB-8A39-E633D4B43A89}"/>
              </a:ext>
            </a:extLst>
          </p:cNvPr>
          <p:cNvSpPr/>
          <p:nvPr/>
        </p:nvSpPr>
        <p:spPr>
          <a:xfrm>
            <a:off x="965247" y="1794499"/>
            <a:ext cx="10388553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có thể làm tốt các bài tập em nhắn bạn điều gì?</a:t>
            </a: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7596;p55">
            <a:extLst>
              <a:ext uri="{FF2B5EF4-FFF2-40B4-BE49-F238E27FC236}">
                <a16:creationId xmlns:a16="http://schemas.microsoft.com/office/drawing/2014/main" id="{1D71D36E-E508-47E7-816A-7C807B1DF71A}"/>
              </a:ext>
            </a:extLst>
          </p:cNvPr>
          <p:cNvSpPr txBox="1">
            <a:spLocks/>
          </p:cNvSpPr>
          <p:nvPr/>
        </p:nvSpPr>
        <p:spPr>
          <a:xfrm>
            <a:off x="1594909" y="311702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94" name="Google Shape;7598;p55">
            <a:extLst>
              <a:ext uri="{FF2B5EF4-FFF2-40B4-BE49-F238E27FC236}">
                <a16:creationId xmlns:a16="http://schemas.microsoft.com/office/drawing/2014/main" id="{23D8401D-E816-406B-B867-B1A267258C00}"/>
              </a:ext>
            </a:extLst>
          </p:cNvPr>
          <p:cNvSpPr txBox="1">
            <a:spLocks/>
          </p:cNvSpPr>
          <p:nvPr/>
        </p:nvSpPr>
        <p:spPr>
          <a:xfrm>
            <a:off x="4120664" y="3131137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UTM Avo" panose="02040603050506020204" pitchFamily="18" charset="0"/>
              </a:rPr>
              <a:t>02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95" name="Google Shape;7600;p55">
            <a:extLst>
              <a:ext uri="{FF2B5EF4-FFF2-40B4-BE49-F238E27FC236}">
                <a16:creationId xmlns:a16="http://schemas.microsoft.com/office/drawing/2014/main" id="{066E0B1B-2A2D-4FDB-B0C4-A2B75D446B0B}"/>
              </a:ext>
            </a:extLst>
          </p:cNvPr>
          <p:cNvSpPr txBox="1">
            <a:spLocks/>
          </p:cNvSpPr>
          <p:nvPr/>
        </p:nvSpPr>
        <p:spPr>
          <a:xfrm>
            <a:off x="7368910" y="3117026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UTM Avo" panose="02040603050506020204" pitchFamily="18" charset="0"/>
              </a:rPr>
              <a:t>03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CAB95C8-25D4-4915-B343-329FB38617FF}"/>
              </a:ext>
            </a:extLst>
          </p:cNvPr>
          <p:cNvSpPr txBox="1"/>
          <p:nvPr/>
        </p:nvSpPr>
        <p:spPr>
          <a:xfrm>
            <a:off x="1514561" y="3589818"/>
            <a:ext cx="249709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Ôn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kiến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học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845A9A9-1C64-4DD6-B895-BB6CC577F066}"/>
              </a:ext>
            </a:extLst>
          </p:cNvPr>
          <p:cNvSpPr txBox="1"/>
          <p:nvPr/>
        </p:nvSpPr>
        <p:spPr>
          <a:xfrm>
            <a:off x="4036500" y="3592233"/>
            <a:ext cx="249709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Hoàn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thành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SBT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75F9418-8C74-4E19-93A4-94EFEEF26703}"/>
              </a:ext>
            </a:extLst>
          </p:cNvPr>
          <p:cNvSpPr txBox="1"/>
          <p:nvPr/>
        </p:nvSpPr>
        <p:spPr>
          <a:xfrm>
            <a:off x="6767813" y="3580321"/>
            <a:ext cx="3505077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Đọc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trước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sau</a:t>
            </a:r>
            <a:r>
              <a:rPr lang="en-US" sz="2000" dirty="0">
                <a:latin typeface="UTM Avo" panose="02040603050506020204" pitchFamily="18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</a:rPr>
              <a:t>Ôn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phép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cộng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phép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trừ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phạm</a:t>
            </a:r>
            <a:r>
              <a:rPr lang="en-US" sz="2000" dirty="0">
                <a:latin typeface="UTM Avo" panose="02040603050506020204" pitchFamily="18" charset="0"/>
              </a:rPr>
              <a:t> vi 1 000</a:t>
            </a:r>
          </a:p>
        </p:txBody>
      </p:sp>
      <p:grpSp>
        <p:nvGrpSpPr>
          <p:cNvPr id="180" name="Google Shape;7602;p55">
            <a:extLst>
              <a:ext uri="{FF2B5EF4-FFF2-40B4-BE49-F238E27FC236}">
                <a16:creationId xmlns:a16="http://schemas.microsoft.com/office/drawing/2014/main" id="{20EDAF73-3CC7-48D1-B3C1-E5541A6DEDB8}"/>
              </a:ext>
            </a:extLst>
          </p:cNvPr>
          <p:cNvGrpSpPr/>
          <p:nvPr/>
        </p:nvGrpSpPr>
        <p:grpSpPr>
          <a:xfrm>
            <a:off x="2285897" y="2094653"/>
            <a:ext cx="875363" cy="875363"/>
            <a:chOff x="3192875" y="2032263"/>
            <a:chExt cx="506400" cy="506400"/>
          </a:xfrm>
        </p:grpSpPr>
        <p:sp>
          <p:nvSpPr>
            <p:cNvPr id="181" name="Google Shape;7603;p55">
              <a:extLst>
                <a:ext uri="{FF2B5EF4-FFF2-40B4-BE49-F238E27FC236}">
                  <a16:creationId xmlns:a16="http://schemas.microsoft.com/office/drawing/2014/main" id="{2EE40D3B-2E7F-4802-BDEE-04C3B02DC683}"/>
                </a:ext>
              </a:extLst>
            </p:cNvPr>
            <p:cNvSpPr/>
            <p:nvPr/>
          </p:nvSpPr>
          <p:spPr>
            <a:xfrm>
              <a:off x="3192875" y="2032263"/>
              <a:ext cx="506400" cy="506400"/>
            </a:xfrm>
            <a:prstGeom prst="ellipse">
              <a:avLst/>
            </a:prstGeom>
            <a:solidFill>
              <a:srgbClr val="A9CF54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82" name="Google Shape;7604;p55">
              <a:extLst>
                <a:ext uri="{FF2B5EF4-FFF2-40B4-BE49-F238E27FC236}">
                  <a16:creationId xmlns:a16="http://schemas.microsoft.com/office/drawing/2014/main" id="{9ECF952D-73A8-43C4-BB16-107FA1E774DD}"/>
                </a:ext>
              </a:extLst>
            </p:cNvPr>
            <p:cNvGrpSpPr/>
            <p:nvPr/>
          </p:nvGrpSpPr>
          <p:grpSpPr>
            <a:xfrm>
              <a:off x="3262772" y="2156705"/>
              <a:ext cx="366606" cy="257516"/>
              <a:chOff x="3265888" y="2085268"/>
              <a:chExt cx="366606" cy="257516"/>
            </a:xfrm>
          </p:grpSpPr>
          <p:sp>
            <p:nvSpPr>
              <p:cNvPr id="183" name="Google Shape;7605;p55">
                <a:extLst>
                  <a:ext uri="{FF2B5EF4-FFF2-40B4-BE49-F238E27FC236}">
                    <a16:creationId xmlns:a16="http://schemas.microsoft.com/office/drawing/2014/main" id="{B40094B7-3552-455A-B675-A5B13188FB5A}"/>
                  </a:ext>
                </a:extLst>
              </p:cNvPr>
              <p:cNvSpPr/>
              <p:nvPr/>
            </p:nvSpPr>
            <p:spPr>
              <a:xfrm>
                <a:off x="3265888" y="2097824"/>
                <a:ext cx="66040" cy="74096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272" extrusionOk="0">
                    <a:moveTo>
                      <a:pt x="172" y="0"/>
                    </a:moveTo>
                    <a:cubicBezTo>
                      <a:pt x="102" y="0"/>
                      <a:pt x="42" y="31"/>
                      <a:pt x="24" y="104"/>
                    </a:cubicBezTo>
                    <a:cubicBezTo>
                      <a:pt x="0" y="176"/>
                      <a:pt x="24" y="271"/>
                      <a:pt x="119" y="295"/>
                    </a:cubicBezTo>
                    <a:cubicBezTo>
                      <a:pt x="739" y="533"/>
                      <a:pt x="1191" y="890"/>
                      <a:pt x="1453" y="1414"/>
                    </a:cubicBezTo>
                    <a:cubicBezTo>
                      <a:pt x="1667" y="1771"/>
                      <a:pt x="1667" y="2081"/>
                      <a:pt x="1667" y="2081"/>
                    </a:cubicBezTo>
                    <a:cubicBezTo>
                      <a:pt x="1667" y="2176"/>
                      <a:pt x="1763" y="2271"/>
                      <a:pt x="1834" y="2271"/>
                    </a:cubicBezTo>
                    <a:cubicBezTo>
                      <a:pt x="1953" y="2271"/>
                      <a:pt x="2025" y="2224"/>
                      <a:pt x="2001" y="2128"/>
                    </a:cubicBezTo>
                    <a:cubicBezTo>
                      <a:pt x="2001" y="2081"/>
                      <a:pt x="1953" y="1724"/>
                      <a:pt x="1763" y="1295"/>
                    </a:cubicBezTo>
                    <a:cubicBezTo>
                      <a:pt x="1548" y="866"/>
                      <a:pt x="1120" y="342"/>
                      <a:pt x="239" y="9"/>
                    </a:cubicBezTo>
                    <a:cubicBezTo>
                      <a:pt x="216" y="3"/>
                      <a:pt x="194" y="0"/>
                      <a:pt x="172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Google Shape;7606;p55">
                <a:extLst>
                  <a:ext uri="{FF2B5EF4-FFF2-40B4-BE49-F238E27FC236}">
                    <a16:creationId xmlns:a16="http://schemas.microsoft.com/office/drawing/2014/main" id="{AB97DE72-B080-497B-A5F4-5F7FA1F6758F}"/>
                  </a:ext>
                </a:extLst>
              </p:cNvPr>
              <p:cNvSpPr/>
              <p:nvPr/>
            </p:nvSpPr>
            <p:spPr>
              <a:xfrm>
                <a:off x="3359848" y="2085268"/>
                <a:ext cx="47419" cy="86651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657" extrusionOk="0">
                    <a:moveTo>
                      <a:pt x="208" y="0"/>
                    </a:moveTo>
                    <a:cubicBezTo>
                      <a:pt x="152" y="0"/>
                      <a:pt x="103" y="30"/>
                      <a:pt x="72" y="60"/>
                    </a:cubicBezTo>
                    <a:cubicBezTo>
                      <a:pt x="1" y="156"/>
                      <a:pt x="1" y="251"/>
                      <a:pt x="96" y="299"/>
                    </a:cubicBezTo>
                    <a:cubicBezTo>
                      <a:pt x="620" y="703"/>
                      <a:pt x="954" y="1180"/>
                      <a:pt x="1049" y="1727"/>
                    </a:cubicBezTo>
                    <a:cubicBezTo>
                      <a:pt x="1096" y="2156"/>
                      <a:pt x="1025" y="2442"/>
                      <a:pt x="1025" y="2442"/>
                    </a:cubicBezTo>
                    <a:cubicBezTo>
                      <a:pt x="977" y="2537"/>
                      <a:pt x="1049" y="2632"/>
                      <a:pt x="1144" y="2656"/>
                    </a:cubicBezTo>
                    <a:lnTo>
                      <a:pt x="1192" y="2656"/>
                    </a:lnTo>
                    <a:cubicBezTo>
                      <a:pt x="1263" y="2656"/>
                      <a:pt x="1311" y="2609"/>
                      <a:pt x="1335" y="2561"/>
                    </a:cubicBezTo>
                    <a:cubicBezTo>
                      <a:pt x="1335" y="2537"/>
                      <a:pt x="1454" y="2180"/>
                      <a:pt x="1382" y="1704"/>
                    </a:cubicBezTo>
                    <a:cubicBezTo>
                      <a:pt x="1311" y="1251"/>
                      <a:pt x="1073" y="608"/>
                      <a:pt x="311" y="37"/>
                    </a:cubicBezTo>
                    <a:cubicBezTo>
                      <a:pt x="276" y="10"/>
                      <a:pt x="241" y="0"/>
                      <a:pt x="208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Google Shape;7607;p55">
                <a:extLst>
                  <a:ext uri="{FF2B5EF4-FFF2-40B4-BE49-F238E27FC236}">
                    <a16:creationId xmlns:a16="http://schemas.microsoft.com/office/drawing/2014/main" id="{FE8BA43E-504B-4982-893F-3F1CBA7C356F}"/>
                  </a:ext>
                </a:extLst>
              </p:cNvPr>
              <p:cNvSpPr/>
              <p:nvPr/>
            </p:nvSpPr>
            <p:spPr>
              <a:xfrm>
                <a:off x="3552464" y="2280363"/>
                <a:ext cx="27231" cy="6242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14" extrusionOk="0">
                    <a:moveTo>
                      <a:pt x="624" y="1"/>
                    </a:moveTo>
                    <a:cubicBezTo>
                      <a:pt x="573" y="1"/>
                      <a:pt x="529" y="24"/>
                      <a:pt x="501" y="80"/>
                    </a:cubicBezTo>
                    <a:cubicBezTo>
                      <a:pt x="477" y="104"/>
                      <a:pt x="1" y="747"/>
                      <a:pt x="144" y="1771"/>
                    </a:cubicBezTo>
                    <a:cubicBezTo>
                      <a:pt x="168" y="1866"/>
                      <a:pt x="239" y="1913"/>
                      <a:pt x="311" y="1913"/>
                    </a:cubicBezTo>
                    <a:cubicBezTo>
                      <a:pt x="430" y="1890"/>
                      <a:pt x="501" y="1794"/>
                      <a:pt x="477" y="1723"/>
                    </a:cubicBezTo>
                    <a:cubicBezTo>
                      <a:pt x="358" y="866"/>
                      <a:pt x="763" y="270"/>
                      <a:pt x="763" y="270"/>
                    </a:cubicBezTo>
                    <a:cubicBezTo>
                      <a:pt x="834" y="199"/>
                      <a:pt x="834" y="104"/>
                      <a:pt x="739" y="32"/>
                    </a:cubicBezTo>
                    <a:cubicBezTo>
                      <a:pt x="700" y="12"/>
                      <a:pt x="660" y="1"/>
                      <a:pt x="624" y="1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Google Shape;7608;p55">
                <a:extLst>
                  <a:ext uri="{FF2B5EF4-FFF2-40B4-BE49-F238E27FC236}">
                    <a16:creationId xmlns:a16="http://schemas.microsoft.com/office/drawing/2014/main" id="{2AC07720-3D50-4946-8739-8D6420AC1D18}"/>
                  </a:ext>
                </a:extLst>
              </p:cNvPr>
              <p:cNvSpPr/>
              <p:nvPr/>
            </p:nvSpPr>
            <p:spPr>
              <a:xfrm>
                <a:off x="3435968" y="2280363"/>
                <a:ext cx="27231" cy="6242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14" extrusionOk="0">
                    <a:moveTo>
                      <a:pt x="624" y="1"/>
                    </a:moveTo>
                    <a:cubicBezTo>
                      <a:pt x="573" y="1"/>
                      <a:pt x="529" y="24"/>
                      <a:pt x="501" y="80"/>
                    </a:cubicBezTo>
                    <a:cubicBezTo>
                      <a:pt x="477" y="104"/>
                      <a:pt x="1" y="747"/>
                      <a:pt x="144" y="1771"/>
                    </a:cubicBezTo>
                    <a:cubicBezTo>
                      <a:pt x="167" y="1866"/>
                      <a:pt x="239" y="1913"/>
                      <a:pt x="310" y="1913"/>
                    </a:cubicBezTo>
                    <a:cubicBezTo>
                      <a:pt x="429" y="1890"/>
                      <a:pt x="501" y="1794"/>
                      <a:pt x="477" y="1723"/>
                    </a:cubicBezTo>
                    <a:cubicBezTo>
                      <a:pt x="358" y="866"/>
                      <a:pt x="763" y="270"/>
                      <a:pt x="763" y="270"/>
                    </a:cubicBezTo>
                    <a:cubicBezTo>
                      <a:pt x="834" y="199"/>
                      <a:pt x="834" y="104"/>
                      <a:pt x="739" y="32"/>
                    </a:cubicBezTo>
                    <a:cubicBezTo>
                      <a:pt x="700" y="12"/>
                      <a:pt x="660" y="1"/>
                      <a:pt x="624" y="1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Google Shape;7609;p55">
                <a:extLst>
                  <a:ext uri="{FF2B5EF4-FFF2-40B4-BE49-F238E27FC236}">
                    <a16:creationId xmlns:a16="http://schemas.microsoft.com/office/drawing/2014/main" id="{AF8FEEAB-2A25-4752-AB5B-009AFAB748F3}"/>
                  </a:ext>
                </a:extLst>
              </p:cNvPr>
              <p:cNvSpPr/>
              <p:nvPr/>
            </p:nvSpPr>
            <p:spPr>
              <a:xfrm>
                <a:off x="3510523" y="2189729"/>
                <a:ext cx="121971" cy="114209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502" extrusionOk="0">
                    <a:moveTo>
                      <a:pt x="1882" y="1"/>
                    </a:moveTo>
                    <a:cubicBezTo>
                      <a:pt x="834" y="1"/>
                      <a:pt x="1" y="787"/>
                      <a:pt x="1" y="1739"/>
                    </a:cubicBezTo>
                    <a:cubicBezTo>
                      <a:pt x="1" y="2716"/>
                      <a:pt x="834" y="3502"/>
                      <a:pt x="1882" y="3502"/>
                    </a:cubicBezTo>
                    <a:cubicBezTo>
                      <a:pt x="2906" y="3502"/>
                      <a:pt x="3740" y="2692"/>
                      <a:pt x="3740" y="1739"/>
                    </a:cubicBezTo>
                    <a:cubicBezTo>
                      <a:pt x="3740" y="763"/>
                      <a:pt x="2906" y="1"/>
                      <a:pt x="1882" y="1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Google Shape;7610;p55">
                <a:extLst>
                  <a:ext uri="{FF2B5EF4-FFF2-40B4-BE49-F238E27FC236}">
                    <a16:creationId xmlns:a16="http://schemas.microsoft.com/office/drawing/2014/main" id="{CEC2BA6C-3A0D-43B5-8A43-4CC3B1EDBA66}"/>
                  </a:ext>
                </a:extLst>
              </p:cNvPr>
              <p:cNvSpPr/>
              <p:nvPr/>
            </p:nvSpPr>
            <p:spPr>
              <a:xfrm>
                <a:off x="3425891" y="2189729"/>
                <a:ext cx="122721" cy="114209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3502" extrusionOk="0">
                    <a:moveTo>
                      <a:pt x="1882" y="1"/>
                    </a:moveTo>
                    <a:cubicBezTo>
                      <a:pt x="834" y="1"/>
                      <a:pt x="0" y="787"/>
                      <a:pt x="0" y="1739"/>
                    </a:cubicBezTo>
                    <a:cubicBezTo>
                      <a:pt x="0" y="2716"/>
                      <a:pt x="834" y="3502"/>
                      <a:pt x="1882" y="3502"/>
                    </a:cubicBezTo>
                    <a:cubicBezTo>
                      <a:pt x="2929" y="3502"/>
                      <a:pt x="3763" y="2692"/>
                      <a:pt x="3763" y="1739"/>
                    </a:cubicBezTo>
                    <a:cubicBezTo>
                      <a:pt x="3763" y="763"/>
                      <a:pt x="2929" y="1"/>
                      <a:pt x="1882" y="1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Google Shape;7611;p55">
                <a:extLst>
                  <a:ext uri="{FF2B5EF4-FFF2-40B4-BE49-F238E27FC236}">
                    <a16:creationId xmlns:a16="http://schemas.microsoft.com/office/drawing/2014/main" id="{61CC2AA0-8E5D-4185-B60D-7DAEFCE6BDE6}"/>
                  </a:ext>
                </a:extLst>
              </p:cNvPr>
              <p:cNvSpPr/>
              <p:nvPr/>
            </p:nvSpPr>
            <p:spPr>
              <a:xfrm>
                <a:off x="3391711" y="2133047"/>
                <a:ext cx="15556" cy="3887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192" extrusionOk="0">
                    <a:moveTo>
                      <a:pt x="0" y="1"/>
                    </a:moveTo>
                    <a:cubicBezTo>
                      <a:pt x="48" y="120"/>
                      <a:pt x="48" y="191"/>
                      <a:pt x="72" y="262"/>
                    </a:cubicBezTo>
                    <a:cubicBezTo>
                      <a:pt x="119" y="691"/>
                      <a:pt x="72" y="977"/>
                      <a:pt x="48" y="977"/>
                    </a:cubicBezTo>
                    <a:cubicBezTo>
                      <a:pt x="0" y="1072"/>
                      <a:pt x="72" y="1167"/>
                      <a:pt x="143" y="1191"/>
                    </a:cubicBezTo>
                    <a:lnTo>
                      <a:pt x="215" y="1191"/>
                    </a:lnTo>
                    <a:cubicBezTo>
                      <a:pt x="262" y="1191"/>
                      <a:pt x="358" y="1144"/>
                      <a:pt x="358" y="1072"/>
                    </a:cubicBezTo>
                    <a:cubicBezTo>
                      <a:pt x="358" y="1072"/>
                      <a:pt x="477" y="715"/>
                      <a:pt x="381" y="215"/>
                    </a:cubicBezTo>
                    <a:lnTo>
                      <a:pt x="381" y="143"/>
                    </a:lnTo>
                    <a:cubicBezTo>
                      <a:pt x="286" y="96"/>
                      <a:pt x="143" y="72"/>
                      <a:pt x="0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Google Shape;7612;p55">
                <a:extLst>
                  <a:ext uri="{FF2B5EF4-FFF2-40B4-BE49-F238E27FC236}">
                    <a16:creationId xmlns:a16="http://schemas.microsoft.com/office/drawing/2014/main" id="{A76E4425-6E45-4099-8E85-4BAF19F34075}"/>
                  </a:ext>
                </a:extLst>
              </p:cNvPr>
              <p:cNvSpPr/>
              <p:nvPr/>
            </p:nvSpPr>
            <p:spPr>
              <a:xfrm>
                <a:off x="3311710" y="2135362"/>
                <a:ext cx="21002" cy="37341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145" extrusionOk="0">
                    <a:moveTo>
                      <a:pt x="310" y="1"/>
                    </a:moveTo>
                    <a:cubicBezTo>
                      <a:pt x="191" y="25"/>
                      <a:pt x="120" y="72"/>
                      <a:pt x="0" y="120"/>
                    </a:cubicBezTo>
                    <a:lnTo>
                      <a:pt x="72" y="287"/>
                    </a:lnTo>
                    <a:cubicBezTo>
                      <a:pt x="262" y="644"/>
                      <a:pt x="286" y="977"/>
                      <a:pt x="286" y="977"/>
                    </a:cubicBezTo>
                    <a:cubicBezTo>
                      <a:pt x="286" y="1073"/>
                      <a:pt x="381" y="1144"/>
                      <a:pt x="477" y="1144"/>
                    </a:cubicBezTo>
                    <a:cubicBezTo>
                      <a:pt x="548" y="1144"/>
                      <a:pt x="643" y="1073"/>
                      <a:pt x="643" y="977"/>
                    </a:cubicBezTo>
                    <a:cubicBezTo>
                      <a:pt x="643" y="954"/>
                      <a:pt x="643" y="596"/>
                      <a:pt x="405" y="144"/>
                    </a:cubicBezTo>
                    <a:cubicBezTo>
                      <a:pt x="381" y="120"/>
                      <a:pt x="358" y="49"/>
                      <a:pt x="310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Google Shape;7613;p55">
                <a:extLst>
                  <a:ext uri="{FF2B5EF4-FFF2-40B4-BE49-F238E27FC236}">
                    <a16:creationId xmlns:a16="http://schemas.microsoft.com/office/drawing/2014/main" id="{C6E1785D-1CFD-4C41-B072-4DA1DE400F58}"/>
                  </a:ext>
                </a:extLst>
              </p:cNvPr>
              <p:cNvSpPr/>
              <p:nvPr/>
            </p:nvSpPr>
            <p:spPr>
              <a:xfrm>
                <a:off x="3267453" y="2147821"/>
                <a:ext cx="182532" cy="17089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5240" extrusionOk="0">
                    <a:moveTo>
                      <a:pt x="2810" y="0"/>
                    </a:moveTo>
                    <a:cubicBezTo>
                      <a:pt x="1262" y="0"/>
                      <a:pt x="0" y="1167"/>
                      <a:pt x="0" y="2620"/>
                    </a:cubicBezTo>
                    <a:cubicBezTo>
                      <a:pt x="0" y="4072"/>
                      <a:pt x="1262" y="5239"/>
                      <a:pt x="2810" y="5239"/>
                    </a:cubicBezTo>
                    <a:cubicBezTo>
                      <a:pt x="4358" y="5239"/>
                      <a:pt x="5596" y="4072"/>
                      <a:pt x="5596" y="2620"/>
                    </a:cubicBezTo>
                    <a:cubicBezTo>
                      <a:pt x="5596" y="1191"/>
                      <a:pt x="4358" y="0"/>
                      <a:pt x="2810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Google Shape;7614;p55">
                <a:extLst>
                  <a:ext uri="{FF2B5EF4-FFF2-40B4-BE49-F238E27FC236}">
                    <a16:creationId xmlns:a16="http://schemas.microsoft.com/office/drawing/2014/main" id="{9A3E7C12-44A3-4C6D-8166-3148D4243CD7}"/>
                  </a:ext>
                </a:extLst>
              </p:cNvPr>
              <p:cNvSpPr/>
              <p:nvPr/>
            </p:nvSpPr>
            <p:spPr>
              <a:xfrm>
                <a:off x="3267453" y="2189729"/>
                <a:ext cx="177869" cy="12898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3955" extrusionOk="0">
                    <a:moveTo>
                      <a:pt x="405" y="1"/>
                    </a:moveTo>
                    <a:cubicBezTo>
                      <a:pt x="167" y="382"/>
                      <a:pt x="0" y="834"/>
                      <a:pt x="0" y="1335"/>
                    </a:cubicBezTo>
                    <a:cubicBezTo>
                      <a:pt x="0" y="2787"/>
                      <a:pt x="1262" y="3954"/>
                      <a:pt x="2810" y="3954"/>
                    </a:cubicBezTo>
                    <a:cubicBezTo>
                      <a:pt x="4025" y="3954"/>
                      <a:pt x="5073" y="3240"/>
                      <a:pt x="5454" y="2216"/>
                    </a:cubicBezTo>
                    <a:lnTo>
                      <a:pt x="5454" y="2216"/>
                    </a:lnTo>
                    <a:cubicBezTo>
                      <a:pt x="4977" y="3002"/>
                      <a:pt x="4048" y="3502"/>
                      <a:pt x="3048" y="3502"/>
                    </a:cubicBezTo>
                    <a:cubicBezTo>
                      <a:pt x="1500" y="3502"/>
                      <a:pt x="238" y="2335"/>
                      <a:pt x="238" y="882"/>
                    </a:cubicBezTo>
                    <a:cubicBezTo>
                      <a:pt x="238" y="596"/>
                      <a:pt x="310" y="287"/>
                      <a:pt x="405" y="1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Google Shape;7615;p55">
                <a:extLst>
                  <a:ext uri="{FF2B5EF4-FFF2-40B4-BE49-F238E27FC236}">
                    <a16:creationId xmlns:a16="http://schemas.microsoft.com/office/drawing/2014/main" id="{8AF40571-ED9F-4C2A-9516-27EEC95756E2}"/>
                  </a:ext>
                </a:extLst>
              </p:cNvPr>
              <p:cNvSpPr/>
              <p:nvPr/>
            </p:nvSpPr>
            <p:spPr>
              <a:xfrm>
                <a:off x="3289174" y="2220027"/>
                <a:ext cx="11708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59" h="573" extrusionOk="0">
                    <a:moveTo>
                      <a:pt x="144" y="1"/>
                    </a:moveTo>
                    <a:cubicBezTo>
                      <a:pt x="48" y="1"/>
                      <a:pt x="1" y="96"/>
                      <a:pt x="1" y="191"/>
                    </a:cubicBezTo>
                    <a:lnTo>
                      <a:pt x="1" y="406"/>
                    </a:lnTo>
                    <a:cubicBezTo>
                      <a:pt x="1" y="525"/>
                      <a:pt x="96" y="572"/>
                      <a:pt x="168" y="572"/>
                    </a:cubicBezTo>
                    <a:cubicBezTo>
                      <a:pt x="263" y="572"/>
                      <a:pt x="358" y="501"/>
                      <a:pt x="334" y="406"/>
                    </a:cubicBezTo>
                    <a:lnTo>
                      <a:pt x="334" y="191"/>
                    </a:lnTo>
                    <a:cubicBezTo>
                      <a:pt x="334" y="72"/>
                      <a:pt x="239" y="1"/>
                      <a:pt x="144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Google Shape;7616;p55">
                <a:extLst>
                  <a:ext uri="{FF2B5EF4-FFF2-40B4-BE49-F238E27FC236}">
                    <a16:creationId xmlns:a16="http://schemas.microsoft.com/office/drawing/2014/main" id="{BDEE3CD2-EAFA-40E8-BA75-0C77D2CF57B3}"/>
                  </a:ext>
                </a:extLst>
              </p:cNvPr>
              <p:cNvSpPr/>
              <p:nvPr/>
            </p:nvSpPr>
            <p:spPr>
              <a:xfrm>
                <a:off x="3372274" y="2220027"/>
                <a:ext cx="10925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73" extrusionOk="0">
                    <a:moveTo>
                      <a:pt x="168" y="1"/>
                    </a:moveTo>
                    <a:cubicBezTo>
                      <a:pt x="72" y="1"/>
                      <a:pt x="1" y="96"/>
                      <a:pt x="1" y="191"/>
                    </a:cubicBezTo>
                    <a:lnTo>
                      <a:pt x="1" y="406"/>
                    </a:lnTo>
                    <a:cubicBezTo>
                      <a:pt x="1" y="525"/>
                      <a:pt x="96" y="572"/>
                      <a:pt x="192" y="572"/>
                    </a:cubicBezTo>
                    <a:cubicBezTo>
                      <a:pt x="287" y="572"/>
                      <a:pt x="334" y="501"/>
                      <a:pt x="334" y="406"/>
                    </a:cubicBezTo>
                    <a:lnTo>
                      <a:pt x="334" y="191"/>
                    </a:lnTo>
                    <a:cubicBezTo>
                      <a:pt x="334" y="72"/>
                      <a:pt x="239" y="1"/>
                      <a:pt x="168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Google Shape;7617;p55">
                <a:extLst>
                  <a:ext uri="{FF2B5EF4-FFF2-40B4-BE49-F238E27FC236}">
                    <a16:creationId xmlns:a16="http://schemas.microsoft.com/office/drawing/2014/main" id="{C09F802E-CCD7-4A3D-86C4-30707552BDD0}"/>
                  </a:ext>
                </a:extLst>
              </p:cNvPr>
              <p:cNvSpPr/>
              <p:nvPr/>
            </p:nvSpPr>
            <p:spPr>
              <a:xfrm>
                <a:off x="3320255" y="2226909"/>
                <a:ext cx="32645" cy="1568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481" extrusionOk="0">
                    <a:moveTo>
                      <a:pt x="196" y="1"/>
                    </a:moveTo>
                    <a:cubicBezTo>
                      <a:pt x="155" y="1"/>
                      <a:pt x="118" y="19"/>
                      <a:pt x="96" y="52"/>
                    </a:cubicBezTo>
                    <a:cubicBezTo>
                      <a:pt x="0" y="99"/>
                      <a:pt x="0" y="218"/>
                      <a:pt x="48" y="290"/>
                    </a:cubicBezTo>
                    <a:cubicBezTo>
                      <a:pt x="167" y="433"/>
                      <a:pt x="334" y="480"/>
                      <a:pt x="501" y="480"/>
                    </a:cubicBezTo>
                    <a:cubicBezTo>
                      <a:pt x="691" y="480"/>
                      <a:pt x="834" y="433"/>
                      <a:pt x="953" y="290"/>
                    </a:cubicBezTo>
                    <a:cubicBezTo>
                      <a:pt x="1001" y="218"/>
                      <a:pt x="977" y="99"/>
                      <a:pt x="929" y="52"/>
                    </a:cubicBezTo>
                    <a:cubicBezTo>
                      <a:pt x="899" y="22"/>
                      <a:pt x="861" y="9"/>
                      <a:pt x="823" y="9"/>
                    </a:cubicBezTo>
                    <a:cubicBezTo>
                      <a:pt x="771" y="9"/>
                      <a:pt x="719" y="34"/>
                      <a:pt x="691" y="76"/>
                    </a:cubicBezTo>
                    <a:cubicBezTo>
                      <a:pt x="643" y="123"/>
                      <a:pt x="572" y="171"/>
                      <a:pt x="501" y="171"/>
                    </a:cubicBezTo>
                    <a:cubicBezTo>
                      <a:pt x="453" y="171"/>
                      <a:pt x="358" y="123"/>
                      <a:pt x="334" y="76"/>
                    </a:cubicBezTo>
                    <a:cubicBezTo>
                      <a:pt x="296" y="24"/>
                      <a:pt x="244" y="1"/>
                      <a:pt x="196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Google Shape;7618;p55">
                <a:extLst>
                  <a:ext uri="{FF2B5EF4-FFF2-40B4-BE49-F238E27FC236}">
                    <a16:creationId xmlns:a16="http://schemas.microsoft.com/office/drawing/2014/main" id="{602EFE1D-BD90-46AF-8ACB-12CD33B4EDF4}"/>
                  </a:ext>
                </a:extLst>
              </p:cNvPr>
              <p:cNvSpPr/>
              <p:nvPr/>
            </p:nvSpPr>
            <p:spPr>
              <a:xfrm>
                <a:off x="3480258" y="2279776"/>
                <a:ext cx="27199" cy="63007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2" extrusionOk="0">
                    <a:moveTo>
                      <a:pt x="196" y="0"/>
                    </a:moveTo>
                    <a:cubicBezTo>
                      <a:pt x="165" y="0"/>
                      <a:pt x="132" y="8"/>
                      <a:pt x="95" y="26"/>
                    </a:cubicBezTo>
                    <a:cubicBezTo>
                      <a:pt x="24" y="98"/>
                      <a:pt x="0" y="169"/>
                      <a:pt x="48" y="264"/>
                    </a:cubicBezTo>
                    <a:cubicBezTo>
                      <a:pt x="48" y="264"/>
                      <a:pt x="500" y="860"/>
                      <a:pt x="357" y="1717"/>
                    </a:cubicBezTo>
                    <a:cubicBezTo>
                      <a:pt x="357" y="1836"/>
                      <a:pt x="429" y="1908"/>
                      <a:pt x="548" y="1931"/>
                    </a:cubicBezTo>
                    <a:cubicBezTo>
                      <a:pt x="596" y="1931"/>
                      <a:pt x="691" y="1884"/>
                      <a:pt x="691" y="1765"/>
                    </a:cubicBezTo>
                    <a:cubicBezTo>
                      <a:pt x="834" y="765"/>
                      <a:pt x="357" y="98"/>
                      <a:pt x="334" y="50"/>
                    </a:cubicBezTo>
                    <a:cubicBezTo>
                      <a:pt x="289" y="21"/>
                      <a:pt x="245" y="0"/>
                      <a:pt x="196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Google Shape;7619;p55">
                <a:extLst>
                  <a:ext uri="{FF2B5EF4-FFF2-40B4-BE49-F238E27FC236}">
                    <a16:creationId xmlns:a16="http://schemas.microsoft.com/office/drawing/2014/main" id="{E13D82FC-4D74-4F03-80F9-9556C09C4F3E}"/>
                  </a:ext>
                </a:extLst>
              </p:cNvPr>
              <p:cNvSpPr/>
              <p:nvPr/>
            </p:nvSpPr>
            <p:spPr>
              <a:xfrm>
                <a:off x="3595971" y="2279776"/>
                <a:ext cx="27231" cy="6300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32" extrusionOk="0">
                    <a:moveTo>
                      <a:pt x="185" y="0"/>
                    </a:moveTo>
                    <a:cubicBezTo>
                      <a:pt x="154" y="0"/>
                      <a:pt x="123" y="8"/>
                      <a:pt x="96" y="26"/>
                    </a:cubicBezTo>
                    <a:cubicBezTo>
                      <a:pt x="24" y="98"/>
                      <a:pt x="1" y="169"/>
                      <a:pt x="48" y="264"/>
                    </a:cubicBezTo>
                    <a:cubicBezTo>
                      <a:pt x="48" y="264"/>
                      <a:pt x="501" y="860"/>
                      <a:pt x="358" y="1717"/>
                    </a:cubicBezTo>
                    <a:cubicBezTo>
                      <a:pt x="358" y="1836"/>
                      <a:pt x="405" y="1908"/>
                      <a:pt x="524" y="1931"/>
                    </a:cubicBezTo>
                    <a:cubicBezTo>
                      <a:pt x="620" y="1931"/>
                      <a:pt x="715" y="1884"/>
                      <a:pt x="691" y="1765"/>
                    </a:cubicBezTo>
                    <a:cubicBezTo>
                      <a:pt x="834" y="765"/>
                      <a:pt x="358" y="98"/>
                      <a:pt x="334" y="50"/>
                    </a:cubicBezTo>
                    <a:cubicBezTo>
                      <a:pt x="290" y="21"/>
                      <a:pt x="237" y="0"/>
                      <a:pt x="185" y="0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98" name="Google Shape;7620;p55">
            <a:extLst>
              <a:ext uri="{FF2B5EF4-FFF2-40B4-BE49-F238E27FC236}">
                <a16:creationId xmlns:a16="http://schemas.microsoft.com/office/drawing/2014/main" id="{1CB9B183-01A4-4396-AEDC-F6CADC82FE62}"/>
              </a:ext>
            </a:extLst>
          </p:cNvPr>
          <p:cNvGrpSpPr/>
          <p:nvPr/>
        </p:nvGrpSpPr>
        <p:grpSpPr>
          <a:xfrm>
            <a:off x="4822943" y="2073342"/>
            <a:ext cx="875363" cy="875363"/>
            <a:chOff x="6192475" y="2623945"/>
            <a:chExt cx="506400" cy="506400"/>
          </a:xfrm>
        </p:grpSpPr>
        <p:sp>
          <p:nvSpPr>
            <p:cNvPr id="199" name="Google Shape;7621;p55">
              <a:extLst>
                <a:ext uri="{FF2B5EF4-FFF2-40B4-BE49-F238E27FC236}">
                  <a16:creationId xmlns:a16="http://schemas.microsoft.com/office/drawing/2014/main" id="{D10E48E4-FE10-415C-B88F-E1146B9F4E8A}"/>
                </a:ext>
              </a:extLst>
            </p:cNvPr>
            <p:cNvSpPr/>
            <p:nvPr/>
          </p:nvSpPr>
          <p:spPr>
            <a:xfrm>
              <a:off x="6192475" y="2623945"/>
              <a:ext cx="506400" cy="506400"/>
            </a:xfrm>
            <a:prstGeom prst="ellipse">
              <a:avLst/>
            </a:prstGeom>
            <a:solidFill>
              <a:srgbClr val="FFC200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00" name="Google Shape;7622;p55">
              <a:extLst>
                <a:ext uri="{FF2B5EF4-FFF2-40B4-BE49-F238E27FC236}">
                  <a16:creationId xmlns:a16="http://schemas.microsoft.com/office/drawing/2014/main" id="{39833FE4-6EDD-4688-BCFA-BADA0AA8F10A}"/>
                </a:ext>
              </a:extLst>
            </p:cNvPr>
            <p:cNvGrpSpPr/>
            <p:nvPr/>
          </p:nvGrpSpPr>
          <p:grpSpPr>
            <a:xfrm>
              <a:off x="6273248" y="2694480"/>
              <a:ext cx="344854" cy="365329"/>
              <a:chOff x="6289501" y="2585594"/>
              <a:chExt cx="344854" cy="365329"/>
            </a:xfrm>
          </p:grpSpPr>
          <p:sp>
            <p:nvSpPr>
              <p:cNvPr id="201" name="Google Shape;7623;p55">
                <a:extLst>
                  <a:ext uri="{FF2B5EF4-FFF2-40B4-BE49-F238E27FC236}">
                    <a16:creationId xmlns:a16="http://schemas.microsoft.com/office/drawing/2014/main" id="{19243811-EE61-434F-94D0-ECA3818B0738}"/>
                  </a:ext>
                </a:extLst>
              </p:cNvPr>
              <p:cNvSpPr/>
              <p:nvPr/>
            </p:nvSpPr>
            <p:spPr>
              <a:xfrm>
                <a:off x="6548127" y="2800225"/>
                <a:ext cx="86227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239" extrusionOk="0">
                    <a:moveTo>
                      <a:pt x="667" y="0"/>
                    </a:moveTo>
                    <a:cubicBezTo>
                      <a:pt x="334" y="0"/>
                      <a:pt x="24" y="262"/>
                      <a:pt x="0" y="595"/>
                    </a:cubicBezTo>
                    <a:cubicBezTo>
                      <a:pt x="0" y="953"/>
                      <a:pt x="262" y="1238"/>
                      <a:pt x="620" y="1238"/>
                    </a:cubicBezTo>
                    <a:lnTo>
                      <a:pt x="2001" y="1238"/>
                    </a:lnTo>
                    <a:cubicBezTo>
                      <a:pt x="2334" y="1238"/>
                      <a:pt x="2620" y="976"/>
                      <a:pt x="2644" y="643"/>
                    </a:cubicBezTo>
                    <a:cubicBezTo>
                      <a:pt x="2644" y="286"/>
                      <a:pt x="2382" y="0"/>
                      <a:pt x="2025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Google Shape;7624;p55">
                <a:extLst>
                  <a:ext uri="{FF2B5EF4-FFF2-40B4-BE49-F238E27FC236}">
                    <a16:creationId xmlns:a16="http://schemas.microsoft.com/office/drawing/2014/main" id="{4AC7444C-294D-45FC-B8BF-DE3FBA5AE645}"/>
                  </a:ext>
                </a:extLst>
              </p:cNvPr>
              <p:cNvSpPr/>
              <p:nvPr/>
            </p:nvSpPr>
            <p:spPr>
              <a:xfrm>
                <a:off x="6527939" y="2711288"/>
                <a:ext cx="80781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02" extrusionOk="0">
                    <a:moveTo>
                      <a:pt x="1737" y="1"/>
                    </a:moveTo>
                    <a:cubicBezTo>
                      <a:pt x="1593" y="1"/>
                      <a:pt x="1449" y="50"/>
                      <a:pt x="1334" y="155"/>
                    </a:cubicBezTo>
                    <a:lnTo>
                      <a:pt x="286" y="1084"/>
                    </a:lnTo>
                    <a:cubicBezTo>
                      <a:pt x="24" y="1322"/>
                      <a:pt x="0" y="1703"/>
                      <a:pt x="238" y="1989"/>
                    </a:cubicBezTo>
                    <a:cubicBezTo>
                      <a:pt x="366" y="2129"/>
                      <a:pt x="535" y="2201"/>
                      <a:pt x="704" y="2201"/>
                    </a:cubicBezTo>
                    <a:cubicBezTo>
                      <a:pt x="851" y="2201"/>
                      <a:pt x="998" y="2147"/>
                      <a:pt x="1120" y="2036"/>
                    </a:cubicBezTo>
                    <a:lnTo>
                      <a:pt x="2167" y="1108"/>
                    </a:lnTo>
                    <a:cubicBezTo>
                      <a:pt x="2429" y="870"/>
                      <a:pt x="2477" y="489"/>
                      <a:pt x="2239" y="227"/>
                    </a:cubicBezTo>
                    <a:cubicBezTo>
                      <a:pt x="2106" y="80"/>
                      <a:pt x="1920" y="1"/>
                      <a:pt x="1737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Google Shape;7625;p55">
                <a:extLst>
                  <a:ext uri="{FF2B5EF4-FFF2-40B4-BE49-F238E27FC236}">
                    <a16:creationId xmlns:a16="http://schemas.microsoft.com/office/drawing/2014/main" id="{3E49CEC3-FCFC-4AFF-B788-1C3546F39AF8}"/>
                  </a:ext>
                </a:extLst>
              </p:cNvPr>
              <p:cNvSpPr/>
              <p:nvPr/>
            </p:nvSpPr>
            <p:spPr>
              <a:xfrm>
                <a:off x="6527939" y="2856973"/>
                <a:ext cx="80781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02" extrusionOk="0">
                    <a:moveTo>
                      <a:pt x="704" y="1"/>
                    </a:moveTo>
                    <a:cubicBezTo>
                      <a:pt x="535" y="1"/>
                      <a:pt x="366" y="73"/>
                      <a:pt x="238" y="213"/>
                    </a:cubicBezTo>
                    <a:cubicBezTo>
                      <a:pt x="0" y="499"/>
                      <a:pt x="24" y="880"/>
                      <a:pt x="286" y="1118"/>
                    </a:cubicBezTo>
                    <a:lnTo>
                      <a:pt x="1334" y="2047"/>
                    </a:lnTo>
                    <a:cubicBezTo>
                      <a:pt x="1449" y="2152"/>
                      <a:pt x="1593" y="2201"/>
                      <a:pt x="1737" y="2201"/>
                    </a:cubicBezTo>
                    <a:cubicBezTo>
                      <a:pt x="1920" y="2201"/>
                      <a:pt x="2106" y="2122"/>
                      <a:pt x="2239" y="1975"/>
                    </a:cubicBezTo>
                    <a:cubicBezTo>
                      <a:pt x="2477" y="1713"/>
                      <a:pt x="2429" y="1332"/>
                      <a:pt x="2167" y="1094"/>
                    </a:cubicBezTo>
                    <a:lnTo>
                      <a:pt x="1120" y="165"/>
                    </a:lnTo>
                    <a:cubicBezTo>
                      <a:pt x="998" y="55"/>
                      <a:pt x="851" y="1"/>
                      <a:pt x="70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Google Shape;7626;p55">
                <a:extLst>
                  <a:ext uri="{FF2B5EF4-FFF2-40B4-BE49-F238E27FC236}">
                    <a16:creationId xmlns:a16="http://schemas.microsoft.com/office/drawing/2014/main" id="{E8030FE7-E9CE-46B7-9D6D-6AEE1B703DAB}"/>
                  </a:ext>
                </a:extLst>
              </p:cNvPr>
              <p:cNvSpPr/>
              <p:nvPr/>
            </p:nvSpPr>
            <p:spPr>
              <a:xfrm>
                <a:off x="6407530" y="2592574"/>
                <a:ext cx="30330" cy="4846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486" extrusionOk="0">
                    <a:moveTo>
                      <a:pt x="184" y="0"/>
                    </a:moveTo>
                    <a:cubicBezTo>
                      <a:pt x="164" y="0"/>
                      <a:pt x="143" y="3"/>
                      <a:pt x="120" y="9"/>
                    </a:cubicBezTo>
                    <a:cubicBezTo>
                      <a:pt x="25" y="80"/>
                      <a:pt x="1" y="175"/>
                      <a:pt x="25" y="247"/>
                    </a:cubicBezTo>
                    <a:lnTo>
                      <a:pt x="573" y="1390"/>
                    </a:lnTo>
                    <a:cubicBezTo>
                      <a:pt x="596" y="1438"/>
                      <a:pt x="644" y="1485"/>
                      <a:pt x="715" y="1485"/>
                    </a:cubicBezTo>
                    <a:lnTo>
                      <a:pt x="811" y="1485"/>
                    </a:lnTo>
                    <a:cubicBezTo>
                      <a:pt x="882" y="1414"/>
                      <a:pt x="930" y="1342"/>
                      <a:pt x="882" y="1247"/>
                    </a:cubicBezTo>
                    <a:lnTo>
                      <a:pt x="358" y="104"/>
                    </a:lnTo>
                    <a:cubicBezTo>
                      <a:pt x="304" y="31"/>
                      <a:pt x="249" y="0"/>
                      <a:pt x="184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Google Shape;7627;p55">
                <a:extLst>
                  <a:ext uri="{FF2B5EF4-FFF2-40B4-BE49-F238E27FC236}">
                    <a16:creationId xmlns:a16="http://schemas.microsoft.com/office/drawing/2014/main" id="{C66FA439-2A0C-4AE0-89BF-8F69D795FBB7}"/>
                  </a:ext>
                </a:extLst>
              </p:cNvPr>
              <p:cNvSpPr/>
              <p:nvPr/>
            </p:nvSpPr>
            <p:spPr>
              <a:xfrm>
                <a:off x="6489096" y="2591791"/>
                <a:ext cx="29547" cy="4924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510" extrusionOk="0">
                    <a:moveTo>
                      <a:pt x="740" y="0"/>
                    </a:moveTo>
                    <a:cubicBezTo>
                      <a:pt x="664" y="0"/>
                      <a:pt x="590" y="31"/>
                      <a:pt x="572" y="104"/>
                    </a:cubicBezTo>
                    <a:lnTo>
                      <a:pt x="24" y="1223"/>
                    </a:lnTo>
                    <a:cubicBezTo>
                      <a:pt x="1" y="1319"/>
                      <a:pt x="24" y="1438"/>
                      <a:pt x="120" y="1462"/>
                    </a:cubicBezTo>
                    <a:cubicBezTo>
                      <a:pt x="120" y="1509"/>
                      <a:pt x="143" y="1509"/>
                      <a:pt x="167" y="1509"/>
                    </a:cubicBezTo>
                    <a:cubicBezTo>
                      <a:pt x="239" y="1509"/>
                      <a:pt x="286" y="1485"/>
                      <a:pt x="358" y="1390"/>
                    </a:cubicBezTo>
                    <a:lnTo>
                      <a:pt x="882" y="247"/>
                    </a:lnTo>
                    <a:cubicBezTo>
                      <a:pt x="905" y="152"/>
                      <a:pt x="882" y="33"/>
                      <a:pt x="810" y="9"/>
                    </a:cubicBezTo>
                    <a:cubicBezTo>
                      <a:pt x="788" y="3"/>
                      <a:pt x="764" y="0"/>
                      <a:pt x="740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Google Shape;7628;p55">
                <a:extLst>
                  <a:ext uri="{FF2B5EF4-FFF2-40B4-BE49-F238E27FC236}">
                    <a16:creationId xmlns:a16="http://schemas.microsoft.com/office/drawing/2014/main" id="{81DB8B2D-1649-43A4-8A53-D2CA94C1A741}"/>
                  </a:ext>
                </a:extLst>
              </p:cNvPr>
              <p:cNvSpPr/>
              <p:nvPr/>
            </p:nvSpPr>
            <p:spPr>
              <a:xfrm>
                <a:off x="6381145" y="2620785"/>
                <a:ext cx="163128" cy="145289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4455" extrusionOk="0">
                    <a:moveTo>
                      <a:pt x="2501" y="1"/>
                    </a:moveTo>
                    <a:cubicBezTo>
                      <a:pt x="1143" y="1"/>
                      <a:pt x="0" y="1001"/>
                      <a:pt x="0" y="2216"/>
                    </a:cubicBezTo>
                    <a:cubicBezTo>
                      <a:pt x="0" y="3478"/>
                      <a:pt x="1096" y="4454"/>
                      <a:pt x="2501" y="4454"/>
                    </a:cubicBezTo>
                    <a:cubicBezTo>
                      <a:pt x="3882" y="4454"/>
                      <a:pt x="5001" y="3454"/>
                      <a:pt x="5001" y="2216"/>
                    </a:cubicBezTo>
                    <a:cubicBezTo>
                      <a:pt x="5001" y="1001"/>
                      <a:pt x="3882" y="1"/>
                      <a:pt x="250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Google Shape;7629;p55">
                <a:extLst>
                  <a:ext uri="{FF2B5EF4-FFF2-40B4-BE49-F238E27FC236}">
                    <a16:creationId xmlns:a16="http://schemas.microsoft.com/office/drawing/2014/main" id="{659FCE89-D624-4CF4-A74D-38FB9E0B43AA}"/>
                  </a:ext>
                </a:extLst>
              </p:cNvPr>
              <p:cNvSpPr/>
              <p:nvPr/>
            </p:nvSpPr>
            <p:spPr>
              <a:xfrm>
                <a:off x="6380362" y="2620035"/>
                <a:ext cx="97903" cy="146039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478" extrusionOk="0">
                    <a:moveTo>
                      <a:pt x="2501" y="0"/>
                    </a:moveTo>
                    <a:cubicBezTo>
                      <a:pt x="1096" y="0"/>
                      <a:pt x="0" y="1000"/>
                      <a:pt x="0" y="2239"/>
                    </a:cubicBezTo>
                    <a:cubicBezTo>
                      <a:pt x="0" y="3477"/>
                      <a:pt x="1120" y="4477"/>
                      <a:pt x="2501" y="4477"/>
                    </a:cubicBezTo>
                    <a:cubicBezTo>
                      <a:pt x="2668" y="4477"/>
                      <a:pt x="2858" y="4453"/>
                      <a:pt x="3001" y="4430"/>
                    </a:cubicBezTo>
                    <a:cubicBezTo>
                      <a:pt x="1668" y="4382"/>
                      <a:pt x="596" y="3406"/>
                      <a:pt x="596" y="2191"/>
                    </a:cubicBezTo>
                    <a:cubicBezTo>
                      <a:pt x="596" y="1119"/>
                      <a:pt x="1453" y="214"/>
                      <a:pt x="2596" y="0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Google Shape;7630;p55">
                <a:extLst>
                  <a:ext uri="{FF2B5EF4-FFF2-40B4-BE49-F238E27FC236}">
                    <a16:creationId xmlns:a16="http://schemas.microsoft.com/office/drawing/2014/main" id="{76FD3DC2-FA87-4BC2-8D93-4F51089207D3}"/>
                  </a:ext>
                </a:extLst>
              </p:cNvPr>
              <p:cNvSpPr/>
              <p:nvPr/>
            </p:nvSpPr>
            <p:spPr>
              <a:xfrm>
                <a:off x="6289501" y="2800225"/>
                <a:ext cx="8701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239" extrusionOk="0">
                    <a:moveTo>
                      <a:pt x="643" y="0"/>
                    </a:moveTo>
                    <a:cubicBezTo>
                      <a:pt x="286" y="0"/>
                      <a:pt x="0" y="286"/>
                      <a:pt x="0" y="643"/>
                    </a:cubicBezTo>
                    <a:cubicBezTo>
                      <a:pt x="48" y="976"/>
                      <a:pt x="334" y="1238"/>
                      <a:pt x="667" y="1238"/>
                    </a:cubicBezTo>
                    <a:lnTo>
                      <a:pt x="2048" y="1238"/>
                    </a:lnTo>
                    <a:cubicBezTo>
                      <a:pt x="2405" y="1238"/>
                      <a:pt x="2667" y="953"/>
                      <a:pt x="2667" y="595"/>
                    </a:cubicBezTo>
                    <a:cubicBezTo>
                      <a:pt x="2644" y="262"/>
                      <a:pt x="2334" y="0"/>
                      <a:pt x="200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Google Shape;7631;p55">
                <a:extLst>
                  <a:ext uri="{FF2B5EF4-FFF2-40B4-BE49-F238E27FC236}">
                    <a16:creationId xmlns:a16="http://schemas.microsoft.com/office/drawing/2014/main" id="{573E443E-2387-4FFE-9DC3-CCA81D4357AD}"/>
                  </a:ext>
                </a:extLst>
              </p:cNvPr>
              <p:cNvSpPr/>
              <p:nvPr/>
            </p:nvSpPr>
            <p:spPr>
              <a:xfrm>
                <a:off x="6291034" y="2812651"/>
                <a:ext cx="85477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834" extrusionOk="0">
                    <a:moveTo>
                      <a:pt x="48" y="0"/>
                    </a:moveTo>
                    <a:cubicBezTo>
                      <a:pt x="25" y="72"/>
                      <a:pt x="25" y="95"/>
                      <a:pt x="25" y="143"/>
                    </a:cubicBezTo>
                    <a:cubicBezTo>
                      <a:pt x="1" y="500"/>
                      <a:pt x="287" y="834"/>
                      <a:pt x="644" y="834"/>
                    </a:cubicBezTo>
                    <a:lnTo>
                      <a:pt x="1954" y="834"/>
                    </a:lnTo>
                    <a:cubicBezTo>
                      <a:pt x="2311" y="834"/>
                      <a:pt x="2620" y="548"/>
                      <a:pt x="2597" y="143"/>
                    </a:cubicBezTo>
                    <a:cubicBezTo>
                      <a:pt x="2597" y="95"/>
                      <a:pt x="2549" y="24"/>
                      <a:pt x="2549" y="0"/>
                    </a:cubicBezTo>
                    <a:cubicBezTo>
                      <a:pt x="2478" y="238"/>
                      <a:pt x="2239" y="381"/>
                      <a:pt x="1954" y="381"/>
                    </a:cubicBezTo>
                    <a:lnTo>
                      <a:pt x="620" y="381"/>
                    </a:lnTo>
                    <a:cubicBezTo>
                      <a:pt x="358" y="381"/>
                      <a:pt x="144" y="214"/>
                      <a:pt x="4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Google Shape;7632;p55">
                <a:extLst>
                  <a:ext uri="{FF2B5EF4-FFF2-40B4-BE49-F238E27FC236}">
                    <a16:creationId xmlns:a16="http://schemas.microsoft.com/office/drawing/2014/main" id="{DA04DAA2-BB7F-465B-A7B9-E1E8688A41E4}"/>
                  </a:ext>
                </a:extLst>
              </p:cNvPr>
              <p:cNvSpPr/>
              <p:nvPr/>
            </p:nvSpPr>
            <p:spPr>
              <a:xfrm>
                <a:off x="6315885" y="2711288"/>
                <a:ext cx="80814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202" extrusionOk="0">
                    <a:moveTo>
                      <a:pt x="741" y="1"/>
                    </a:moveTo>
                    <a:cubicBezTo>
                      <a:pt x="557" y="1"/>
                      <a:pt x="372" y="80"/>
                      <a:pt x="239" y="227"/>
                    </a:cubicBezTo>
                    <a:cubicBezTo>
                      <a:pt x="1" y="489"/>
                      <a:pt x="49" y="870"/>
                      <a:pt x="310" y="1108"/>
                    </a:cubicBezTo>
                    <a:lnTo>
                      <a:pt x="1358" y="2036"/>
                    </a:lnTo>
                    <a:cubicBezTo>
                      <a:pt x="1480" y="2147"/>
                      <a:pt x="1627" y="2201"/>
                      <a:pt x="1774" y="2201"/>
                    </a:cubicBezTo>
                    <a:cubicBezTo>
                      <a:pt x="1943" y="2201"/>
                      <a:pt x="2112" y="2129"/>
                      <a:pt x="2239" y="1989"/>
                    </a:cubicBezTo>
                    <a:cubicBezTo>
                      <a:pt x="2478" y="1703"/>
                      <a:pt x="2454" y="1322"/>
                      <a:pt x="2192" y="1084"/>
                    </a:cubicBezTo>
                    <a:lnTo>
                      <a:pt x="1144" y="155"/>
                    </a:lnTo>
                    <a:cubicBezTo>
                      <a:pt x="1028" y="50"/>
                      <a:pt x="885" y="1"/>
                      <a:pt x="74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Google Shape;7633;p55">
                <a:extLst>
                  <a:ext uri="{FF2B5EF4-FFF2-40B4-BE49-F238E27FC236}">
                    <a16:creationId xmlns:a16="http://schemas.microsoft.com/office/drawing/2014/main" id="{826A4EAC-32AE-4E19-AB49-5831413C2DDC}"/>
                  </a:ext>
                </a:extLst>
              </p:cNvPr>
              <p:cNvSpPr/>
              <p:nvPr/>
            </p:nvSpPr>
            <p:spPr>
              <a:xfrm>
                <a:off x="6317451" y="2716343"/>
                <a:ext cx="77683" cy="6675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047" extrusionOk="0">
                    <a:moveTo>
                      <a:pt x="286" y="0"/>
                    </a:moveTo>
                    <a:cubicBezTo>
                      <a:pt x="262" y="48"/>
                      <a:pt x="215" y="48"/>
                      <a:pt x="215" y="72"/>
                    </a:cubicBezTo>
                    <a:cubicBezTo>
                      <a:pt x="1" y="334"/>
                      <a:pt x="24" y="715"/>
                      <a:pt x="286" y="953"/>
                    </a:cubicBezTo>
                    <a:lnTo>
                      <a:pt x="1334" y="1881"/>
                    </a:lnTo>
                    <a:cubicBezTo>
                      <a:pt x="1456" y="1992"/>
                      <a:pt x="1603" y="2046"/>
                      <a:pt x="1750" y="2046"/>
                    </a:cubicBezTo>
                    <a:cubicBezTo>
                      <a:pt x="1919" y="2046"/>
                      <a:pt x="2088" y="1974"/>
                      <a:pt x="2215" y="1834"/>
                    </a:cubicBezTo>
                    <a:cubicBezTo>
                      <a:pt x="2311" y="1715"/>
                      <a:pt x="2382" y="1596"/>
                      <a:pt x="2382" y="1429"/>
                    </a:cubicBezTo>
                    <a:lnTo>
                      <a:pt x="2382" y="1429"/>
                    </a:lnTo>
                    <a:cubicBezTo>
                      <a:pt x="2239" y="1536"/>
                      <a:pt x="2090" y="1590"/>
                      <a:pt x="1947" y="1590"/>
                    </a:cubicBezTo>
                    <a:cubicBezTo>
                      <a:pt x="1804" y="1590"/>
                      <a:pt x="1668" y="1536"/>
                      <a:pt x="1548" y="1429"/>
                    </a:cubicBezTo>
                    <a:lnTo>
                      <a:pt x="501" y="524"/>
                    </a:lnTo>
                    <a:cubicBezTo>
                      <a:pt x="358" y="405"/>
                      <a:pt x="262" y="191"/>
                      <a:pt x="2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Google Shape;7634;p55">
                <a:extLst>
                  <a:ext uri="{FF2B5EF4-FFF2-40B4-BE49-F238E27FC236}">
                    <a16:creationId xmlns:a16="http://schemas.microsoft.com/office/drawing/2014/main" id="{EC9471C8-F79E-484A-8147-5180920C7BE5}"/>
                  </a:ext>
                </a:extLst>
              </p:cNvPr>
              <p:cNvSpPr/>
              <p:nvPr/>
            </p:nvSpPr>
            <p:spPr>
              <a:xfrm>
                <a:off x="6315885" y="2856973"/>
                <a:ext cx="80814" cy="71813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202" extrusionOk="0">
                    <a:moveTo>
                      <a:pt x="1774" y="1"/>
                    </a:moveTo>
                    <a:cubicBezTo>
                      <a:pt x="1627" y="1"/>
                      <a:pt x="1480" y="55"/>
                      <a:pt x="1358" y="165"/>
                    </a:cubicBezTo>
                    <a:lnTo>
                      <a:pt x="310" y="1094"/>
                    </a:lnTo>
                    <a:cubicBezTo>
                      <a:pt x="49" y="1332"/>
                      <a:pt x="1" y="1713"/>
                      <a:pt x="239" y="1975"/>
                    </a:cubicBezTo>
                    <a:cubicBezTo>
                      <a:pt x="372" y="2122"/>
                      <a:pt x="557" y="2201"/>
                      <a:pt x="741" y="2201"/>
                    </a:cubicBezTo>
                    <a:cubicBezTo>
                      <a:pt x="885" y="2201"/>
                      <a:pt x="1028" y="2152"/>
                      <a:pt x="1144" y="2047"/>
                    </a:cubicBezTo>
                    <a:lnTo>
                      <a:pt x="2192" y="1118"/>
                    </a:lnTo>
                    <a:cubicBezTo>
                      <a:pt x="2454" y="880"/>
                      <a:pt x="2478" y="499"/>
                      <a:pt x="2239" y="213"/>
                    </a:cubicBezTo>
                    <a:cubicBezTo>
                      <a:pt x="2112" y="73"/>
                      <a:pt x="1943" y="1"/>
                      <a:pt x="177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Google Shape;7635;p55">
                <a:extLst>
                  <a:ext uri="{FF2B5EF4-FFF2-40B4-BE49-F238E27FC236}">
                    <a16:creationId xmlns:a16="http://schemas.microsoft.com/office/drawing/2014/main" id="{4DD05F9A-C94C-4190-803C-41A46CB2D28C}"/>
                  </a:ext>
                </a:extLst>
              </p:cNvPr>
              <p:cNvSpPr/>
              <p:nvPr/>
            </p:nvSpPr>
            <p:spPr>
              <a:xfrm>
                <a:off x="6323680" y="2857691"/>
                <a:ext cx="73019" cy="69856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142" extrusionOk="0">
                    <a:moveTo>
                      <a:pt x="1548" y="0"/>
                    </a:moveTo>
                    <a:cubicBezTo>
                      <a:pt x="1762" y="262"/>
                      <a:pt x="1738" y="643"/>
                      <a:pt x="1500" y="881"/>
                    </a:cubicBezTo>
                    <a:lnTo>
                      <a:pt x="453" y="1786"/>
                    </a:lnTo>
                    <a:cubicBezTo>
                      <a:pt x="333" y="1905"/>
                      <a:pt x="167" y="1929"/>
                      <a:pt x="0" y="1929"/>
                    </a:cubicBezTo>
                    <a:cubicBezTo>
                      <a:pt x="128" y="2070"/>
                      <a:pt x="303" y="2142"/>
                      <a:pt x="479" y="2142"/>
                    </a:cubicBezTo>
                    <a:cubicBezTo>
                      <a:pt x="631" y="2142"/>
                      <a:pt x="783" y="2088"/>
                      <a:pt x="905" y="1977"/>
                    </a:cubicBezTo>
                    <a:lnTo>
                      <a:pt x="1953" y="1072"/>
                    </a:lnTo>
                    <a:cubicBezTo>
                      <a:pt x="2215" y="858"/>
                      <a:pt x="2239" y="477"/>
                      <a:pt x="2000" y="191"/>
                    </a:cubicBezTo>
                    <a:cubicBezTo>
                      <a:pt x="1881" y="48"/>
                      <a:pt x="1738" y="0"/>
                      <a:pt x="1548" y="0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Google Shape;7636;p55">
                <a:extLst>
                  <a:ext uri="{FF2B5EF4-FFF2-40B4-BE49-F238E27FC236}">
                    <a16:creationId xmlns:a16="http://schemas.microsoft.com/office/drawing/2014/main" id="{12F8E51C-14C4-49C5-995A-6677C9401704}"/>
                  </a:ext>
                </a:extLst>
              </p:cNvPr>
              <p:cNvSpPr/>
              <p:nvPr/>
            </p:nvSpPr>
            <p:spPr>
              <a:xfrm>
                <a:off x="6548127" y="2812651"/>
                <a:ext cx="85445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834" extrusionOk="0">
                    <a:moveTo>
                      <a:pt x="72" y="0"/>
                    </a:moveTo>
                    <a:cubicBezTo>
                      <a:pt x="72" y="24"/>
                      <a:pt x="24" y="95"/>
                      <a:pt x="24" y="143"/>
                    </a:cubicBezTo>
                    <a:cubicBezTo>
                      <a:pt x="0" y="548"/>
                      <a:pt x="286" y="834"/>
                      <a:pt x="667" y="834"/>
                    </a:cubicBezTo>
                    <a:lnTo>
                      <a:pt x="1977" y="834"/>
                    </a:lnTo>
                    <a:cubicBezTo>
                      <a:pt x="2334" y="834"/>
                      <a:pt x="2620" y="500"/>
                      <a:pt x="2596" y="143"/>
                    </a:cubicBezTo>
                    <a:cubicBezTo>
                      <a:pt x="2596" y="95"/>
                      <a:pt x="2596" y="72"/>
                      <a:pt x="2572" y="0"/>
                    </a:cubicBezTo>
                    <a:cubicBezTo>
                      <a:pt x="2477" y="214"/>
                      <a:pt x="2263" y="381"/>
                      <a:pt x="2001" y="381"/>
                    </a:cubicBezTo>
                    <a:lnTo>
                      <a:pt x="667" y="381"/>
                    </a:lnTo>
                    <a:cubicBezTo>
                      <a:pt x="381" y="381"/>
                      <a:pt x="191" y="238"/>
                      <a:pt x="72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Google Shape;7637;p55">
                <a:extLst>
                  <a:ext uri="{FF2B5EF4-FFF2-40B4-BE49-F238E27FC236}">
                    <a16:creationId xmlns:a16="http://schemas.microsoft.com/office/drawing/2014/main" id="{B5CAA9B3-E7AB-4953-90DB-D26DCFA92F3B}"/>
                  </a:ext>
                </a:extLst>
              </p:cNvPr>
              <p:cNvSpPr/>
              <p:nvPr/>
            </p:nvSpPr>
            <p:spPr>
              <a:xfrm>
                <a:off x="6531038" y="2716343"/>
                <a:ext cx="77683" cy="6675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047" extrusionOk="0">
                    <a:moveTo>
                      <a:pt x="2072" y="0"/>
                    </a:moveTo>
                    <a:cubicBezTo>
                      <a:pt x="2096" y="191"/>
                      <a:pt x="2025" y="405"/>
                      <a:pt x="1858" y="524"/>
                    </a:cubicBezTo>
                    <a:lnTo>
                      <a:pt x="834" y="1429"/>
                    </a:lnTo>
                    <a:cubicBezTo>
                      <a:pt x="715" y="1536"/>
                      <a:pt x="566" y="1590"/>
                      <a:pt x="417" y="1590"/>
                    </a:cubicBezTo>
                    <a:cubicBezTo>
                      <a:pt x="268" y="1590"/>
                      <a:pt x="120" y="1536"/>
                      <a:pt x="0" y="1429"/>
                    </a:cubicBezTo>
                    <a:lnTo>
                      <a:pt x="0" y="1429"/>
                    </a:lnTo>
                    <a:cubicBezTo>
                      <a:pt x="0" y="1596"/>
                      <a:pt x="48" y="1715"/>
                      <a:pt x="143" y="1834"/>
                    </a:cubicBezTo>
                    <a:cubicBezTo>
                      <a:pt x="271" y="1974"/>
                      <a:pt x="440" y="2046"/>
                      <a:pt x="609" y="2046"/>
                    </a:cubicBezTo>
                    <a:cubicBezTo>
                      <a:pt x="756" y="2046"/>
                      <a:pt x="903" y="1992"/>
                      <a:pt x="1025" y="1881"/>
                    </a:cubicBezTo>
                    <a:lnTo>
                      <a:pt x="2072" y="953"/>
                    </a:lnTo>
                    <a:cubicBezTo>
                      <a:pt x="2334" y="715"/>
                      <a:pt x="2382" y="334"/>
                      <a:pt x="2144" y="72"/>
                    </a:cubicBezTo>
                    <a:cubicBezTo>
                      <a:pt x="2144" y="48"/>
                      <a:pt x="2096" y="48"/>
                      <a:pt x="2072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Google Shape;7638;p55">
                <a:extLst>
                  <a:ext uri="{FF2B5EF4-FFF2-40B4-BE49-F238E27FC236}">
                    <a16:creationId xmlns:a16="http://schemas.microsoft.com/office/drawing/2014/main" id="{70BEE776-5CBE-4627-A757-83D2EF499937}"/>
                  </a:ext>
                </a:extLst>
              </p:cNvPr>
              <p:cNvSpPr/>
              <p:nvPr/>
            </p:nvSpPr>
            <p:spPr>
              <a:xfrm>
                <a:off x="6528722" y="2857691"/>
                <a:ext cx="73019" cy="7109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180" extrusionOk="0">
                    <a:moveTo>
                      <a:pt x="691" y="0"/>
                    </a:moveTo>
                    <a:cubicBezTo>
                      <a:pt x="500" y="0"/>
                      <a:pt x="357" y="48"/>
                      <a:pt x="238" y="191"/>
                    </a:cubicBezTo>
                    <a:cubicBezTo>
                      <a:pt x="0" y="477"/>
                      <a:pt x="24" y="858"/>
                      <a:pt x="310" y="1096"/>
                    </a:cubicBezTo>
                    <a:lnTo>
                      <a:pt x="1334" y="2025"/>
                    </a:lnTo>
                    <a:cubicBezTo>
                      <a:pt x="1460" y="2130"/>
                      <a:pt x="1604" y="2179"/>
                      <a:pt x="1747" y="2179"/>
                    </a:cubicBezTo>
                    <a:cubicBezTo>
                      <a:pt x="1928" y="2179"/>
                      <a:pt x="2105" y="2100"/>
                      <a:pt x="2239" y="1953"/>
                    </a:cubicBezTo>
                    <a:cubicBezTo>
                      <a:pt x="2096" y="1953"/>
                      <a:pt x="1905" y="1929"/>
                      <a:pt x="1786" y="1810"/>
                    </a:cubicBezTo>
                    <a:lnTo>
                      <a:pt x="738" y="881"/>
                    </a:lnTo>
                    <a:cubicBezTo>
                      <a:pt x="500" y="643"/>
                      <a:pt x="476" y="262"/>
                      <a:pt x="69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Google Shape;7639;p55">
                <a:extLst>
                  <a:ext uri="{FF2B5EF4-FFF2-40B4-BE49-F238E27FC236}">
                    <a16:creationId xmlns:a16="http://schemas.microsoft.com/office/drawing/2014/main" id="{BD660CBE-F88E-4FDA-9796-0683D326EE3A}"/>
                  </a:ext>
                </a:extLst>
              </p:cNvPr>
              <p:cNvSpPr/>
              <p:nvPr/>
            </p:nvSpPr>
            <p:spPr>
              <a:xfrm>
                <a:off x="6342302" y="2699253"/>
                <a:ext cx="240811" cy="240778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7383" extrusionOk="0">
                    <a:moveTo>
                      <a:pt x="3692" y="0"/>
                    </a:moveTo>
                    <a:cubicBezTo>
                      <a:pt x="1668" y="0"/>
                      <a:pt x="1" y="1643"/>
                      <a:pt x="1" y="3691"/>
                    </a:cubicBezTo>
                    <a:cubicBezTo>
                      <a:pt x="1" y="5716"/>
                      <a:pt x="1644" y="7383"/>
                      <a:pt x="3692" y="7383"/>
                    </a:cubicBezTo>
                    <a:cubicBezTo>
                      <a:pt x="5716" y="7383"/>
                      <a:pt x="7383" y="5739"/>
                      <a:pt x="7383" y="3691"/>
                    </a:cubicBezTo>
                    <a:cubicBezTo>
                      <a:pt x="7383" y="1643"/>
                      <a:pt x="5716" y="0"/>
                      <a:pt x="3692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Google Shape;7640;p55">
                <a:extLst>
                  <a:ext uri="{FF2B5EF4-FFF2-40B4-BE49-F238E27FC236}">
                    <a16:creationId xmlns:a16="http://schemas.microsoft.com/office/drawing/2014/main" id="{CD3C2846-09E0-4DA6-AA32-1A830876271F}"/>
                  </a:ext>
                </a:extLst>
              </p:cNvPr>
              <p:cNvSpPr/>
              <p:nvPr/>
            </p:nvSpPr>
            <p:spPr>
              <a:xfrm>
                <a:off x="6325995" y="2682946"/>
                <a:ext cx="273423" cy="267096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190" extrusionOk="0">
                    <a:moveTo>
                      <a:pt x="4192" y="0"/>
                    </a:moveTo>
                    <a:cubicBezTo>
                      <a:pt x="1882" y="0"/>
                      <a:pt x="0" y="1905"/>
                      <a:pt x="0" y="4191"/>
                    </a:cubicBezTo>
                    <a:cubicBezTo>
                      <a:pt x="0" y="6097"/>
                      <a:pt x="1263" y="7668"/>
                      <a:pt x="3001" y="8168"/>
                    </a:cubicBezTo>
                    <a:cubicBezTo>
                      <a:pt x="3030" y="8183"/>
                      <a:pt x="3059" y="8189"/>
                      <a:pt x="3088" y="8189"/>
                    </a:cubicBezTo>
                    <a:cubicBezTo>
                      <a:pt x="3205" y="8189"/>
                      <a:pt x="3315" y="8083"/>
                      <a:pt x="3335" y="7930"/>
                    </a:cubicBezTo>
                    <a:cubicBezTo>
                      <a:pt x="3430" y="6430"/>
                      <a:pt x="4192" y="5287"/>
                      <a:pt x="4192" y="5287"/>
                    </a:cubicBezTo>
                    <a:cubicBezTo>
                      <a:pt x="4192" y="5287"/>
                      <a:pt x="4978" y="6430"/>
                      <a:pt x="5049" y="7930"/>
                    </a:cubicBezTo>
                    <a:cubicBezTo>
                      <a:pt x="5049" y="8072"/>
                      <a:pt x="5169" y="8179"/>
                      <a:pt x="5308" y="8179"/>
                    </a:cubicBezTo>
                    <a:cubicBezTo>
                      <a:pt x="5332" y="8179"/>
                      <a:pt x="5357" y="8176"/>
                      <a:pt x="5383" y="8168"/>
                    </a:cubicBezTo>
                    <a:cubicBezTo>
                      <a:pt x="7097" y="7668"/>
                      <a:pt x="8383" y="6073"/>
                      <a:pt x="8383" y="4168"/>
                    </a:cubicBezTo>
                    <a:cubicBezTo>
                      <a:pt x="8359" y="1858"/>
                      <a:pt x="6478" y="0"/>
                      <a:pt x="4192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Google Shape;7641;p55">
                <a:extLst>
                  <a:ext uri="{FF2B5EF4-FFF2-40B4-BE49-F238E27FC236}">
                    <a16:creationId xmlns:a16="http://schemas.microsoft.com/office/drawing/2014/main" id="{DACC958F-1B34-400F-A6F7-C6864C1F5237}"/>
                  </a:ext>
                </a:extLst>
              </p:cNvPr>
              <p:cNvSpPr/>
              <p:nvPr/>
            </p:nvSpPr>
            <p:spPr>
              <a:xfrm>
                <a:off x="6325995" y="2689143"/>
                <a:ext cx="98653" cy="26178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8027" extrusionOk="0">
                    <a:moveTo>
                      <a:pt x="2882" y="1"/>
                    </a:moveTo>
                    <a:lnTo>
                      <a:pt x="2882" y="1"/>
                    </a:lnTo>
                    <a:cubicBezTo>
                      <a:pt x="1215" y="572"/>
                      <a:pt x="0" y="2144"/>
                      <a:pt x="0" y="4025"/>
                    </a:cubicBezTo>
                    <a:cubicBezTo>
                      <a:pt x="0" y="5930"/>
                      <a:pt x="1286" y="7502"/>
                      <a:pt x="3001" y="8026"/>
                    </a:cubicBezTo>
                    <a:lnTo>
                      <a:pt x="3025" y="8026"/>
                    </a:lnTo>
                    <a:cubicBezTo>
                      <a:pt x="1667" y="7193"/>
                      <a:pt x="739" y="5692"/>
                      <a:pt x="739" y="4001"/>
                    </a:cubicBezTo>
                    <a:cubicBezTo>
                      <a:pt x="739" y="2334"/>
                      <a:pt x="1572" y="882"/>
                      <a:pt x="2882" y="1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Google Shape;7642;p55">
                <a:extLst>
                  <a:ext uri="{FF2B5EF4-FFF2-40B4-BE49-F238E27FC236}">
                    <a16:creationId xmlns:a16="http://schemas.microsoft.com/office/drawing/2014/main" id="{33D2DED0-B84E-494F-AE08-482C49F734D3}"/>
                  </a:ext>
                </a:extLst>
              </p:cNvPr>
              <p:cNvSpPr/>
              <p:nvPr/>
            </p:nvSpPr>
            <p:spPr>
              <a:xfrm>
                <a:off x="6486781" y="2737313"/>
                <a:ext cx="31080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6" y="0"/>
                    </a:moveTo>
                    <a:cubicBezTo>
                      <a:pt x="214" y="0"/>
                      <a:pt x="0" y="191"/>
                      <a:pt x="0" y="476"/>
                    </a:cubicBezTo>
                    <a:cubicBezTo>
                      <a:pt x="0" y="738"/>
                      <a:pt x="214" y="953"/>
                      <a:pt x="476" y="953"/>
                    </a:cubicBezTo>
                    <a:cubicBezTo>
                      <a:pt x="762" y="953"/>
                      <a:pt x="953" y="738"/>
                      <a:pt x="953" y="476"/>
                    </a:cubicBezTo>
                    <a:cubicBezTo>
                      <a:pt x="953" y="191"/>
                      <a:pt x="762" y="0"/>
                      <a:pt x="47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Google Shape;7643;p55">
                <a:extLst>
                  <a:ext uri="{FF2B5EF4-FFF2-40B4-BE49-F238E27FC236}">
                    <a16:creationId xmlns:a16="http://schemas.microsoft.com/office/drawing/2014/main" id="{A643F069-3928-4628-9823-4547FF50076D}"/>
                  </a:ext>
                </a:extLst>
              </p:cNvPr>
              <p:cNvSpPr/>
              <p:nvPr/>
            </p:nvSpPr>
            <p:spPr>
              <a:xfrm>
                <a:off x="6502305" y="2870116"/>
                <a:ext cx="31080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3" h="953" extrusionOk="0">
                    <a:moveTo>
                      <a:pt x="477" y="0"/>
                    </a:moveTo>
                    <a:cubicBezTo>
                      <a:pt x="215" y="0"/>
                      <a:pt x="0" y="215"/>
                      <a:pt x="0" y="477"/>
                    </a:cubicBezTo>
                    <a:cubicBezTo>
                      <a:pt x="0" y="739"/>
                      <a:pt x="215" y="953"/>
                      <a:pt x="477" y="953"/>
                    </a:cubicBezTo>
                    <a:cubicBezTo>
                      <a:pt x="762" y="953"/>
                      <a:pt x="953" y="739"/>
                      <a:pt x="953" y="477"/>
                    </a:cubicBezTo>
                    <a:cubicBezTo>
                      <a:pt x="953" y="239"/>
                      <a:pt x="715" y="24"/>
                      <a:pt x="477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Google Shape;7644;p55">
                <a:extLst>
                  <a:ext uri="{FF2B5EF4-FFF2-40B4-BE49-F238E27FC236}">
                    <a16:creationId xmlns:a16="http://schemas.microsoft.com/office/drawing/2014/main" id="{5448B7B0-610F-443D-BCC9-DA2139EF1924}"/>
                  </a:ext>
                </a:extLst>
              </p:cNvPr>
              <p:cNvSpPr/>
              <p:nvPr/>
            </p:nvSpPr>
            <p:spPr>
              <a:xfrm>
                <a:off x="6520927" y="2800225"/>
                <a:ext cx="38874" cy="38841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1" extrusionOk="0">
                    <a:moveTo>
                      <a:pt x="596" y="0"/>
                    </a:moveTo>
                    <a:cubicBezTo>
                      <a:pt x="263" y="0"/>
                      <a:pt x="1" y="262"/>
                      <a:pt x="1" y="595"/>
                    </a:cubicBezTo>
                    <a:cubicBezTo>
                      <a:pt x="1" y="929"/>
                      <a:pt x="263" y="1191"/>
                      <a:pt x="596" y="1191"/>
                    </a:cubicBezTo>
                    <a:cubicBezTo>
                      <a:pt x="930" y="1191"/>
                      <a:pt x="1192" y="929"/>
                      <a:pt x="1192" y="595"/>
                    </a:cubicBezTo>
                    <a:cubicBezTo>
                      <a:pt x="1192" y="262"/>
                      <a:pt x="930" y="0"/>
                      <a:pt x="59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Google Shape;7645;p55">
                <a:extLst>
                  <a:ext uri="{FF2B5EF4-FFF2-40B4-BE49-F238E27FC236}">
                    <a16:creationId xmlns:a16="http://schemas.microsoft.com/office/drawing/2014/main" id="{6D3C578C-2477-4A89-AD75-056E278DBD9B}"/>
                  </a:ext>
                </a:extLst>
              </p:cNvPr>
              <p:cNvSpPr/>
              <p:nvPr/>
            </p:nvSpPr>
            <p:spPr>
              <a:xfrm>
                <a:off x="6405214" y="2737313"/>
                <a:ext cx="31112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53" extrusionOk="0">
                    <a:moveTo>
                      <a:pt x="477" y="0"/>
                    </a:moveTo>
                    <a:cubicBezTo>
                      <a:pt x="215" y="0"/>
                      <a:pt x="1" y="191"/>
                      <a:pt x="1" y="476"/>
                    </a:cubicBezTo>
                    <a:cubicBezTo>
                      <a:pt x="1" y="738"/>
                      <a:pt x="215" y="953"/>
                      <a:pt x="477" y="953"/>
                    </a:cubicBezTo>
                    <a:cubicBezTo>
                      <a:pt x="763" y="953"/>
                      <a:pt x="953" y="738"/>
                      <a:pt x="953" y="476"/>
                    </a:cubicBezTo>
                    <a:cubicBezTo>
                      <a:pt x="953" y="191"/>
                      <a:pt x="763" y="0"/>
                      <a:pt x="477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Google Shape;7646;p55">
                <a:extLst>
                  <a:ext uri="{FF2B5EF4-FFF2-40B4-BE49-F238E27FC236}">
                    <a16:creationId xmlns:a16="http://schemas.microsoft.com/office/drawing/2014/main" id="{D6D54246-EC05-4B9E-908C-4F1F4DD0B4F0}"/>
                  </a:ext>
                </a:extLst>
              </p:cNvPr>
              <p:cNvSpPr/>
              <p:nvPr/>
            </p:nvSpPr>
            <p:spPr>
              <a:xfrm>
                <a:off x="6391223" y="2870116"/>
                <a:ext cx="31112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53" extrusionOk="0">
                    <a:moveTo>
                      <a:pt x="477" y="0"/>
                    </a:moveTo>
                    <a:cubicBezTo>
                      <a:pt x="191" y="0"/>
                      <a:pt x="1" y="215"/>
                      <a:pt x="1" y="477"/>
                    </a:cubicBezTo>
                    <a:cubicBezTo>
                      <a:pt x="1" y="739"/>
                      <a:pt x="191" y="953"/>
                      <a:pt x="477" y="953"/>
                    </a:cubicBezTo>
                    <a:cubicBezTo>
                      <a:pt x="739" y="953"/>
                      <a:pt x="953" y="739"/>
                      <a:pt x="953" y="477"/>
                    </a:cubicBezTo>
                    <a:cubicBezTo>
                      <a:pt x="953" y="239"/>
                      <a:pt x="739" y="24"/>
                      <a:pt x="477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Google Shape;7647;p55">
                <a:extLst>
                  <a:ext uri="{FF2B5EF4-FFF2-40B4-BE49-F238E27FC236}">
                    <a16:creationId xmlns:a16="http://schemas.microsoft.com/office/drawing/2014/main" id="{318D2A9A-55A4-453F-9E40-8BAAB6071543}"/>
                  </a:ext>
                </a:extLst>
              </p:cNvPr>
              <p:cNvSpPr/>
              <p:nvPr/>
            </p:nvSpPr>
            <p:spPr>
              <a:xfrm>
                <a:off x="6364838" y="2800225"/>
                <a:ext cx="38841" cy="38841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1" extrusionOk="0">
                    <a:moveTo>
                      <a:pt x="596" y="0"/>
                    </a:moveTo>
                    <a:cubicBezTo>
                      <a:pt x="262" y="0"/>
                      <a:pt x="0" y="262"/>
                      <a:pt x="0" y="595"/>
                    </a:cubicBezTo>
                    <a:cubicBezTo>
                      <a:pt x="0" y="929"/>
                      <a:pt x="262" y="1191"/>
                      <a:pt x="596" y="1191"/>
                    </a:cubicBezTo>
                    <a:cubicBezTo>
                      <a:pt x="929" y="1191"/>
                      <a:pt x="1191" y="929"/>
                      <a:pt x="1191" y="595"/>
                    </a:cubicBezTo>
                    <a:cubicBezTo>
                      <a:pt x="1191" y="262"/>
                      <a:pt x="929" y="0"/>
                      <a:pt x="59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Google Shape;7648;p55">
                <a:extLst>
                  <a:ext uri="{FF2B5EF4-FFF2-40B4-BE49-F238E27FC236}">
                    <a16:creationId xmlns:a16="http://schemas.microsoft.com/office/drawing/2014/main" id="{E20FAD04-A850-43AD-9FB2-B62838A45C10}"/>
                  </a:ext>
                </a:extLst>
              </p:cNvPr>
              <p:cNvSpPr/>
              <p:nvPr/>
            </p:nvSpPr>
            <p:spPr>
              <a:xfrm>
                <a:off x="6400550" y="2585594"/>
                <a:ext cx="25666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" extrusionOk="0">
                    <a:moveTo>
                      <a:pt x="448" y="1"/>
                    </a:moveTo>
                    <a:cubicBezTo>
                      <a:pt x="426" y="1"/>
                      <a:pt x="404" y="3"/>
                      <a:pt x="382" y="8"/>
                    </a:cubicBezTo>
                    <a:cubicBezTo>
                      <a:pt x="191" y="8"/>
                      <a:pt x="1" y="175"/>
                      <a:pt x="1" y="389"/>
                    </a:cubicBezTo>
                    <a:cubicBezTo>
                      <a:pt x="1" y="604"/>
                      <a:pt x="191" y="770"/>
                      <a:pt x="382" y="770"/>
                    </a:cubicBezTo>
                    <a:cubicBezTo>
                      <a:pt x="596" y="770"/>
                      <a:pt x="787" y="604"/>
                      <a:pt x="787" y="389"/>
                    </a:cubicBezTo>
                    <a:cubicBezTo>
                      <a:pt x="787" y="176"/>
                      <a:pt x="634" y="1"/>
                      <a:pt x="448" y="1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Google Shape;7649;p55">
                <a:extLst>
                  <a:ext uri="{FF2B5EF4-FFF2-40B4-BE49-F238E27FC236}">
                    <a16:creationId xmlns:a16="http://schemas.microsoft.com/office/drawing/2014/main" id="{6C1A4F4E-79D4-412B-9990-F898838D8D94}"/>
                  </a:ext>
                </a:extLst>
              </p:cNvPr>
              <p:cNvSpPr/>
              <p:nvPr/>
            </p:nvSpPr>
            <p:spPr>
              <a:xfrm>
                <a:off x="6499957" y="2585594"/>
                <a:ext cx="24883" cy="25144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71" extrusionOk="0">
                    <a:moveTo>
                      <a:pt x="447" y="1"/>
                    </a:moveTo>
                    <a:cubicBezTo>
                      <a:pt x="426" y="1"/>
                      <a:pt x="404" y="3"/>
                      <a:pt x="382" y="8"/>
                    </a:cubicBezTo>
                    <a:cubicBezTo>
                      <a:pt x="168" y="8"/>
                      <a:pt x="1" y="175"/>
                      <a:pt x="1" y="389"/>
                    </a:cubicBezTo>
                    <a:cubicBezTo>
                      <a:pt x="1" y="604"/>
                      <a:pt x="168" y="770"/>
                      <a:pt x="382" y="770"/>
                    </a:cubicBezTo>
                    <a:cubicBezTo>
                      <a:pt x="596" y="770"/>
                      <a:pt x="763" y="604"/>
                      <a:pt x="763" y="389"/>
                    </a:cubicBezTo>
                    <a:cubicBezTo>
                      <a:pt x="763" y="176"/>
                      <a:pt x="629" y="1"/>
                      <a:pt x="447" y="1"/>
                    </a:cubicBezTo>
                    <a:close/>
                  </a:path>
                </a:pathLst>
              </a:custGeom>
              <a:solidFill>
                <a:srgbClr val="333E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Google Shape;7650;p55">
                <a:extLst>
                  <a:ext uri="{FF2B5EF4-FFF2-40B4-BE49-F238E27FC236}">
                    <a16:creationId xmlns:a16="http://schemas.microsoft.com/office/drawing/2014/main" id="{6EF1113C-DA40-4FD0-9A3B-8E5D98B01734}"/>
                  </a:ext>
                </a:extLst>
              </p:cNvPr>
              <p:cNvSpPr/>
              <p:nvPr/>
            </p:nvSpPr>
            <p:spPr>
              <a:xfrm>
                <a:off x="6422304" y="2648767"/>
                <a:ext cx="11675" cy="17122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25" extrusionOk="0">
                    <a:moveTo>
                      <a:pt x="143" y="0"/>
                    </a:moveTo>
                    <a:cubicBezTo>
                      <a:pt x="48" y="0"/>
                      <a:pt x="0" y="72"/>
                      <a:pt x="0" y="167"/>
                    </a:cubicBezTo>
                    <a:lnTo>
                      <a:pt x="0" y="357"/>
                    </a:lnTo>
                    <a:cubicBezTo>
                      <a:pt x="0" y="477"/>
                      <a:pt x="72" y="524"/>
                      <a:pt x="167" y="524"/>
                    </a:cubicBezTo>
                    <a:cubicBezTo>
                      <a:pt x="262" y="524"/>
                      <a:pt x="358" y="453"/>
                      <a:pt x="310" y="357"/>
                    </a:cubicBezTo>
                    <a:lnTo>
                      <a:pt x="310" y="167"/>
                    </a:lnTo>
                    <a:cubicBezTo>
                      <a:pt x="310" y="48"/>
                      <a:pt x="239" y="0"/>
                      <a:pt x="143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Google Shape;7651;p55">
                <a:extLst>
                  <a:ext uri="{FF2B5EF4-FFF2-40B4-BE49-F238E27FC236}">
                    <a16:creationId xmlns:a16="http://schemas.microsoft.com/office/drawing/2014/main" id="{5F3D7941-8A82-4BAC-949B-C908C80B49C0}"/>
                  </a:ext>
                </a:extLst>
              </p:cNvPr>
              <p:cNvSpPr/>
              <p:nvPr/>
            </p:nvSpPr>
            <p:spPr>
              <a:xfrm>
                <a:off x="6492195" y="2648767"/>
                <a:ext cx="10142" cy="17122"/>
              </a:xfrm>
              <a:custGeom>
                <a:avLst/>
                <a:gdLst/>
                <a:ahLst/>
                <a:cxnLst/>
                <a:rect l="l" t="t" r="r" b="b"/>
                <a:pathLst>
                  <a:path w="311" h="525" extrusionOk="0">
                    <a:moveTo>
                      <a:pt x="144" y="0"/>
                    </a:moveTo>
                    <a:cubicBezTo>
                      <a:pt x="48" y="0"/>
                      <a:pt x="1" y="72"/>
                      <a:pt x="1" y="167"/>
                    </a:cubicBezTo>
                    <a:lnTo>
                      <a:pt x="1" y="357"/>
                    </a:lnTo>
                    <a:cubicBezTo>
                      <a:pt x="1" y="477"/>
                      <a:pt x="72" y="524"/>
                      <a:pt x="167" y="524"/>
                    </a:cubicBezTo>
                    <a:cubicBezTo>
                      <a:pt x="263" y="524"/>
                      <a:pt x="310" y="453"/>
                      <a:pt x="310" y="357"/>
                    </a:cubicBezTo>
                    <a:lnTo>
                      <a:pt x="310" y="167"/>
                    </a:lnTo>
                    <a:cubicBezTo>
                      <a:pt x="310" y="48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Google Shape;7652;p55">
                <a:extLst>
                  <a:ext uri="{FF2B5EF4-FFF2-40B4-BE49-F238E27FC236}">
                    <a16:creationId xmlns:a16="http://schemas.microsoft.com/office/drawing/2014/main" id="{4D9CFAEF-E5C0-4D58-B16A-8196A5ACEDA4}"/>
                  </a:ext>
                </a:extLst>
              </p:cNvPr>
              <p:cNvSpPr/>
              <p:nvPr/>
            </p:nvSpPr>
            <p:spPr>
              <a:xfrm>
                <a:off x="6447938" y="2654083"/>
                <a:ext cx="31080" cy="1490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457" extrusionOk="0">
                    <a:moveTo>
                      <a:pt x="214" y="1"/>
                    </a:moveTo>
                    <a:cubicBezTo>
                      <a:pt x="172" y="1"/>
                      <a:pt x="129" y="18"/>
                      <a:pt x="96" y="52"/>
                    </a:cubicBezTo>
                    <a:cubicBezTo>
                      <a:pt x="0" y="99"/>
                      <a:pt x="0" y="218"/>
                      <a:pt x="72" y="290"/>
                    </a:cubicBezTo>
                    <a:cubicBezTo>
                      <a:pt x="167" y="409"/>
                      <a:pt x="310" y="456"/>
                      <a:pt x="453" y="456"/>
                    </a:cubicBezTo>
                    <a:cubicBezTo>
                      <a:pt x="596" y="456"/>
                      <a:pt x="762" y="385"/>
                      <a:pt x="905" y="290"/>
                    </a:cubicBezTo>
                    <a:cubicBezTo>
                      <a:pt x="953" y="218"/>
                      <a:pt x="929" y="99"/>
                      <a:pt x="881" y="52"/>
                    </a:cubicBezTo>
                    <a:cubicBezTo>
                      <a:pt x="852" y="22"/>
                      <a:pt x="813" y="8"/>
                      <a:pt x="775" y="8"/>
                    </a:cubicBezTo>
                    <a:cubicBezTo>
                      <a:pt x="723" y="8"/>
                      <a:pt x="671" y="34"/>
                      <a:pt x="643" y="75"/>
                    </a:cubicBezTo>
                    <a:cubicBezTo>
                      <a:pt x="572" y="99"/>
                      <a:pt x="548" y="123"/>
                      <a:pt x="477" y="123"/>
                    </a:cubicBezTo>
                    <a:cubicBezTo>
                      <a:pt x="429" y="123"/>
                      <a:pt x="358" y="99"/>
                      <a:pt x="334" y="75"/>
                    </a:cubicBezTo>
                    <a:cubicBezTo>
                      <a:pt x="308" y="24"/>
                      <a:pt x="262" y="1"/>
                      <a:pt x="214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31" name="Google Shape;7653;p55">
            <a:extLst>
              <a:ext uri="{FF2B5EF4-FFF2-40B4-BE49-F238E27FC236}">
                <a16:creationId xmlns:a16="http://schemas.microsoft.com/office/drawing/2014/main" id="{F48B4878-18A8-4888-A740-39D575DAF3DE}"/>
              </a:ext>
            </a:extLst>
          </p:cNvPr>
          <p:cNvGrpSpPr/>
          <p:nvPr/>
        </p:nvGrpSpPr>
        <p:grpSpPr>
          <a:xfrm>
            <a:off x="8069523" y="2102600"/>
            <a:ext cx="878705" cy="878705"/>
            <a:chOff x="5442575" y="1421313"/>
            <a:chExt cx="506400" cy="506400"/>
          </a:xfrm>
        </p:grpSpPr>
        <p:sp>
          <p:nvSpPr>
            <p:cNvPr id="232" name="Google Shape;7654;p55">
              <a:extLst>
                <a:ext uri="{FF2B5EF4-FFF2-40B4-BE49-F238E27FC236}">
                  <a16:creationId xmlns:a16="http://schemas.microsoft.com/office/drawing/2014/main" id="{7EFA2EC0-0FA5-4535-A200-88CBCB8BA993}"/>
                </a:ext>
              </a:extLst>
            </p:cNvPr>
            <p:cNvSpPr/>
            <p:nvPr/>
          </p:nvSpPr>
          <p:spPr>
            <a:xfrm>
              <a:off x="5442575" y="1421313"/>
              <a:ext cx="506400" cy="506400"/>
            </a:xfrm>
            <a:prstGeom prst="ellipse">
              <a:avLst/>
            </a:prstGeom>
            <a:solidFill>
              <a:srgbClr val="A9CF54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33" name="Google Shape;7655;p55">
              <a:extLst>
                <a:ext uri="{FF2B5EF4-FFF2-40B4-BE49-F238E27FC236}">
                  <a16:creationId xmlns:a16="http://schemas.microsoft.com/office/drawing/2014/main" id="{315874F2-C41D-431D-B9A2-532A6057FF30}"/>
                </a:ext>
              </a:extLst>
            </p:cNvPr>
            <p:cNvGrpSpPr/>
            <p:nvPr/>
          </p:nvGrpSpPr>
          <p:grpSpPr>
            <a:xfrm>
              <a:off x="5510907" y="1519178"/>
              <a:ext cx="369735" cy="310670"/>
              <a:chOff x="5508925" y="1510940"/>
              <a:chExt cx="369735" cy="310670"/>
            </a:xfrm>
          </p:grpSpPr>
          <p:sp>
            <p:nvSpPr>
              <p:cNvPr id="234" name="Google Shape;7656;p55">
                <a:extLst>
                  <a:ext uri="{FF2B5EF4-FFF2-40B4-BE49-F238E27FC236}">
                    <a16:creationId xmlns:a16="http://schemas.microsoft.com/office/drawing/2014/main" id="{AA0BD848-357B-407B-947C-EC55C622CB81}"/>
                  </a:ext>
                </a:extLst>
              </p:cNvPr>
              <p:cNvSpPr/>
              <p:nvPr/>
            </p:nvSpPr>
            <p:spPr>
              <a:xfrm>
                <a:off x="5626987" y="1521181"/>
                <a:ext cx="56713" cy="83749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2568" extrusionOk="0">
                    <a:moveTo>
                      <a:pt x="180" y="0"/>
                    </a:moveTo>
                    <a:cubicBezTo>
                      <a:pt x="108" y="0"/>
                      <a:pt x="41" y="40"/>
                      <a:pt x="24" y="91"/>
                    </a:cubicBezTo>
                    <a:cubicBezTo>
                      <a:pt x="0" y="186"/>
                      <a:pt x="24" y="305"/>
                      <a:pt x="120" y="329"/>
                    </a:cubicBezTo>
                    <a:cubicBezTo>
                      <a:pt x="715" y="615"/>
                      <a:pt x="1096" y="1020"/>
                      <a:pt x="1263" y="1591"/>
                    </a:cubicBezTo>
                    <a:cubicBezTo>
                      <a:pt x="1405" y="1996"/>
                      <a:pt x="1334" y="2353"/>
                      <a:pt x="1334" y="2353"/>
                    </a:cubicBezTo>
                    <a:cubicBezTo>
                      <a:pt x="1334" y="2473"/>
                      <a:pt x="1405" y="2544"/>
                      <a:pt x="1501" y="2568"/>
                    </a:cubicBezTo>
                    <a:cubicBezTo>
                      <a:pt x="1572" y="2568"/>
                      <a:pt x="1667" y="2520"/>
                      <a:pt x="1691" y="2425"/>
                    </a:cubicBezTo>
                    <a:cubicBezTo>
                      <a:pt x="1691" y="2401"/>
                      <a:pt x="1739" y="1996"/>
                      <a:pt x="1596" y="1496"/>
                    </a:cubicBezTo>
                    <a:cubicBezTo>
                      <a:pt x="1453" y="1020"/>
                      <a:pt x="1120" y="401"/>
                      <a:pt x="262" y="20"/>
                    </a:cubicBezTo>
                    <a:cubicBezTo>
                      <a:pt x="236" y="6"/>
                      <a:pt x="207" y="0"/>
                      <a:pt x="180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Google Shape;7657;p55">
                <a:extLst>
                  <a:ext uri="{FF2B5EF4-FFF2-40B4-BE49-F238E27FC236}">
                    <a16:creationId xmlns:a16="http://schemas.microsoft.com/office/drawing/2014/main" id="{58C1B647-CEB1-407A-8313-34D731922E20}"/>
                  </a:ext>
                </a:extLst>
              </p:cNvPr>
              <p:cNvSpPr/>
              <p:nvPr/>
            </p:nvSpPr>
            <p:spPr>
              <a:xfrm>
                <a:off x="5703107" y="1521181"/>
                <a:ext cx="57496" cy="83749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2568" extrusionOk="0">
                    <a:moveTo>
                      <a:pt x="1575" y="0"/>
                    </a:moveTo>
                    <a:cubicBezTo>
                      <a:pt x="1552" y="0"/>
                      <a:pt x="1527" y="6"/>
                      <a:pt x="1501" y="20"/>
                    </a:cubicBezTo>
                    <a:cubicBezTo>
                      <a:pt x="643" y="401"/>
                      <a:pt x="286" y="1044"/>
                      <a:pt x="167" y="1496"/>
                    </a:cubicBezTo>
                    <a:cubicBezTo>
                      <a:pt x="0" y="1996"/>
                      <a:pt x="72" y="2401"/>
                      <a:pt x="72" y="2425"/>
                    </a:cubicBezTo>
                    <a:cubicBezTo>
                      <a:pt x="96" y="2520"/>
                      <a:pt x="167" y="2568"/>
                      <a:pt x="262" y="2568"/>
                    </a:cubicBezTo>
                    <a:cubicBezTo>
                      <a:pt x="357" y="2544"/>
                      <a:pt x="429" y="2449"/>
                      <a:pt x="429" y="2401"/>
                    </a:cubicBezTo>
                    <a:cubicBezTo>
                      <a:pt x="429" y="2401"/>
                      <a:pt x="357" y="2044"/>
                      <a:pt x="477" y="1615"/>
                    </a:cubicBezTo>
                    <a:cubicBezTo>
                      <a:pt x="667" y="1044"/>
                      <a:pt x="1048" y="615"/>
                      <a:pt x="1643" y="329"/>
                    </a:cubicBezTo>
                    <a:cubicBezTo>
                      <a:pt x="1739" y="282"/>
                      <a:pt x="1763" y="186"/>
                      <a:pt x="1739" y="91"/>
                    </a:cubicBezTo>
                    <a:cubicBezTo>
                      <a:pt x="1687" y="40"/>
                      <a:pt x="1636" y="0"/>
                      <a:pt x="1575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7658;p55">
                <a:extLst>
                  <a:ext uri="{FF2B5EF4-FFF2-40B4-BE49-F238E27FC236}">
                    <a16:creationId xmlns:a16="http://schemas.microsoft.com/office/drawing/2014/main" id="{F32A20D8-DB3A-4352-A484-CF893669BB4A}"/>
                  </a:ext>
                </a:extLst>
              </p:cNvPr>
              <p:cNvSpPr/>
              <p:nvPr/>
            </p:nvSpPr>
            <p:spPr>
              <a:xfrm>
                <a:off x="5719414" y="1601802"/>
                <a:ext cx="145256" cy="201969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6193" extrusionOk="0">
                    <a:moveTo>
                      <a:pt x="3001" y="1"/>
                    </a:moveTo>
                    <a:lnTo>
                      <a:pt x="1953" y="334"/>
                    </a:lnTo>
                    <a:lnTo>
                      <a:pt x="1143" y="953"/>
                    </a:lnTo>
                    <a:lnTo>
                      <a:pt x="119" y="2834"/>
                    </a:lnTo>
                    <a:lnTo>
                      <a:pt x="0" y="4763"/>
                    </a:lnTo>
                    <a:lnTo>
                      <a:pt x="953" y="5930"/>
                    </a:lnTo>
                    <a:lnTo>
                      <a:pt x="1810" y="6192"/>
                    </a:lnTo>
                    <a:lnTo>
                      <a:pt x="2739" y="6073"/>
                    </a:lnTo>
                    <a:lnTo>
                      <a:pt x="3263" y="5668"/>
                    </a:lnTo>
                    <a:lnTo>
                      <a:pt x="3382" y="4954"/>
                    </a:lnTo>
                    <a:lnTo>
                      <a:pt x="3358" y="4287"/>
                    </a:lnTo>
                    <a:lnTo>
                      <a:pt x="2977" y="3644"/>
                    </a:lnTo>
                    <a:lnTo>
                      <a:pt x="3477" y="3287"/>
                    </a:lnTo>
                    <a:lnTo>
                      <a:pt x="4049" y="2692"/>
                    </a:lnTo>
                    <a:lnTo>
                      <a:pt x="4454" y="1596"/>
                    </a:lnTo>
                    <a:lnTo>
                      <a:pt x="4073" y="596"/>
                    </a:lnTo>
                    <a:lnTo>
                      <a:pt x="3001" y="1"/>
                    </a:ln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7659;p55">
                <a:extLst>
                  <a:ext uri="{FF2B5EF4-FFF2-40B4-BE49-F238E27FC236}">
                    <a16:creationId xmlns:a16="http://schemas.microsoft.com/office/drawing/2014/main" id="{3A8C34CC-C774-446C-9F69-A2FD1A50EA7A}"/>
                  </a:ext>
                </a:extLst>
              </p:cNvPr>
              <p:cNvSpPr/>
              <p:nvPr/>
            </p:nvSpPr>
            <p:spPr>
              <a:xfrm>
                <a:off x="5522134" y="1601802"/>
                <a:ext cx="145256" cy="201969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6193" extrusionOk="0">
                    <a:moveTo>
                      <a:pt x="1453" y="1"/>
                    </a:moveTo>
                    <a:lnTo>
                      <a:pt x="382" y="596"/>
                    </a:lnTo>
                    <a:lnTo>
                      <a:pt x="0" y="1596"/>
                    </a:lnTo>
                    <a:lnTo>
                      <a:pt x="405" y="2692"/>
                    </a:lnTo>
                    <a:lnTo>
                      <a:pt x="977" y="3287"/>
                    </a:lnTo>
                    <a:lnTo>
                      <a:pt x="1477" y="3644"/>
                    </a:lnTo>
                    <a:lnTo>
                      <a:pt x="1096" y="4287"/>
                    </a:lnTo>
                    <a:lnTo>
                      <a:pt x="1072" y="4954"/>
                    </a:lnTo>
                    <a:lnTo>
                      <a:pt x="1191" y="5668"/>
                    </a:lnTo>
                    <a:lnTo>
                      <a:pt x="1715" y="6073"/>
                    </a:lnTo>
                    <a:lnTo>
                      <a:pt x="2644" y="6192"/>
                    </a:lnTo>
                    <a:lnTo>
                      <a:pt x="3501" y="5930"/>
                    </a:lnTo>
                    <a:lnTo>
                      <a:pt x="4454" y="4763"/>
                    </a:lnTo>
                    <a:lnTo>
                      <a:pt x="4335" y="2834"/>
                    </a:lnTo>
                    <a:lnTo>
                      <a:pt x="3311" y="953"/>
                    </a:lnTo>
                    <a:lnTo>
                      <a:pt x="2501" y="334"/>
                    </a:lnTo>
                    <a:lnTo>
                      <a:pt x="1453" y="1"/>
                    </a:ln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7660;p55">
                <a:extLst>
                  <a:ext uri="{FF2B5EF4-FFF2-40B4-BE49-F238E27FC236}">
                    <a16:creationId xmlns:a16="http://schemas.microsoft.com/office/drawing/2014/main" id="{B64633F6-9915-4586-AA15-62A089BBE0C7}"/>
                  </a:ext>
                </a:extLst>
              </p:cNvPr>
              <p:cNvSpPr/>
              <p:nvPr/>
            </p:nvSpPr>
            <p:spPr>
              <a:xfrm>
                <a:off x="5714750" y="1590550"/>
                <a:ext cx="163910" cy="231060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7085" extrusionOk="0">
                    <a:moveTo>
                      <a:pt x="3106" y="0"/>
                    </a:moveTo>
                    <a:cubicBezTo>
                      <a:pt x="2924" y="0"/>
                      <a:pt x="2736" y="27"/>
                      <a:pt x="2549" y="84"/>
                    </a:cubicBezTo>
                    <a:cubicBezTo>
                      <a:pt x="2049" y="226"/>
                      <a:pt x="1525" y="536"/>
                      <a:pt x="1001" y="1012"/>
                    </a:cubicBezTo>
                    <a:lnTo>
                      <a:pt x="1596" y="1631"/>
                    </a:lnTo>
                    <a:cubicBezTo>
                      <a:pt x="2142" y="1140"/>
                      <a:pt x="2687" y="858"/>
                      <a:pt x="3138" y="858"/>
                    </a:cubicBezTo>
                    <a:cubicBezTo>
                      <a:pt x="3277" y="858"/>
                      <a:pt x="3407" y="885"/>
                      <a:pt x="3525" y="941"/>
                    </a:cubicBezTo>
                    <a:cubicBezTo>
                      <a:pt x="3906" y="1131"/>
                      <a:pt x="4144" y="1631"/>
                      <a:pt x="4120" y="2132"/>
                    </a:cubicBezTo>
                    <a:cubicBezTo>
                      <a:pt x="4073" y="3084"/>
                      <a:pt x="3239" y="3465"/>
                      <a:pt x="2882" y="3584"/>
                    </a:cubicBezTo>
                    <a:cubicBezTo>
                      <a:pt x="2715" y="3656"/>
                      <a:pt x="2644" y="3751"/>
                      <a:pt x="2572" y="3894"/>
                    </a:cubicBezTo>
                    <a:cubicBezTo>
                      <a:pt x="2549" y="4037"/>
                      <a:pt x="2572" y="4180"/>
                      <a:pt x="2692" y="4299"/>
                    </a:cubicBezTo>
                    <a:cubicBezTo>
                      <a:pt x="3144" y="4751"/>
                      <a:pt x="3287" y="5204"/>
                      <a:pt x="3144" y="5585"/>
                    </a:cubicBezTo>
                    <a:cubicBezTo>
                      <a:pt x="2977" y="5942"/>
                      <a:pt x="2596" y="6204"/>
                      <a:pt x="2168" y="6251"/>
                    </a:cubicBezTo>
                    <a:cubicBezTo>
                      <a:pt x="2150" y="6252"/>
                      <a:pt x="2132" y="6253"/>
                      <a:pt x="2114" y="6253"/>
                    </a:cubicBezTo>
                    <a:cubicBezTo>
                      <a:pt x="1565" y="6253"/>
                      <a:pt x="1086" y="5899"/>
                      <a:pt x="786" y="5299"/>
                    </a:cubicBezTo>
                    <a:lnTo>
                      <a:pt x="0" y="5680"/>
                    </a:lnTo>
                    <a:cubicBezTo>
                      <a:pt x="239" y="6156"/>
                      <a:pt x="596" y="6537"/>
                      <a:pt x="1001" y="6775"/>
                    </a:cubicBezTo>
                    <a:cubicBezTo>
                      <a:pt x="1263" y="6990"/>
                      <a:pt x="1644" y="7085"/>
                      <a:pt x="2049" y="7085"/>
                    </a:cubicBezTo>
                    <a:lnTo>
                      <a:pt x="2168" y="7085"/>
                    </a:lnTo>
                    <a:cubicBezTo>
                      <a:pt x="2549" y="7061"/>
                      <a:pt x="2906" y="6942"/>
                      <a:pt x="3192" y="6728"/>
                    </a:cubicBezTo>
                    <a:cubicBezTo>
                      <a:pt x="3525" y="6513"/>
                      <a:pt x="3763" y="6228"/>
                      <a:pt x="3882" y="5894"/>
                    </a:cubicBezTo>
                    <a:cubicBezTo>
                      <a:pt x="4097" y="5323"/>
                      <a:pt x="4001" y="4727"/>
                      <a:pt x="3644" y="4156"/>
                    </a:cubicBezTo>
                    <a:cubicBezTo>
                      <a:pt x="3977" y="3989"/>
                      <a:pt x="4239" y="3775"/>
                      <a:pt x="4454" y="3513"/>
                    </a:cubicBezTo>
                    <a:cubicBezTo>
                      <a:pt x="4740" y="3132"/>
                      <a:pt x="4930" y="2679"/>
                      <a:pt x="4954" y="2203"/>
                    </a:cubicBezTo>
                    <a:cubicBezTo>
                      <a:pt x="5025" y="1346"/>
                      <a:pt x="4573" y="512"/>
                      <a:pt x="3882" y="179"/>
                    </a:cubicBezTo>
                    <a:cubicBezTo>
                      <a:pt x="3652" y="63"/>
                      <a:pt x="3386" y="0"/>
                      <a:pt x="3106" y="0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7661;p55">
                <a:extLst>
                  <a:ext uri="{FF2B5EF4-FFF2-40B4-BE49-F238E27FC236}">
                    <a16:creationId xmlns:a16="http://schemas.microsoft.com/office/drawing/2014/main" id="{EC8A0D59-342D-4BC1-AC82-E44F8EB45DB6}"/>
                  </a:ext>
                </a:extLst>
              </p:cNvPr>
              <p:cNvSpPr/>
              <p:nvPr/>
            </p:nvSpPr>
            <p:spPr>
              <a:xfrm>
                <a:off x="5790870" y="1640645"/>
                <a:ext cx="34961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2" extrusionOk="0">
                    <a:moveTo>
                      <a:pt x="548" y="0"/>
                    </a:moveTo>
                    <a:cubicBezTo>
                      <a:pt x="238" y="0"/>
                      <a:pt x="0" y="238"/>
                      <a:pt x="0" y="548"/>
                    </a:cubicBezTo>
                    <a:cubicBezTo>
                      <a:pt x="0" y="834"/>
                      <a:pt x="238" y="1072"/>
                      <a:pt x="548" y="1072"/>
                    </a:cubicBezTo>
                    <a:cubicBezTo>
                      <a:pt x="834" y="1072"/>
                      <a:pt x="1072" y="834"/>
                      <a:pt x="1072" y="548"/>
                    </a:cubicBezTo>
                    <a:cubicBezTo>
                      <a:pt x="1072" y="238"/>
                      <a:pt x="834" y="0"/>
                      <a:pt x="548" y="0"/>
                    </a:cubicBezTo>
                    <a:close/>
                  </a:path>
                </a:pathLst>
              </a:custGeom>
              <a:solidFill>
                <a:srgbClr val="FAA3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7662;p55">
                <a:extLst>
                  <a:ext uri="{FF2B5EF4-FFF2-40B4-BE49-F238E27FC236}">
                    <a16:creationId xmlns:a16="http://schemas.microsoft.com/office/drawing/2014/main" id="{14F5F1DE-5EE9-489F-AFC2-DB023EBF7F4D}"/>
                  </a:ext>
                </a:extLst>
              </p:cNvPr>
              <p:cNvSpPr/>
              <p:nvPr/>
            </p:nvSpPr>
            <p:spPr>
              <a:xfrm>
                <a:off x="5767552" y="1745498"/>
                <a:ext cx="27231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4" extrusionOk="0">
                    <a:moveTo>
                      <a:pt x="430" y="0"/>
                    </a:moveTo>
                    <a:cubicBezTo>
                      <a:pt x="191" y="0"/>
                      <a:pt x="1" y="191"/>
                      <a:pt x="1" y="429"/>
                    </a:cubicBezTo>
                    <a:cubicBezTo>
                      <a:pt x="1" y="667"/>
                      <a:pt x="191" y="834"/>
                      <a:pt x="430" y="834"/>
                    </a:cubicBezTo>
                    <a:cubicBezTo>
                      <a:pt x="668" y="834"/>
                      <a:pt x="834" y="667"/>
                      <a:pt x="834" y="429"/>
                    </a:cubicBezTo>
                    <a:cubicBezTo>
                      <a:pt x="834" y="191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FAA3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7663;p55">
                <a:extLst>
                  <a:ext uri="{FF2B5EF4-FFF2-40B4-BE49-F238E27FC236}">
                    <a16:creationId xmlns:a16="http://schemas.microsoft.com/office/drawing/2014/main" id="{E974FC05-21E3-4B0B-8A76-5373A1D195AF}"/>
                  </a:ext>
                </a:extLst>
              </p:cNvPr>
              <p:cNvSpPr/>
              <p:nvPr/>
            </p:nvSpPr>
            <p:spPr>
              <a:xfrm>
                <a:off x="5508925" y="1590550"/>
                <a:ext cx="163910" cy="231060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7085" extrusionOk="0">
                    <a:moveTo>
                      <a:pt x="1920" y="0"/>
                    </a:moveTo>
                    <a:cubicBezTo>
                      <a:pt x="1640" y="0"/>
                      <a:pt x="1374" y="63"/>
                      <a:pt x="1144" y="179"/>
                    </a:cubicBezTo>
                    <a:cubicBezTo>
                      <a:pt x="453" y="512"/>
                      <a:pt x="1" y="1346"/>
                      <a:pt x="72" y="2203"/>
                    </a:cubicBezTo>
                    <a:cubicBezTo>
                      <a:pt x="96" y="2679"/>
                      <a:pt x="286" y="3132"/>
                      <a:pt x="572" y="3513"/>
                    </a:cubicBezTo>
                    <a:cubicBezTo>
                      <a:pt x="787" y="3775"/>
                      <a:pt x="1048" y="3989"/>
                      <a:pt x="1382" y="4156"/>
                    </a:cubicBezTo>
                    <a:cubicBezTo>
                      <a:pt x="1025" y="4727"/>
                      <a:pt x="929" y="5323"/>
                      <a:pt x="1144" y="5894"/>
                    </a:cubicBezTo>
                    <a:cubicBezTo>
                      <a:pt x="1263" y="6228"/>
                      <a:pt x="1501" y="6513"/>
                      <a:pt x="1834" y="6728"/>
                    </a:cubicBezTo>
                    <a:cubicBezTo>
                      <a:pt x="2120" y="6942"/>
                      <a:pt x="2477" y="7061"/>
                      <a:pt x="2882" y="7085"/>
                    </a:cubicBezTo>
                    <a:lnTo>
                      <a:pt x="3001" y="7085"/>
                    </a:lnTo>
                    <a:cubicBezTo>
                      <a:pt x="3335" y="7085"/>
                      <a:pt x="3740" y="6990"/>
                      <a:pt x="4025" y="6775"/>
                    </a:cubicBezTo>
                    <a:cubicBezTo>
                      <a:pt x="4430" y="6537"/>
                      <a:pt x="4787" y="6156"/>
                      <a:pt x="5025" y="5680"/>
                    </a:cubicBezTo>
                    <a:lnTo>
                      <a:pt x="4240" y="5299"/>
                    </a:lnTo>
                    <a:cubicBezTo>
                      <a:pt x="3963" y="5899"/>
                      <a:pt x="3463" y="6253"/>
                      <a:pt x="2934" y="6253"/>
                    </a:cubicBezTo>
                    <a:cubicBezTo>
                      <a:pt x="2917" y="6253"/>
                      <a:pt x="2899" y="6252"/>
                      <a:pt x="2882" y="6251"/>
                    </a:cubicBezTo>
                    <a:cubicBezTo>
                      <a:pt x="2430" y="6204"/>
                      <a:pt x="2049" y="5942"/>
                      <a:pt x="1882" y="5585"/>
                    </a:cubicBezTo>
                    <a:cubicBezTo>
                      <a:pt x="1739" y="5204"/>
                      <a:pt x="1882" y="4751"/>
                      <a:pt x="2334" y="4299"/>
                    </a:cubicBezTo>
                    <a:cubicBezTo>
                      <a:pt x="2454" y="4180"/>
                      <a:pt x="2477" y="4037"/>
                      <a:pt x="2454" y="3894"/>
                    </a:cubicBezTo>
                    <a:cubicBezTo>
                      <a:pt x="2406" y="3751"/>
                      <a:pt x="2311" y="3656"/>
                      <a:pt x="2168" y="3584"/>
                    </a:cubicBezTo>
                    <a:cubicBezTo>
                      <a:pt x="1811" y="3465"/>
                      <a:pt x="977" y="3084"/>
                      <a:pt x="906" y="2132"/>
                    </a:cubicBezTo>
                    <a:cubicBezTo>
                      <a:pt x="882" y="1631"/>
                      <a:pt x="1120" y="1131"/>
                      <a:pt x="1501" y="941"/>
                    </a:cubicBezTo>
                    <a:cubicBezTo>
                      <a:pt x="1619" y="885"/>
                      <a:pt x="1749" y="858"/>
                      <a:pt x="1888" y="858"/>
                    </a:cubicBezTo>
                    <a:cubicBezTo>
                      <a:pt x="2338" y="858"/>
                      <a:pt x="2884" y="1140"/>
                      <a:pt x="3430" y="1631"/>
                    </a:cubicBezTo>
                    <a:lnTo>
                      <a:pt x="4025" y="1012"/>
                    </a:lnTo>
                    <a:cubicBezTo>
                      <a:pt x="3501" y="536"/>
                      <a:pt x="3001" y="226"/>
                      <a:pt x="2477" y="84"/>
                    </a:cubicBezTo>
                    <a:cubicBezTo>
                      <a:pt x="2289" y="27"/>
                      <a:pt x="2102" y="0"/>
                      <a:pt x="1920" y="0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7664;p55">
                <a:extLst>
                  <a:ext uri="{FF2B5EF4-FFF2-40B4-BE49-F238E27FC236}">
                    <a16:creationId xmlns:a16="http://schemas.microsoft.com/office/drawing/2014/main" id="{70DCA47D-2319-402F-8D09-23F2E3EA8E00}"/>
                  </a:ext>
                </a:extLst>
              </p:cNvPr>
              <p:cNvSpPr/>
              <p:nvPr/>
            </p:nvSpPr>
            <p:spPr>
              <a:xfrm>
                <a:off x="5560977" y="1640645"/>
                <a:ext cx="34961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072" extrusionOk="0">
                    <a:moveTo>
                      <a:pt x="524" y="0"/>
                    </a:moveTo>
                    <a:cubicBezTo>
                      <a:pt x="238" y="0"/>
                      <a:pt x="0" y="238"/>
                      <a:pt x="0" y="548"/>
                    </a:cubicBezTo>
                    <a:cubicBezTo>
                      <a:pt x="0" y="834"/>
                      <a:pt x="238" y="1072"/>
                      <a:pt x="524" y="1072"/>
                    </a:cubicBezTo>
                    <a:cubicBezTo>
                      <a:pt x="834" y="1072"/>
                      <a:pt x="1072" y="834"/>
                      <a:pt x="1072" y="548"/>
                    </a:cubicBezTo>
                    <a:cubicBezTo>
                      <a:pt x="1072" y="238"/>
                      <a:pt x="834" y="0"/>
                      <a:pt x="524" y="0"/>
                    </a:cubicBezTo>
                    <a:close/>
                  </a:path>
                </a:pathLst>
              </a:custGeom>
              <a:solidFill>
                <a:srgbClr val="FAA3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7665;p55">
                <a:extLst>
                  <a:ext uri="{FF2B5EF4-FFF2-40B4-BE49-F238E27FC236}">
                    <a16:creationId xmlns:a16="http://schemas.microsoft.com/office/drawing/2014/main" id="{D20CA1D0-9114-4300-BA6E-5EFFFA2C8427}"/>
                  </a:ext>
                </a:extLst>
              </p:cNvPr>
              <p:cNvSpPr/>
              <p:nvPr/>
            </p:nvSpPr>
            <p:spPr>
              <a:xfrm>
                <a:off x="5592808" y="1745498"/>
                <a:ext cx="27231" cy="2719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4" extrusionOk="0">
                    <a:moveTo>
                      <a:pt x="429" y="0"/>
                    </a:moveTo>
                    <a:cubicBezTo>
                      <a:pt x="191" y="0"/>
                      <a:pt x="1" y="191"/>
                      <a:pt x="1" y="429"/>
                    </a:cubicBezTo>
                    <a:cubicBezTo>
                      <a:pt x="1" y="667"/>
                      <a:pt x="191" y="834"/>
                      <a:pt x="429" y="834"/>
                    </a:cubicBezTo>
                    <a:cubicBezTo>
                      <a:pt x="667" y="834"/>
                      <a:pt x="834" y="667"/>
                      <a:pt x="834" y="429"/>
                    </a:cubicBezTo>
                    <a:cubicBezTo>
                      <a:pt x="834" y="191"/>
                      <a:pt x="667" y="0"/>
                      <a:pt x="429" y="0"/>
                    </a:cubicBezTo>
                    <a:close/>
                  </a:path>
                </a:pathLst>
              </a:custGeom>
              <a:solidFill>
                <a:srgbClr val="FAA3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Google Shape;7666;p55">
                <a:extLst>
                  <a:ext uri="{FF2B5EF4-FFF2-40B4-BE49-F238E27FC236}">
                    <a16:creationId xmlns:a16="http://schemas.microsoft.com/office/drawing/2014/main" id="{81441CBE-3437-4A83-B26F-366F1BADAA2D}"/>
                  </a:ext>
                </a:extLst>
              </p:cNvPr>
              <p:cNvSpPr/>
              <p:nvPr/>
            </p:nvSpPr>
            <p:spPr>
              <a:xfrm>
                <a:off x="5713185" y="1763338"/>
                <a:ext cx="44320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406" extrusionOk="0">
                    <a:moveTo>
                      <a:pt x="787" y="1"/>
                    </a:moveTo>
                    <a:lnTo>
                      <a:pt x="1" y="382"/>
                    </a:lnTo>
                    <a:cubicBezTo>
                      <a:pt x="215" y="811"/>
                      <a:pt x="501" y="1168"/>
                      <a:pt x="834" y="1406"/>
                    </a:cubicBezTo>
                    <a:cubicBezTo>
                      <a:pt x="1049" y="1215"/>
                      <a:pt x="1215" y="977"/>
                      <a:pt x="1358" y="739"/>
                    </a:cubicBezTo>
                    <a:cubicBezTo>
                      <a:pt x="1144" y="572"/>
                      <a:pt x="930" y="334"/>
                      <a:pt x="787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Google Shape;7667;p55">
                <a:extLst>
                  <a:ext uri="{FF2B5EF4-FFF2-40B4-BE49-F238E27FC236}">
                    <a16:creationId xmlns:a16="http://schemas.microsoft.com/office/drawing/2014/main" id="{F6AB4242-42D5-4779-853A-7A1127AF4C1C}"/>
                  </a:ext>
                </a:extLst>
              </p:cNvPr>
              <p:cNvSpPr/>
              <p:nvPr/>
            </p:nvSpPr>
            <p:spPr>
              <a:xfrm>
                <a:off x="5628552" y="1761805"/>
                <a:ext cx="45070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406" extrusionOk="0">
                    <a:moveTo>
                      <a:pt x="595" y="0"/>
                    </a:moveTo>
                    <a:cubicBezTo>
                      <a:pt x="453" y="381"/>
                      <a:pt x="238" y="619"/>
                      <a:pt x="0" y="762"/>
                    </a:cubicBezTo>
                    <a:cubicBezTo>
                      <a:pt x="167" y="1024"/>
                      <a:pt x="333" y="1239"/>
                      <a:pt x="548" y="1405"/>
                    </a:cubicBezTo>
                    <a:cubicBezTo>
                      <a:pt x="857" y="1167"/>
                      <a:pt x="1167" y="834"/>
                      <a:pt x="1381" y="405"/>
                    </a:cubicBezTo>
                    <a:lnTo>
                      <a:pt x="595" y="0"/>
                    </a:ln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Google Shape;7668;p55">
                <a:extLst>
                  <a:ext uri="{FF2B5EF4-FFF2-40B4-BE49-F238E27FC236}">
                    <a16:creationId xmlns:a16="http://schemas.microsoft.com/office/drawing/2014/main" id="{C0C8E779-DE7F-4689-A6A4-988D803C6E3C}"/>
                  </a:ext>
                </a:extLst>
              </p:cNvPr>
              <p:cNvSpPr/>
              <p:nvPr/>
            </p:nvSpPr>
            <p:spPr>
              <a:xfrm>
                <a:off x="5638630" y="1732289"/>
                <a:ext cx="110328" cy="62159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1906" extrusionOk="0">
                    <a:moveTo>
                      <a:pt x="1" y="0"/>
                    </a:moveTo>
                    <a:lnTo>
                      <a:pt x="1" y="215"/>
                    </a:lnTo>
                    <a:cubicBezTo>
                      <a:pt x="1" y="524"/>
                      <a:pt x="48" y="858"/>
                      <a:pt x="215" y="1120"/>
                    </a:cubicBezTo>
                    <a:lnTo>
                      <a:pt x="1715" y="1905"/>
                    </a:lnTo>
                    <a:lnTo>
                      <a:pt x="3192" y="1120"/>
                    </a:lnTo>
                    <a:cubicBezTo>
                      <a:pt x="3311" y="858"/>
                      <a:pt x="3382" y="524"/>
                      <a:pt x="3382" y="215"/>
                    </a:cubicBezTo>
                    <a:lnTo>
                      <a:pt x="3382" y="0"/>
                    </a:lnTo>
                    <a:close/>
                  </a:path>
                </a:pathLst>
              </a:custGeom>
              <a:solidFill>
                <a:srgbClr val="FAA3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Google Shape;7669;p55">
                <a:extLst>
                  <a:ext uri="{FF2B5EF4-FFF2-40B4-BE49-F238E27FC236}">
                    <a16:creationId xmlns:a16="http://schemas.microsoft.com/office/drawing/2014/main" id="{EC6EE506-E127-4EB6-A843-522CCD2CFB7C}"/>
                  </a:ext>
                </a:extLst>
              </p:cNvPr>
              <p:cNvSpPr/>
              <p:nvPr/>
            </p:nvSpPr>
            <p:spPr>
              <a:xfrm>
                <a:off x="5637097" y="1674041"/>
                <a:ext cx="111078" cy="69921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144" extrusionOk="0">
                    <a:moveTo>
                      <a:pt x="1715" y="0"/>
                    </a:moveTo>
                    <a:cubicBezTo>
                      <a:pt x="810" y="0"/>
                      <a:pt x="95" y="762"/>
                      <a:pt x="0" y="1786"/>
                    </a:cubicBezTo>
                    <a:cubicBezTo>
                      <a:pt x="453" y="2001"/>
                      <a:pt x="1048" y="2144"/>
                      <a:pt x="1715" y="2144"/>
                    </a:cubicBezTo>
                    <a:cubicBezTo>
                      <a:pt x="2358" y="2144"/>
                      <a:pt x="2953" y="2001"/>
                      <a:pt x="3405" y="1786"/>
                    </a:cubicBezTo>
                    <a:cubicBezTo>
                      <a:pt x="3358" y="762"/>
                      <a:pt x="2596" y="0"/>
                      <a:pt x="1715" y="0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Google Shape;7670;p55">
                <a:extLst>
                  <a:ext uri="{FF2B5EF4-FFF2-40B4-BE49-F238E27FC236}">
                    <a16:creationId xmlns:a16="http://schemas.microsoft.com/office/drawing/2014/main" id="{90EE860B-A1F1-499E-B4CD-B2E6232BF178}"/>
                  </a:ext>
                </a:extLst>
              </p:cNvPr>
              <p:cNvSpPr/>
              <p:nvPr/>
            </p:nvSpPr>
            <p:spPr>
              <a:xfrm>
                <a:off x="5643294" y="1768784"/>
                <a:ext cx="99436" cy="34993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073" extrusionOk="0">
                    <a:moveTo>
                      <a:pt x="3049" y="1"/>
                    </a:moveTo>
                    <a:lnTo>
                      <a:pt x="3049" y="1"/>
                    </a:lnTo>
                    <a:cubicBezTo>
                      <a:pt x="2657" y="175"/>
                      <a:pt x="2205" y="289"/>
                      <a:pt x="1675" y="289"/>
                    </a:cubicBezTo>
                    <a:cubicBezTo>
                      <a:pt x="1625" y="289"/>
                      <a:pt x="1575" y="288"/>
                      <a:pt x="1525" y="286"/>
                    </a:cubicBezTo>
                    <a:cubicBezTo>
                      <a:pt x="953" y="286"/>
                      <a:pt x="405" y="191"/>
                      <a:pt x="1" y="1"/>
                    </a:cubicBezTo>
                    <a:lnTo>
                      <a:pt x="1" y="1"/>
                    </a:lnTo>
                    <a:cubicBezTo>
                      <a:pt x="310" y="644"/>
                      <a:pt x="858" y="1072"/>
                      <a:pt x="1525" y="1072"/>
                    </a:cubicBezTo>
                    <a:cubicBezTo>
                      <a:pt x="2168" y="1072"/>
                      <a:pt x="2739" y="644"/>
                      <a:pt x="3049" y="1"/>
                    </a:cubicBezTo>
                    <a:close/>
                  </a:path>
                </a:pathLst>
              </a:custGeom>
              <a:solidFill>
                <a:srgbClr val="FF6E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Google Shape;7671;p55">
                <a:extLst>
                  <a:ext uri="{FF2B5EF4-FFF2-40B4-BE49-F238E27FC236}">
                    <a16:creationId xmlns:a16="http://schemas.microsoft.com/office/drawing/2014/main" id="{5D5D3ABA-B62A-483B-9135-45AD60F9123A}"/>
                  </a:ext>
                </a:extLst>
              </p:cNvPr>
              <p:cNvSpPr/>
              <p:nvPr/>
            </p:nvSpPr>
            <p:spPr>
              <a:xfrm>
                <a:off x="5637847" y="1732289"/>
                <a:ext cx="3267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549" extrusionOk="0">
                    <a:moveTo>
                      <a:pt x="1" y="0"/>
                    </a:moveTo>
                    <a:lnTo>
                      <a:pt x="1" y="215"/>
                    </a:lnTo>
                    <a:cubicBezTo>
                      <a:pt x="25" y="524"/>
                      <a:pt x="72" y="858"/>
                      <a:pt x="191" y="1120"/>
                    </a:cubicBezTo>
                    <a:lnTo>
                      <a:pt x="1001" y="1548"/>
                    </a:lnTo>
                    <a:cubicBezTo>
                      <a:pt x="906" y="1429"/>
                      <a:pt x="834" y="1286"/>
                      <a:pt x="763" y="1120"/>
                    </a:cubicBezTo>
                    <a:cubicBezTo>
                      <a:pt x="644" y="858"/>
                      <a:pt x="549" y="524"/>
                      <a:pt x="549" y="215"/>
                    </a:cubicBez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093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Google Shape;7672;p55">
                <a:extLst>
                  <a:ext uri="{FF2B5EF4-FFF2-40B4-BE49-F238E27FC236}">
                    <a16:creationId xmlns:a16="http://schemas.microsoft.com/office/drawing/2014/main" id="{88FDFC35-3D21-4E03-8AB3-27AA371396B3}"/>
                  </a:ext>
                </a:extLst>
              </p:cNvPr>
              <p:cNvSpPr/>
              <p:nvPr/>
            </p:nvSpPr>
            <p:spPr>
              <a:xfrm>
                <a:off x="5637097" y="1674041"/>
                <a:ext cx="64475" cy="6525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001" extrusionOk="0">
                    <a:moveTo>
                      <a:pt x="1715" y="0"/>
                    </a:moveTo>
                    <a:cubicBezTo>
                      <a:pt x="905" y="0"/>
                      <a:pt x="286" y="691"/>
                      <a:pt x="71" y="1429"/>
                    </a:cubicBezTo>
                    <a:cubicBezTo>
                      <a:pt x="48" y="1548"/>
                      <a:pt x="0" y="1667"/>
                      <a:pt x="0" y="1786"/>
                    </a:cubicBezTo>
                    <a:cubicBezTo>
                      <a:pt x="191" y="1882"/>
                      <a:pt x="381" y="1929"/>
                      <a:pt x="572" y="2001"/>
                    </a:cubicBezTo>
                    <a:lnTo>
                      <a:pt x="572" y="1786"/>
                    </a:lnTo>
                    <a:cubicBezTo>
                      <a:pt x="667" y="881"/>
                      <a:pt x="1238" y="167"/>
                      <a:pt x="1977" y="24"/>
                    </a:cubicBezTo>
                    <a:lnTo>
                      <a:pt x="1929" y="24"/>
                    </a:lnTo>
                    <a:cubicBezTo>
                      <a:pt x="1858" y="24"/>
                      <a:pt x="1762" y="0"/>
                      <a:pt x="1715" y="0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Google Shape;7673;p55">
                <a:extLst>
                  <a:ext uri="{FF2B5EF4-FFF2-40B4-BE49-F238E27FC236}">
                    <a16:creationId xmlns:a16="http://schemas.microsoft.com/office/drawing/2014/main" id="{E7E47C9F-43C4-4AF8-A2E6-51B1156B53B0}"/>
                  </a:ext>
                </a:extLst>
              </p:cNvPr>
              <p:cNvSpPr/>
              <p:nvPr/>
            </p:nvSpPr>
            <p:spPr>
              <a:xfrm>
                <a:off x="5593590" y="1597138"/>
                <a:ext cx="46636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06" extrusionOk="0">
                    <a:moveTo>
                      <a:pt x="334" y="1"/>
                    </a:moveTo>
                    <a:cubicBezTo>
                      <a:pt x="191" y="239"/>
                      <a:pt x="72" y="501"/>
                      <a:pt x="0" y="810"/>
                    </a:cubicBezTo>
                    <a:cubicBezTo>
                      <a:pt x="262" y="929"/>
                      <a:pt x="572" y="1144"/>
                      <a:pt x="834" y="1406"/>
                    </a:cubicBezTo>
                    <a:lnTo>
                      <a:pt x="1429" y="787"/>
                    </a:lnTo>
                    <a:cubicBezTo>
                      <a:pt x="1072" y="453"/>
                      <a:pt x="691" y="191"/>
                      <a:pt x="334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Google Shape;7674;p55">
                <a:extLst>
                  <a:ext uri="{FF2B5EF4-FFF2-40B4-BE49-F238E27FC236}">
                    <a16:creationId xmlns:a16="http://schemas.microsoft.com/office/drawing/2014/main" id="{5B62D95A-0D23-4C28-A6FE-F9D26D04BE06}"/>
                  </a:ext>
                </a:extLst>
              </p:cNvPr>
              <p:cNvSpPr/>
              <p:nvPr/>
            </p:nvSpPr>
            <p:spPr>
              <a:xfrm>
                <a:off x="5747364" y="1597138"/>
                <a:ext cx="46636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406" extrusionOk="0">
                    <a:moveTo>
                      <a:pt x="1096" y="1"/>
                    </a:moveTo>
                    <a:cubicBezTo>
                      <a:pt x="739" y="191"/>
                      <a:pt x="358" y="429"/>
                      <a:pt x="1" y="787"/>
                    </a:cubicBezTo>
                    <a:lnTo>
                      <a:pt x="596" y="1406"/>
                    </a:lnTo>
                    <a:cubicBezTo>
                      <a:pt x="882" y="1120"/>
                      <a:pt x="1144" y="929"/>
                      <a:pt x="1430" y="810"/>
                    </a:cubicBezTo>
                    <a:cubicBezTo>
                      <a:pt x="1334" y="501"/>
                      <a:pt x="1239" y="239"/>
                      <a:pt x="1096" y="1"/>
                    </a:cubicBezTo>
                    <a:close/>
                  </a:path>
                </a:pathLst>
              </a:custGeom>
              <a:solidFill>
                <a:srgbClr val="E63E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Google Shape;7675;p55">
                <a:extLst>
                  <a:ext uri="{FF2B5EF4-FFF2-40B4-BE49-F238E27FC236}">
                    <a16:creationId xmlns:a16="http://schemas.microsoft.com/office/drawing/2014/main" id="{D79D5702-C96B-4BAF-BD39-A445CF3FC2C2}"/>
                  </a:ext>
                </a:extLst>
              </p:cNvPr>
              <p:cNvSpPr/>
              <p:nvPr/>
            </p:nvSpPr>
            <p:spPr>
              <a:xfrm>
                <a:off x="5613778" y="1569938"/>
                <a:ext cx="159247" cy="146071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4479" extrusionOk="0">
                    <a:moveTo>
                      <a:pt x="2500" y="1"/>
                    </a:moveTo>
                    <a:cubicBezTo>
                      <a:pt x="2485" y="1"/>
                      <a:pt x="2469" y="1"/>
                      <a:pt x="2453" y="1"/>
                    </a:cubicBezTo>
                    <a:cubicBezTo>
                      <a:pt x="1120" y="1"/>
                      <a:pt x="1" y="1025"/>
                      <a:pt x="1" y="2240"/>
                    </a:cubicBezTo>
                    <a:cubicBezTo>
                      <a:pt x="1" y="3454"/>
                      <a:pt x="1120" y="4478"/>
                      <a:pt x="2453" y="4478"/>
                    </a:cubicBezTo>
                    <a:cubicBezTo>
                      <a:pt x="3787" y="4478"/>
                      <a:pt x="4883" y="3454"/>
                      <a:pt x="4883" y="2240"/>
                    </a:cubicBezTo>
                    <a:cubicBezTo>
                      <a:pt x="4883" y="992"/>
                      <a:pt x="3813" y="1"/>
                      <a:pt x="2500" y="1"/>
                    </a:cubicBezTo>
                    <a:close/>
                  </a:path>
                </a:pathLst>
              </a:custGeom>
              <a:solidFill>
                <a:srgbClr val="FFC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Google Shape;7676;p55">
                <a:extLst>
                  <a:ext uri="{FF2B5EF4-FFF2-40B4-BE49-F238E27FC236}">
                    <a16:creationId xmlns:a16="http://schemas.microsoft.com/office/drawing/2014/main" id="{1A249F57-870C-4377-B264-F0742D2834E0}"/>
                  </a:ext>
                </a:extLst>
              </p:cNvPr>
              <p:cNvSpPr/>
              <p:nvPr/>
            </p:nvSpPr>
            <p:spPr>
              <a:xfrm>
                <a:off x="5615344" y="1569188"/>
                <a:ext cx="87793" cy="145256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4454" extrusionOk="0">
                    <a:moveTo>
                      <a:pt x="2429" y="0"/>
                    </a:moveTo>
                    <a:cubicBezTo>
                      <a:pt x="1096" y="0"/>
                      <a:pt x="0" y="1001"/>
                      <a:pt x="0" y="2239"/>
                    </a:cubicBezTo>
                    <a:cubicBezTo>
                      <a:pt x="0" y="3453"/>
                      <a:pt x="1096" y="4454"/>
                      <a:pt x="2429" y="4454"/>
                    </a:cubicBezTo>
                    <a:cubicBezTo>
                      <a:pt x="2525" y="4454"/>
                      <a:pt x="2620" y="4454"/>
                      <a:pt x="2691" y="4430"/>
                    </a:cubicBezTo>
                    <a:cubicBezTo>
                      <a:pt x="1453" y="4335"/>
                      <a:pt x="524" y="3382"/>
                      <a:pt x="524" y="2263"/>
                    </a:cubicBezTo>
                    <a:cubicBezTo>
                      <a:pt x="524" y="1096"/>
                      <a:pt x="1477" y="167"/>
                      <a:pt x="2691" y="24"/>
                    </a:cubicBezTo>
                    <a:cubicBezTo>
                      <a:pt x="2620" y="24"/>
                      <a:pt x="2525" y="0"/>
                      <a:pt x="2429" y="0"/>
                    </a:cubicBezTo>
                    <a:close/>
                  </a:path>
                </a:pathLst>
              </a:custGeom>
              <a:solidFill>
                <a:srgbClr val="F093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Google Shape;7677;p55">
                <a:extLst>
                  <a:ext uri="{FF2B5EF4-FFF2-40B4-BE49-F238E27FC236}">
                    <a16:creationId xmlns:a16="http://schemas.microsoft.com/office/drawing/2014/main" id="{2F18D836-6060-4B77-805B-C632607CCD99}"/>
                  </a:ext>
                </a:extLst>
              </p:cNvPr>
              <p:cNvSpPr/>
              <p:nvPr/>
            </p:nvSpPr>
            <p:spPr>
              <a:xfrm>
                <a:off x="5647957" y="1631317"/>
                <a:ext cx="10893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73" extrusionOk="0">
                    <a:moveTo>
                      <a:pt x="167" y="0"/>
                    </a:moveTo>
                    <a:cubicBezTo>
                      <a:pt x="72" y="0"/>
                      <a:pt x="0" y="96"/>
                      <a:pt x="0" y="167"/>
                    </a:cubicBezTo>
                    <a:lnTo>
                      <a:pt x="0" y="381"/>
                    </a:lnTo>
                    <a:cubicBezTo>
                      <a:pt x="0" y="501"/>
                      <a:pt x="96" y="572"/>
                      <a:pt x="191" y="572"/>
                    </a:cubicBezTo>
                    <a:cubicBezTo>
                      <a:pt x="262" y="572"/>
                      <a:pt x="334" y="477"/>
                      <a:pt x="334" y="381"/>
                    </a:cubicBezTo>
                    <a:lnTo>
                      <a:pt x="334" y="167"/>
                    </a:lnTo>
                    <a:cubicBezTo>
                      <a:pt x="334" y="48"/>
                      <a:pt x="239" y="0"/>
                      <a:pt x="167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Google Shape;7678;p55">
                <a:extLst>
                  <a:ext uri="{FF2B5EF4-FFF2-40B4-BE49-F238E27FC236}">
                    <a16:creationId xmlns:a16="http://schemas.microsoft.com/office/drawing/2014/main" id="{6ADF7FD4-FD46-4477-9A15-B5B0C0F19C97}"/>
                  </a:ext>
                </a:extLst>
              </p:cNvPr>
              <p:cNvSpPr/>
              <p:nvPr/>
            </p:nvSpPr>
            <p:spPr>
              <a:xfrm>
                <a:off x="5727176" y="1631317"/>
                <a:ext cx="11675" cy="1868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573" extrusionOk="0">
                    <a:moveTo>
                      <a:pt x="143" y="0"/>
                    </a:moveTo>
                    <a:cubicBezTo>
                      <a:pt x="48" y="0"/>
                      <a:pt x="1" y="96"/>
                      <a:pt x="1" y="167"/>
                    </a:cubicBezTo>
                    <a:lnTo>
                      <a:pt x="1" y="381"/>
                    </a:lnTo>
                    <a:cubicBezTo>
                      <a:pt x="1" y="501"/>
                      <a:pt x="72" y="572"/>
                      <a:pt x="167" y="572"/>
                    </a:cubicBezTo>
                    <a:cubicBezTo>
                      <a:pt x="262" y="572"/>
                      <a:pt x="358" y="477"/>
                      <a:pt x="310" y="381"/>
                    </a:cubicBezTo>
                    <a:lnTo>
                      <a:pt x="310" y="167"/>
                    </a:lnTo>
                    <a:cubicBezTo>
                      <a:pt x="310" y="48"/>
                      <a:pt x="215" y="0"/>
                      <a:pt x="143" y="0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Google Shape;7679;p55">
                <a:extLst>
                  <a:ext uri="{FF2B5EF4-FFF2-40B4-BE49-F238E27FC236}">
                    <a16:creationId xmlns:a16="http://schemas.microsoft.com/office/drawing/2014/main" id="{60619F95-93D6-4FBD-B7C9-0F9E703808FB}"/>
                  </a:ext>
                </a:extLst>
              </p:cNvPr>
              <p:cNvSpPr/>
              <p:nvPr/>
            </p:nvSpPr>
            <p:spPr>
              <a:xfrm>
                <a:off x="5678255" y="1638655"/>
                <a:ext cx="33428" cy="1523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467" extrusionOk="0">
                    <a:moveTo>
                      <a:pt x="837" y="1"/>
                    </a:moveTo>
                    <a:cubicBezTo>
                      <a:pt x="780" y="1"/>
                      <a:pt x="721" y="31"/>
                      <a:pt x="691" y="61"/>
                    </a:cubicBezTo>
                    <a:cubicBezTo>
                      <a:pt x="619" y="133"/>
                      <a:pt x="572" y="156"/>
                      <a:pt x="500" y="156"/>
                    </a:cubicBezTo>
                    <a:cubicBezTo>
                      <a:pt x="429" y="156"/>
                      <a:pt x="357" y="133"/>
                      <a:pt x="334" y="61"/>
                    </a:cubicBezTo>
                    <a:cubicBezTo>
                      <a:pt x="294" y="22"/>
                      <a:pt x="241" y="4"/>
                      <a:pt x="192" y="4"/>
                    </a:cubicBezTo>
                    <a:cubicBezTo>
                      <a:pt x="153" y="4"/>
                      <a:pt x="117" y="16"/>
                      <a:pt x="95" y="37"/>
                    </a:cubicBezTo>
                    <a:cubicBezTo>
                      <a:pt x="0" y="109"/>
                      <a:pt x="0" y="228"/>
                      <a:pt x="72" y="276"/>
                    </a:cubicBezTo>
                    <a:cubicBezTo>
                      <a:pt x="143" y="395"/>
                      <a:pt x="310" y="466"/>
                      <a:pt x="476" y="466"/>
                    </a:cubicBezTo>
                    <a:cubicBezTo>
                      <a:pt x="619" y="466"/>
                      <a:pt x="786" y="395"/>
                      <a:pt x="953" y="276"/>
                    </a:cubicBezTo>
                    <a:cubicBezTo>
                      <a:pt x="1024" y="228"/>
                      <a:pt x="977" y="109"/>
                      <a:pt x="929" y="37"/>
                    </a:cubicBezTo>
                    <a:cubicBezTo>
                      <a:pt x="903" y="11"/>
                      <a:pt x="870" y="1"/>
                      <a:pt x="837" y="1"/>
                    </a:cubicBezTo>
                    <a:close/>
                  </a:path>
                </a:pathLst>
              </a:custGeom>
              <a:solidFill>
                <a:srgbClr val="3B4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Google Shape;7680;p55">
                <a:extLst>
                  <a:ext uri="{FF2B5EF4-FFF2-40B4-BE49-F238E27FC236}">
                    <a16:creationId xmlns:a16="http://schemas.microsoft.com/office/drawing/2014/main" id="{A62D376A-3994-4828-A801-1C171C68C8B9}"/>
                  </a:ext>
                </a:extLst>
              </p:cNvPr>
              <p:cNvSpPr/>
              <p:nvPr/>
            </p:nvSpPr>
            <p:spPr>
              <a:xfrm>
                <a:off x="5616877" y="1510940"/>
                <a:ext cx="31112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54" h="953" extrusionOk="0">
                    <a:moveTo>
                      <a:pt x="477" y="0"/>
                    </a:moveTo>
                    <a:cubicBezTo>
                      <a:pt x="215" y="0"/>
                      <a:pt x="1" y="215"/>
                      <a:pt x="1" y="477"/>
                    </a:cubicBezTo>
                    <a:cubicBezTo>
                      <a:pt x="1" y="738"/>
                      <a:pt x="215" y="953"/>
                      <a:pt x="477" y="953"/>
                    </a:cubicBezTo>
                    <a:cubicBezTo>
                      <a:pt x="739" y="953"/>
                      <a:pt x="953" y="738"/>
                      <a:pt x="953" y="477"/>
                    </a:cubicBezTo>
                    <a:cubicBezTo>
                      <a:pt x="953" y="238"/>
                      <a:pt x="763" y="24"/>
                      <a:pt x="477" y="0"/>
                    </a:cubicBezTo>
                    <a:close/>
                  </a:path>
                </a:pathLst>
              </a:custGeom>
              <a:solidFill>
                <a:srgbClr val="FF5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Google Shape;7681;p55">
                <a:extLst>
                  <a:ext uri="{FF2B5EF4-FFF2-40B4-BE49-F238E27FC236}">
                    <a16:creationId xmlns:a16="http://schemas.microsoft.com/office/drawing/2014/main" id="{F11FC433-12AC-487D-8E5E-7E8072683F24}"/>
                  </a:ext>
                </a:extLst>
              </p:cNvPr>
              <p:cNvSpPr/>
              <p:nvPr/>
            </p:nvSpPr>
            <p:spPr>
              <a:xfrm>
                <a:off x="5738036" y="1510940"/>
                <a:ext cx="31895" cy="3108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53" extrusionOk="0">
                    <a:moveTo>
                      <a:pt x="477" y="0"/>
                    </a:moveTo>
                    <a:cubicBezTo>
                      <a:pt x="215" y="0"/>
                      <a:pt x="1" y="215"/>
                      <a:pt x="1" y="477"/>
                    </a:cubicBezTo>
                    <a:cubicBezTo>
                      <a:pt x="1" y="738"/>
                      <a:pt x="215" y="953"/>
                      <a:pt x="477" y="953"/>
                    </a:cubicBezTo>
                    <a:cubicBezTo>
                      <a:pt x="763" y="953"/>
                      <a:pt x="977" y="738"/>
                      <a:pt x="977" y="477"/>
                    </a:cubicBezTo>
                    <a:cubicBezTo>
                      <a:pt x="977" y="238"/>
                      <a:pt x="763" y="24"/>
                      <a:pt x="477" y="0"/>
                    </a:cubicBezTo>
                    <a:close/>
                  </a:path>
                </a:pathLst>
              </a:custGeom>
              <a:solidFill>
                <a:srgbClr val="FF5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Google Shape;7682;p55">
                <a:extLst>
                  <a:ext uri="{FF2B5EF4-FFF2-40B4-BE49-F238E27FC236}">
                    <a16:creationId xmlns:a16="http://schemas.microsoft.com/office/drawing/2014/main" id="{8B31ECAA-47C7-4263-BFAE-8B076323A65E}"/>
                  </a:ext>
                </a:extLst>
              </p:cNvPr>
              <p:cNvSpPr/>
              <p:nvPr/>
            </p:nvSpPr>
            <p:spPr>
              <a:xfrm>
                <a:off x="5644076" y="1768784"/>
                <a:ext cx="58279" cy="34993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07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" y="96"/>
                      <a:pt x="96" y="167"/>
                      <a:pt x="119" y="239"/>
                    </a:cubicBezTo>
                    <a:cubicBezTo>
                      <a:pt x="119" y="286"/>
                      <a:pt x="167" y="286"/>
                      <a:pt x="167" y="310"/>
                    </a:cubicBezTo>
                    <a:cubicBezTo>
                      <a:pt x="453" y="786"/>
                      <a:pt x="953" y="1072"/>
                      <a:pt x="1501" y="1072"/>
                    </a:cubicBezTo>
                    <a:lnTo>
                      <a:pt x="1572" y="1072"/>
                    </a:lnTo>
                    <a:cubicBezTo>
                      <a:pt x="1644" y="1072"/>
                      <a:pt x="1739" y="1072"/>
                      <a:pt x="1786" y="1048"/>
                    </a:cubicBezTo>
                    <a:cubicBezTo>
                      <a:pt x="1310" y="953"/>
                      <a:pt x="929" y="644"/>
                      <a:pt x="667" y="191"/>
                    </a:cubicBezTo>
                    <a:cubicBezTo>
                      <a:pt x="429" y="120"/>
                      <a:pt x="191" y="72"/>
                      <a:pt x="0" y="1"/>
                    </a:cubicBezTo>
                    <a:close/>
                  </a:path>
                </a:pathLst>
              </a:custGeom>
              <a:solidFill>
                <a:srgbClr val="EE32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452866" y="983427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b="1" dirty="0">
                <a:latin typeface="UTM Avo" panose="020406030505060202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27384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177" grpId="0"/>
      <p:bldP spid="178" grpId="0"/>
      <p:bldP spid="179" grpId="0"/>
      <p:bldP spid="2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8597AB-666A-429B-8BBB-0F7C630F7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923" y="1073462"/>
            <a:ext cx="3801298" cy="1364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3DBE7-E5DB-49C0-A216-1DF76431AD95}"/>
              </a:ext>
            </a:extLst>
          </p:cNvPr>
          <p:cNvSpPr txBox="1"/>
          <p:nvPr/>
        </p:nvSpPr>
        <p:spPr>
          <a:xfrm>
            <a:off x="8247789" y="1273234"/>
            <a:ext cx="318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Ai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nhớ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763359C5-DA5B-4EF2-A01E-EEE1C7729E73}"/>
              </a:ext>
            </a:extLst>
          </p:cNvPr>
          <p:cNvSpPr/>
          <p:nvPr/>
        </p:nvSpPr>
        <p:spPr>
          <a:xfrm>
            <a:off x="745925" y="1516688"/>
            <a:ext cx="1092546" cy="6061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4CC6A-5D38-42FE-9DE9-DF49C5431E29}"/>
              </a:ext>
            </a:extLst>
          </p:cNvPr>
          <p:cNvSpPr/>
          <p:nvPr/>
        </p:nvSpPr>
        <p:spPr>
          <a:xfrm>
            <a:off x="1979155" y="1565775"/>
            <a:ext cx="362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982105-B20A-475B-B449-6DFD4E23CC2F}"/>
              </a:ext>
            </a:extLst>
          </p:cNvPr>
          <p:cNvSpPr/>
          <p:nvPr/>
        </p:nvSpPr>
        <p:spPr>
          <a:xfrm>
            <a:off x="1979156" y="2419782"/>
            <a:ext cx="5369912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FC3E5-3629-47E3-9E7E-2B7660AF6978}"/>
              </a:ext>
            </a:extLst>
          </p:cNvPr>
          <p:cNvSpPr/>
          <p:nvPr/>
        </p:nvSpPr>
        <p:spPr>
          <a:xfrm>
            <a:off x="1979155" y="3374034"/>
            <a:ext cx="6130535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100 </a:t>
            </a: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1 000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91">
            <a:extLst>
              <a:ext uri="{FF2B5EF4-FFF2-40B4-BE49-F238E27FC236}">
                <a16:creationId xmlns:a16="http://schemas.microsoft.com/office/drawing/2014/main" id="{5B7189AF-03C8-41F7-BEA9-B37ED124B22F}"/>
              </a:ext>
            </a:extLst>
          </p:cNvPr>
          <p:cNvSpPr/>
          <p:nvPr/>
        </p:nvSpPr>
        <p:spPr>
          <a:xfrm>
            <a:off x="756742" y="2470708"/>
            <a:ext cx="1092546" cy="606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HS2</a:t>
            </a: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13D66B7F-CF24-404C-BEF0-3D3A4B2D423E}"/>
              </a:ext>
            </a:extLst>
          </p:cNvPr>
          <p:cNvSpPr/>
          <p:nvPr/>
        </p:nvSpPr>
        <p:spPr>
          <a:xfrm>
            <a:off x="756742" y="3430828"/>
            <a:ext cx="1092546" cy="6061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HS3</a:t>
            </a:r>
          </a:p>
        </p:txBody>
      </p:sp>
      <p:grpSp>
        <p:nvGrpSpPr>
          <p:cNvPr id="104" name="Google Shape;6578;p43">
            <a:extLst>
              <a:ext uri="{FF2B5EF4-FFF2-40B4-BE49-F238E27FC236}">
                <a16:creationId xmlns:a16="http://schemas.microsoft.com/office/drawing/2014/main" id="{4DD5940D-DC5A-4AE7-B177-A76A4AC861CB}"/>
              </a:ext>
            </a:extLst>
          </p:cNvPr>
          <p:cNvGrpSpPr/>
          <p:nvPr/>
        </p:nvGrpSpPr>
        <p:grpSpPr>
          <a:xfrm>
            <a:off x="7845470" y="2326529"/>
            <a:ext cx="1128061" cy="1366839"/>
            <a:chOff x="7579250" y="4405875"/>
            <a:chExt cx="916750" cy="1110800"/>
          </a:xfrm>
        </p:grpSpPr>
        <p:sp>
          <p:nvSpPr>
            <p:cNvPr id="105" name="Google Shape;6579;p43">
              <a:extLst>
                <a:ext uri="{FF2B5EF4-FFF2-40B4-BE49-F238E27FC236}">
                  <a16:creationId xmlns:a16="http://schemas.microsoft.com/office/drawing/2014/main" id="{696FA9C9-0FE7-460E-913C-2F102ED0A184}"/>
                </a:ext>
              </a:extLst>
            </p:cNvPr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580;p43">
              <a:extLst>
                <a:ext uri="{FF2B5EF4-FFF2-40B4-BE49-F238E27FC236}">
                  <a16:creationId xmlns:a16="http://schemas.microsoft.com/office/drawing/2014/main" id="{9A1A8A1B-AE46-48CC-8C45-7E1544A39A22}"/>
                </a:ext>
              </a:extLst>
            </p:cNvPr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581;p43">
              <a:extLst>
                <a:ext uri="{FF2B5EF4-FFF2-40B4-BE49-F238E27FC236}">
                  <a16:creationId xmlns:a16="http://schemas.microsoft.com/office/drawing/2014/main" id="{0080E1E7-D579-48B8-A55A-5185CA72AECF}"/>
                </a:ext>
              </a:extLst>
            </p:cNvPr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582;p43">
              <a:extLst>
                <a:ext uri="{FF2B5EF4-FFF2-40B4-BE49-F238E27FC236}">
                  <a16:creationId xmlns:a16="http://schemas.microsoft.com/office/drawing/2014/main" id="{C36AC04B-8E69-4C59-9291-6AB2049DD1E5}"/>
                </a:ext>
              </a:extLst>
            </p:cNvPr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583;p43">
              <a:extLst>
                <a:ext uri="{FF2B5EF4-FFF2-40B4-BE49-F238E27FC236}">
                  <a16:creationId xmlns:a16="http://schemas.microsoft.com/office/drawing/2014/main" id="{DB63621B-CE54-4E49-ABFE-CB3E697B8755}"/>
                </a:ext>
              </a:extLst>
            </p:cNvPr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584;p43">
              <a:extLst>
                <a:ext uri="{FF2B5EF4-FFF2-40B4-BE49-F238E27FC236}">
                  <a16:creationId xmlns:a16="http://schemas.microsoft.com/office/drawing/2014/main" id="{F4C53584-02BB-425B-9858-D0F1211D5173}"/>
                </a:ext>
              </a:extLst>
            </p:cNvPr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585;p43">
              <a:extLst>
                <a:ext uri="{FF2B5EF4-FFF2-40B4-BE49-F238E27FC236}">
                  <a16:creationId xmlns:a16="http://schemas.microsoft.com/office/drawing/2014/main" id="{7EFBA272-3012-4333-9E69-ADC0CF136B2C}"/>
                </a:ext>
              </a:extLst>
            </p:cNvPr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586;p43">
              <a:extLst>
                <a:ext uri="{FF2B5EF4-FFF2-40B4-BE49-F238E27FC236}">
                  <a16:creationId xmlns:a16="http://schemas.microsoft.com/office/drawing/2014/main" id="{6CFC54E1-EEA4-4C87-ADA5-07B27D83EE08}"/>
                </a:ext>
              </a:extLst>
            </p:cNvPr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587;p43">
              <a:extLst>
                <a:ext uri="{FF2B5EF4-FFF2-40B4-BE49-F238E27FC236}">
                  <a16:creationId xmlns:a16="http://schemas.microsoft.com/office/drawing/2014/main" id="{D24A55B9-F68D-4428-BB59-9D795651F803}"/>
                </a:ext>
              </a:extLst>
            </p:cNvPr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588;p43">
              <a:extLst>
                <a:ext uri="{FF2B5EF4-FFF2-40B4-BE49-F238E27FC236}">
                  <a16:creationId xmlns:a16="http://schemas.microsoft.com/office/drawing/2014/main" id="{18DD6A8A-52EC-4D35-A4D1-F55E3EF8B79F}"/>
                </a:ext>
              </a:extLst>
            </p:cNvPr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589;p43">
              <a:extLst>
                <a:ext uri="{FF2B5EF4-FFF2-40B4-BE49-F238E27FC236}">
                  <a16:creationId xmlns:a16="http://schemas.microsoft.com/office/drawing/2014/main" id="{6CBC7C62-A830-410B-BC43-DDA18C080D10}"/>
                </a:ext>
              </a:extLst>
            </p:cNvPr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590;p43">
              <a:extLst>
                <a:ext uri="{FF2B5EF4-FFF2-40B4-BE49-F238E27FC236}">
                  <a16:creationId xmlns:a16="http://schemas.microsoft.com/office/drawing/2014/main" id="{6CDEC9CC-F5DB-42A6-BBCE-2D02CDAEFC50}"/>
                </a:ext>
              </a:extLst>
            </p:cNvPr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591;p43">
              <a:extLst>
                <a:ext uri="{FF2B5EF4-FFF2-40B4-BE49-F238E27FC236}">
                  <a16:creationId xmlns:a16="http://schemas.microsoft.com/office/drawing/2014/main" id="{7536730E-192C-4EB7-9990-AF8D49816B73}"/>
                </a:ext>
              </a:extLst>
            </p:cNvPr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592;p43">
              <a:extLst>
                <a:ext uri="{FF2B5EF4-FFF2-40B4-BE49-F238E27FC236}">
                  <a16:creationId xmlns:a16="http://schemas.microsoft.com/office/drawing/2014/main" id="{AFD24BF9-1E9E-4416-89F0-EDCD8CD1883D}"/>
                </a:ext>
              </a:extLst>
            </p:cNvPr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593;p43">
              <a:extLst>
                <a:ext uri="{FF2B5EF4-FFF2-40B4-BE49-F238E27FC236}">
                  <a16:creationId xmlns:a16="http://schemas.microsoft.com/office/drawing/2014/main" id="{1D028331-167E-4ED5-AAE8-43CDBFD3137A}"/>
                </a:ext>
              </a:extLst>
            </p:cNvPr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594;p43">
              <a:extLst>
                <a:ext uri="{FF2B5EF4-FFF2-40B4-BE49-F238E27FC236}">
                  <a16:creationId xmlns:a16="http://schemas.microsoft.com/office/drawing/2014/main" id="{BDE3066A-D241-4D83-82A2-7E2F447D2E72}"/>
                </a:ext>
              </a:extLst>
            </p:cNvPr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595;p43">
              <a:extLst>
                <a:ext uri="{FF2B5EF4-FFF2-40B4-BE49-F238E27FC236}">
                  <a16:creationId xmlns:a16="http://schemas.microsoft.com/office/drawing/2014/main" id="{85B06276-EF0E-44AD-A232-C1B8A468897E}"/>
                </a:ext>
              </a:extLst>
            </p:cNvPr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596;p43">
              <a:extLst>
                <a:ext uri="{FF2B5EF4-FFF2-40B4-BE49-F238E27FC236}">
                  <a16:creationId xmlns:a16="http://schemas.microsoft.com/office/drawing/2014/main" id="{6B776DEE-774B-4502-AB19-F0EE25FC4F4C}"/>
                </a:ext>
              </a:extLst>
            </p:cNvPr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597;p43">
              <a:extLst>
                <a:ext uri="{FF2B5EF4-FFF2-40B4-BE49-F238E27FC236}">
                  <a16:creationId xmlns:a16="http://schemas.microsoft.com/office/drawing/2014/main" id="{AFC223B9-AE87-4955-8269-2A1135264AC3}"/>
                </a:ext>
              </a:extLst>
            </p:cNvPr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598;p43">
              <a:extLst>
                <a:ext uri="{FF2B5EF4-FFF2-40B4-BE49-F238E27FC236}">
                  <a16:creationId xmlns:a16="http://schemas.microsoft.com/office/drawing/2014/main" id="{45443A23-9524-4131-AFC0-87D5AB89CCBC}"/>
                </a:ext>
              </a:extLst>
            </p:cNvPr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6599;p43">
              <a:extLst>
                <a:ext uri="{FF2B5EF4-FFF2-40B4-BE49-F238E27FC236}">
                  <a16:creationId xmlns:a16="http://schemas.microsoft.com/office/drawing/2014/main" id="{4A90B28E-B42C-457D-A3F5-77C41068B47F}"/>
                </a:ext>
              </a:extLst>
            </p:cNvPr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6600;p43">
              <a:extLst>
                <a:ext uri="{FF2B5EF4-FFF2-40B4-BE49-F238E27FC236}">
                  <a16:creationId xmlns:a16="http://schemas.microsoft.com/office/drawing/2014/main" id="{D047656D-9825-4B68-9839-34361D45328C}"/>
                </a:ext>
              </a:extLst>
            </p:cNvPr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6601;p43">
              <a:extLst>
                <a:ext uri="{FF2B5EF4-FFF2-40B4-BE49-F238E27FC236}">
                  <a16:creationId xmlns:a16="http://schemas.microsoft.com/office/drawing/2014/main" id="{966CC0D3-3F99-44A9-8C3B-B97CE2652E06}"/>
                </a:ext>
              </a:extLst>
            </p:cNvPr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6602;p43">
              <a:extLst>
                <a:ext uri="{FF2B5EF4-FFF2-40B4-BE49-F238E27FC236}">
                  <a16:creationId xmlns:a16="http://schemas.microsoft.com/office/drawing/2014/main" id="{BFB40926-39BD-4D97-B399-D65C84FD55D7}"/>
                </a:ext>
              </a:extLst>
            </p:cNvPr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6603;p43">
              <a:extLst>
                <a:ext uri="{FF2B5EF4-FFF2-40B4-BE49-F238E27FC236}">
                  <a16:creationId xmlns:a16="http://schemas.microsoft.com/office/drawing/2014/main" id="{B01C997E-8883-49D6-BA58-19A0BE0DEC0E}"/>
                </a:ext>
              </a:extLst>
            </p:cNvPr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6604;p43">
              <a:extLst>
                <a:ext uri="{FF2B5EF4-FFF2-40B4-BE49-F238E27FC236}">
                  <a16:creationId xmlns:a16="http://schemas.microsoft.com/office/drawing/2014/main" id="{C723F87B-81EE-4E5C-95ED-A00837280D17}"/>
                </a:ext>
              </a:extLst>
            </p:cNvPr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6605;p43">
              <a:extLst>
                <a:ext uri="{FF2B5EF4-FFF2-40B4-BE49-F238E27FC236}">
                  <a16:creationId xmlns:a16="http://schemas.microsoft.com/office/drawing/2014/main" id="{1F7A1AA9-A9CC-4DDF-AAED-B10DDF5101F0}"/>
                </a:ext>
              </a:extLst>
            </p:cNvPr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6606;p43">
              <a:extLst>
                <a:ext uri="{FF2B5EF4-FFF2-40B4-BE49-F238E27FC236}">
                  <a16:creationId xmlns:a16="http://schemas.microsoft.com/office/drawing/2014/main" id="{9743C7F5-6745-4A35-8326-635C2FFF7BCF}"/>
                </a:ext>
              </a:extLst>
            </p:cNvPr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6607;p43">
              <a:extLst>
                <a:ext uri="{FF2B5EF4-FFF2-40B4-BE49-F238E27FC236}">
                  <a16:creationId xmlns:a16="http://schemas.microsoft.com/office/drawing/2014/main" id="{ED0FF6D5-9FB6-4406-A426-DA7B0E7D3899}"/>
                </a:ext>
              </a:extLst>
            </p:cNvPr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6608;p43">
              <a:extLst>
                <a:ext uri="{FF2B5EF4-FFF2-40B4-BE49-F238E27FC236}">
                  <a16:creationId xmlns:a16="http://schemas.microsoft.com/office/drawing/2014/main" id="{DADD1930-70C6-4DD0-B0B2-8A5C4D30F0D1}"/>
                </a:ext>
              </a:extLst>
            </p:cNvPr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6609;p43">
              <a:extLst>
                <a:ext uri="{FF2B5EF4-FFF2-40B4-BE49-F238E27FC236}">
                  <a16:creationId xmlns:a16="http://schemas.microsoft.com/office/drawing/2014/main" id="{623C8EEB-6906-4D14-B46D-EF3917F07466}"/>
                </a:ext>
              </a:extLst>
            </p:cNvPr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6610;p43">
              <a:extLst>
                <a:ext uri="{FF2B5EF4-FFF2-40B4-BE49-F238E27FC236}">
                  <a16:creationId xmlns:a16="http://schemas.microsoft.com/office/drawing/2014/main" id="{774EBF79-8480-49DE-A5B8-81C9690C247B}"/>
                </a:ext>
              </a:extLst>
            </p:cNvPr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6611;p43">
              <a:extLst>
                <a:ext uri="{FF2B5EF4-FFF2-40B4-BE49-F238E27FC236}">
                  <a16:creationId xmlns:a16="http://schemas.microsoft.com/office/drawing/2014/main" id="{A1A02864-A63A-4F53-BDEB-645042449E32}"/>
                </a:ext>
              </a:extLst>
            </p:cNvPr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6612;p43">
              <a:extLst>
                <a:ext uri="{FF2B5EF4-FFF2-40B4-BE49-F238E27FC236}">
                  <a16:creationId xmlns:a16="http://schemas.microsoft.com/office/drawing/2014/main" id="{C9A79ED5-7540-4671-B1A7-C5E898F4FEC6}"/>
                </a:ext>
              </a:extLst>
            </p:cNvPr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6613;p43">
              <a:extLst>
                <a:ext uri="{FF2B5EF4-FFF2-40B4-BE49-F238E27FC236}">
                  <a16:creationId xmlns:a16="http://schemas.microsoft.com/office/drawing/2014/main" id="{5DB424AA-14AA-4EBE-8862-9D4A0A423E19}"/>
                </a:ext>
              </a:extLst>
            </p:cNvPr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6614;p43">
              <a:extLst>
                <a:ext uri="{FF2B5EF4-FFF2-40B4-BE49-F238E27FC236}">
                  <a16:creationId xmlns:a16="http://schemas.microsoft.com/office/drawing/2014/main" id="{95C3A2B6-BF30-4E3C-BDF4-35E7BA33C5B3}"/>
                </a:ext>
              </a:extLst>
            </p:cNvPr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6615;p43">
              <a:extLst>
                <a:ext uri="{FF2B5EF4-FFF2-40B4-BE49-F238E27FC236}">
                  <a16:creationId xmlns:a16="http://schemas.microsoft.com/office/drawing/2014/main" id="{5FABC8EE-B485-4232-B5FE-3F8F79E8AC66}"/>
                </a:ext>
              </a:extLst>
            </p:cNvPr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6616;p43">
              <a:extLst>
                <a:ext uri="{FF2B5EF4-FFF2-40B4-BE49-F238E27FC236}">
                  <a16:creationId xmlns:a16="http://schemas.microsoft.com/office/drawing/2014/main" id="{CDB0FFF9-67D1-40A9-B9D6-0216F1DC13F1}"/>
                </a:ext>
              </a:extLst>
            </p:cNvPr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6617;p43">
              <a:extLst>
                <a:ext uri="{FF2B5EF4-FFF2-40B4-BE49-F238E27FC236}">
                  <a16:creationId xmlns:a16="http://schemas.microsoft.com/office/drawing/2014/main" id="{E26F3008-FEF4-431B-AC91-4BCAB27D030A}"/>
                </a:ext>
              </a:extLst>
            </p:cNvPr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6618;p43">
              <a:extLst>
                <a:ext uri="{FF2B5EF4-FFF2-40B4-BE49-F238E27FC236}">
                  <a16:creationId xmlns:a16="http://schemas.microsoft.com/office/drawing/2014/main" id="{ED537850-AE6C-442F-A478-66AC99E10B7F}"/>
                </a:ext>
              </a:extLst>
            </p:cNvPr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6619;p43">
              <a:extLst>
                <a:ext uri="{FF2B5EF4-FFF2-40B4-BE49-F238E27FC236}">
                  <a16:creationId xmlns:a16="http://schemas.microsoft.com/office/drawing/2014/main" id="{CAEB4C44-BEB4-48E2-9973-7A8A5013EF99}"/>
                </a:ext>
              </a:extLst>
            </p:cNvPr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6620;p43">
              <a:extLst>
                <a:ext uri="{FF2B5EF4-FFF2-40B4-BE49-F238E27FC236}">
                  <a16:creationId xmlns:a16="http://schemas.microsoft.com/office/drawing/2014/main" id="{FE0963CA-E9BE-4102-96F0-368168051F0B}"/>
                </a:ext>
              </a:extLst>
            </p:cNvPr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6621;p43">
              <a:extLst>
                <a:ext uri="{FF2B5EF4-FFF2-40B4-BE49-F238E27FC236}">
                  <a16:creationId xmlns:a16="http://schemas.microsoft.com/office/drawing/2014/main" id="{58217C1C-6168-42B6-A1C4-7A5AA88AA70B}"/>
                </a:ext>
              </a:extLst>
            </p:cNvPr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6622;p43">
              <a:extLst>
                <a:ext uri="{FF2B5EF4-FFF2-40B4-BE49-F238E27FC236}">
                  <a16:creationId xmlns:a16="http://schemas.microsoft.com/office/drawing/2014/main" id="{394BB96D-D030-42B1-BCCF-D690272C3660}"/>
                </a:ext>
              </a:extLst>
            </p:cNvPr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6623;p43">
              <a:extLst>
                <a:ext uri="{FF2B5EF4-FFF2-40B4-BE49-F238E27FC236}">
                  <a16:creationId xmlns:a16="http://schemas.microsoft.com/office/drawing/2014/main" id="{B47B720A-8DDD-4236-B2C0-C9756757D2E8}"/>
                </a:ext>
              </a:extLst>
            </p:cNvPr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6624;p43">
              <a:extLst>
                <a:ext uri="{FF2B5EF4-FFF2-40B4-BE49-F238E27FC236}">
                  <a16:creationId xmlns:a16="http://schemas.microsoft.com/office/drawing/2014/main" id="{C6CA01BE-8D0D-4954-A59C-A0E954EBFDFB}"/>
                </a:ext>
              </a:extLst>
            </p:cNvPr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6625;p43">
              <a:extLst>
                <a:ext uri="{FF2B5EF4-FFF2-40B4-BE49-F238E27FC236}">
                  <a16:creationId xmlns:a16="http://schemas.microsoft.com/office/drawing/2014/main" id="{54CCEA58-5FA4-48F4-9206-FE50808B1F19}"/>
                </a:ext>
              </a:extLst>
            </p:cNvPr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6626;p43">
              <a:extLst>
                <a:ext uri="{FF2B5EF4-FFF2-40B4-BE49-F238E27FC236}">
                  <a16:creationId xmlns:a16="http://schemas.microsoft.com/office/drawing/2014/main" id="{ED568196-7541-439E-8936-A5F272C8A8F1}"/>
                </a:ext>
              </a:extLst>
            </p:cNvPr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6627;p43">
              <a:extLst>
                <a:ext uri="{FF2B5EF4-FFF2-40B4-BE49-F238E27FC236}">
                  <a16:creationId xmlns:a16="http://schemas.microsoft.com/office/drawing/2014/main" id="{65BF3788-418A-43ED-A9F8-24B2E5A858AE}"/>
                </a:ext>
              </a:extLst>
            </p:cNvPr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6628;p43">
              <a:extLst>
                <a:ext uri="{FF2B5EF4-FFF2-40B4-BE49-F238E27FC236}">
                  <a16:creationId xmlns:a16="http://schemas.microsoft.com/office/drawing/2014/main" id="{89F7626F-E558-4071-85C1-2D1284355197}"/>
                </a:ext>
              </a:extLst>
            </p:cNvPr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6629;p43">
              <a:extLst>
                <a:ext uri="{FF2B5EF4-FFF2-40B4-BE49-F238E27FC236}">
                  <a16:creationId xmlns:a16="http://schemas.microsoft.com/office/drawing/2014/main" id="{EFF602F1-3F63-472F-8D51-424BE37F66C4}"/>
                </a:ext>
              </a:extLst>
            </p:cNvPr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6630;p43">
              <a:extLst>
                <a:ext uri="{FF2B5EF4-FFF2-40B4-BE49-F238E27FC236}">
                  <a16:creationId xmlns:a16="http://schemas.microsoft.com/office/drawing/2014/main" id="{AA2C13FE-EA0F-4ECD-A6D6-45080E5B3FBF}"/>
                </a:ext>
              </a:extLst>
            </p:cNvPr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6631;p43">
              <a:extLst>
                <a:ext uri="{FF2B5EF4-FFF2-40B4-BE49-F238E27FC236}">
                  <a16:creationId xmlns:a16="http://schemas.microsoft.com/office/drawing/2014/main" id="{CBC0FC09-7001-495E-91E1-1FA5089C635F}"/>
                </a:ext>
              </a:extLst>
            </p:cNvPr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6632;p43">
              <a:extLst>
                <a:ext uri="{FF2B5EF4-FFF2-40B4-BE49-F238E27FC236}">
                  <a16:creationId xmlns:a16="http://schemas.microsoft.com/office/drawing/2014/main" id="{2434C8D5-05AE-4921-A389-3A942B7D06D1}"/>
                </a:ext>
              </a:extLst>
            </p:cNvPr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6633;p43">
              <a:extLst>
                <a:ext uri="{FF2B5EF4-FFF2-40B4-BE49-F238E27FC236}">
                  <a16:creationId xmlns:a16="http://schemas.microsoft.com/office/drawing/2014/main" id="{E0F544B6-FE0D-43B5-B75D-81EA8D7AF3F9}"/>
                </a:ext>
              </a:extLst>
            </p:cNvPr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6634;p43">
              <a:extLst>
                <a:ext uri="{FF2B5EF4-FFF2-40B4-BE49-F238E27FC236}">
                  <a16:creationId xmlns:a16="http://schemas.microsoft.com/office/drawing/2014/main" id="{11FB3BA0-F90B-43C5-B077-AB91A2A8B86F}"/>
                </a:ext>
              </a:extLst>
            </p:cNvPr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6635;p43">
              <a:extLst>
                <a:ext uri="{FF2B5EF4-FFF2-40B4-BE49-F238E27FC236}">
                  <a16:creationId xmlns:a16="http://schemas.microsoft.com/office/drawing/2014/main" id="{4F027025-5CDB-4B2D-B117-912A74EBE0CB}"/>
                </a:ext>
              </a:extLst>
            </p:cNvPr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6636;p43">
              <a:extLst>
                <a:ext uri="{FF2B5EF4-FFF2-40B4-BE49-F238E27FC236}">
                  <a16:creationId xmlns:a16="http://schemas.microsoft.com/office/drawing/2014/main" id="{48514655-E868-4E64-93E3-0D3E4B31F689}"/>
                </a:ext>
              </a:extLst>
            </p:cNvPr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6637;p43">
              <a:extLst>
                <a:ext uri="{FF2B5EF4-FFF2-40B4-BE49-F238E27FC236}">
                  <a16:creationId xmlns:a16="http://schemas.microsoft.com/office/drawing/2014/main" id="{732A3F6A-74DB-4B6E-8AEF-4499AF029126}"/>
                </a:ext>
              </a:extLst>
            </p:cNvPr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6638;p43">
              <a:extLst>
                <a:ext uri="{FF2B5EF4-FFF2-40B4-BE49-F238E27FC236}">
                  <a16:creationId xmlns:a16="http://schemas.microsoft.com/office/drawing/2014/main" id="{AC9F5D60-DA69-4B2D-881D-A68E48246037}"/>
                </a:ext>
              </a:extLst>
            </p:cNvPr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6639;p43">
              <a:extLst>
                <a:ext uri="{FF2B5EF4-FFF2-40B4-BE49-F238E27FC236}">
                  <a16:creationId xmlns:a16="http://schemas.microsoft.com/office/drawing/2014/main" id="{283B2D5B-3EBE-44A9-A60D-EE79453928E2}"/>
                </a:ext>
              </a:extLst>
            </p:cNvPr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6640;p43">
              <a:extLst>
                <a:ext uri="{FF2B5EF4-FFF2-40B4-BE49-F238E27FC236}">
                  <a16:creationId xmlns:a16="http://schemas.microsoft.com/office/drawing/2014/main" id="{30466D5D-7C1A-4FC0-AC7B-69E2248EF023}"/>
                </a:ext>
              </a:extLst>
            </p:cNvPr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6641;p43">
              <a:extLst>
                <a:ext uri="{FF2B5EF4-FFF2-40B4-BE49-F238E27FC236}">
                  <a16:creationId xmlns:a16="http://schemas.microsoft.com/office/drawing/2014/main" id="{429BD775-DF8C-453D-AC79-7B5E14169CED}"/>
                </a:ext>
              </a:extLst>
            </p:cNvPr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6642;p43">
              <a:extLst>
                <a:ext uri="{FF2B5EF4-FFF2-40B4-BE49-F238E27FC236}">
                  <a16:creationId xmlns:a16="http://schemas.microsoft.com/office/drawing/2014/main" id="{F21D3F8A-3A5C-485C-97CF-312EEBFE7D16}"/>
                </a:ext>
              </a:extLst>
            </p:cNvPr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6643;p43">
              <a:extLst>
                <a:ext uri="{FF2B5EF4-FFF2-40B4-BE49-F238E27FC236}">
                  <a16:creationId xmlns:a16="http://schemas.microsoft.com/office/drawing/2014/main" id="{598EC1F7-E0B5-4D0A-9F6B-BF96A5B36D7F}"/>
                </a:ext>
              </a:extLst>
            </p:cNvPr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6644;p43">
              <a:extLst>
                <a:ext uri="{FF2B5EF4-FFF2-40B4-BE49-F238E27FC236}">
                  <a16:creationId xmlns:a16="http://schemas.microsoft.com/office/drawing/2014/main" id="{644E89BC-D74B-4D3F-9E65-8CC773B8C10D}"/>
                </a:ext>
              </a:extLst>
            </p:cNvPr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6645;p43">
              <a:extLst>
                <a:ext uri="{FF2B5EF4-FFF2-40B4-BE49-F238E27FC236}">
                  <a16:creationId xmlns:a16="http://schemas.microsoft.com/office/drawing/2014/main" id="{FCFE6D00-EE4F-4344-8104-8E562D8D0297}"/>
                </a:ext>
              </a:extLst>
            </p:cNvPr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6646;p43">
              <a:extLst>
                <a:ext uri="{FF2B5EF4-FFF2-40B4-BE49-F238E27FC236}">
                  <a16:creationId xmlns:a16="http://schemas.microsoft.com/office/drawing/2014/main" id="{F401CB13-9C80-48BA-8CCF-8C3575757E2C}"/>
                </a:ext>
              </a:extLst>
            </p:cNvPr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6647;p43">
              <a:extLst>
                <a:ext uri="{FF2B5EF4-FFF2-40B4-BE49-F238E27FC236}">
                  <a16:creationId xmlns:a16="http://schemas.microsoft.com/office/drawing/2014/main" id="{4DBD3F8B-2F7B-4C2A-8AB0-168838FE8D70}"/>
                </a:ext>
              </a:extLst>
            </p:cNvPr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6648;p43">
              <a:extLst>
                <a:ext uri="{FF2B5EF4-FFF2-40B4-BE49-F238E27FC236}">
                  <a16:creationId xmlns:a16="http://schemas.microsoft.com/office/drawing/2014/main" id="{600A4A48-B7B6-4AD6-AB6F-885BEBA23ECB}"/>
                </a:ext>
              </a:extLst>
            </p:cNvPr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6649;p43">
              <a:extLst>
                <a:ext uri="{FF2B5EF4-FFF2-40B4-BE49-F238E27FC236}">
                  <a16:creationId xmlns:a16="http://schemas.microsoft.com/office/drawing/2014/main" id="{B28E8757-5B30-486D-A3ED-C121C61E9849}"/>
                </a:ext>
              </a:extLst>
            </p:cNvPr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6650;p43">
              <a:extLst>
                <a:ext uri="{FF2B5EF4-FFF2-40B4-BE49-F238E27FC236}">
                  <a16:creationId xmlns:a16="http://schemas.microsoft.com/office/drawing/2014/main" id="{8F3B2381-311B-4F04-845E-45F9EDCCA660}"/>
                </a:ext>
              </a:extLst>
            </p:cNvPr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6651;p43">
              <a:extLst>
                <a:ext uri="{FF2B5EF4-FFF2-40B4-BE49-F238E27FC236}">
                  <a16:creationId xmlns:a16="http://schemas.microsoft.com/office/drawing/2014/main" id="{4F5A2794-D72B-4104-B178-9AE6AE7A8540}"/>
                </a:ext>
              </a:extLst>
            </p:cNvPr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6652;p43">
              <a:extLst>
                <a:ext uri="{FF2B5EF4-FFF2-40B4-BE49-F238E27FC236}">
                  <a16:creationId xmlns:a16="http://schemas.microsoft.com/office/drawing/2014/main" id="{5829E8FF-3868-4565-B01E-CCD30A9AA4BE}"/>
                </a:ext>
              </a:extLst>
            </p:cNvPr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6653;p43">
              <a:extLst>
                <a:ext uri="{FF2B5EF4-FFF2-40B4-BE49-F238E27FC236}">
                  <a16:creationId xmlns:a16="http://schemas.microsoft.com/office/drawing/2014/main" id="{FB3C7C68-0AF0-4622-8B5F-DEE398ABDB16}"/>
                </a:ext>
              </a:extLst>
            </p:cNvPr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6654;p43">
              <a:extLst>
                <a:ext uri="{FF2B5EF4-FFF2-40B4-BE49-F238E27FC236}">
                  <a16:creationId xmlns:a16="http://schemas.microsoft.com/office/drawing/2014/main" id="{C6464730-DEBE-48E3-88F6-42DB22438D83}"/>
                </a:ext>
              </a:extLst>
            </p:cNvPr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6655;p43">
              <a:extLst>
                <a:ext uri="{FF2B5EF4-FFF2-40B4-BE49-F238E27FC236}">
                  <a16:creationId xmlns:a16="http://schemas.microsoft.com/office/drawing/2014/main" id="{CB4D18F8-3348-41D8-B7BF-2757471779D8}"/>
                </a:ext>
              </a:extLst>
            </p:cNvPr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6656;p43">
              <a:extLst>
                <a:ext uri="{FF2B5EF4-FFF2-40B4-BE49-F238E27FC236}">
                  <a16:creationId xmlns:a16="http://schemas.microsoft.com/office/drawing/2014/main" id="{F40AD718-4449-4CAD-A659-6407124AB411}"/>
                </a:ext>
              </a:extLst>
            </p:cNvPr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6657;p43">
              <a:extLst>
                <a:ext uri="{FF2B5EF4-FFF2-40B4-BE49-F238E27FC236}">
                  <a16:creationId xmlns:a16="http://schemas.microsoft.com/office/drawing/2014/main" id="{71710B69-F65E-4B79-8EDF-546C0B0DF64A}"/>
                </a:ext>
              </a:extLst>
            </p:cNvPr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6658;p43">
              <a:extLst>
                <a:ext uri="{FF2B5EF4-FFF2-40B4-BE49-F238E27FC236}">
                  <a16:creationId xmlns:a16="http://schemas.microsoft.com/office/drawing/2014/main" id="{87C32085-25F0-4B49-A043-4CD7F7FD5584}"/>
                </a:ext>
              </a:extLst>
            </p:cNvPr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6659;p43">
              <a:extLst>
                <a:ext uri="{FF2B5EF4-FFF2-40B4-BE49-F238E27FC236}">
                  <a16:creationId xmlns:a16="http://schemas.microsoft.com/office/drawing/2014/main" id="{8E452B16-178B-43E3-BE3B-9794287760C3}"/>
                </a:ext>
              </a:extLst>
            </p:cNvPr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6660;p43">
              <a:extLst>
                <a:ext uri="{FF2B5EF4-FFF2-40B4-BE49-F238E27FC236}">
                  <a16:creationId xmlns:a16="http://schemas.microsoft.com/office/drawing/2014/main" id="{302EDBC4-7919-4A86-9AAD-6A044D064D24}"/>
                </a:ext>
              </a:extLst>
            </p:cNvPr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6661;p43">
              <a:extLst>
                <a:ext uri="{FF2B5EF4-FFF2-40B4-BE49-F238E27FC236}">
                  <a16:creationId xmlns:a16="http://schemas.microsoft.com/office/drawing/2014/main" id="{FEF62161-D635-4991-B4BC-6931316131BF}"/>
                </a:ext>
              </a:extLst>
            </p:cNvPr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6662;p43">
              <a:extLst>
                <a:ext uri="{FF2B5EF4-FFF2-40B4-BE49-F238E27FC236}">
                  <a16:creationId xmlns:a16="http://schemas.microsoft.com/office/drawing/2014/main" id="{DF0155C9-3053-4914-BF89-CC6FE4C7DEB2}"/>
                </a:ext>
              </a:extLst>
            </p:cNvPr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6663;p43">
              <a:extLst>
                <a:ext uri="{FF2B5EF4-FFF2-40B4-BE49-F238E27FC236}">
                  <a16:creationId xmlns:a16="http://schemas.microsoft.com/office/drawing/2014/main" id="{CA71AC6A-5156-4A08-9E93-FA94C8F94F6D}"/>
                </a:ext>
              </a:extLst>
            </p:cNvPr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6664;p43">
              <a:extLst>
                <a:ext uri="{FF2B5EF4-FFF2-40B4-BE49-F238E27FC236}">
                  <a16:creationId xmlns:a16="http://schemas.microsoft.com/office/drawing/2014/main" id="{A708A799-724D-46AE-B2DE-6AEC2E262C8D}"/>
                </a:ext>
              </a:extLst>
            </p:cNvPr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5A5B2C-FED5-F540-5E65-571624D384C7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BA61BB5-9813-C8E9-D205-627A36E01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E0559E-EB31-8F45-50FC-C6C015DA830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53AAAD9-B55F-4AB2-A74B-04C0971A1400}"/>
              </a:ext>
            </a:extLst>
          </p:cNvPr>
          <p:cNvSpPr/>
          <p:nvPr/>
        </p:nvSpPr>
        <p:spPr>
          <a:xfrm>
            <a:off x="9516819" y="743601"/>
            <a:ext cx="2516012" cy="1062049"/>
          </a:xfrm>
          <a:prstGeom prst="wedgeRoundRectCallout">
            <a:avLst>
              <a:gd name="adj1" fmla="val -66722"/>
              <a:gd name="adj2" fmla="val 3699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1068116" y="1911713"/>
            <a:ext cx="8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4C4E6-9A0B-4117-885F-8ED827F45677}"/>
              </a:ext>
            </a:extLst>
          </p:cNvPr>
          <p:cNvSpPr txBox="1"/>
          <p:nvPr/>
        </p:nvSpPr>
        <p:spPr>
          <a:xfrm>
            <a:off x="1702763" y="3935353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70BFA2-7985-4865-AC5E-6D1D710F295B}"/>
                  </a:ext>
                </a:extLst>
              </p:cNvPr>
              <p:cNvSpPr txBox="1"/>
              <p:nvPr/>
            </p:nvSpPr>
            <p:spPr>
              <a:xfrm>
                <a:off x="2370288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70BFA2-7985-4865-AC5E-6D1D710F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288" y="3892651"/>
                <a:ext cx="6634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F2A0A3D-17DA-4E24-8C1E-ACDFF3C911C3}"/>
              </a:ext>
            </a:extLst>
          </p:cNvPr>
          <p:cNvSpPr txBox="1"/>
          <p:nvPr/>
        </p:nvSpPr>
        <p:spPr>
          <a:xfrm>
            <a:off x="2895400" y="3935353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440F11-19B2-411A-8845-E34061B23E26}"/>
                  </a:ext>
                </a:extLst>
              </p:cNvPr>
              <p:cNvSpPr txBox="1"/>
              <p:nvPr/>
            </p:nvSpPr>
            <p:spPr>
              <a:xfrm>
                <a:off x="3608082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440F11-19B2-411A-8845-E34061B2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082" y="3892651"/>
                <a:ext cx="66347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47FF87-8531-481E-8D3F-7E564D27AA4F}"/>
              </a:ext>
            </a:extLst>
          </p:cNvPr>
          <p:cNvSpPr txBox="1"/>
          <p:nvPr/>
        </p:nvSpPr>
        <p:spPr>
          <a:xfrm>
            <a:off x="4200092" y="3935352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120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7AEF3-E91D-4ECE-944C-2C00AEB3D586}"/>
              </a:ext>
            </a:extLst>
          </p:cNvPr>
          <p:cNvSpPr txBox="1"/>
          <p:nvPr/>
        </p:nvSpPr>
        <p:spPr>
          <a:xfrm>
            <a:off x="6374714" y="3935353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26145-36D6-4F40-BE09-AE493E86D6E8}"/>
                  </a:ext>
                </a:extLst>
              </p:cNvPr>
              <p:cNvSpPr txBox="1"/>
              <p:nvPr/>
            </p:nvSpPr>
            <p:spPr>
              <a:xfrm>
                <a:off x="7030950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26145-36D6-4F40-BE09-AE493E86D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950" y="3892651"/>
                <a:ext cx="66347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2417840-2F96-4CA4-97F4-CCF2FD5EA8C6}"/>
              </a:ext>
            </a:extLst>
          </p:cNvPr>
          <p:cNvSpPr txBox="1"/>
          <p:nvPr/>
        </p:nvSpPr>
        <p:spPr>
          <a:xfrm>
            <a:off x="7556062" y="3935353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52026-D144-4341-833C-5DD257DE42AD}"/>
                  </a:ext>
                </a:extLst>
              </p:cNvPr>
              <p:cNvSpPr txBox="1"/>
              <p:nvPr/>
            </p:nvSpPr>
            <p:spPr>
              <a:xfrm>
                <a:off x="8257453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52026-D144-4341-833C-5DD257DE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53" y="3892651"/>
                <a:ext cx="66347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42260C2-0AA5-4214-9DD2-056D38BED67D}"/>
              </a:ext>
            </a:extLst>
          </p:cNvPr>
          <p:cNvSpPr txBox="1"/>
          <p:nvPr/>
        </p:nvSpPr>
        <p:spPr>
          <a:xfrm>
            <a:off x="8849464" y="3935352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240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2DA90-6247-479A-9C2D-C9E020B10A17}"/>
              </a:ext>
            </a:extLst>
          </p:cNvPr>
          <p:cNvGrpSpPr/>
          <p:nvPr/>
        </p:nvGrpSpPr>
        <p:grpSpPr>
          <a:xfrm>
            <a:off x="2090973" y="1883781"/>
            <a:ext cx="8328306" cy="1880930"/>
            <a:chOff x="2006600" y="1906930"/>
            <a:chExt cx="8328306" cy="18809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93DC67-A644-4DA2-9293-F04B19726F16}"/>
                </a:ext>
              </a:extLst>
            </p:cNvPr>
            <p:cNvSpPr/>
            <p:nvPr/>
          </p:nvSpPr>
          <p:spPr>
            <a:xfrm>
              <a:off x="2006600" y="2057400"/>
              <a:ext cx="2425700" cy="162560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27EE56-1B99-4EE6-8B7F-EA64FDA8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3704" y="2104904"/>
              <a:ext cx="2074162" cy="1506976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8C603BD-DFBE-471C-908F-545B8A4CF5AC}"/>
                </a:ext>
              </a:extLst>
            </p:cNvPr>
            <p:cNvSpPr/>
            <p:nvPr/>
          </p:nvSpPr>
          <p:spPr>
            <a:xfrm>
              <a:off x="4985031" y="2590800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73988DD-028B-4662-8EFB-39C3A9867A28}"/>
                </a:ext>
              </a:extLst>
            </p:cNvPr>
            <p:cNvSpPr/>
            <p:nvPr/>
          </p:nvSpPr>
          <p:spPr>
            <a:xfrm>
              <a:off x="6400800" y="1906930"/>
              <a:ext cx="2806700" cy="188093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688FAD-3356-4F92-AE99-36781F13307F}"/>
                </a:ext>
              </a:extLst>
            </p:cNvPr>
            <p:cNvSpPr/>
            <p:nvPr/>
          </p:nvSpPr>
          <p:spPr>
            <a:xfrm>
              <a:off x="9760231" y="2544502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1578C9-1AAE-4F9E-8368-A2EC035F5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04875" y="2081808"/>
              <a:ext cx="2406780" cy="1564218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FBDF84-DF0F-49CD-BBA7-4C8E22694E8B}"/>
                </a:ext>
              </a:extLst>
            </p:cNvPr>
            <p:cNvCxnSpPr>
              <a:stCxn id="28" idx="3"/>
              <a:endCxn id="29" idx="1"/>
            </p:cNvCxnSpPr>
            <p:nvPr/>
          </p:nvCxnSpPr>
          <p:spPr>
            <a:xfrm flipV="1">
              <a:off x="4432300" y="2867025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7A7350-84EB-4A25-AF3A-7016C4FCBD53}"/>
                </a:ext>
              </a:extLst>
            </p:cNvPr>
            <p:cNvCxnSpPr/>
            <p:nvPr/>
          </p:nvCxnSpPr>
          <p:spPr>
            <a:xfrm flipV="1">
              <a:off x="9201150" y="2867025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53AAAD9-B55F-4AB2-A74B-04C0971A1400}"/>
              </a:ext>
            </a:extLst>
          </p:cNvPr>
          <p:cNvSpPr/>
          <p:nvPr/>
        </p:nvSpPr>
        <p:spPr>
          <a:xfrm>
            <a:off x="9516819" y="743601"/>
            <a:ext cx="2516012" cy="1062049"/>
          </a:xfrm>
          <a:prstGeom prst="wedgeRoundRectCallout">
            <a:avLst>
              <a:gd name="adj1" fmla="val -66722"/>
              <a:gd name="adj2" fmla="val 3699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1068116" y="1911713"/>
            <a:ext cx="8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C14A0-D317-4415-881F-19185394B047}"/>
              </a:ext>
            </a:extLst>
          </p:cNvPr>
          <p:cNvGrpSpPr/>
          <p:nvPr/>
        </p:nvGrpSpPr>
        <p:grpSpPr>
          <a:xfrm>
            <a:off x="2023240" y="1883781"/>
            <a:ext cx="8328306" cy="1880930"/>
            <a:chOff x="2090973" y="1883781"/>
            <a:chExt cx="8328306" cy="18809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93DC67-A644-4DA2-9293-F04B19726F16}"/>
                </a:ext>
              </a:extLst>
            </p:cNvPr>
            <p:cNvSpPr/>
            <p:nvPr/>
          </p:nvSpPr>
          <p:spPr>
            <a:xfrm>
              <a:off x="2090973" y="2034251"/>
              <a:ext cx="2774538" cy="162560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8C603BD-DFBE-471C-908F-545B8A4CF5AC}"/>
                </a:ext>
              </a:extLst>
            </p:cNvPr>
            <p:cNvSpPr/>
            <p:nvPr/>
          </p:nvSpPr>
          <p:spPr>
            <a:xfrm>
              <a:off x="5430649" y="2567651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73988DD-028B-4662-8EFB-39C3A9867A28}"/>
                </a:ext>
              </a:extLst>
            </p:cNvPr>
            <p:cNvSpPr/>
            <p:nvPr/>
          </p:nvSpPr>
          <p:spPr>
            <a:xfrm>
              <a:off x="6485173" y="1883781"/>
              <a:ext cx="2806700" cy="188093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688FAD-3356-4F92-AE99-36781F13307F}"/>
                </a:ext>
              </a:extLst>
            </p:cNvPr>
            <p:cNvSpPr/>
            <p:nvPr/>
          </p:nvSpPr>
          <p:spPr>
            <a:xfrm>
              <a:off x="9844604" y="2521353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FBDF84-DF0F-49CD-BBA7-4C8E22694E8B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4877918" y="2843876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7A7350-84EB-4A25-AF3A-7016C4FCBD53}"/>
                </a:ext>
              </a:extLst>
            </p:cNvPr>
            <p:cNvCxnSpPr/>
            <p:nvPr/>
          </p:nvCxnSpPr>
          <p:spPr>
            <a:xfrm flipV="1">
              <a:off x="9285523" y="2843876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5B0BD8-1BC8-4570-9521-2962FE66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5242" y="2233789"/>
              <a:ext cx="2663825" cy="12566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4CFE7A-1107-46A9-8D80-F1B82EBA9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077"/>
            <a:stretch/>
          </p:blipFill>
          <p:spPr>
            <a:xfrm>
              <a:off x="6596767" y="1995311"/>
              <a:ext cx="2600894" cy="1651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BF4D382-7E4A-40A3-AC7E-C287B22B9DB0}"/>
              </a:ext>
            </a:extLst>
          </p:cNvPr>
          <p:cNvSpPr txBox="1"/>
          <p:nvPr/>
        </p:nvSpPr>
        <p:spPr>
          <a:xfrm>
            <a:off x="1563144" y="3960444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0D3597-8D2B-427B-9808-4911B4397599}"/>
                  </a:ext>
                </a:extLst>
              </p:cNvPr>
              <p:cNvSpPr txBox="1"/>
              <p:nvPr/>
            </p:nvSpPr>
            <p:spPr>
              <a:xfrm>
                <a:off x="2141444" y="3939528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0D3597-8D2B-427B-9808-4911B4397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44" y="3939528"/>
                <a:ext cx="62672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AB01EE8-82B8-44D9-A546-DC50F7DD61BD}"/>
              </a:ext>
            </a:extLst>
          </p:cNvPr>
          <p:cNvSpPr txBox="1"/>
          <p:nvPr/>
        </p:nvSpPr>
        <p:spPr>
          <a:xfrm>
            <a:off x="2590154" y="3970305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18C5AD4-A71C-460B-980F-612D267F7A48}"/>
                  </a:ext>
                </a:extLst>
              </p:cNvPr>
              <p:cNvSpPr txBox="1"/>
              <p:nvPr/>
            </p:nvSpPr>
            <p:spPr>
              <a:xfrm>
                <a:off x="4156090" y="394938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18C5AD4-A71C-460B-980F-612D267F7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90" y="3949389"/>
                <a:ext cx="62672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11F585E4-29C8-4AC0-8F60-285A5ACF0B6D}"/>
              </a:ext>
            </a:extLst>
          </p:cNvPr>
          <p:cNvSpPr txBox="1"/>
          <p:nvPr/>
        </p:nvSpPr>
        <p:spPr>
          <a:xfrm>
            <a:off x="4621073" y="3980166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238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09F091-0CEE-4E20-B0A5-712F8F5C0D75}"/>
              </a:ext>
            </a:extLst>
          </p:cNvPr>
          <p:cNvSpPr txBox="1"/>
          <p:nvPr/>
        </p:nvSpPr>
        <p:spPr>
          <a:xfrm>
            <a:off x="5926178" y="3970305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500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5336C-A0CC-4DA1-8D0E-E051B730BD71}"/>
                  </a:ext>
                </a:extLst>
              </p:cNvPr>
              <p:cNvSpPr txBox="1"/>
              <p:nvPr/>
            </p:nvSpPr>
            <p:spPr>
              <a:xfrm>
                <a:off x="6525627" y="3939527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5336C-A0CC-4DA1-8D0E-E051B730B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27" y="3939527"/>
                <a:ext cx="62672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2E77CB0-783E-4B38-B25E-034282C5AFFA}"/>
              </a:ext>
            </a:extLst>
          </p:cNvPr>
          <p:cNvSpPr txBox="1"/>
          <p:nvPr/>
        </p:nvSpPr>
        <p:spPr>
          <a:xfrm>
            <a:off x="6977857" y="3970305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2E4B75-4CAE-4876-94C9-EC08C69DBAC2}"/>
                  </a:ext>
                </a:extLst>
              </p:cNvPr>
              <p:cNvSpPr txBox="1"/>
              <p:nvPr/>
            </p:nvSpPr>
            <p:spPr>
              <a:xfrm>
                <a:off x="8575543" y="393862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2E4B75-4CAE-4876-94C9-EC08C69DB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543" y="3938629"/>
                <a:ext cx="626723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E9547A77-F661-4C4A-9249-260D479C04F4}"/>
              </a:ext>
            </a:extLst>
          </p:cNvPr>
          <p:cNvSpPr txBox="1"/>
          <p:nvPr/>
        </p:nvSpPr>
        <p:spPr>
          <a:xfrm>
            <a:off x="9055766" y="3969406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534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F4947AE-EC5F-422A-8BCA-9692DB0EB241}"/>
                  </a:ext>
                </a:extLst>
              </p:cNvPr>
              <p:cNvSpPr txBox="1"/>
              <p:nvPr/>
            </p:nvSpPr>
            <p:spPr>
              <a:xfrm>
                <a:off x="3124204" y="394938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F4947AE-EC5F-422A-8BCA-9692DB0EB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4" y="3949389"/>
                <a:ext cx="62672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9C45381-EE78-4AA7-B739-3C0C154ED5DF}"/>
              </a:ext>
            </a:extLst>
          </p:cNvPr>
          <p:cNvSpPr txBox="1"/>
          <p:nvPr/>
        </p:nvSpPr>
        <p:spPr>
          <a:xfrm>
            <a:off x="3572914" y="3980166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6E0B0E-B927-4221-86E4-07683AE31EC4}"/>
                  </a:ext>
                </a:extLst>
              </p:cNvPr>
              <p:cNvSpPr txBox="1"/>
              <p:nvPr/>
            </p:nvSpPr>
            <p:spPr>
              <a:xfrm>
                <a:off x="7551857" y="3938628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6E0B0E-B927-4221-86E4-07683AE3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857" y="3938628"/>
                <a:ext cx="626723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027FA09-BC8D-4937-8641-1F5804974708}"/>
              </a:ext>
            </a:extLst>
          </p:cNvPr>
          <p:cNvSpPr txBox="1"/>
          <p:nvPr/>
        </p:nvSpPr>
        <p:spPr>
          <a:xfrm>
            <a:off x="8004087" y="3969406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004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8" grpId="0" animBg="1"/>
      <p:bldP spid="39" grpId="0"/>
      <p:bldP spid="40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570347" y="1810818"/>
            <a:ext cx="825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b</a:t>
            </a:r>
            <a:r>
              <a:rPr lang="en-US" sz="2000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50" name="Down Arrow 5">
            <a:extLst>
              <a:ext uri="{FF2B5EF4-FFF2-40B4-BE49-F238E27FC236}">
                <a16:creationId xmlns:a16="http://schemas.microsoft.com/office/drawing/2014/main" id="{8606C508-557A-40E8-89BE-6F6E2D324664}"/>
              </a:ext>
            </a:extLst>
          </p:cNvPr>
          <p:cNvSpPr/>
          <p:nvPr/>
        </p:nvSpPr>
        <p:spPr>
          <a:xfrm>
            <a:off x="1791251" y="2877403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Down Arrow 76">
            <a:extLst>
              <a:ext uri="{FF2B5EF4-FFF2-40B4-BE49-F238E27FC236}">
                <a16:creationId xmlns:a16="http://schemas.microsoft.com/office/drawing/2014/main" id="{026FC005-5520-41FD-BDC7-8F4761792B3C}"/>
              </a:ext>
            </a:extLst>
          </p:cNvPr>
          <p:cNvSpPr/>
          <p:nvPr/>
        </p:nvSpPr>
        <p:spPr>
          <a:xfrm>
            <a:off x="4342260" y="2880701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Down Arrow 77">
            <a:extLst>
              <a:ext uri="{FF2B5EF4-FFF2-40B4-BE49-F238E27FC236}">
                <a16:creationId xmlns:a16="http://schemas.microsoft.com/office/drawing/2014/main" id="{8B145396-406B-4430-9E99-966DC2C0F0B0}"/>
              </a:ext>
            </a:extLst>
          </p:cNvPr>
          <p:cNvSpPr/>
          <p:nvPr/>
        </p:nvSpPr>
        <p:spPr>
          <a:xfrm>
            <a:off x="5613379" y="2900703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Down Arrow 78">
            <a:extLst>
              <a:ext uri="{FF2B5EF4-FFF2-40B4-BE49-F238E27FC236}">
                <a16:creationId xmlns:a16="http://schemas.microsoft.com/office/drawing/2014/main" id="{B120591D-779F-447B-BF04-59FF7C3195E5}"/>
              </a:ext>
            </a:extLst>
          </p:cNvPr>
          <p:cNvSpPr/>
          <p:nvPr/>
        </p:nvSpPr>
        <p:spPr>
          <a:xfrm>
            <a:off x="7992935" y="2895349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21FECA-E4BD-47DC-98A7-EED328FBAD90}"/>
              </a:ext>
            </a:extLst>
          </p:cNvPr>
          <p:cNvSpPr txBox="1"/>
          <p:nvPr/>
        </p:nvSpPr>
        <p:spPr>
          <a:xfrm>
            <a:off x="1585449" y="3224617"/>
            <a:ext cx="62072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461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37B2C7-B1B5-451F-8649-6984104BCB01}"/>
              </a:ext>
            </a:extLst>
          </p:cNvPr>
          <p:cNvSpPr txBox="1"/>
          <p:nvPr/>
        </p:nvSpPr>
        <p:spPr>
          <a:xfrm>
            <a:off x="4128597" y="3228899"/>
            <a:ext cx="62072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475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7C64FA-A741-4265-88E1-21225C4FBD57}"/>
              </a:ext>
            </a:extLst>
          </p:cNvPr>
          <p:cNvSpPr txBox="1"/>
          <p:nvPr/>
        </p:nvSpPr>
        <p:spPr>
          <a:xfrm>
            <a:off x="5399716" y="3224617"/>
            <a:ext cx="620725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2058E0-3B61-4019-84DA-29E314524653}"/>
              </a:ext>
            </a:extLst>
          </p:cNvPr>
          <p:cNvSpPr txBox="1"/>
          <p:nvPr/>
        </p:nvSpPr>
        <p:spPr>
          <a:xfrm>
            <a:off x="7758235" y="3234193"/>
            <a:ext cx="620725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495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705D44-8F6D-43E2-BB74-8594102E63EF}"/>
              </a:ext>
            </a:extLst>
          </p:cNvPr>
          <p:cNvSpPr txBox="1"/>
          <p:nvPr/>
        </p:nvSpPr>
        <p:spPr>
          <a:xfrm>
            <a:off x="589109" y="4016478"/>
            <a:ext cx="8456919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c) </a:t>
            </a:r>
            <a:r>
              <a:rPr lang="nl-NL" sz="2400" b="1" dirty="0">
                <a:latin typeface="UTM Avo" panose="02040603050506020204" pitchFamily="18" charset="0"/>
              </a:rPr>
              <a:t>Số liền trước của số 470 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nl-NL" sz="2400" b="1" dirty="0">
                <a:latin typeface="UTM Avo" panose="02040603050506020204" pitchFamily="18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</a:rPr>
              <a:t>..... </a:t>
            </a:r>
            <a:r>
              <a:rPr lang="nl-NL" sz="2400" b="1" dirty="0">
                <a:latin typeface="UTM Avo" panose="02040603050506020204" pitchFamily="18" charset="0"/>
              </a:rPr>
              <a:t>Số liền sau của số 489 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nl-NL" sz="2400" b="1" dirty="0">
                <a:latin typeface="UTM Avo" panose="02040603050506020204" pitchFamily="18" charset="0"/>
              </a:rPr>
              <a:t>...</a:t>
            </a:r>
            <a:r>
              <a:rPr lang="vi-VN" sz="2400" b="1" dirty="0">
                <a:latin typeface="UTM Avo" panose="02040603050506020204" pitchFamily="18" charset="0"/>
              </a:rPr>
              <a:t>..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9791D1F-88B6-4208-9E59-CBF2FD3ACDAF}"/>
                  </a:ext>
                </a:extLst>
              </p:cNvPr>
              <p:cNvSpPr txBox="1"/>
              <p:nvPr/>
            </p:nvSpPr>
            <p:spPr>
              <a:xfrm>
                <a:off x="589109" y="4545806"/>
                <a:ext cx="8195662" cy="1317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dirty="0">
                    <a:latin typeface="UTM Avo" panose="02040603050506020204" pitchFamily="18" charset="0"/>
                  </a:rPr>
                  <a:t>d) </a:t>
                </a:r>
                <a:r>
                  <a:rPr lang="nl-NL" sz="2800" b="1" dirty="0">
                    <a:latin typeface="UTM Avo" panose="02040603050506020204" pitchFamily="18" charset="0"/>
                  </a:rPr>
                  <a:t>715 gồm ...</a:t>
                </a:r>
                <a:r>
                  <a:rPr lang="vi-VN" sz="2800" b="1" dirty="0">
                    <a:latin typeface="UTM Avo" panose="02040603050506020204" pitchFamily="18" charset="0"/>
                  </a:rPr>
                  <a:t> </a:t>
                </a:r>
                <a:r>
                  <a:rPr lang="nl-NL" sz="2800" b="1" dirty="0">
                    <a:latin typeface="UTM Avo" panose="02040603050506020204" pitchFamily="18" charset="0"/>
                  </a:rPr>
                  <a:t>trăm ... chục ... đơn vị, ta viết 715 </a:t>
                </a:r>
                <a14:m>
                  <m:oMath xmlns:m="http://schemas.openxmlformats.org/officeDocument/2006/math">
                    <m:r>
                      <a:rPr lang="nl-NL" sz="2800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800" b="1" dirty="0">
                    <a:latin typeface="UTM Avo" panose="02040603050506020204" pitchFamily="18" charset="0"/>
                  </a:rPr>
                  <a:t>  ...</a:t>
                </a:r>
                <a:r>
                  <a:rPr lang="vi-VN" sz="2800" b="1" dirty="0">
                    <a:latin typeface="UTM Avo" panose="02040603050506020204" pitchFamily="18" charset="0"/>
                  </a:rPr>
                  <a:t>...</a:t>
                </a:r>
                <a:r>
                  <a:rPr lang="nl-NL" sz="2800" b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l-NL" sz="2000" dirty="0">
                    <a:latin typeface="UTM Avo" panose="02040603050506020204" pitchFamily="18" charset="0"/>
                  </a:rPr>
                  <a:t> ....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l-NL" sz="2000" dirty="0">
                    <a:latin typeface="UTM Avo" panose="02040603050506020204" pitchFamily="18" charset="0"/>
                  </a:rPr>
                  <a:t> ...</a:t>
                </a:r>
                <a:endParaRPr lang="en-US" sz="2000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9791D1F-88B6-4208-9E59-CBF2FD3A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9" y="4545806"/>
                <a:ext cx="8195662" cy="1317092"/>
              </a:xfrm>
              <a:prstGeom prst="rect">
                <a:avLst/>
              </a:prstGeom>
              <a:blipFill>
                <a:blip r:embed="rId5"/>
                <a:stretch>
                  <a:fillRect l="-156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591D7BB-833A-49F7-8D78-3A52E7B3EB72}"/>
              </a:ext>
            </a:extLst>
          </p:cNvPr>
          <p:cNvGrpSpPr/>
          <p:nvPr/>
        </p:nvGrpSpPr>
        <p:grpSpPr>
          <a:xfrm>
            <a:off x="4172656" y="4103472"/>
            <a:ext cx="666750" cy="400110"/>
            <a:chOff x="4718050" y="4261517"/>
            <a:chExt cx="666750" cy="4001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047411-0672-4B9C-BBDE-8E8884D2968D}"/>
                </a:ext>
              </a:extLst>
            </p:cNvPr>
            <p:cNvSpPr/>
            <p:nvPr/>
          </p:nvSpPr>
          <p:spPr>
            <a:xfrm>
              <a:off x="4805363" y="4491038"/>
              <a:ext cx="481012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FF3EAA-4B33-42E4-9908-0740515ABFB6}"/>
                </a:ext>
              </a:extLst>
            </p:cNvPr>
            <p:cNvSpPr txBox="1"/>
            <p:nvPr/>
          </p:nvSpPr>
          <p:spPr>
            <a:xfrm>
              <a:off x="4718050" y="4261517"/>
              <a:ext cx="666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469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A65D1B-450A-40A4-B670-DB423E551629}"/>
              </a:ext>
            </a:extLst>
          </p:cNvPr>
          <p:cNvGrpSpPr/>
          <p:nvPr/>
        </p:nvGrpSpPr>
        <p:grpSpPr>
          <a:xfrm>
            <a:off x="7826677" y="4101056"/>
            <a:ext cx="650090" cy="400110"/>
            <a:chOff x="8372071" y="4259101"/>
            <a:chExt cx="650090" cy="40011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9CABBD-795A-4406-BF8F-A43939253587}"/>
                </a:ext>
              </a:extLst>
            </p:cNvPr>
            <p:cNvSpPr/>
            <p:nvPr/>
          </p:nvSpPr>
          <p:spPr>
            <a:xfrm>
              <a:off x="8486775" y="4491039"/>
              <a:ext cx="328613" cy="73818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29E53-4A6C-427E-832D-5DC255D242BA}"/>
                </a:ext>
              </a:extLst>
            </p:cNvPr>
            <p:cNvSpPr txBox="1"/>
            <p:nvPr/>
          </p:nvSpPr>
          <p:spPr>
            <a:xfrm>
              <a:off x="8372071" y="4259101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490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9489E9-475C-43C1-A165-298812B7516D}"/>
              </a:ext>
            </a:extLst>
          </p:cNvPr>
          <p:cNvGrpSpPr/>
          <p:nvPr/>
        </p:nvGrpSpPr>
        <p:grpSpPr>
          <a:xfrm>
            <a:off x="3007744" y="4622553"/>
            <a:ext cx="650090" cy="400110"/>
            <a:chOff x="3553138" y="4971098"/>
            <a:chExt cx="650090" cy="40011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6E99BAB-E4E1-42E1-B4EB-A4ABE5BE1180}"/>
                </a:ext>
              </a:extLst>
            </p:cNvPr>
            <p:cNvSpPr/>
            <p:nvPr/>
          </p:nvSpPr>
          <p:spPr>
            <a:xfrm>
              <a:off x="3744913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96E5D7C-2D04-40B5-8CA9-D608D6899213}"/>
                </a:ext>
              </a:extLst>
            </p:cNvPr>
            <p:cNvSpPr txBox="1"/>
            <p:nvPr/>
          </p:nvSpPr>
          <p:spPr>
            <a:xfrm>
              <a:off x="3553138" y="497109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C2A425-CAB1-4011-99BB-DD0803BD8BA6}"/>
              </a:ext>
            </a:extLst>
          </p:cNvPr>
          <p:cNvGrpSpPr/>
          <p:nvPr/>
        </p:nvGrpSpPr>
        <p:grpSpPr>
          <a:xfrm>
            <a:off x="4047953" y="4622553"/>
            <a:ext cx="650090" cy="400110"/>
            <a:chOff x="4593347" y="4971098"/>
            <a:chExt cx="650090" cy="40011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B6F5D7B-3E6A-4E5B-8AFD-9EF967B0C5A9}"/>
                </a:ext>
              </a:extLst>
            </p:cNvPr>
            <p:cNvSpPr/>
            <p:nvPr/>
          </p:nvSpPr>
          <p:spPr>
            <a:xfrm>
              <a:off x="4818063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F4524BB-CEFA-4FB6-AA77-6A670129A193}"/>
                </a:ext>
              </a:extLst>
            </p:cNvPr>
            <p:cNvSpPr txBox="1"/>
            <p:nvPr/>
          </p:nvSpPr>
          <p:spPr>
            <a:xfrm>
              <a:off x="4593347" y="497109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DFFE49-7E21-484F-B37B-610F8DA63B27}"/>
              </a:ext>
            </a:extLst>
          </p:cNvPr>
          <p:cNvGrpSpPr/>
          <p:nvPr/>
        </p:nvGrpSpPr>
        <p:grpSpPr>
          <a:xfrm>
            <a:off x="2061550" y="4615021"/>
            <a:ext cx="650090" cy="400110"/>
            <a:chOff x="2606944" y="4963566"/>
            <a:chExt cx="650090" cy="40011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C9F75B5-C58F-48FC-A314-D04B2F8583FA}"/>
                </a:ext>
              </a:extLst>
            </p:cNvPr>
            <p:cNvSpPr/>
            <p:nvPr/>
          </p:nvSpPr>
          <p:spPr>
            <a:xfrm>
              <a:off x="2744788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B586B3-667C-4989-9795-20F16C5ED9BD}"/>
                </a:ext>
              </a:extLst>
            </p:cNvPr>
            <p:cNvSpPr txBox="1"/>
            <p:nvPr/>
          </p:nvSpPr>
          <p:spPr>
            <a:xfrm>
              <a:off x="2606944" y="4963566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FB7446-5712-4AAC-9F90-A8497E750E3A}"/>
              </a:ext>
            </a:extLst>
          </p:cNvPr>
          <p:cNvGrpSpPr/>
          <p:nvPr/>
        </p:nvGrpSpPr>
        <p:grpSpPr>
          <a:xfrm>
            <a:off x="1389019" y="5088873"/>
            <a:ext cx="650090" cy="400110"/>
            <a:chOff x="1925177" y="5437418"/>
            <a:chExt cx="650090" cy="40011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5214DC7-ADAA-43B4-A1E2-1E0B6BC90B44}"/>
                </a:ext>
              </a:extLst>
            </p:cNvPr>
            <p:cNvSpPr/>
            <p:nvPr/>
          </p:nvSpPr>
          <p:spPr>
            <a:xfrm>
              <a:off x="2041525" y="5664201"/>
              <a:ext cx="384175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3C1A5B-7075-4FBA-B90E-978DF91C1B64}"/>
                </a:ext>
              </a:extLst>
            </p:cNvPr>
            <p:cNvSpPr txBox="1"/>
            <p:nvPr/>
          </p:nvSpPr>
          <p:spPr>
            <a:xfrm>
              <a:off x="1925177" y="543741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BBFB09-FD46-4578-8A20-73C58A08040D}"/>
              </a:ext>
            </a:extLst>
          </p:cNvPr>
          <p:cNvGrpSpPr/>
          <p:nvPr/>
        </p:nvGrpSpPr>
        <p:grpSpPr>
          <a:xfrm>
            <a:off x="2123051" y="5092058"/>
            <a:ext cx="650090" cy="400110"/>
            <a:chOff x="2581817" y="5440603"/>
            <a:chExt cx="650090" cy="400110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D785799-568F-40C2-BBB7-73E3C0BF3E13}"/>
                </a:ext>
              </a:extLst>
            </p:cNvPr>
            <p:cNvSpPr/>
            <p:nvPr/>
          </p:nvSpPr>
          <p:spPr>
            <a:xfrm>
              <a:off x="2774951" y="5664201"/>
              <a:ext cx="317500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B5452BA-CB48-485C-A5D4-47A2F19F4DFA}"/>
                </a:ext>
              </a:extLst>
            </p:cNvPr>
            <p:cNvSpPr txBox="1"/>
            <p:nvPr/>
          </p:nvSpPr>
          <p:spPr>
            <a:xfrm>
              <a:off x="2581817" y="5440603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78623AA-6934-44FD-B196-6366D375794C}"/>
              </a:ext>
            </a:extLst>
          </p:cNvPr>
          <p:cNvGrpSpPr/>
          <p:nvPr/>
        </p:nvGrpSpPr>
        <p:grpSpPr>
          <a:xfrm>
            <a:off x="2675362" y="5085708"/>
            <a:ext cx="650090" cy="400110"/>
            <a:chOff x="3134128" y="5434253"/>
            <a:chExt cx="650090" cy="40011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CF04FF41-4001-48EC-B391-4B9940E23C91}"/>
                </a:ext>
              </a:extLst>
            </p:cNvPr>
            <p:cNvSpPr/>
            <p:nvPr/>
          </p:nvSpPr>
          <p:spPr>
            <a:xfrm>
              <a:off x="3400426" y="5664201"/>
              <a:ext cx="212724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0C1746D-0F6E-4438-AAE7-02C987BC03C4}"/>
                </a:ext>
              </a:extLst>
            </p:cNvPr>
            <p:cNvSpPr txBox="1"/>
            <p:nvPr/>
          </p:nvSpPr>
          <p:spPr>
            <a:xfrm>
              <a:off x="3134128" y="5434253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A78B21-1C00-401D-958F-9EEE18571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1" y="1594602"/>
            <a:ext cx="9082630" cy="14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THỢ SĂN HẠT DẺ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1EE808-ECA4-C5BD-5F96-85A95185AC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4680" y="-48871"/>
            <a:ext cx="10506720" cy="4036671"/>
            <a:chOff x="694680" y="-48871"/>
            <a:chExt cx="10506720" cy="40366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3530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23" y="5511592"/>
            <a:ext cx="3384258" cy="87792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3" y="5496278"/>
            <a:ext cx="3384258" cy="8366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00400" y="726415"/>
            <a:ext cx="67310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 sát tranh và nêu tên bạn thu gom được nhiều vỏ chai nhựa nhất.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22" y="4303680"/>
            <a:ext cx="3384258" cy="810187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22" y="4319412"/>
            <a:ext cx="3384258" cy="88053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490300" y="5239031"/>
            <a:ext cx="1094744" cy="1228538"/>
            <a:chOff x="4890301" y="2898401"/>
            <a:chExt cx="1094744" cy="1228538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884208" y="2958522"/>
              <a:ext cx="1160957" cy="1040716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890301" y="3295942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D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77654" y="5194896"/>
            <a:ext cx="1047759" cy="1275687"/>
            <a:chOff x="4040411" y="5349110"/>
            <a:chExt cx="1047759" cy="127568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79884" y="5409637"/>
              <a:ext cx="1168814" cy="1047759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552071" y="5793800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47555" y="3998259"/>
            <a:ext cx="1051794" cy="1190972"/>
            <a:chOff x="6846912" y="3417284"/>
            <a:chExt cx="1051794" cy="1190972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846912" y="37772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03764" y="3986283"/>
            <a:ext cx="1244764" cy="1196242"/>
            <a:chOff x="6973788" y="5256685"/>
            <a:chExt cx="1244764" cy="1196242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914682" y="5315791"/>
              <a:ext cx="1141368" cy="1023156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7637944" y="5621930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071306" y="5511690"/>
            <a:ext cx="239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1612900" y="4357164"/>
            <a:ext cx="268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sym typeface="Arial"/>
              </a:rPr>
              <a:t>Hải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173656" y="4302800"/>
            <a:ext cx="1447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710481" y="5515678"/>
            <a:ext cx="279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Mạnh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10CB2-BCDE-4D30-BD2D-4369AD2D74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9300" y="1523839"/>
            <a:ext cx="6781800" cy="23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805</Words>
  <Application>Microsoft Office PowerPoint</Application>
  <PresentationFormat>Widescreen</PresentationFormat>
  <Paragraphs>151</Paragraphs>
  <Slides>26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iCiel Cadena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Thu Thu</cp:lastModifiedBy>
  <cp:revision>40</cp:revision>
  <dcterms:modified xsi:type="dcterms:W3CDTF">2025-09-08T01:46:40Z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2025-09-08T01:46:40Z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39cfce7a-a079-49da-bc64-4ceaf8412df6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