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3"/>
  </p:notesMasterIdLst>
  <p:sldIdLst>
    <p:sldId id="256" r:id="rId5"/>
    <p:sldId id="257" r:id="rId6"/>
    <p:sldId id="258" r:id="rId7"/>
    <p:sldId id="259" r:id="rId8"/>
    <p:sldId id="260" r:id="rId9"/>
    <p:sldId id="279" r:id="rId10"/>
    <p:sldId id="280" r:id="rId11"/>
    <p:sldId id="281" r:id="rId12"/>
    <p:sldId id="271" r:id="rId13"/>
    <p:sldId id="264" r:id="rId14"/>
    <p:sldId id="282" r:id="rId15"/>
    <p:sldId id="283" r:id="rId16"/>
    <p:sldId id="284" r:id="rId17"/>
    <p:sldId id="285" r:id="rId18"/>
    <p:sldId id="286" r:id="rId19"/>
    <p:sldId id="275" r:id="rId20"/>
    <p:sldId id="272" r:id="rId21"/>
    <p:sldId id="273" r:id="rId22"/>
    <p:sldId id="274" r:id="rId23"/>
    <p:sldId id="276" r:id="rId24"/>
    <p:sldId id="277" r:id="rId25"/>
    <p:sldId id="261" r:id="rId26"/>
    <p:sldId id="262" r:id="rId27"/>
    <p:sldId id="278" r:id="rId28"/>
    <p:sldId id="263" r:id="rId29"/>
    <p:sldId id="265" r:id="rId30"/>
    <p:sldId id="266" r:id="rId31"/>
    <p:sldId id="287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87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44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151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703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6900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4295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726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7362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3293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4597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1736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353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60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5871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rương</a:t>
            </a:r>
            <a:r>
              <a:rPr lang="en-US" baseline="0" dirty="0"/>
              <a:t>, </a:t>
            </a:r>
            <a:r>
              <a:rPr lang="en-US" baseline="0" dirty="0" err="1"/>
              <a:t>hòm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Jack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8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39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13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40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24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60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23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09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5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8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90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80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10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26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80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31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94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12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3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91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61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31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71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43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7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97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0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88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74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7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50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899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7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8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1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7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slide" Target="slide15.xml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slide" Target="slide12.xml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slide" Target="slide16.xml"/><Relationship Id="rId11" Type="http://schemas.openxmlformats.org/officeDocument/2006/relationships/slide" Target="slide13.xml"/><Relationship Id="rId5" Type="http://schemas.openxmlformats.org/officeDocument/2006/relationships/image" Target="../media/image25.jpeg"/><Relationship Id="rId15" Type="http://schemas.openxmlformats.org/officeDocument/2006/relationships/image" Target="../media/image30.gif"/><Relationship Id="rId10" Type="http://schemas.openxmlformats.org/officeDocument/2006/relationships/image" Target="../media/image27.png"/><Relationship Id="rId19" Type="http://schemas.openxmlformats.org/officeDocument/2006/relationships/image" Target="../media/image24.jpeg"/><Relationship Id="rId4" Type="http://schemas.openxmlformats.org/officeDocument/2006/relationships/notesSlide" Target="../notesSlides/notesSlide9.xml"/><Relationship Id="rId9" Type="http://schemas.openxmlformats.org/officeDocument/2006/relationships/slide" Target="slide14.xml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34.png"/><Relationship Id="rId7" Type="http://schemas.openxmlformats.org/officeDocument/2006/relationships/slide" Target="slide11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svg"/><Relationship Id="rId11" Type="http://schemas.openxmlformats.org/officeDocument/2006/relationships/image" Target="../media/image24.jpe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svg"/><Relationship Id="rId9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11.xml"/><Relationship Id="rId7" Type="http://schemas.openxmlformats.org/officeDocument/2006/relationships/image" Target="../media/image24.jpe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37.svg"/><Relationship Id="rId5" Type="http://schemas.openxmlformats.org/officeDocument/2006/relationships/image" Target="../media/image38.gif"/><Relationship Id="rId10" Type="http://schemas.openxmlformats.org/officeDocument/2006/relationships/image" Target="../media/image36.png"/><Relationship Id="rId4" Type="http://schemas.openxmlformats.org/officeDocument/2006/relationships/image" Target="../media/image22.gif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11.xml"/><Relationship Id="rId7" Type="http://schemas.openxmlformats.org/officeDocument/2006/relationships/image" Target="../media/image24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37.svg"/><Relationship Id="rId5" Type="http://schemas.openxmlformats.org/officeDocument/2006/relationships/image" Target="../media/image38.gif"/><Relationship Id="rId10" Type="http://schemas.openxmlformats.org/officeDocument/2006/relationships/image" Target="../media/image36.png"/><Relationship Id="rId4" Type="http://schemas.openxmlformats.org/officeDocument/2006/relationships/image" Target="../media/image22.gif"/><Relationship Id="rId9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11.xml"/><Relationship Id="rId7" Type="http://schemas.openxmlformats.org/officeDocument/2006/relationships/image" Target="../media/image24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37.svg"/><Relationship Id="rId5" Type="http://schemas.openxmlformats.org/officeDocument/2006/relationships/image" Target="../media/image38.gif"/><Relationship Id="rId10" Type="http://schemas.openxmlformats.org/officeDocument/2006/relationships/image" Target="../media/image36.png"/><Relationship Id="rId4" Type="http://schemas.openxmlformats.org/officeDocument/2006/relationships/image" Target="../media/image22.gif"/><Relationship Id="rId9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u-nhien-va-xa-hoi-3/1/137/6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u-nhien-va-xa-hoi-3/1/137/8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10" Type="http://schemas.openxmlformats.org/officeDocument/2006/relationships/image" Target="../media/image68.sv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72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u-nhien-va-xa-hoi-3/1/137/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jpe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12.jpg"/><Relationship Id="rId10" Type="http://schemas.openxmlformats.org/officeDocument/2006/relationships/slide" Target="slide7.xml"/><Relationship Id="rId4" Type="http://schemas.openxmlformats.org/officeDocument/2006/relationships/image" Target="../media/image11.jpg"/><Relationship Id="rId9" Type="http://schemas.openxmlformats.org/officeDocument/2006/relationships/slide" Target="slide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11" Type="http://schemas.openxmlformats.org/officeDocument/2006/relationships/image" Target="../media/image10.png"/><Relationship Id="rId5" Type="http://schemas.openxmlformats.org/officeDocument/2006/relationships/image" Target="../media/image18.jpg"/><Relationship Id="rId10" Type="http://schemas.openxmlformats.org/officeDocument/2006/relationships/image" Target="../media/image21.jpe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11" Type="http://schemas.openxmlformats.org/officeDocument/2006/relationships/image" Target="../media/image10.png"/><Relationship Id="rId5" Type="http://schemas.openxmlformats.org/officeDocument/2006/relationships/image" Target="../media/image18.jpg"/><Relationship Id="rId10" Type="http://schemas.openxmlformats.org/officeDocument/2006/relationships/image" Target="../media/image21.jpeg"/><Relationship Id="rId4" Type="http://schemas.openxmlformats.org/officeDocument/2006/relationships/audio" Target="../media/audio2.wav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355833" y="903245"/>
            <a:ext cx="10152993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1: Gia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đình</a:t>
            </a:r>
            <a:endParaRPr sz="52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890808" y="3081092"/>
            <a:ext cx="9386791" cy="2313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1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Họ</a:t>
            </a:r>
            <a:r>
              <a:rPr lang="en-US" sz="5200" b="1" i="0" u="none" strike="noStrike" cap="none" dirty="0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hàng</a:t>
            </a:r>
            <a:r>
              <a:rPr lang="en-US" sz="5200" b="1" i="0" u="none" strike="noStrike" cap="none" dirty="0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nội</a:t>
            </a:r>
            <a:r>
              <a:rPr lang="en-US" sz="5200" b="1" i="0" u="none" strike="noStrike" cap="none" dirty="0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5200" b="1" i="0" u="none" strike="noStrike" cap="none" dirty="0" err="1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ngoại</a:t>
            </a:r>
            <a:endParaRPr lang="en-US" sz="5200" b="1" i="0" u="none" strike="noStrike" cap="none" dirty="0">
              <a:solidFill>
                <a:srgbClr val="00B05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sym typeface="Arial"/>
              </a:rPr>
              <a:t>TNXH 3</a:t>
            </a:r>
            <a:endParaRPr sz="3600" b="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1" y="41910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F9C75C-2E1D-06E5-0FC9-B27D4A474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1143000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3" name="Picture 12" descr="41de1940fddd4979ee9c546aa68145dc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686800" y="5029200"/>
            <a:ext cx="2133600" cy="2133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4030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flipH="1">
            <a:off x="12170764" y="3694574"/>
            <a:ext cx="2090890" cy="114594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D4517ED-5C2D-69B9-5D68-82F4B0EA9C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FA828D72-6A2C-0C41-D77B-CEC9B75D2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474788" y="2451100"/>
            <a:ext cx="609600" cy="609600"/>
          </a:xfrm>
          <a:prstGeom prst="rect">
            <a:avLst/>
          </a:prstGeom>
        </p:spPr>
      </p:pic>
      <p:pic>
        <p:nvPicPr>
          <p:cNvPr id="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9F86808-FE2F-6AD2-3BDB-B488F6BB2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019300" y="4724400"/>
            <a:ext cx="609600" cy="609600"/>
          </a:xfrm>
          <a:prstGeom prst="rect">
            <a:avLst/>
          </a:prstGeom>
        </p:spPr>
      </p:pic>
      <p:pic>
        <p:nvPicPr>
          <p:cNvPr id="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098CDDF-CE90-2097-625F-6554C696E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43000" y="5318178"/>
            <a:ext cx="609600" cy="609600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B658BA8-4954-FBF3-07C3-B7EC0AC03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841920" y="37973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34375 -0.4592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475 -0.5111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-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51A747E-16B6-D6C1-2D60-A25075F88F8F}"/>
              </a:ext>
            </a:extLst>
          </p:cNvPr>
          <p:cNvGrpSpPr/>
          <p:nvPr/>
        </p:nvGrpSpPr>
        <p:grpSpPr>
          <a:xfrm>
            <a:off x="487680" y="-2435"/>
            <a:ext cx="11399520" cy="3793385"/>
            <a:chOff x="1592313" y="196228"/>
            <a:chExt cx="4020309" cy="291844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D819276-4142-5CED-9C4D-6669AE465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2313" y="196228"/>
              <a:ext cx="4020309" cy="29184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724375" y="731216"/>
              <a:ext cx="1643160" cy="1065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A0FADFC-65CA-C165-0615-126959EC5C52}"/>
              </a:ext>
            </a:extLst>
          </p:cNvPr>
          <p:cNvGrpSpPr/>
          <p:nvPr/>
        </p:nvGrpSpPr>
        <p:grpSpPr>
          <a:xfrm>
            <a:off x="4788985" y="2800350"/>
            <a:ext cx="3105114" cy="1893899"/>
            <a:chOff x="4788985" y="2800350"/>
            <a:chExt cx="3105114" cy="1893899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27881EF-C168-193C-2FC4-6F217AF15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4788985" y="2800350"/>
              <a:ext cx="3105114" cy="18938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154953" y="3198618"/>
              <a:ext cx="20927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Hà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gọi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thăm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ông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disney-jake-and-the-neverland-pirates-clip-art-images--29662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E3BEFF9-0E21-C6DF-D471-244CB231F2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02BF35-2C3B-40E7-E197-5EA591BE025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395" t="3702" r="2864" b="6254"/>
          <a:stretch/>
        </p:blipFill>
        <p:spPr>
          <a:xfrm>
            <a:off x="5688752" y="209976"/>
            <a:ext cx="4791406" cy="236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rId3" action="ppaction://hlinksldjump"/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3" action="ppaction://hlinksldjump"/>
            <a:extLst>
              <a:ext uri="{FF2B5EF4-FFF2-40B4-BE49-F238E27FC236}">
                <a16:creationId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DFCE92E-39C5-0F84-1F2F-BFF6BA1545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1933488" y="-53566"/>
            <a:ext cx="8770974" cy="3482566"/>
            <a:chOff x="1888703" y="196228"/>
            <a:chExt cx="4020309" cy="291844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9184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A96E56-AB96-BDA7-A466-B7FC202BEACE}"/>
                </a:ext>
              </a:extLst>
            </p:cNvPr>
            <p:cNvSpPr txBox="1"/>
            <p:nvPr/>
          </p:nvSpPr>
          <p:spPr>
            <a:xfrm>
              <a:off x="2031654" y="514451"/>
              <a:ext cx="1801525" cy="118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>
            <a:off x="4648200" y="2687135"/>
            <a:ext cx="3223234" cy="1893899"/>
            <a:chOff x="4648200" y="2687135"/>
            <a:chExt cx="3223234" cy="1893899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4766320" y="2687135"/>
              <a:ext cx="3105114" cy="18938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4648200" y="3260596"/>
              <a:ext cx="31448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lang="en-US" sz="24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An </a:t>
              </a:r>
              <a:r>
                <a:rPr lang="en-US" sz="24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lang="en-US" sz="24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thăm</a:t>
              </a:r>
              <a:r>
                <a:rPr lang="en-US" sz="24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dì</a:t>
              </a:r>
              <a:r>
                <a:rPr lang="en-US" sz="24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4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ốm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BE4A0B4-29D0-D125-F669-EC4F750ED7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49" t="4310" r="2058" b="5559"/>
          <a:stretch/>
        </p:blipFill>
        <p:spPr>
          <a:xfrm>
            <a:off x="6560288" y="76409"/>
            <a:ext cx="3930326" cy="223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3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87A1CF01-ECAA-B52F-C042-C96000DB8F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23" name="Picture 22" descr="disney-jake-and-the-neverland-pirates-clip-art-images--29681.gif">
            <a:hlinkClick r:id="rId3" action="ppaction://hlinksldjump"/>
            <a:extLst>
              <a:ext uri="{FF2B5EF4-FFF2-40B4-BE49-F238E27FC236}">
                <a16:creationId xmlns:a16="http://schemas.microsoft.com/office/drawing/2014/main" id="{33D6EE9F-F845-8EB8-1710-9F177B898C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4" name="Picture 23" descr="020cafd9e8d2e8024e60e3d66391fe0e.png">
            <a:hlinkClick r:id="rId3" action="ppaction://hlinksldjump"/>
            <a:extLst>
              <a:ext uri="{FF2B5EF4-FFF2-40B4-BE49-F238E27FC236}">
                <a16:creationId xmlns:a16="http://schemas.microsoft.com/office/drawing/2014/main" id="{CBF14615-90D4-99FD-CBB1-4D609D99B4E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82346F37-7527-35B5-4BC0-5698DF9349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37A181C-ADEB-182A-1C8D-F2918CF3C537}"/>
              </a:ext>
            </a:extLst>
          </p:cNvPr>
          <p:cNvGrpSpPr/>
          <p:nvPr/>
        </p:nvGrpSpPr>
        <p:grpSpPr>
          <a:xfrm>
            <a:off x="1923889" y="55105"/>
            <a:ext cx="9022814" cy="3616717"/>
            <a:chOff x="1896710" y="311813"/>
            <a:chExt cx="4020309" cy="291844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D631F34-6360-D58E-FC47-2B4A0D128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96710" y="311813"/>
              <a:ext cx="4020309" cy="291844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38906E-5748-A4DD-EA57-406294BB85E2}"/>
                </a:ext>
              </a:extLst>
            </p:cNvPr>
            <p:cNvSpPr txBox="1"/>
            <p:nvPr/>
          </p:nvSpPr>
          <p:spPr>
            <a:xfrm>
              <a:off x="2024134" y="803256"/>
              <a:ext cx="1882730" cy="76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6848423-EA90-A98B-C860-52616CCE90AC}"/>
              </a:ext>
            </a:extLst>
          </p:cNvPr>
          <p:cNvGrpSpPr/>
          <p:nvPr/>
        </p:nvGrpSpPr>
        <p:grpSpPr>
          <a:xfrm>
            <a:off x="4876835" y="2825739"/>
            <a:ext cx="3105114" cy="1893899"/>
            <a:chOff x="5006982" y="2509603"/>
            <a:chExt cx="3105114" cy="189389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7EDBE69-4C8B-93F4-B9AC-8629D5956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5006982" y="2509603"/>
              <a:ext cx="3105114" cy="189389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AFD27B-B91D-EFA9-B163-BE9179753310}"/>
                </a:ext>
              </a:extLst>
            </p:cNvPr>
            <p:cNvSpPr txBox="1"/>
            <p:nvPr/>
          </p:nvSpPr>
          <p:spPr>
            <a:xfrm>
              <a:off x="5108547" y="2882983"/>
              <a:ext cx="24790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phòng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796218D-87BD-82CE-DDFD-16E3768B8AF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49" t="6998" r="5212" b="9703"/>
          <a:stretch/>
        </p:blipFill>
        <p:spPr>
          <a:xfrm>
            <a:off x="6435295" y="203655"/>
            <a:ext cx="3772049" cy="230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7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48F00270-B10E-5FA2-B2F4-D46A994C43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rId3" action="ppaction://hlinksldjump"/>
            <a:extLst>
              <a:ext uri="{FF2B5EF4-FFF2-40B4-BE49-F238E27FC236}">
                <a16:creationId xmlns:a16="http://schemas.microsoft.com/office/drawing/2014/main" id="{DF998A30-C372-FEBE-5BC9-824B69A9A76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3" action="ppaction://hlinksldjump"/>
            <a:extLst>
              <a:ext uri="{FF2B5EF4-FFF2-40B4-BE49-F238E27FC236}">
                <a16:creationId xmlns:a16="http://schemas.microsoft.com/office/drawing/2014/main" id="{946E32D9-D56B-BD7E-EA7D-DA0C1E56369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84969BD-EE69-C468-D0FD-DCCE1248B4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411F933-47F4-7E7F-6D2A-BABF7967CDE3}"/>
              </a:ext>
            </a:extLst>
          </p:cNvPr>
          <p:cNvGrpSpPr/>
          <p:nvPr/>
        </p:nvGrpSpPr>
        <p:grpSpPr>
          <a:xfrm>
            <a:off x="2015752" y="34159"/>
            <a:ext cx="8814391" cy="3633644"/>
            <a:chOff x="1888702" y="351390"/>
            <a:chExt cx="4020309" cy="291844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75680D2-2CBE-1BAD-69F5-8A4B6485D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88702" y="351390"/>
              <a:ext cx="4020309" cy="291844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A71559-3D8A-2D52-C3BD-3E8562F55F7F}"/>
                </a:ext>
              </a:extLst>
            </p:cNvPr>
            <p:cNvSpPr txBox="1"/>
            <p:nvPr/>
          </p:nvSpPr>
          <p:spPr>
            <a:xfrm>
              <a:off x="1888702" y="874771"/>
              <a:ext cx="1965724" cy="766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4073E1-35F9-6887-FE68-13F2C5115E29}"/>
              </a:ext>
            </a:extLst>
          </p:cNvPr>
          <p:cNvGrpSpPr/>
          <p:nvPr/>
        </p:nvGrpSpPr>
        <p:grpSpPr>
          <a:xfrm>
            <a:off x="4876834" y="2847267"/>
            <a:ext cx="3423885" cy="1893899"/>
            <a:chOff x="5006982" y="2528927"/>
            <a:chExt cx="3105114" cy="1893899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719D9BB-54CB-EFCD-0D51-FF0AE44EB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5006982" y="2528927"/>
              <a:ext cx="3105114" cy="189389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583F17-0C78-A55F-A460-2C0E416C0F7C}"/>
                </a:ext>
              </a:extLst>
            </p:cNvPr>
            <p:cNvSpPr txBox="1"/>
            <p:nvPr/>
          </p:nvSpPr>
          <p:spPr>
            <a:xfrm>
              <a:off x="5273646" y="2962599"/>
              <a:ext cx="24574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An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mua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quà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206230-CFB9-B78F-F2E8-8785EF7DBCF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50" r="4330" b="13015"/>
          <a:stretch/>
        </p:blipFill>
        <p:spPr>
          <a:xfrm>
            <a:off x="6457538" y="190866"/>
            <a:ext cx="4027582" cy="235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9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0C2B8-CE83-2A10-2566-E72F163AC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83" y="1930031"/>
            <a:ext cx="10531332" cy="1344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19E603-9CF0-4040-2EE9-493DF34BB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5"/>
          <a:stretch/>
        </p:blipFill>
        <p:spPr>
          <a:xfrm>
            <a:off x="2717165" y="4202044"/>
            <a:ext cx="5172194" cy="393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8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BB1E9A-DBEA-893E-373B-F44507A6326A}"/>
              </a:ext>
            </a:extLst>
          </p:cNvPr>
          <p:cNvSpPr txBox="1"/>
          <p:nvPr/>
        </p:nvSpPr>
        <p:spPr>
          <a:xfrm>
            <a:off x="447040" y="3209322"/>
            <a:ext cx="6549183" cy="3567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Ai là con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trai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 con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gái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 con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 con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rể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Ai là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cháu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cháu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ngoại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0EE10-6C91-3F96-3A76-D29BC5820949}"/>
              </a:ext>
            </a:extLst>
          </p:cNvPr>
          <p:cNvSpPr txBox="1"/>
          <p:nvPr/>
        </p:nvSpPr>
        <p:spPr>
          <a:xfrm>
            <a:off x="176194" y="1444486"/>
            <a:ext cx="946576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HĐ 2: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mối</a:t>
            </a:r>
            <a:r>
              <a:rPr lang="en-US" sz="32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32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32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904C75-2D46-F7AE-779D-578313A32FEB}"/>
              </a:ext>
            </a:extLst>
          </p:cNvPr>
          <p:cNvSpPr txBox="1"/>
          <p:nvPr/>
        </p:nvSpPr>
        <p:spPr>
          <a:xfrm>
            <a:off x="938076" y="2431836"/>
            <a:ext cx="2900278" cy="5448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Thảo luận nhóm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29328-C035-4E43-E29E-DCFC9D6FA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916" y="2966416"/>
            <a:ext cx="5100084" cy="38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777B53-B753-7422-B8A0-319B8B44A509}"/>
              </a:ext>
            </a:extLst>
          </p:cNvPr>
          <p:cNvSpPr txBox="1"/>
          <p:nvPr/>
        </p:nvSpPr>
        <p:spPr>
          <a:xfrm>
            <a:off x="574158" y="1745013"/>
            <a:ext cx="3916561" cy="19617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An là con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trai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Lan là con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gái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C679A-C31A-1A96-0505-93A42A0F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719" y="1159733"/>
            <a:ext cx="6329681" cy="2679923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EC4AD441-2B4B-AA3A-AD41-4DD86B081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38547" flipV="1">
            <a:off x="3248062" y="4588872"/>
            <a:ext cx="3244613" cy="1159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8BB9F9-DEB4-E33C-62BE-93DFEF2DAFE2}"/>
              </a:ext>
            </a:extLst>
          </p:cNvPr>
          <p:cNvSpPr txBox="1"/>
          <p:nvPr/>
        </p:nvSpPr>
        <p:spPr>
          <a:xfrm>
            <a:off x="7447281" y="5034347"/>
            <a:ext cx="4744720" cy="11406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An là con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Lan là con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rể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id="{D935F41B-C8BE-CA43-5544-CF5C2DD58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077409" flipV="1">
            <a:off x="7721879" y="4255492"/>
            <a:ext cx="1621689" cy="5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7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2FFB20-1D14-4402-69FE-F24928C54B54}"/>
              </a:ext>
            </a:extLst>
          </p:cNvPr>
          <p:cNvSpPr txBox="1"/>
          <p:nvPr/>
        </p:nvSpPr>
        <p:spPr>
          <a:xfrm>
            <a:off x="0" y="1496840"/>
            <a:ext cx="11528096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cách xưng hô của em với những người thuộc họ nội và họ ngoại.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5FB11D-BDE9-7B63-2E78-5F51B5F7B5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8"/>
          <a:stretch/>
        </p:blipFill>
        <p:spPr>
          <a:xfrm>
            <a:off x="3083441" y="2229060"/>
            <a:ext cx="5636979" cy="23998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F529DA-3810-A914-C996-3B63C0A004A3}"/>
              </a:ext>
            </a:extLst>
          </p:cNvPr>
          <p:cNvSpPr txBox="1"/>
          <p:nvPr/>
        </p:nvSpPr>
        <p:spPr>
          <a:xfrm>
            <a:off x="262937" y="4345489"/>
            <a:ext cx="11528096" cy="20935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ý: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xưng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hô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miền</a:t>
            </a:r>
            <a:r>
              <a:rPr lang="en-US" sz="32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12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EAD5B5-B68E-62B2-F3F1-C232C4A5BB6F}"/>
              </a:ext>
            </a:extLst>
          </p:cNvPr>
          <p:cNvGrpSpPr/>
          <p:nvPr/>
        </p:nvGrpSpPr>
        <p:grpSpPr>
          <a:xfrm>
            <a:off x="4928333" y="312964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A307EA10-9BBA-0643-31FB-DF2BEB2A3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CF4B83-93CF-28C5-1170-60C9B47A2B5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554770E7-B522-816C-5AB5-6AB78C3F1969}"/>
              </a:ext>
            </a:extLst>
          </p:cNvPr>
          <p:cNvSpPr txBox="1"/>
          <p:nvPr/>
        </p:nvSpPr>
        <p:spPr>
          <a:xfrm>
            <a:off x="346734" y="1370864"/>
            <a:ext cx="9991632" cy="521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US" sz="3200" b="1" spc="12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2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32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2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32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gắn</a:t>
            </a:r>
            <a:r>
              <a:rPr lang="en-US" sz="32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32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32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32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sz="32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endParaRPr lang="en-US" sz="3200" b="1" spc="12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27AFC9-1815-164F-01C6-9BD93E99D5C0}"/>
              </a:ext>
            </a:extLst>
          </p:cNvPr>
          <p:cNvSpPr txBox="1"/>
          <p:nvPr/>
        </p:nvSpPr>
        <p:spPr>
          <a:xfrm>
            <a:off x="0" y="1728971"/>
            <a:ext cx="1211072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HĐ 3: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366E9-AB11-1D39-4996-18F12FF0988F}"/>
              </a:ext>
            </a:extLst>
          </p:cNvPr>
          <p:cNvSpPr txBox="1"/>
          <p:nvPr/>
        </p:nvSpPr>
        <p:spPr>
          <a:xfrm>
            <a:off x="428015" y="2695843"/>
            <a:ext cx="9315426" cy="183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1 – 4 ở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8 SGK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gắn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gắn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đình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D1929-BF96-1CBA-B0CC-873051BE8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0202"/>
            <a:ext cx="3522626" cy="1921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17094B-91F0-B805-6786-BA81A8E26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627" y="4768985"/>
            <a:ext cx="3004098" cy="1930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A757F9-805A-F036-D2F5-B86AFC9B0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725" y="4790202"/>
            <a:ext cx="3029191" cy="19218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B6C893-98A5-6343-BE32-8C90617D28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5916" y="4811420"/>
            <a:ext cx="2637507" cy="192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3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28B2D-100E-1D16-F674-8A2950519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44" y="1614581"/>
            <a:ext cx="11869715" cy="1270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0EE257-583D-29B5-2095-543A98C305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5"/>
          <a:stretch/>
        </p:blipFill>
        <p:spPr>
          <a:xfrm>
            <a:off x="2717165" y="4202044"/>
            <a:ext cx="5172194" cy="393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0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E93DC1-4ED6-F9ED-3E12-A26E9CF7EFAA}"/>
              </a:ext>
            </a:extLst>
          </p:cNvPr>
          <p:cNvGrpSpPr/>
          <p:nvPr/>
        </p:nvGrpSpPr>
        <p:grpSpPr>
          <a:xfrm>
            <a:off x="4928333" y="312964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3B08185B-D062-279A-88B0-B8FD9D656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7F286D-2DF0-C864-DFBE-74927C143CF0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B1BE75-A59F-B2D6-0781-D897FB03E84D}"/>
              </a:ext>
            </a:extLst>
          </p:cNvPr>
          <p:cNvSpPr txBox="1"/>
          <p:nvPr/>
        </p:nvSpPr>
        <p:spPr>
          <a:xfrm>
            <a:off x="121140" y="1439012"/>
            <a:ext cx="1173558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Thực hành vẽ, viết hoặc cắt dán ảnh sơ đồ gia đình và họ hàng nội, ngoại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4F6E98-6949-F6E1-15FE-F0A3FCCF5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955" y="2901391"/>
            <a:ext cx="6031045" cy="3956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6B754-18CD-A3FB-4F3C-95334A1BEDCF}"/>
              </a:ext>
            </a:extLst>
          </p:cNvPr>
          <p:cNvSpPr txBox="1"/>
          <p:nvPr/>
        </p:nvSpPr>
        <p:spPr>
          <a:xfrm>
            <a:off x="121140" y="3134299"/>
            <a:ext cx="6279660" cy="2832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sơ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An.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sơ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ngoại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EEF7A8-B409-A634-5978-7ED6593CB6E0}"/>
              </a:ext>
            </a:extLst>
          </p:cNvPr>
          <p:cNvSpPr txBox="1"/>
          <p:nvPr/>
        </p:nvSpPr>
        <p:spPr>
          <a:xfrm>
            <a:off x="939480" y="1458193"/>
            <a:ext cx="11252520" cy="616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vi-VN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D983D-99FD-89ED-7F54-6DC35329926C}"/>
              </a:ext>
            </a:extLst>
          </p:cNvPr>
          <p:cNvSpPr txBox="1"/>
          <p:nvPr/>
        </p:nvSpPr>
        <p:spPr>
          <a:xfrm>
            <a:off x="939480" y="1984492"/>
            <a:ext cx="1101149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giao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359CF-A8E0-D7C2-E8DC-358DDDA1EB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9" t="15395" r="8677" b="45137"/>
          <a:stretch/>
        </p:blipFill>
        <p:spPr>
          <a:xfrm>
            <a:off x="1180510" y="2788682"/>
            <a:ext cx="3646875" cy="2183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FFD8D0-4106-ED40-D7ED-2151F1F29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54444" r="11691"/>
          <a:stretch/>
        </p:blipFill>
        <p:spPr>
          <a:xfrm>
            <a:off x="6337030" y="2658898"/>
            <a:ext cx="4250179" cy="2442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11D6CE-9BDD-CCB8-970E-0CF2D0080F88}"/>
              </a:ext>
            </a:extLst>
          </p:cNvPr>
          <p:cNvSpPr txBox="1"/>
          <p:nvPr/>
        </p:nvSpPr>
        <p:spPr>
          <a:xfrm>
            <a:off x="939480" y="4833273"/>
            <a:ext cx="8450854" cy="18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ý: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kĩ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thoại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từng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015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8083BE-C986-2750-7ACF-58C822F11B87}"/>
              </a:ext>
            </a:extLst>
          </p:cNvPr>
          <p:cNvSpPr txBox="1"/>
          <p:nvPr/>
        </p:nvSpPr>
        <p:spPr>
          <a:xfrm>
            <a:off x="2925681" y="1688577"/>
            <a:ext cx="6340638" cy="72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ong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BBED2-C641-87BF-C79C-7BB0A2B367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r="11833"/>
          <a:stretch/>
        </p:blipFill>
        <p:spPr>
          <a:xfrm>
            <a:off x="549930" y="2151834"/>
            <a:ext cx="10922018" cy="3720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2E3654F-A67C-D276-54DD-181528E99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3030" y="1594883"/>
            <a:ext cx="7530261" cy="45391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0224C01-F379-9309-6703-F38A54E144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109327">
            <a:off x="874944" y="1544543"/>
            <a:ext cx="2080440" cy="75155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45AF191-55E4-0D3D-3950-6F5BD0E08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190597" y="887127"/>
            <a:ext cx="2719307" cy="181238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78812AA2-1BAD-A137-38CF-1D7CCBC990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2114" y="4963893"/>
            <a:ext cx="1622478" cy="1314208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811DD170-E968-84DB-08EF-B5D2DCCE0689}"/>
              </a:ext>
            </a:extLst>
          </p:cNvPr>
          <p:cNvSpPr txBox="1"/>
          <p:nvPr/>
        </p:nvSpPr>
        <p:spPr>
          <a:xfrm>
            <a:off x="7900746" y="1572502"/>
            <a:ext cx="2870935" cy="695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endParaRPr lang="en-US" sz="32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6251EC4-5CAE-37EC-58D7-6FFBE0F5D224}"/>
              </a:ext>
            </a:extLst>
          </p:cNvPr>
          <p:cNvSpPr txBox="1"/>
          <p:nvPr/>
        </p:nvSpPr>
        <p:spPr>
          <a:xfrm>
            <a:off x="2107299" y="2245763"/>
            <a:ext cx="6772296" cy="226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600" spc="12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600" spc="12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600" spc="12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600" spc="12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spc="12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600" spc="12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600" spc="12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600" spc="12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600" spc="12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600" spc="12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600" spc="12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spc="12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600" spc="12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600" spc="12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spc="12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spc="12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600" spc="12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spc="12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600" spc="12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kỉ</a:t>
            </a:r>
            <a:r>
              <a:rPr lang="en-US" sz="2600" spc="12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niệm</a:t>
            </a:r>
            <a:r>
              <a:rPr lang="en-US" sz="2600" spc="12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spc="12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2600" spc="12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kiện</a:t>
            </a:r>
            <a:r>
              <a:rPr lang="en-US" sz="2600" spc="12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spc="12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2600" spc="12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spc="12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đình</a:t>
            </a:r>
            <a:r>
              <a:rPr lang="en-US" sz="2600" spc="12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2EE3F1-BECF-3DB7-4D42-89755A385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38" y="946298"/>
            <a:ext cx="11929731" cy="4342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8A8945-2A72-3603-2456-07305603C04A}"/>
              </a:ext>
            </a:extLst>
          </p:cNvPr>
          <p:cNvSpPr txBox="1"/>
          <p:nvPr/>
        </p:nvSpPr>
        <p:spPr>
          <a:xfrm>
            <a:off x="2006007" y="2662947"/>
            <a:ext cx="7882272" cy="18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Trong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CF736-C450-34ED-61A3-F69FCD5CF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0" y="4589450"/>
            <a:ext cx="2790119" cy="2416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792984-13C6-C869-A6DA-1A679DA245AA}"/>
              </a:ext>
            </a:extLst>
          </p:cNvPr>
          <p:cNvGrpSpPr/>
          <p:nvPr/>
        </p:nvGrpSpPr>
        <p:grpSpPr>
          <a:xfrm>
            <a:off x="4928333" y="312964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F88FF481-08D7-3C30-7E00-AAAC98C8D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6E62DC-E86E-8E51-1004-21E97E85ED6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2EC7B1D1-D29F-9618-582B-E3F9078F83F0}"/>
              </a:ext>
            </a:extLst>
          </p:cNvPr>
          <p:cNvSpPr txBox="1"/>
          <p:nvPr/>
        </p:nvSpPr>
        <p:spPr>
          <a:xfrm>
            <a:off x="920622" y="1470365"/>
            <a:ext cx="12132806" cy="478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Mối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hệ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600" b="1" spc="12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120" dirty="0" err="1">
                <a:latin typeface="UTM Avo" panose="02040603050506020204" pitchFamily="18" charset="0"/>
                <a:cs typeface="Arial" panose="020B0604020202020204" pitchFamily="34" charset="0"/>
              </a:rPr>
              <a:t>ngoại</a:t>
            </a:r>
            <a:endParaRPr lang="en-US" sz="2600" b="1" spc="12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83A435-2289-822C-E65B-CD4D5D41F801}"/>
              </a:ext>
            </a:extLst>
          </p:cNvPr>
          <p:cNvSpPr txBox="1"/>
          <p:nvPr/>
        </p:nvSpPr>
        <p:spPr>
          <a:xfrm>
            <a:off x="132079" y="2016017"/>
            <a:ext cx="11691325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HĐ 1: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97D09C-45A9-75CD-60A5-5A47B3562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33495" r="6023" b="5432"/>
          <a:stretch/>
        </p:blipFill>
        <p:spPr>
          <a:xfrm>
            <a:off x="3338624" y="4690199"/>
            <a:ext cx="5422604" cy="2167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C58687-E172-B7F5-0B91-1565B7B5B96A}"/>
              </a:ext>
            </a:extLst>
          </p:cNvPr>
          <p:cNvSpPr txBox="1"/>
          <p:nvPr/>
        </p:nvSpPr>
        <p:spPr>
          <a:xfrm>
            <a:off x="236668" y="2690551"/>
            <a:ext cx="1205099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Ban An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Lan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ai? </a:t>
            </a:r>
            <a:endParaRPr lang="en-US" sz="26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ban Lan.</a:t>
            </a:r>
            <a:endParaRPr lang="en-US" sz="26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9645" y="473641"/>
            <a:ext cx="315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Ong nhỏ và mật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21" y="141546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71" y="1662559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9839325" y="5505450"/>
            <a:ext cx="1524000" cy="119761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9929379" y="5919589"/>
            <a:ext cx="134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BẮT ĐẦU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085F70-9EF4-B391-A31C-E95100FFF6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816959" cy="81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44" y="3273181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38" y="3181465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57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15" y="557919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09506" y="3361060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764478" y="5631642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D. Bình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2778638" y="4549366"/>
            <a:ext cx="228599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 An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7129143" y="3461142"/>
            <a:ext cx="376922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F.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608240" y="127308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1792857" y="552177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6176779" y="323106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1781641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308289" y="391183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họ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An 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0" y="142048"/>
            <a:ext cx="1137802" cy="1137802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223" y="4740153"/>
            <a:ext cx="1567186" cy="1979454"/>
          </a:xfrm>
          <a:prstGeom prst="rect">
            <a:avLst/>
          </a:prstGeom>
        </p:spPr>
      </p:pic>
      <p:pic>
        <p:nvPicPr>
          <p:cNvPr id="15" name="hoad">
            <a:extLst>
              <a:ext uri="{FF2B5EF4-FFF2-40B4-BE49-F238E27FC236}">
                <a16:creationId xmlns:a16="http://schemas.microsoft.com/office/drawing/2014/main" id="{497D5038-E4D2-C192-83E1-CB5289602A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45" y="558440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0" name="danana">
            <a:extLst>
              <a:ext uri="{FF2B5EF4-FFF2-40B4-BE49-F238E27FC236}">
                <a16:creationId xmlns:a16="http://schemas.microsoft.com/office/drawing/2014/main" id="{EAAB2FCB-7E37-D14F-58EB-85920961ABC1}"/>
              </a:ext>
            </a:extLst>
          </p:cNvPr>
          <p:cNvSpPr txBox="1"/>
          <p:nvPr/>
        </p:nvSpPr>
        <p:spPr>
          <a:xfrm>
            <a:off x="7163513" y="5763999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8" name="hoad">
            <a:extLst>
              <a:ext uri="{FF2B5EF4-FFF2-40B4-BE49-F238E27FC236}">
                <a16:creationId xmlns:a16="http://schemas.microsoft.com/office/drawing/2014/main" id="{121A7A2B-F21B-41F3-A0A2-BCAB5F05C6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45" y="440118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9" name="danana">
            <a:extLst>
              <a:ext uri="{FF2B5EF4-FFF2-40B4-BE49-F238E27FC236}">
                <a16:creationId xmlns:a16="http://schemas.microsoft.com/office/drawing/2014/main" id="{42BEC6E4-B668-D292-9D83-F129CB1314BF}"/>
              </a:ext>
            </a:extLst>
          </p:cNvPr>
          <p:cNvSpPr txBox="1"/>
          <p:nvPr/>
        </p:nvSpPr>
        <p:spPr>
          <a:xfrm>
            <a:off x="7163513" y="4580779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Lan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5" name="hoad">
            <a:extLst>
              <a:ext uri="{FF2B5EF4-FFF2-40B4-BE49-F238E27FC236}">
                <a16:creationId xmlns:a16="http://schemas.microsoft.com/office/drawing/2014/main" id="{74FE2534-2F06-D853-8A6A-3F8C3C0C98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45" y="2092935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6" name="danana">
            <a:extLst>
              <a:ext uri="{FF2B5EF4-FFF2-40B4-BE49-F238E27FC236}">
                <a16:creationId xmlns:a16="http://schemas.microsoft.com/office/drawing/2014/main" id="{5F586DD3-38E9-D245-28F0-73AF634392D5}"/>
              </a:ext>
            </a:extLst>
          </p:cNvPr>
          <p:cNvSpPr txBox="1"/>
          <p:nvPr/>
        </p:nvSpPr>
        <p:spPr>
          <a:xfrm>
            <a:off x="7163513" y="2272530"/>
            <a:ext cx="373485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7" name="hoad">
            <a:extLst>
              <a:ext uri="{FF2B5EF4-FFF2-40B4-BE49-F238E27FC236}">
                <a16:creationId xmlns:a16="http://schemas.microsoft.com/office/drawing/2014/main" id="{19575200-DB91-CEBD-F641-8263710A5F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07" y="211784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8" name="danana">
            <a:extLst>
              <a:ext uri="{FF2B5EF4-FFF2-40B4-BE49-F238E27FC236}">
                <a16:creationId xmlns:a16="http://schemas.microsoft.com/office/drawing/2014/main" id="{B1998E65-D302-B1FF-0AA7-1BE5EA06FD2F}"/>
              </a:ext>
            </a:extLst>
          </p:cNvPr>
          <p:cNvSpPr txBox="1"/>
          <p:nvPr/>
        </p:nvSpPr>
        <p:spPr>
          <a:xfrm>
            <a:off x="2817275" y="2297443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A. </a:t>
            </a:r>
            <a:r>
              <a:rPr lang="en-US" sz="3200" kern="1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6E73D-897D-C398-AE89-EC0ED4C795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33495" r="6023" b="5432"/>
          <a:stretch/>
        </p:blipFill>
        <p:spPr>
          <a:xfrm>
            <a:off x="7676707" y="0"/>
            <a:ext cx="4515293" cy="2117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2EB067-E972-C50B-E33C-B7BF078D7B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816959" cy="81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6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62772E-17 2.22222E-6 L 0.00456 1.066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5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  <p:bldP spid="20" grpId="0" animBg="1"/>
      <p:bldP spid="29" grpId="0" animBg="1"/>
      <p:bldP spid="36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06" y="53357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38" y="3181465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06" y="224036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45" y="4355716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09506" y="3361060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7149957" y="4504536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F. Lan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7175333" y="2378596"/>
            <a:ext cx="376922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7175334" y="5591791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373428" y="112883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6178336" y="4394664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6222969" y="536171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6178336" y="216921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073477" y="376758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vi-VN" sz="32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Những người thuộc họ ngoại của bạn Lan là?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9" y="20163"/>
            <a:ext cx="1137802" cy="1137802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589" y="4740502"/>
            <a:ext cx="1567186" cy="1979454"/>
          </a:xfrm>
          <a:prstGeom prst="rect">
            <a:avLst/>
          </a:prstGeom>
        </p:spPr>
      </p:pic>
      <p:pic>
        <p:nvPicPr>
          <p:cNvPr id="15" name="hoad">
            <a:extLst>
              <a:ext uri="{FF2B5EF4-FFF2-40B4-BE49-F238E27FC236}">
                <a16:creationId xmlns:a16="http://schemas.microsoft.com/office/drawing/2014/main" id="{497D5038-E4D2-C192-83E1-CB5289602A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07" y="5446939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0" name="danana">
            <a:extLst>
              <a:ext uri="{FF2B5EF4-FFF2-40B4-BE49-F238E27FC236}">
                <a16:creationId xmlns:a16="http://schemas.microsoft.com/office/drawing/2014/main" id="{EAAB2FCB-7E37-D14F-58EB-85920961ABC1}"/>
              </a:ext>
            </a:extLst>
          </p:cNvPr>
          <p:cNvSpPr txBox="1"/>
          <p:nvPr/>
        </p:nvSpPr>
        <p:spPr>
          <a:xfrm>
            <a:off x="2817275" y="5626534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Bình</a:t>
            </a:r>
          </a:p>
        </p:txBody>
      </p:sp>
      <p:pic>
        <p:nvPicPr>
          <p:cNvPr id="28" name="hoad">
            <a:extLst>
              <a:ext uri="{FF2B5EF4-FFF2-40B4-BE49-F238E27FC236}">
                <a16:creationId xmlns:a16="http://schemas.microsoft.com/office/drawing/2014/main" id="{121A7A2B-F21B-41F3-A0A2-BCAB5F05C6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36" y="331751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9" name="danana">
            <a:extLst>
              <a:ext uri="{FF2B5EF4-FFF2-40B4-BE49-F238E27FC236}">
                <a16:creationId xmlns:a16="http://schemas.microsoft.com/office/drawing/2014/main" id="{42BEC6E4-B668-D292-9D83-F129CB1314BF}"/>
              </a:ext>
            </a:extLst>
          </p:cNvPr>
          <p:cNvSpPr txBox="1"/>
          <p:nvPr/>
        </p:nvSpPr>
        <p:spPr>
          <a:xfrm>
            <a:off x="7127104" y="3497109"/>
            <a:ext cx="3817458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5" name="hoad">
            <a:extLst>
              <a:ext uri="{FF2B5EF4-FFF2-40B4-BE49-F238E27FC236}">
                <a16:creationId xmlns:a16="http://schemas.microsoft.com/office/drawing/2014/main" id="{74FE2534-2F06-D853-8A6A-3F8C3C0C98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15" y="4295879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6" name="danana">
            <a:extLst>
              <a:ext uri="{FF2B5EF4-FFF2-40B4-BE49-F238E27FC236}">
                <a16:creationId xmlns:a16="http://schemas.microsoft.com/office/drawing/2014/main" id="{5F586DD3-38E9-D245-28F0-73AF634392D5}"/>
              </a:ext>
            </a:extLst>
          </p:cNvPr>
          <p:cNvSpPr txBox="1"/>
          <p:nvPr/>
        </p:nvSpPr>
        <p:spPr>
          <a:xfrm>
            <a:off x="2794484" y="4475474"/>
            <a:ext cx="230102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7" name="hoad">
            <a:extLst>
              <a:ext uri="{FF2B5EF4-FFF2-40B4-BE49-F238E27FC236}">
                <a16:creationId xmlns:a16="http://schemas.microsoft.com/office/drawing/2014/main" id="{19575200-DB91-CEBD-F641-8263710A5F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07" y="211784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8" name="danana">
            <a:extLst>
              <a:ext uri="{FF2B5EF4-FFF2-40B4-BE49-F238E27FC236}">
                <a16:creationId xmlns:a16="http://schemas.microsoft.com/office/drawing/2014/main" id="{B1998E65-D302-B1FF-0AA7-1BE5EA06FD2F}"/>
              </a:ext>
            </a:extLst>
          </p:cNvPr>
          <p:cNvSpPr txBox="1"/>
          <p:nvPr/>
        </p:nvSpPr>
        <p:spPr>
          <a:xfrm>
            <a:off x="2817275" y="2297443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A. </a:t>
            </a:r>
            <a:r>
              <a:rPr lang="en-US" sz="3200" kern="1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0BA219-8B30-39BD-0981-7FDDE7C522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33495" r="6023" b="5432"/>
          <a:stretch/>
        </p:blipFill>
        <p:spPr>
          <a:xfrm>
            <a:off x="7676707" y="0"/>
            <a:ext cx="4515293" cy="2117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F72F8E-6B1C-F9DE-F4CD-F62D8D622C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816959" cy="81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1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62772E-17 2.22222E-6 L 0.00456 1.066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5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  <p:bldP spid="20" grpId="0" animBg="1"/>
      <p:bldP spid="29" grpId="0" animBg="1"/>
      <p:bldP spid="36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E5D0B5-51B4-1325-004C-F442C1572467}"/>
              </a:ext>
            </a:extLst>
          </p:cNvPr>
          <p:cNvSpPr txBox="1"/>
          <p:nvPr/>
        </p:nvSpPr>
        <p:spPr>
          <a:xfrm>
            <a:off x="490912" y="1911507"/>
            <a:ext cx="11548688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600" b="1" dirty="0">
                <a:latin typeface="UTM Avo" panose="02040603050506020204" pitchFamily="18" charset="0"/>
                <a:cs typeface="Arial" panose="020B0604020202020204" pitchFamily="34" charset="0"/>
              </a:rPr>
              <a:t>Ông bà </a:t>
            </a:r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 ra bố </a:t>
            </a:r>
            <a:r>
              <a:rPr lang="vi-VN" sz="3600" b="1" dirty="0">
                <a:latin typeface="UTM Avo" panose="02040603050506020204" pitchFamily="18" charset="0"/>
                <a:cs typeface="Arial" panose="020B0604020202020204" pitchFamily="34" charset="0"/>
              </a:rPr>
              <a:t>và các anh, chị, em ruột của bố cùng với các con của họ là những người </a:t>
            </a:r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 họ nội</a:t>
            </a:r>
            <a:r>
              <a:rPr lang="vi-VN" sz="36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600" b="1" dirty="0">
                <a:latin typeface="UTM Avo" panose="02040603050506020204" pitchFamily="18" charset="0"/>
                <a:cs typeface="Arial" panose="020B0604020202020204" pitchFamily="34" charset="0"/>
              </a:rPr>
              <a:t>Ông bà </a:t>
            </a:r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 ra mẹ </a:t>
            </a:r>
            <a:r>
              <a:rPr lang="vi-VN" sz="3600" b="1" dirty="0">
                <a:latin typeface="UTM Avo" panose="02040603050506020204" pitchFamily="18" charset="0"/>
                <a:cs typeface="Arial" panose="020B0604020202020204" pitchFamily="34" charset="0"/>
              </a:rPr>
              <a:t>và các anh, chị, em ruột của mẹ cùng với các con của họ là những người </a:t>
            </a:r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 họ ngoại</a:t>
            </a:r>
            <a:r>
              <a:rPr lang="vi-VN" sz="36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344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919</Words>
  <Application>Microsoft Office PowerPoint</Application>
  <PresentationFormat>Widescreen</PresentationFormat>
  <Paragraphs>91</Paragraphs>
  <Slides>28</Slides>
  <Notes>25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UTM Avo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Thu Thu</cp:lastModifiedBy>
  <cp:revision>24</cp:revision>
  <dcterms:created xsi:type="dcterms:W3CDTF">2023-04-10T09:01:57Z</dcterms:created>
  <dcterms:modified xsi:type="dcterms:W3CDTF">2025-09-23T15:26:09Z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2025-09-23T15:19:08Z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369f6577-997c-4b63-9e9b-08f7915828b5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