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9"/>
  </p:notesMasterIdLst>
  <p:sldIdLst>
    <p:sldId id="291" r:id="rId3"/>
    <p:sldId id="295" r:id="rId4"/>
    <p:sldId id="296" r:id="rId5"/>
    <p:sldId id="297" r:id="rId6"/>
    <p:sldId id="298" r:id="rId7"/>
    <p:sldId id="299" r:id="rId8"/>
    <p:sldId id="309" r:id="rId9"/>
    <p:sldId id="308" r:id="rId10"/>
    <p:sldId id="301" r:id="rId11"/>
    <p:sldId id="302" r:id="rId12"/>
    <p:sldId id="303" r:id="rId13"/>
    <p:sldId id="304" r:id="rId14"/>
    <p:sldId id="306" r:id="rId15"/>
    <p:sldId id="310" r:id="rId16"/>
    <p:sldId id="307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871CE5-3E4D-46CD-B82F-0C2ECDD4F718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Quy trình viết A</a:t>
            </a:r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DE31433-7E37-4729-ADBD-FE8FDD9BEBF0}" type="slidenum">
              <a:rPr lang="en-US" alt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81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B">
            <a:hlinkClick r:id="" action="ppaction://media"/>
            <a:extLst>
              <a:ext uri="{FF2B5EF4-FFF2-40B4-BE49-F238E27FC236}">
                <a16:creationId xmlns="" xmlns:a16="http://schemas.microsoft.com/office/drawing/2014/main" id="{8AC12556-4B4F-476F-84D6-0B0BE232F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4319" y="1179324"/>
            <a:ext cx="5882038" cy="52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232483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289C971-17F6-4064-A01E-24693F678CF0}"/>
              </a:ext>
            </a:extLst>
          </p:cNvPr>
          <p:cNvSpPr txBox="1"/>
          <p:nvPr/>
        </p:nvSpPr>
        <p:spPr>
          <a:xfrm>
            <a:off x="2027973" y="2197555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D44B182-F447-4739-8E5B-327FB97E3E24}"/>
              </a:ext>
            </a:extLst>
          </p:cNvPr>
          <p:cNvGrpSpPr/>
          <p:nvPr/>
        </p:nvGrpSpPr>
        <p:grpSpPr>
          <a:xfrm>
            <a:off x="1668723" y="1007112"/>
            <a:ext cx="8281160" cy="1190443"/>
            <a:chOff x="418676" y="2043957"/>
            <a:chExt cx="6210870" cy="892832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72B419C-D917-4016-A808-9C1D0403E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1B0B4C2-1D96-419D-BA87-548554D78736}"/>
                </a:ext>
              </a:extLst>
            </p:cNvPr>
            <p:cNvSpPr txBox="1"/>
            <p:nvPr/>
          </p:nvSpPr>
          <p:spPr>
            <a:xfrm>
              <a:off x="447631" y="2339587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bè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đỡ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kumimoji="0" lang="vi-VN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8E32537-17A4-43F7-85A3-13DF88860087}"/>
              </a:ext>
            </a:extLst>
          </p:cNvPr>
          <p:cNvSpPr txBox="1"/>
          <p:nvPr/>
        </p:nvSpPr>
        <p:spPr>
          <a:xfrm>
            <a:off x="2004259" y="4067791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A88C62B-8D44-4780-A333-CA145DA5E02D}"/>
              </a:ext>
            </a:extLst>
          </p:cNvPr>
          <p:cNvSpPr txBox="1"/>
          <p:nvPr/>
        </p:nvSpPr>
        <p:spPr>
          <a:xfrm>
            <a:off x="2110269" y="3100320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006DF3C-1ED1-4BAA-8315-2DCB3AEC30A1}"/>
              </a:ext>
            </a:extLst>
          </p:cNvPr>
          <p:cNvSpPr txBox="1"/>
          <p:nvPr/>
        </p:nvSpPr>
        <p:spPr>
          <a:xfrm>
            <a:off x="2170310" y="5433377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B,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b, g,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đ, 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2970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91337" y="0"/>
            <a:ext cx="3300663" cy="307777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21076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" y="0"/>
            <a:ext cx="1106833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3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B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 descr="A picture containing shoji, window&#10;&#10;Description automatically generated">
            <a:extLst>
              <a:ext uri="{FF2B5EF4-FFF2-40B4-BE49-F238E27FC236}">
                <a16:creationId xmlns="" xmlns:a16="http://schemas.microsoft.com/office/drawing/2014/main" id="{6A689A19-9106-4294-952D-23ACA3501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24"/>
          <a:stretch/>
        </p:blipFill>
        <p:spPr>
          <a:xfrm>
            <a:off x="3757122" y="1908524"/>
            <a:ext cx="3422036" cy="354423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="" xmlns:a16="http://schemas.microsoft.com/office/drawing/2014/main" id="{24CD0156-024B-49A9-BBA5-A680F66B1F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6" t="21296" r="8354" b="21852"/>
          <a:stretch/>
        </p:blipFill>
        <p:spPr>
          <a:xfrm>
            <a:off x="7495691" y="2889161"/>
            <a:ext cx="2410008" cy="24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0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3"/>
            <a:ext cx="4129088" cy="941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5ô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4107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4108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0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4113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4114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53633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9" y="2043114"/>
            <a:ext cx="3529013" cy="9509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 4 ô li rưỡi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131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5132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3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4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5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6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5137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5138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9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6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6147" name="Text Box 9"/>
          <p:cNvSpPr txBox="1"/>
          <p:nvPr/>
        </p:nvSpPr>
        <p:spPr>
          <a:xfrm>
            <a:off x="2170114" y="1223963"/>
            <a:ext cx="36210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362200" y="2062163"/>
            <a:ext cx="37338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ch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÷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gåm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mÊy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nÐt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2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6155" name="Group 223"/>
          <p:cNvGrpSpPr/>
          <p:nvPr/>
        </p:nvGrpSpPr>
        <p:grpSpPr>
          <a:xfrm>
            <a:off x="6324600" y="1371600"/>
            <a:ext cx="3581400" cy="4413250"/>
            <a:chOff x="672" y="1296"/>
            <a:chExt cx="1968" cy="2004"/>
          </a:xfrm>
        </p:grpSpPr>
        <p:pic>
          <p:nvPicPr>
            <p:cNvPr id="6347" name="Picture 3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348" name="Picture 4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49" name="Arc 5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0" name="Arc 6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1" name="Text Box 7"/>
            <p:cNvSpPr txBox="1"/>
            <p:nvPr/>
          </p:nvSpPr>
          <p:spPr>
            <a:xfrm>
              <a:off x="1743" y="1893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6352" name="Text Box 8"/>
            <p:cNvSpPr txBox="1"/>
            <p:nvPr/>
          </p:nvSpPr>
          <p:spPr>
            <a:xfrm>
              <a:off x="1328" y="1674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6353" name="Arc 9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4" name="Arc 10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2" name="Rectangle 20"/>
          <p:cNvSpPr/>
          <p:nvPr/>
        </p:nvSpPr>
        <p:spPr>
          <a:xfrm rot="8789638">
            <a:off x="8558213" y="2100263"/>
            <a:ext cx="1397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ctangle 21"/>
          <p:cNvSpPr/>
          <p:nvPr/>
        </p:nvSpPr>
        <p:spPr>
          <a:xfrm rot="8590058">
            <a:off x="8499475" y="2159001"/>
            <a:ext cx="122238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Rectangle 22"/>
          <p:cNvSpPr/>
          <p:nvPr/>
        </p:nvSpPr>
        <p:spPr>
          <a:xfrm rot="8388071">
            <a:off x="8402639" y="2239963"/>
            <a:ext cx="1412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Rectangle 23"/>
          <p:cNvSpPr/>
          <p:nvPr/>
        </p:nvSpPr>
        <p:spPr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Rectangle 24"/>
          <p:cNvSpPr/>
          <p:nvPr/>
        </p:nvSpPr>
        <p:spPr>
          <a:xfrm rot="7964225">
            <a:off x="8245476" y="2444751"/>
            <a:ext cx="100013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Rectangle 25"/>
          <p:cNvSpPr/>
          <p:nvPr/>
        </p:nvSpPr>
        <p:spPr>
          <a:xfrm rot="7661678">
            <a:off x="8204200" y="2509839"/>
            <a:ext cx="1016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Rectangle 26"/>
          <p:cNvSpPr/>
          <p:nvPr/>
        </p:nvSpPr>
        <p:spPr>
          <a:xfrm rot="6952721">
            <a:off x="8180389" y="2581275"/>
            <a:ext cx="77787" cy="71438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Rectangle 27"/>
          <p:cNvSpPr/>
          <p:nvPr/>
        </p:nvSpPr>
        <p:spPr>
          <a:xfrm rot="6952721">
            <a:off x="8142289" y="2671764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Rectangle 28"/>
          <p:cNvSpPr/>
          <p:nvPr/>
        </p:nvSpPr>
        <p:spPr>
          <a:xfrm rot="6952721">
            <a:off x="8110538" y="27590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Rectangle 29"/>
          <p:cNvSpPr/>
          <p:nvPr/>
        </p:nvSpPr>
        <p:spPr>
          <a:xfrm rot="6560880">
            <a:off x="8085138" y="28384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angle 30"/>
          <p:cNvSpPr/>
          <p:nvPr/>
        </p:nvSpPr>
        <p:spPr>
          <a:xfrm rot="6158289">
            <a:off x="8061325" y="29210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ctangle 31"/>
          <p:cNvSpPr/>
          <p:nvPr/>
        </p:nvSpPr>
        <p:spPr>
          <a:xfrm rot="6158289">
            <a:off x="8043864" y="30241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ctangle 32"/>
          <p:cNvSpPr/>
          <p:nvPr/>
        </p:nvSpPr>
        <p:spPr>
          <a:xfrm rot="5855742">
            <a:off x="8027989" y="3114676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33"/>
          <p:cNvSpPr/>
          <p:nvPr/>
        </p:nvSpPr>
        <p:spPr>
          <a:xfrm rot="5400000">
            <a:off x="8026400" y="32035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tangle 34"/>
          <p:cNvSpPr/>
          <p:nvPr/>
        </p:nvSpPr>
        <p:spPr>
          <a:xfrm rot="5400000">
            <a:off x="8005764" y="3298826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ectangle 35"/>
          <p:cNvSpPr/>
          <p:nvPr/>
        </p:nvSpPr>
        <p:spPr>
          <a:xfrm rot="5400000">
            <a:off x="8005764" y="3435351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Rectangle 36"/>
          <p:cNvSpPr/>
          <p:nvPr/>
        </p:nvSpPr>
        <p:spPr>
          <a:xfrm rot="5400000">
            <a:off x="8007350" y="357663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Rectangle 37"/>
          <p:cNvSpPr/>
          <p:nvPr/>
        </p:nvSpPr>
        <p:spPr>
          <a:xfrm rot="5400000">
            <a:off x="8007350" y="372268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Rectangle 38"/>
          <p:cNvSpPr/>
          <p:nvPr/>
        </p:nvSpPr>
        <p:spPr>
          <a:xfrm rot="5400000">
            <a:off x="8007350" y="386715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39"/>
          <p:cNvSpPr/>
          <p:nvPr/>
        </p:nvSpPr>
        <p:spPr>
          <a:xfrm rot="5400000">
            <a:off x="8007350" y="400367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tangle 40"/>
          <p:cNvSpPr/>
          <p:nvPr/>
        </p:nvSpPr>
        <p:spPr>
          <a:xfrm rot="5400000">
            <a:off x="8007350" y="414020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Rectangle 41"/>
          <p:cNvSpPr/>
          <p:nvPr/>
        </p:nvSpPr>
        <p:spPr>
          <a:xfrm rot="5400000">
            <a:off x="8007350" y="426402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Rectangle 42"/>
          <p:cNvSpPr/>
          <p:nvPr/>
        </p:nvSpPr>
        <p:spPr>
          <a:xfrm rot="5400000">
            <a:off x="8007350" y="4405314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Rectangle 43"/>
          <p:cNvSpPr/>
          <p:nvPr/>
        </p:nvSpPr>
        <p:spPr>
          <a:xfrm rot="5775526">
            <a:off x="8023225" y="44989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Rectangle 44"/>
          <p:cNvSpPr/>
          <p:nvPr/>
        </p:nvSpPr>
        <p:spPr>
          <a:xfrm rot="5775526">
            <a:off x="8013700" y="457676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45"/>
          <p:cNvSpPr/>
          <p:nvPr/>
        </p:nvSpPr>
        <p:spPr>
          <a:xfrm rot="5974933">
            <a:off x="8005764" y="46624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Rectangle 46"/>
          <p:cNvSpPr/>
          <p:nvPr/>
        </p:nvSpPr>
        <p:spPr>
          <a:xfrm rot="6277480">
            <a:off x="7991475" y="473551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Rectangle 47"/>
          <p:cNvSpPr/>
          <p:nvPr/>
        </p:nvSpPr>
        <p:spPr>
          <a:xfrm rot="6277480">
            <a:off x="7975600" y="48244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Rectangle 48"/>
          <p:cNvSpPr/>
          <p:nvPr/>
        </p:nvSpPr>
        <p:spPr>
          <a:xfrm rot="6277480">
            <a:off x="7950200" y="4929189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Rectangle 49"/>
          <p:cNvSpPr/>
          <p:nvPr/>
        </p:nvSpPr>
        <p:spPr>
          <a:xfrm rot="6277480">
            <a:off x="7926389" y="5030789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ctangle 50"/>
          <p:cNvSpPr/>
          <p:nvPr/>
        </p:nvSpPr>
        <p:spPr>
          <a:xfrm rot="6661528">
            <a:off x="7908925" y="5099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Rectangle 51"/>
          <p:cNvSpPr/>
          <p:nvPr/>
        </p:nvSpPr>
        <p:spPr>
          <a:xfrm rot="7064118">
            <a:off x="7878764" y="51736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Rectangle 52"/>
          <p:cNvSpPr/>
          <p:nvPr/>
        </p:nvSpPr>
        <p:spPr>
          <a:xfrm rot="7265585">
            <a:off x="7842250" y="52451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ectangle 53"/>
          <p:cNvSpPr/>
          <p:nvPr/>
        </p:nvSpPr>
        <p:spPr>
          <a:xfrm rot="7767538">
            <a:off x="7793038" y="53244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Rectangle 54"/>
          <p:cNvSpPr/>
          <p:nvPr/>
        </p:nvSpPr>
        <p:spPr>
          <a:xfrm rot="7891622">
            <a:off x="7751763" y="538162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Rectangle 55"/>
          <p:cNvSpPr/>
          <p:nvPr/>
        </p:nvSpPr>
        <p:spPr>
          <a:xfrm rot="8492101">
            <a:off x="7707313" y="5430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Rectangle 56"/>
          <p:cNvSpPr/>
          <p:nvPr/>
        </p:nvSpPr>
        <p:spPr>
          <a:xfrm rot="8894691">
            <a:off x="7640638" y="54895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57"/>
          <p:cNvSpPr/>
          <p:nvPr/>
        </p:nvSpPr>
        <p:spPr>
          <a:xfrm rot="8894691">
            <a:off x="7588250" y="55292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Rectangle 58"/>
          <p:cNvSpPr/>
          <p:nvPr/>
        </p:nvSpPr>
        <p:spPr>
          <a:xfrm rot="9689123">
            <a:off x="7527925" y="55641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59"/>
          <p:cNvSpPr/>
          <p:nvPr/>
        </p:nvSpPr>
        <p:spPr>
          <a:xfrm rot="9809998">
            <a:off x="7456488" y="55959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60"/>
          <p:cNvSpPr/>
          <p:nvPr/>
        </p:nvSpPr>
        <p:spPr>
          <a:xfrm rot="10212589">
            <a:off x="7372350" y="562133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Rectangle 61"/>
          <p:cNvSpPr/>
          <p:nvPr/>
        </p:nvSpPr>
        <p:spPr>
          <a:xfrm rot="10312454">
            <a:off x="7288214" y="5637213"/>
            <a:ext cx="650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ectangle 62"/>
          <p:cNvSpPr/>
          <p:nvPr/>
        </p:nvSpPr>
        <p:spPr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63"/>
          <p:cNvSpPr/>
          <p:nvPr/>
        </p:nvSpPr>
        <p:spPr>
          <a:xfrm rot="10800000">
            <a:off x="7107238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64"/>
          <p:cNvSpPr/>
          <p:nvPr/>
        </p:nvSpPr>
        <p:spPr>
          <a:xfrm rot="-10114613">
            <a:off x="7007226" y="5630863"/>
            <a:ext cx="87313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Rectangle 65"/>
          <p:cNvSpPr/>
          <p:nvPr/>
        </p:nvSpPr>
        <p:spPr>
          <a:xfrm rot="-9612660">
            <a:off x="6908801" y="5597526"/>
            <a:ext cx="87313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Rectangle 66"/>
          <p:cNvSpPr/>
          <p:nvPr/>
        </p:nvSpPr>
        <p:spPr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67"/>
          <p:cNvSpPr/>
          <p:nvPr/>
        </p:nvSpPr>
        <p:spPr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Rectangle 68"/>
          <p:cNvSpPr/>
          <p:nvPr/>
        </p:nvSpPr>
        <p:spPr>
          <a:xfrm rot="-7776167">
            <a:off x="6659563" y="5410201"/>
            <a:ext cx="106362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Rectangle 69"/>
          <p:cNvSpPr/>
          <p:nvPr/>
        </p:nvSpPr>
        <p:spPr>
          <a:xfrm rot="-7003667">
            <a:off x="6607176" y="5310189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Rectangle 70"/>
          <p:cNvSpPr/>
          <p:nvPr/>
        </p:nvSpPr>
        <p:spPr>
          <a:xfrm rot="-7003667">
            <a:off x="6572251" y="5226051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71"/>
          <p:cNvSpPr/>
          <p:nvPr/>
        </p:nvSpPr>
        <p:spPr>
          <a:xfrm rot="10000789">
            <a:off x="6559550" y="51196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72"/>
          <p:cNvSpPr/>
          <p:nvPr/>
        </p:nvSpPr>
        <p:spPr>
          <a:xfrm rot="10800000">
            <a:off x="6551613" y="50276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73"/>
          <p:cNvSpPr/>
          <p:nvPr/>
        </p:nvSpPr>
        <p:spPr>
          <a:xfrm rot="10800000">
            <a:off x="6551613" y="492125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Rectangle 74"/>
          <p:cNvSpPr/>
          <p:nvPr/>
        </p:nvSpPr>
        <p:spPr>
          <a:xfrm rot="-10005569">
            <a:off x="6562725" y="484028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Rectangle 75"/>
          <p:cNvSpPr/>
          <p:nvPr/>
        </p:nvSpPr>
        <p:spPr>
          <a:xfrm rot="-10005569">
            <a:off x="6578600" y="4749801"/>
            <a:ext cx="63500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Rectangle 76"/>
          <p:cNvSpPr/>
          <p:nvPr/>
        </p:nvSpPr>
        <p:spPr>
          <a:xfrm rot="-9307550">
            <a:off x="6600825" y="4668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ctangle 77"/>
          <p:cNvSpPr/>
          <p:nvPr/>
        </p:nvSpPr>
        <p:spPr>
          <a:xfrm rot="-8707072">
            <a:off x="6640513" y="45831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ectangle 78"/>
          <p:cNvSpPr/>
          <p:nvPr/>
        </p:nvSpPr>
        <p:spPr>
          <a:xfrm rot="-8707072">
            <a:off x="6678613" y="45116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Rectangle 79"/>
          <p:cNvSpPr/>
          <p:nvPr/>
        </p:nvSpPr>
        <p:spPr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80"/>
          <p:cNvSpPr/>
          <p:nvPr/>
        </p:nvSpPr>
        <p:spPr>
          <a:xfrm rot="-7768802">
            <a:off x="6761164" y="43989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ctangle 81"/>
          <p:cNvSpPr/>
          <p:nvPr/>
        </p:nvSpPr>
        <p:spPr>
          <a:xfrm rot="-6903555">
            <a:off x="6816725" y="4357689"/>
            <a:ext cx="762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ctangle 82"/>
          <p:cNvSpPr/>
          <p:nvPr/>
        </p:nvSpPr>
        <p:spPr>
          <a:xfrm rot="-6415748">
            <a:off x="6877050" y="43291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ctangle 83"/>
          <p:cNvSpPr/>
          <p:nvPr/>
        </p:nvSpPr>
        <p:spPr>
          <a:xfrm rot="-5596230">
            <a:off x="695007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Rectangle 84"/>
          <p:cNvSpPr/>
          <p:nvPr/>
        </p:nvSpPr>
        <p:spPr>
          <a:xfrm rot="-5205041">
            <a:off x="703262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Rectangle 85"/>
          <p:cNvSpPr/>
          <p:nvPr/>
        </p:nvSpPr>
        <p:spPr>
          <a:xfrm rot="-4916056">
            <a:off x="7094538" y="43180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ctangle 86"/>
          <p:cNvSpPr/>
          <p:nvPr/>
        </p:nvSpPr>
        <p:spPr>
          <a:xfrm rot="-4220511">
            <a:off x="7153275" y="4337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ctangle 87"/>
          <p:cNvSpPr/>
          <p:nvPr/>
        </p:nvSpPr>
        <p:spPr>
          <a:xfrm rot="-3636855">
            <a:off x="7229475" y="43815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ectangle 88"/>
          <p:cNvSpPr/>
          <p:nvPr/>
        </p:nvSpPr>
        <p:spPr>
          <a:xfrm rot="-3245669">
            <a:off x="7273925" y="4414839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ctangle 89"/>
          <p:cNvSpPr/>
          <p:nvPr/>
        </p:nvSpPr>
        <p:spPr>
          <a:xfrm rot="-2169990">
            <a:off x="7340600" y="44751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Rectangle 90"/>
          <p:cNvSpPr/>
          <p:nvPr/>
        </p:nvSpPr>
        <p:spPr>
          <a:xfrm rot="-1586338">
            <a:off x="7377113" y="454501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Rectangle 91"/>
          <p:cNvSpPr/>
          <p:nvPr/>
        </p:nvSpPr>
        <p:spPr>
          <a:xfrm rot="-1586338">
            <a:off x="7405688" y="461486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ctangle 92"/>
          <p:cNvSpPr/>
          <p:nvPr/>
        </p:nvSpPr>
        <p:spPr>
          <a:xfrm rot="-387349">
            <a:off x="7429500" y="47037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93"/>
          <p:cNvSpPr/>
          <p:nvPr/>
        </p:nvSpPr>
        <p:spPr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ctangle 94"/>
          <p:cNvSpPr/>
          <p:nvPr/>
        </p:nvSpPr>
        <p:spPr>
          <a:xfrm rot="794431">
            <a:off x="7423150" y="4875213"/>
            <a:ext cx="65088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ctangle 95"/>
          <p:cNvSpPr/>
          <p:nvPr/>
        </p:nvSpPr>
        <p:spPr>
          <a:xfrm rot="794431">
            <a:off x="7415213" y="492760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Oval 209"/>
          <p:cNvSpPr/>
          <p:nvPr/>
        </p:nvSpPr>
        <p:spPr>
          <a:xfrm>
            <a:off x="8639176" y="2041526"/>
            <a:ext cx="106363" cy="87313"/>
          </a:xfrm>
          <a:prstGeom prst="ellipse">
            <a:avLst/>
          </a:prstGeom>
          <a:solidFill>
            <a:srgbClr val="66FF33"/>
          </a:solidFill>
          <a:ln w="57150" cap="flat" cmpd="sng">
            <a:solidFill>
              <a:srgbClr val="66FF3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ctangle 97"/>
          <p:cNvSpPr/>
          <p:nvPr/>
        </p:nvSpPr>
        <p:spPr>
          <a:xfrm rot="5982019">
            <a:off x="773430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98"/>
          <p:cNvSpPr/>
          <p:nvPr/>
        </p:nvSpPr>
        <p:spPr>
          <a:xfrm rot="6582499">
            <a:off x="7715250" y="2981326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ctangle 99"/>
          <p:cNvSpPr/>
          <p:nvPr/>
        </p:nvSpPr>
        <p:spPr>
          <a:xfrm rot="6582499">
            <a:off x="7689850" y="3067051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Rectangle 100"/>
          <p:cNvSpPr/>
          <p:nvPr/>
        </p:nvSpPr>
        <p:spPr>
          <a:xfrm rot="7084452">
            <a:off x="7653338" y="3163889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Rectangle 101"/>
          <p:cNvSpPr/>
          <p:nvPr/>
        </p:nvSpPr>
        <p:spPr>
          <a:xfrm rot="7586406">
            <a:off x="7612064" y="3240089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Rectangle 102"/>
          <p:cNvSpPr/>
          <p:nvPr/>
        </p:nvSpPr>
        <p:spPr>
          <a:xfrm rot="8380837">
            <a:off x="7564438" y="33051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Rectangle 103"/>
          <p:cNvSpPr/>
          <p:nvPr/>
        </p:nvSpPr>
        <p:spPr>
          <a:xfrm rot="8380837">
            <a:off x="7508875" y="3362326"/>
            <a:ext cx="650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104"/>
          <p:cNvSpPr/>
          <p:nvPr/>
        </p:nvSpPr>
        <p:spPr>
          <a:xfrm rot="9198121">
            <a:off x="7451725" y="3409950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ctangle 105"/>
          <p:cNvSpPr/>
          <p:nvPr/>
        </p:nvSpPr>
        <p:spPr>
          <a:xfrm rot="9982380">
            <a:off x="7375525" y="3443288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ctangle 106"/>
          <p:cNvSpPr/>
          <p:nvPr/>
        </p:nvSpPr>
        <p:spPr>
          <a:xfrm rot="9982380">
            <a:off x="7292975" y="3468688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107"/>
          <p:cNvSpPr/>
          <p:nvPr/>
        </p:nvSpPr>
        <p:spPr>
          <a:xfrm rot="-10511523">
            <a:off x="7239000" y="34718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ctangle 108"/>
          <p:cNvSpPr/>
          <p:nvPr/>
        </p:nvSpPr>
        <p:spPr>
          <a:xfrm rot="-9902609">
            <a:off x="7164388" y="34575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Rectangle 109"/>
          <p:cNvSpPr/>
          <p:nvPr/>
        </p:nvSpPr>
        <p:spPr>
          <a:xfrm rot="-9500019">
            <a:off x="7078663" y="34210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ctangle 110"/>
          <p:cNvSpPr/>
          <p:nvPr/>
        </p:nvSpPr>
        <p:spPr>
          <a:xfrm rot="-8967883">
            <a:off x="7023100" y="3389313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ectangle 111"/>
          <p:cNvSpPr/>
          <p:nvPr/>
        </p:nvSpPr>
        <p:spPr>
          <a:xfrm rot="-8052577">
            <a:off x="6956425" y="33305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Rectangle 112"/>
          <p:cNvSpPr/>
          <p:nvPr/>
        </p:nvSpPr>
        <p:spPr>
          <a:xfrm rot="-7162988">
            <a:off x="6905625" y="325596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Rectangle 113"/>
          <p:cNvSpPr/>
          <p:nvPr/>
        </p:nvSpPr>
        <p:spPr>
          <a:xfrm rot="-6375846">
            <a:off x="6872289" y="3165476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114"/>
          <p:cNvSpPr/>
          <p:nvPr/>
        </p:nvSpPr>
        <p:spPr>
          <a:xfrm rot="-5803243">
            <a:off x="6858000" y="3074989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115"/>
          <p:cNvSpPr/>
          <p:nvPr/>
        </p:nvSpPr>
        <p:spPr>
          <a:xfrm rot="-5124646">
            <a:off x="6856413" y="2976564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ectangle 116"/>
          <p:cNvSpPr/>
          <p:nvPr/>
        </p:nvSpPr>
        <p:spPr>
          <a:xfrm rot="-4636842">
            <a:off x="686435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Rectangle 117"/>
          <p:cNvSpPr/>
          <p:nvPr/>
        </p:nvSpPr>
        <p:spPr>
          <a:xfrm rot="-4247952">
            <a:off x="6888164" y="2792414"/>
            <a:ext cx="77787" cy="71437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Rectangle 118"/>
          <p:cNvSpPr/>
          <p:nvPr/>
        </p:nvSpPr>
        <p:spPr>
          <a:xfrm rot="-3958242">
            <a:off x="6918325" y="2698751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119"/>
          <p:cNvSpPr/>
          <p:nvPr/>
        </p:nvSpPr>
        <p:spPr>
          <a:xfrm rot="-3374590">
            <a:off x="6953250" y="26193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Rectangle 120"/>
          <p:cNvSpPr/>
          <p:nvPr/>
        </p:nvSpPr>
        <p:spPr>
          <a:xfrm rot="-3374590">
            <a:off x="7002464" y="2533651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ectangle 121"/>
          <p:cNvSpPr/>
          <p:nvPr/>
        </p:nvSpPr>
        <p:spPr>
          <a:xfrm rot="-2583193">
            <a:off x="7024689" y="2417763"/>
            <a:ext cx="2047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122"/>
          <p:cNvSpPr/>
          <p:nvPr/>
        </p:nvSpPr>
        <p:spPr>
          <a:xfrm rot="-2095393">
            <a:off x="7192963" y="2305050"/>
            <a:ext cx="87312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Rectangle 123"/>
          <p:cNvSpPr/>
          <p:nvPr/>
        </p:nvSpPr>
        <p:spPr>
          <a:xfrm rot="-1416797">
            <a:off x="7277101" y="2246313"/>
            <a:ext cx="87313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Rectangle 124"/>
          <p:cNvSpPr/>
          <p:nvPr/>
        </p:nvSpPr>
        <p:spPr>
          <a:xfrm rot="-1416797">
            <a:off x="7353301" y="2206626"/>
            <a:ext cx="87313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Rectangle 125"/>
          <p:cNvSpPr/>
          <p:nvPr/>
        </p:nvSpPr>
        <p:spPr>
          <a:xfrm rot="-928989">
            <a:off x="7445375" y="21463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Rectangle 126"/>
          <p:cNvSpPr/>
          <p:nvPr/>
        </p:nvSpPr>
        <p:spPr>
          <a:xfrm rot="-537803">
            <a:off x="7608889" y="2106613"/>
            <a:ext cx="160337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ctangle 127"/>
          <p:cNvSpPr/>
          <p:nvPr/>
        </p:nvSpPr>
        <p:spPr>
          <a:xfrm rot="-341572">
            <a:off x="7775575" y="208438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ctangle 128"/>
          <p:cNvSpPr/>
          <p:nvPr/>
        </p:nvSpPr>
        <p:spPr>
          <a:xfrm>
            <a:off x="7912100" y="207803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Rectangle 129"/>
          <p:cNvSpPr/>
          <p:nvPr/>
        </p:nvSpPr>
        <p:spPr>
          <a:xfrm>
            <a:off x="8043864" y="2081213"/>
            <a:ext cx="16033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ctangle 130"/>
          <p:cNvSpPr/>
          <p:nvPr/>
        </p:nvSpPr>
        <p:spPr>
          <a:xfrm rot="196230">
            <a:off x="8143875" y="20828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ctangle 131"/>
          <p:cNvSpPr/>
          <p:nvPr/>
        </p:nvSpPr>
        <p:spPr>
          <a:xfrm rot="881364">
            <a:off x="8308975" y="2112963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Rectangle 132"/>
          <p:cNvSpPr/>
          <p:nvPr/>
        </p:nvSpPr>
        <p:spPr>
          <a:xfrm rot="1465019">
            <a:off x="8478839" y="2166938"/>
            <a:ext cx="92075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Rectangle 133"/>
          <p:cNvSpPr/>
          <p:nvPr/>
        </p:nvSpPr>
        <p:spPr>
          <a:xfrm rot="1854630">
            <a:off x="8566151" y="2219325"/>
            <a:ext cx="92075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Rectangle 134"/>
          <p:cNvSpPr/>
          <p:nvPr/>
        </p:nvSpPr>
        <p:spPr>
          <a:xfrm rot="2050859">
            <a:off x="8651876" y="2286001"/>
            <a:ext cx="92075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135"/>
          <p:cNvSpPr/>
          <p:nvPr/>
        </p:nvSpPr>
        <p:spPr>
          <a:xfrm rot="2634514">
            <a:off x="8736014" y="2366963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ectangle 136"/>
          <p:cNvSpPr/>
          <p:nvPr/>
        </p:nvSpPr>
        <p:spPr>
          <a:xfrm rot="3428946">
            <a:off x="8794750" y="2474914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ctangle 137"/>
          <p:cNvSpPr/>
          <p:nvPr/>
        </p:nvSpPr>
        <p:spPr>
          <a:xfrm rot="3930899">
            <a:off x="8842375" y="2578101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Rectangle 138"/>
          <p:cNvSpPr/>
          <p:nvPr/>
        </p:nvSpPr>
        <p:spPr>
          <a:xfrm rot="4725331">
            <a:off x="8875714" y="2701926"/>
            <a:ext cx="10953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139"/>
          <p:cNvSpPr/>
          <p:nvPr/>
        </p:nvSpPr>
        <p:spPr>
          <a:xfrm rot="5400000">
            <a:off x="8885238" y="28321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Rectangle 140"/>
          <p:cNvSpPr/>
          <p:nvPr/>
        </p:nvSpPr>
        <p:spPr>
          <a:xfrm rot="5802590">
            <a:off x="8880475" y="2941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ectangle 141"/>
          <p:cNvSpPr/>
          <p:nvPr/>
        </p:nvSpPr>
        <p:spPr>
          <a:xfrm rot="6315809">
            <a:off x="8866188" y="30384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142"/>
          <p:cNvSpPr/>
          <p:nvPr/>
        </p:nvSpPr>
        <p:spPr>
          <a:xfrm rot="7110241">
            <a:off x="8831263" y="31543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ctangle 143"/>
          <p:cNvSpPr/>
          <p:nvPr/>
        </p:nvSpPr>
        <p:spPr>
          <a:xfrm rot="7725873">
            <a:off x="8774113" y="32607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ctangle 144"/>
          <p:cNvSpPr/>
          <p:nvPr/>
        </p:nvSpPr>
        <p:spPr>
          <a:xfrm rot="7825237">
            <a:off x="8710613" y="33559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145"/>
          <p:cNvSpPr/>
          <p:nvPr/>
        </p:nvSpPr>
        <p:spPr>
          <a:xfrm rot="8632998">
            <a:off x="8651875" y="34258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146"/>
          <p:cNvSpPr/>
          <p:nvPr/>
        </p:nvSpPr>
        <p:spPr>
          <a:xfrm rot="8632998">
            <a:off x="8569325" y="35004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ctangle 147"/>
          <p:cNvSpPr/>
          <p:nvPr/>
        </p:nvSpPr>
        <p:spPr>
          <a:xfrm rot="9124883">
            <a:off x="8482013" y="3567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ctangle 148"/>
          <p:cNvSpPr/>
          <p:nvPr/>
        </p:nvSpPr>
        <p:spPr>
          <a:xfrm rot="9124883">
            <a:off x="8391525" y="3622676"/>
            <a:ext cx="904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ctangle 149"/>
          <p:cNvSpPr/>
          <p:nvPr/>
        </p:nvSpPr>
        <p:spPr>
          <a:xfrm rot="9821916">
            <a:off x="8302625" y="36687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ctangle 150"/>
          <p:cNvSpPr/>
          <p:nvPr/>
        </p:nvSpPr>
        <p:spPr>
          <a:xfrm rot="9821916">
            <a:off x="8210550" y="37020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Rectangle 151"/>
          <p:cNvSpPr/>
          <p:nvPr/>
        </p:nvSpPr>
        <p:spPr>
          <a:xfrm rot="10397410">
            <a:off x="8115300" y="37226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Rectangle 152"/>
          <p:cNvSpPr/>
          <p:nvPr/>
        </p:nvSpPr>
        <p:spPr>
          <a:xfrm rot="10397410">
            <a:off x="8042275" y="37322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Rectangle 153"/>
          <p:cNvSpPr/>
          <p:nvPr/>
        </p:nvSpPr>
        <p:spPr>
          <a:xfrm rot="10397410">
            <a:off x="7954963" y="3744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Rectangle 154"/>
          <p:cNvSpPr/>
          <p:nvPr/>
        </p:nvSpPr>
        <p:spPr>
          <a:xfrm rot="-10345570">
            <a:off x="7869239" y="3748088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ctangle 155"/>
          <p:cNvSpPr/>
          <p:nvPr/>
        </p:nvSpPr>
        <p:spPr>
          <a:xfrm rot="-8621182">
            <a:off x="7786688" y="37131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Rectangle 156"/>
          <p:cNvSpPr/>
          <p:nvPr/>
        </p:nvSpPr>
        <p:spPr>
          <a:xfrm rot="-5400000">
            <a:off x="7786688" y="3689351"/>
            <a:ext cx="3651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Rectangle 157"/>
          <p:cNvSpPr/>
          <p:nvPr/>
        </p:nvSpPr>
        <p:spPr>
          <a:xfrm rot="-5400000">
            <a:off x="7788276" y="3654426"/>
            <a:ext cx="3651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Rectangle 158"/>
          <p:cNvSpPr/>
          <p:nvPr/>
        </p:nvSpPr>
        <p:spPr>
          <a:xfrm rot="9204848">
            <a:off x="7780338" y="36179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ctangle 159"/>
          <p:cNvSpPr/>
          <p:nvPr/>
        </p:nvSpPr>
        <p:spPr>
          <a:xfrm rot="9799257">
            <a:off x="7864475" y="35782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ctangle 160"/>
          <p:cNvSpPr/>
          <p:nvPr/>
        </p:nvSpPr>
        <p:spPr>
          <a:xfrm rot="9799257">
            <a:off x="7954963" y="354647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ctangle 161"/>
          <p:cNvSpPr/>
          <p:nvPr/>
        </p:nvSpPr>
        <p:spPr>
          <a:xfrm rot="10497275">
            <a:off x="8035925" y="35274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Rectangle 162"/>
          <p:cNvSpPr/>
          <p:nvPr/>
        </p:nvSpPr>
        <p:spPr>
          <a:xfrm rot="10497275">
            <a:off x="8129588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ectangle 163"/>
          <p:cNvSpPr/>
          <p:nvPr/>
        </p:nvSpPr>
        <p:spPr>
          <a:xfrm rot="10497275">
            <a:off x="82216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164"/>
          <p:cNvSpPr/>
          <p:nvPr/>
        </p:nvSpPr>
        <p:spPr>
          <a:xfrm rot="-10404706">
            <a:off x="83105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165"/>
          <p:cNvSpPr/>
          <p:nvPr/>
        </p:nvSpPr>
        <p:spPr>
          <a:xfrm rot="-10404706">
            <a:off x="8394700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Rectangle 166"/>
          <p:cNvSpPr/>
          <p:nvPr/>
        </p:nvSpPr>
        <p:spPr>
          <a:xfrm rot="-10002116">
            <a:off x="8475663" y="35321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Rectangle 167"/>
          <p:cNvSpPr/>
          <p:nvPr/>
        </p:nvSpPr>
        <p:spPr>
          <a:xfrm rot="-10002116">
            <a:off x="8569325" y="35655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ctangle 168"/>
          <p:cNvSpPr/>
          <p:nvPr/>
        </p:nvSpPr>
        <p:spPr>
          <a:xfrm rot="-9599526">
            <a:off x="8669338" y="36020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Rectangle 169"/>
          <p:cNvSpPr/>
          <p:nvPr/>
        </p:nvSpPr>
        <p:spPr>
          <a:xfrm rot="-9397538">
            <a:off x="8743950" y="36369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ctangle 170"/>
          <p:cNvSpPr/>
          <p:nvPr/>
        </p:nvSpPr>
        <p:spPr>
          <a:xfrm rot="-9102505">
            <a:off x="8832850" y="36925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171"/>
          <p:cNvSpPr/>
          <p:nvPr/>
        </p:nvSpPr>
        <p:spPr>
          <a:xfrm rot="-8404487">
            <a:off x="8912225" y="375443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ctangle 172"/>
          <p:cNvSpPr/>
          <p:nvPr/>
        </p:nvSpPr>
        <p:spPr>
          <a:xfrm rot="-8278346">
            <a:off x="8980488" y="3821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ctangle 173"/>
          <p:cNvSpPr/>
          <p:nvPr/>
        </p:nvSpPr>
        <p:spPr>
          <a:xfrm rot="-7677867">
            <a:off x="9036050" y="39084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174"/>
          <p:cNvSpPr/>
          <p:nvPr/>
        </p:nvSpPr>
        <p:spPr>
          <a:xfrm rot="-7286678">
            <a:off x="9080500" y="39830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Rectangle 175"/>
          <p:cNvSpPr/>
          <p:nvPr/>
        </p:nvSpPr>
        <p:spPr>
          <a:xfrm rot="-7090448">
            <a:off x="9129713" y="40894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ctangle 176"/>
          <p:cNvSpPr/>
          <p:nvPr/>
        </p:nvSpPr>
        <p:spPr>
          <a:xfrm rot="-6602644">
            <a:off x="9167813" y="41941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177"/>
          <p:cNvSpPr/>
          <p:nvPr/>
        </p:nvSpPr>
        <p:spPr>
          <a:xfrm rot="-5924048">
            <a:off x="9190038" y="43116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ctangle 178"/>
          <p:cNvSpPr/>
          <p:nvPr/>
        </p:nvSpPr>
        <p:spPr>
          <a:xfrm rot="-5924048">
            <a:off x="9204325" y="441642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179"/>
          <p:cNvSpPr/>
          <p:nvPr/>
        </p:nvSpPr>
        <p:spPr>
          <a:xfrm rot="-5596230">
            <a:off x="9213850" y="45243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180"/>
          <p:cNvSpPr/>
          <p:nvPr/>
        </p:nvSpPr>
        <p:spPr>
          <a:xfrm rot="-5400000">
            <a:off x="9217025" y="46307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Rectangle 181"/>
          <p:cNvSpPr/>
          <p:nvPr/>
        </p:nvSpPr>
        <p:spPr>
          <a:xfrm rot="-5209210">
            <a:off x="9213850" y="47323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ctangle 182"/>
          <p:cNvSpPr/>
          <p:nvPr/>
        </p:nvSpPr>
        <p:spPr>
          <a:xfrm rot="-5116214">
            <a:off x="9207500" y="4846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Rectangle 183"/>
          <p:cNvSpPr/>
          <p:nvPr/>
        </p:nvSpPr>
        <p:spPr>
          <a:xfrm rot="-4627500">
            <a:off x="9193213" y="49482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ctangle 184"/>
          <p:cNvSpPr/>
          <p:nvPr/>
        </p:nvSpPr>
        <p:spPr>
          <a:xfrm rot="-4139694">
            <a:off x="9167813" y="50466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Rectangle 185"/>
          <p:cNvSpPr/>
          <p:nvPr/>
        </p:nvSpPr>
        <p:spPr>
          <a:xfrm rot="-4139694">
            <a:off x="9134475" y="514985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ctangle 186"/>
          <p:cNvSpPr/>
          <p:nvPr/>
        </p:nvSpPr>
        <p:spPr>
          <a:xfrm rot="-3556040">
            <a:off x="9101138" y="5241926"/>
            <a:ext cx="10636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187"/>
          <p:cNvSpPr/>
          <p:nvPr/>
        </p:nvSpPr>
        <p:spPr>
          <a:xfrm rot="-3556040">
            <a:off x="9047163" y="534987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ctangle 188"/>
          <p:cNvSpPr/>
          <p:nvPr/>
        </p:nvSpPr>
        <p:spPr>
          <a:xfrm rot="-2783540">
            <a:off x="8988426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Rectangle 189"/>
          <p:cNvSpPr/>
          <p:nvPr/>
        </p:nvSpPr>
        <p:spPr>
          <a:xfrm rot="-2587310">
            <a:off x="8932863" y="55181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190"/>
          <p:cNvSpPr/>
          <p:nvPr/>
        </p:nvSpPr>
        <p:spPr>
          <a:xfrm rot="-2003657">
            <a:off x="8858250" y="55927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Rectangle 191"/>
          <p:cNvSpPr/>
          <p:nvPr/>
        </p:nvSpPr>
        <p:spPr>
          <a:xfrm rot="-1416240">
            <a:off x="8770938" y="5649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ctangle 192"/>
          <p:cNvSpPr/>
          <p:nvPr/>
        </p:nvSpPr>
        <p:spPr>
          <a:xfrm rot="-797944">
            <a:off x="8670925" y="56880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Rectangle 193"/>
          <p:cNvSpPr/>
          <p:nvPr/>
        </p:nvSpPr>
        <p:spPr>
          <a:xfrm>
            <a:off x="8574088" y="57038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Rectangle 194"/>
          <p:cNvSpPr/>
          <p:nvPr/>
        </p:nvSpPr>
        <p:spPr>
          <a:xfrm rot="583655">
            <a:off x="8483600" y="56943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ctangle 195"/>
          <p:cNvSpPr/>
          <p:nvPr/>
        </p:nvSpPr>
        <p:spPr>
          <a:xfrm rot="1473244">
            <a:off x="8397875" y="56705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Rectangle 196"/>
          <p:cNvSpPr/>
          <p:nvPr/>
        </p:nvSpPr>
        <p:spPr>
          <a:xfrm rot="2056899">
            <a:off x="8305800" y="5608638"/>
            <a:ext cx="90488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Rectangle 197"/>
          <p:cNvSpPr/>
          <p:nvPr/>
        </p:nvSpPr>
        <p:spPr>
          <a:xfrm rot="2934269">
            <a:off x="8218488" y="55292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ctangle 198"/>
          <p:cNvSpPr/>
          <p:nvPr/>
        </p:nvSpPr>
        <p:spPr>
          <a:xfrm rot="3751889">
            <a:off x="8172451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199"/>
          <p:cNvSpPr/>
          <p:nvPr/>
        </p:nvSpPr>
        <p:spPr>
          <a:xfrm rot="4667195">
            <a:off x="8145463" y="536098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Rectangle 200"/>
          <p:cNvSpPr/>
          <p:nvPr/>
        </p:nvSpPr>
        <p:spPr>
          <a:xfrm rot="5678699">
            <a:off x="8137525" y="52514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Rectangle 201"/>
          <p:cNvSpPr/>
          <p:nvPr/>
        </p:nvSpPr>
        <p:spPr>
          <a:xfrm rot="6081290">
            <a:off x="8151813" y="513080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ctangle 202"/>
          <p:cNvSpPr/>
          <p:nvPr/>
        </p:nvSpPr>
        <p:spPr>
          <a:xfrm rot="6280696">
            <a:off x="8170863" y="50292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Rectangle 203"/>
          <p:cNvSpPr/>
          <p:nvPr/>
        </p:nvSpPr>
        <p:spPr>
          <a:xfrm rot="6978714">
            <a:off x="8201025" y="49339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Rectangle 204"/>
          <p:cNvSpPr/>
          <p:nvPr/>
        </p:nvSpPr>
        <p:spPr>
          <a:xfrm rot="7990218">
            <a:off x="8248650" y="48545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Rectangle 205"/>
          <p:cNvSpPr/>
          <p:nvPr/>
        </p:nvSpPr>
        <p:spPr>
          <a:xfrm rot="8502935">
            <a:off x="8323263" y="47736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ctangle 206"/>
          <p:cNvSpPr/>
          <p:nvPr/>
        </p:nvSpPr>
        <p:spPr>
          <a:xfrm rot="9702906">
            <a:off x="8397875" y="47275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Rectangle 207"/>
          <p:cNvSpPr/>
          <p:nvPr/>
        </p:nvSpPr>
        <p:spPr>
          <a:xfrm rot="10116259">
            <a:off x="8482013" y="47005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ctangle 208"/>
          <p:cNvSpPr/>
          <p:nvPr/>
        </p:nvSpPr>
        <p:spPr>
          <a:xfrm rot="10618213">
            <a:off x="8586788" y="46831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Oval 210"/>
          <p:cNvSpPr/>
          <p:nvPr/>
        </p:nvSpPr>
        <p:spPr>
          <a:xfrm>
            <a:off x="8628063" y="4659313"/>
            <a:ext cx="106362" cy="87312"/>
          </a:xfrm>
          <a:prstGeom prst="ellipse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ectangle 96"/>
          <p:cNvSpPr/>
          <p:nvPr/>
        </p:nvSpPr>
        <p:spPr>
          <a:xfrm rot="5268701">
            <a:off x="7739064" y="2840039"/>
            <a:ext cx="77787" cy="73025"/>
          </a:xfrm>
          <a:prstGeom prst="rect">
            <a:avLst/>
          </a:prstGeom>
          <a:solidFill>
            <a:srgbClr val="00B050"/>
          </a:solidFill>
          <a:ln w="571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4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6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6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7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8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9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9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27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28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30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32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33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38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40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41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43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44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44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45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45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46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46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47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48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48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9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50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50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51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52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53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3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56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3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B hoa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13"/>
          <p:cNvGrpSpPr>
            <a:grpSpLocks/>
          </p:cNvGrpSpPr>
          <p:nvPr/>
        </p:nvGrpSpPr>
        <p:grpSpPr bwMode="auto">
          <a:xfrm>
            <a:off x="5629275" y="1087438"/>
            <a:ext cx="4445000" cy="5403850"/>
            <a:chOff x="513822" y="1535346"/>
            <a:chExt cx="4444926" cy="5404497"/>
          </a:xfrm>
        </p:grpSpPr>
        <p:grpSp>
          <p:nvGrpSpPr>
            <p:cNvPr id="22739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1572" cy="523908"/>
              <a:chOff x="500671" y="5872098"/>
              <a:chExt cx="571572" cy="523908"/>
            </a:xfrm>
          </p:grpSpPr>
          <p:cxnSp>
            <p:nvCxnSpPr>
              <p:cNvPr id="645" name="Straight Arrow Connector 644"/>
              <p:cNvCxnSpPr/>
              <p:nvPr/>
            </p:nvCxnSpPr>
            <p:spPr>
              <a:xfrm>
                <a:off x="797527" y="6375628"/>
                <a:ext cx="274632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80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22740" name="Group 112"/>
            <p:cNvGrpSpPr>
              <a:grpSpLocks/>
            </p:cNvGrpSpPr>
            <p:nvPr/>
          </p:nvGrpSpPr>
          <p:grpSpPr bwMode="auto">
            <a:xfrm>
              <a:off x="518586" y="4985205"/>
              <a:ext cx="569984" cy="522320"/>
              <a:chOff x="500762" y="5872965"/>
              <a:chExt cx="569984" cy="522320"/>
            </a:xfrm>
          </p:grpSpPr>
          <p:cxnSp>
            <p:nvCxnSpPr>
              <p:cNvPr id="643" name="Straight Arrow Connector 642"/>
              <p:cNvCxnSpPr/>
              <p:nvPr/>
            </p:nvCxnSpPr>
            <p:spPr>
              <a:xfrm>
                <a:off x="796031" y="6328824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8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872965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22741" name="Group 115"/>
            <p:cNvGrpSpPr>
              <a:grpSpLocks/>
            </p:cNvGrpSpPr>
            <p:nvPr/>
          </p:nvGrpSpPr>
          <p:grpSpPr bwMode="auto">
            <a:xfrm>
              <a:off x="513822" y="4299361"/>
              <a:ext cx="569985" cy="522320"/>
              <a:chOff x="501166" y="5873199"/>
              <a:chExt cx="569985" cy="522320"/>
            </a:xfrm>
          </p:grpSpPr>
          <p:cxnSp>
            <p:nvCxnSpPr>
              <p:cNvPr id="641" name="Straight Arrow Connector 640"/>
              <p:cNvCxnSpPr/>
              <p:nvPr/>
            </p:nvCxnSpPr>
            <p:spPr>
              <a:xfrm>
                <a:off x="796436" y="6290915"/>
                <a:ext cx="27463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6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873199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</p:grpSp>
        <p:grpSp>
          <p:nvGrpSpPr>
            <p:cNvPr id="22742" name="Group 118"/>
            <p:cNvGrpSpPr>
              <a:grpSpLocks/>
            </p:cNvGrpSpPr>
            <p:nvPr/>
          </p:nvGrpSpPr>
          <p:grpSpPr bwMode="auto">
            <a:xfrm>
              <a:off x="524936" y="3615104"/>
              <a:ext cx="569984" cy="522321"/>
              <a:chOff x="501802" y="5872842"/>
              <a:chExt cx="569984" cy="522321"/>
            </a:xfrm>
          </p:grpSpPr>
          <p:cxnSp>
            <p:nvCxnSpPr>
              <p:cNvPr id="639" name="Straight Arrow Connector 638"/>
              <p:cNvCxnSpPr/>
              <p:nvPr/>
            </p:nvCxnSpPr>
            <p:spPr>
              <a:xfrm>
                <a:off x="797071" y="6252416"/>
                <a:ext cx="274633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4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872842"/>
                <a:ext cx="400101" cy="522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</p:grpSp>
        <p:grpSp>
          <p:nvGrpSpPr>
            <p:cNvPr id="22743" name="Group 122"/>
            <p:cNvGrpSpPr>
              <a:grpSpLocks/>
            </p:cNvGrpSpPr>
            <p:nvPr/>
          </p:nvGrpSpPr>
          <p:grpSpPr bwMode="auto">
            <a:xfrm>
              <a:off x="529699" y="2956250"/>
              <a:ext cx="569985" cy="523908"/>
              <a:chOff x="501803" y="5872170"/>
              <a:chExt cx="569985" cy="523908"/>
            </a:xfrm>
          </p:grpSpPr>
          <p:cxnSp>
            <p:nvCxnSpPr>
              <p:cNvPr id="637" name="Straight Arrow Connector 636"/>
              <p:cNvCxnSpPr/>
              <p:nvPr/>
            </p:nvCxnSpPr>
            <p:spPr>
              <a:xfrm>
                <a:off x="797071" y="6186611"/>
                <a:ext cx="27463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2" name="TextBox 637"/>
              <p:cNvSpPr txBox="1">
                <a:spLocks noChangeArrowheads="1"/>
              </p:cNvSpPr>
              <p:nvPr/>
            </p:nvSpPr>
            <p:spPr bwMode="auto">
              <a:xfrm>
                <a:off x="501803" y="5872170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</p:grpSp>
        <p:grpSp>
          <p:nvGrpSpPr>
            <p:cNvPr id="22744" name="Group 133"/>
            <p:cNvGrpSpPr>
              <a:grpSpLocks/>
            </p:cNvGrpSpPr>
            <p:nvPr/>
          </p:nvGrpSpPr>
          <p:grpSpPr bwMode="auto">
            <a:xfrm>
              <a:off x="531287" y="2233891"/>
              <a:ext cx="571572" cy="523908"/>
              <a:chOff x="500533" y="5871811"/>
              <a:chExt cx="571572" cy="523908"/>
            </a:xfrm>
          </p:grpSpPr>
          <p:cxnSp>
            <p:nvCxnSpPr>
              <p:cNvPr id="635" name="Straight Arrow Connector 634"/>
              <p:cNvCxnSpPr/>
              <p:nvPr/>
            </p:nvCxnSpPr>
            <p:spPr>
              <a:xfrm>
                <a:off x="797388" y="6214791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0" name="TextBox 635"/>
              <p:cNvSpPr txBox="1">
                <a:spLocks noChangeArrowheads="1"/>
              </p:cNvSpPr>
              <p:nvPr/>
            </p:nvSpPr>
            <p:spPr bwMode="auto">
              <a:xfrm>
                <a:off x="500533" y="5871811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</p:grpSp>
        <p:grpSp>
          <p:nvGrpSpPr>
            <p:cNvPr id="22745" name="Group 136"/>
            <p:cNvGrpSpPr>
              <a:grpSpLocks/>
            </p:cNvGrpSpPr>
            <p:nvPr/>
          </p:nvGrpSpPr>
          <p:grpSpPr bwMode="auto">
            <a:xfrm>
              <a:off x="524936" y="1535346"/>
              <a:ext cx="569984" cy="523908"/>
              <a:chOff x="501802" y="5872406"/>
              <a:chExt cx="569984" cy="523908"/>
            </a:xfrm>
          </p:grpSpPr>
          <p:cxnSp>
            <p:nvCxnSpPr>
              <p:cNvPr id="633" name="Straight Arrow Connector 632"/>
              <p:cNvCxnSpPr/>
              <p:nvPr/>
            </p:nvCxnSpPr>
            <p:spPr>
              <a:xfrm>
                <a:off x="797071" y="6215347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68" name="TextBox 633"/>
              <p:cNvSpPr txBox="1">
                <a:spLocks noChangeArrowheads="1"/>
              </p:cNvSpPr>
              <p:nvPr/>
            </p:nvSpPr>
            <p:spPr bwMode="auto">
              <a:xfrm>
                <a:off x="501802" y="5872406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</p:grpSp>
        <p:grpSp>
          <p:nvGrpSpPr>
            <p:cNvPr id="22746" name="Group 151"/>
            <p:cNvGrpSpPr>
              <a:grpSpLocks/>
            </p:cNvGrpSpPr>
            <p:nvPr/>
          </p:nvGrpSpPr>
          <p:grpSpPr bwMode="auto">
            <a:xfrm>
              <a:off x="953614" y="6256858"/>
              <a:ext cx="398512" cy="668696"/>
              <a:chOff x="924586" y="6443620"/>
              <a:chExt cx="398512" cy="668696"/>
            </a:xfrm>
          </p:grpSpPr>
          <p:sp>
            <p:nvSpPr>
              <p:cNvPr id="22765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632" name="Straight Arrow Connector 631"/>
              <p:cNvCxnSpPr/>
              <p:nvPr/>
            </p:nvCxnSpPr>
            <p:spPr>
              <a:xfrm rot="16200000">
                <a:off x="1068973" y="6534396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7" name="Group 152"/>
            <p:cNvGrpSpPr>
              <a:grpSpLocks/>
            </p:cNvGrpSpPr>
            <p:nvPr/>
          </p:nvGrpSpPr>
          <p:grpSpPr bwMode="auto">
            <a:xfrm>
              <a:off x="1558529" y="6271146"/>
              <a:ext cx="398513" cy="668697"/>
              <a:chOff x="924658" y="6442983"/>
              <a:chExt cx="398513" cy="668697"/>
            </a:xfrm>
          </p:grpSpPr>
          <p:sp>
            <p:nvSpPr>
              <p:cNvPr id="22763" name="TextBox 628"/>
              <p:cNvSpPr txBox="1">
                <a:spLocks noChangeArrowheads="1"/>
              </p:cNvSpPr>
              <p:nvPr/>
            </p:nvSpPr>
            <p:spPr bwMode="auto">
              <a:xfrm>
                <a:off x="924658" y="6587773"/>
                <a:ext cx="398513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  <p:cxnSp>
            <p:nvCxnSpPr>
              <p:cNvPr id="630" name="Straight Arrow Connector 629"/>
              <p:cNvCxnSpPr/>
              <p:nvPr/>
            </p:nvCxnSpPr>
            <p:spPr>
              <a:xfrm rot="16200000">
                <a:off x="1030857" y="6533761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8" name="Group 244"/>
            <p:cNvGrpSpPr>
              <a:grpSpLocks/>
            </p:cNvGrpSpPr>
            <p:nvPr/>
          </p:nvGrpSpPr>
          <p:grpSpPr bwMode="auto">
            <a:xfrm>
              <a:off x="2138040" y="6261621"/>
              <a:ext cx="400100" cy="668696"/>
              <a:chOff x="923140" y="6442983"/>
              <a:chExt cx="400100" cy="668696"/>
            </a:xfrm>
          </p:grpSpPr>
          <p:sp>
            <p:nvSpPr>
              <p:cNvPr id="22761" name="TextBox 626"/>
              <p:cNvSpPr txBox="1">
                <a:spLocks noChangeArrowheads="1"/>
              </p:cNvSpPr>
              <p:nvPr/>
            </p:nvSpPr>
            <p:spPr bwMode="auto">
              <a:xfrm>
                <a:off x="923140" y="6587772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628" name="Straight Arrow Connector 627"/>
              <p:cNvCxnSpPr/>
              <p:nvPr/>
            </p:nvCxnSpPr>
            <p:spPr>
              <a:xfrm rot="16200000">
                <a:off x="1045130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9" name="Group 247"/>
            <p:cNvGrpSpPr>
              <a:grpSpLocks/>
            </p:cNvGrpSpPr>
            <p:nvPr/>
          </p:nvGrpSpPr>
          <p:grpSpPr bwMode="auto">
            <a:xfrm>
              <a:off x="2743906" y="6261621"/>
              <a:ext cx="400100" cy="668697"/>
              <a:chOff x="976552" y="6442983"/>
              <a:chExt cx="400100" cy="668697"/>
            </a:xfrm>
          </p:grpSpPr>
          <p:sp>
            <p:nvSpPr>
              <p:cNvPr id="22759" name="TextBox 624"/>
              <p:cNvSpPr txBox="1">
                <a:spLocks noChangeArrowheads="1"/>
              </p:cNvSpPr>
              <p:nvPr/>
            </p:nvSpPr>
            <p:spPr bwMode="auto">
              <a:xfrm>
                <a:off x="976552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626" name="Straight Arrow Connector 625"/>
              <p:cNvCxnSpPr/>
              <p:nvPr/>
            </p:nvCxnSpPr>
            <p:spPr>
              <a:xfrm rot="16200000">
                <a:off x="1099091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0" name="Group 250"/>
            <p:cNvGrpSpPr>
              <a:grpSpLocks/>
            </p:cNvGrpSpPr>
            <p:nvPr/>
          </p:nvGrpSpPr>
          <p:grpSpPr bwMode="auto">
            <a:xfrm>
              <a:off x="3352630" y="6290198"/>
              <a:ext cx="400100" cy="630593"/>
              <a:chOff x="1037585" y="6481085"/>
              <a:chExt cx="400100" cy="630593"/>
            </a:xfrm>
          </p:grpSpPr>
          <p:sp>
            <p:nvSpPr>
              <p:cNvPr id="22757" name="TextBox 622"/>
              <p:cNvSpPr txBox="1">
                <a:spLocks noChangeArrowheads="1"/>
              </p:cNvSpPr>
              <p:nvPr/>
            </p:nvSpPr>
            <p:spPr bwMode="auto">
              <a:xfrm>
                <a:off x="1037585" y="6587771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624" name="Straight Arrow Connector 623"/>
              <p:cNvCxnSpPr/>
              <p:nvPr/>
            </p:nvCxnSpPr>
            <p:spPr>
              <a:xfrm rot="16200000">
                <a:off x="1143528" y="6571863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1" name="Group 257"/>
            <p:cNvGrpSpPr>
              <a:grpSpLocks/>
            </p:cNvGrpSpPr>
            <p:nvPr/>
          </p:nvGrpSpPr>
          <p:grpSpPr bwMode="auto">
            <a:xfrm>
              <a:off x="3987075" y="6292103"/>
              <a:ext cx="400100" cy="638215"/>
              <a:chOff x="1129101" y="6473465"/>
              <a:chExt cx="400100" cy="638215"/>
            </a:xfrm>
          </p:grpSpPr>
          <p:sp>
            <p:nvSpPr>
              <p:cNvPr id="22755" name="TextBox 620"/>
              <p:cNvSpPr txBox="1">
                <a:spLocks noChangeArrowheads="1"/>
              </p:cNvSpPr>
              <p:nvPr/>
            </p:nvSpPr>
            <p:spPr bwMode="auto">
              <a:xfrm>
                <a:off x="1129101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  <p:cxnSp>
            <p:nvCxnSpPr>
              <p:cNvPr id="622" name="Straight Arrow Connector 621"/>
              <p:cNvCxnSpPr/>
              <p:nvPr/>
            </p:nvCxnSpPr>
            <p:spPr>
              <a:xfrm rot="16200000">
                <a:off x="1213364" y="6563925"/>
                <a:ext cx="18258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2" name="Group 260"/>
            <p:cNvGrpSpPr>
              <a:grpSpLocks/>
            </p:cNvGrpSpPr>
            <p:nvPr/>
          </p:nvGrpSpPr>
          <p:grpSpPr bwMode="auto">
            <a:xfrm>
              <a:off x="4558648" y="6292103"/>
              <a:ext cx="400100" cy="638215"/>
              <a:chOff x="1129170" y="6473465"/>
              <a:chExt cx="400100" cy="638215"/>
            </a:xfrm>
          </p:grpSpPr>
          <p:sp>
            <p:nvSpPr>
              <p:cNvPr id="22753" name="TextBox 618"/>
              <p:cNvSpPr txBox="1">
                <a:spLocks noChangeArrowheads="1"/>
              </p:cNvSpPr>
              <p:nvPr/>
            </p:nvSpPr>
            <p:spPr bwMode="auto">
              <a:xfrm>
                <a:off x="1129170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  <p:cxnSp>
            <p:nvCxnSpPr>
              <p:cNvPr id="620" name="Straight Arrow Connector 619"/>
              <p:cNvCxnSpPr/>
              <p:nvPr/>
            </p:nvCxnSpPr>
            <p:spPr>
              <a:xfrm rot="16200000">
                <a:off x="1265738" y="6563925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39584" r="54736" b="30208"/>
          <a:stretch>
            <a:fillRect/>
          </a:stretch>
        </p:blipFill>
        <p:spPr bwMode="auto">
          <a:xfrm>
            <a:off x="6358580" y="1420813"/>
            <a:ext cx="3581400" cy="432435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" name="Rectangle 20"/>
          <p:cNvSpPr>
            <a:spLocks noChangeArrowheads="1"/>
          </p:cNvSpPr>
          <p:nvPr/>
        </p:nvSpPr>
        <p:spPr bwMode="auto">
          <a:xfrm rot="8789638">
            <a:off x="8558215" y="2100263"/>
            <a:ext cx="1397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" name="Rectangle 21"/>
          <p:cNvSpPr>
            <a:spLocks noChangeArrowheads="1"/>
          </p:cNvSpPr>
          <p:nvPr/>
        </p:nvSpPr>
        <p:spPr bwMode="auto">
          <a:xfrm rot="8590058">
            <a:off x="8499477" y="2159004"/>
            <a:ext cx="122239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7" name="Rectangle 22"/>
          <p:cNvSpPr>
            <a:spLocks noChangeArrowheads="1"/>
          </p:cNvSpPr>
          <p:nvPr/>
        </p:nvSpPr>
        <p:spPr bwMode="auto">
          <a:xfrm rot="8388071">
            <a:off x="8402641" y="2239963"/>
            <a:ext cx="1412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8" name="Rectangle 23"/>
          <p:cNvSpPr>
            <a:spLocks noChangeArrowheads="1"/>
          </p:cNvSpPr>
          <p:nvPr/>
        </p:nvSpPr>
        <p:spPr bwMode="auto"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9" name="Rectangle 24"/>
          <p:cNvSpPr>
            <a:spLocks noChangeArrowheads="1"/>
          </p:cNvSpPr>
          <p:nvPr/>
        </p:nvSpPr>
        <p:spPr bwMode="auto">
          <a:xfrm rot="7964225">
            <a:off x="8246272" y="2445548"/>
            <a:ext cx="1000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" name="Rectangle 25"/>
          <p:cNvSpPr>
            <a:spLocks noChangeArrowheads="1"/>
          </p:cNvSpPr>
          <p:nvPr/>
        </p:nvSpPr>
        <p:spPr bwMode="auto">
          <a:xfrm rot="7661678">
            <a:off x="8204995" y="2510634"/>
            <a:ext cx="1016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1" name="Rectangle 26"/>
          <p:cNvSpPr>
            <a:spLocks noChangeArrowheads="1"/>
          </p:cNvSpPr>
          <p:nvPr/>
        </p:nvSpPr>
        <p:spPr bwMode="auto">
          <a:xfrm rot="6952721">
            <a:off x="8180387" y="2581277"/>
            <a:ext cx="77788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2" name="Rectangle 27"/>
          <p:cNvSpPr>
            <a:spLocks noChangeArrowheads="1"/>
          </p:cNvSpPr>
          <p:nvPr/>
        </p:nvSpPr>
        <p:spPr bwMode="auto">
          <a:xfrm rot="6952721">
            <a:off x="8142291" y="267176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3" name="Rectangle 28"/>
          <p:cNvSpPr>
            <a:spLocks noChangeArrowheads="1"/>
          </p:cNvSpPr>
          <p:nvPr/>
        </p:nvSpPr>
        <p:spPr bwMode="auto">
          <a:xfrm rot="6952721">
            <a:off x="8110539" y="27590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4" name="Rectangle 29"/>
          <p:cNvSpPr>
            <a:spLocks noChangeArrowheads="1"/>
          </p:cNvSpPr>
          <p:nvPr/>
        </p:nvSpPr>
        <p:spPr bwMode="auto">
          <a:xfrm rot="6560880">
            <a:off x="8085139" y="28384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5" name="Rectangle 30"/>
          <p:cNvSpPr>
            <a:spLocks noChangeArrowheads="1"/>
          </p:cNvSpPr>
          <p:nvPr/>
        </p:nvSpPr>
        <p:spPr bwMode="auto">
          <a:xfrm rot="6158289">
            <a:off x="8062121" y="29217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6" name="Rectangle 31"/>
          <p:cNvSpPr>
            <a:spLocks noChangeArrowheads="1"/>
          </p:cNvSpPr>
          <p:nvPr/>
        </p:nvSpPr>
        <p:spPr bwMode="auto">
          <a:xfrm rot="6158289">
            <a:off x="8043865" y="30241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7" name="Rectangle 32"/>
          <p:cNvSpPr>
            <a:spLocks noChangeArrowheads="1"/>
          </p:cNvSpPr>
          <p:nvPr/>
        </p:nvSpPr>
        <p:spPr bwMode="auto">
          <a:xfrm rot="5855742">
            <a:off x="8028785" y="31154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8" name="Rectangle 33"/>
          <p:cNvSpPr>
            <a:spLocks noChangeArrowheads="1"/>
          </p:cNvSpPr>
          <p:nvPr/>
        </p:nvSpPr>
        <p:spPr bwMode="auto">
          <a:xfrm rot="5400000">
            <a:off x="8026401" y="32035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" name="Rectangle 34"/>
          <p:cNvSpPr>
            <a:spLocks noChangeArrowheads="1"/>
          </p:cNvSpPr>
          <p:nvPr/>
        </p:nvSpPr>
        <p:spPr bwMode="auto">
          <a:xfrm rot="5400000">
            <a:off x="8006559" y="3299623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0" name="Rectangle 35"/>
          <p:cNvSpPr>
            <a:spLocks noChangeArrowheads="1"/>
          </p:cNvSpPr>
          <p:nvPr/>
        </p:nvSpPr>
        <p:spPr bwMode="auto">
          <a:xfrm rot="5400000">
            <a:off x="8006559" y="3436148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1" name="Rectangle 36"/>
          <p:cNvSpPr>
            <a:spLocks noChangeArrowheads="1"/>
          </p:cNvSpPr>
          <p:nvPr/>
        </p:nvSpPr>
        <p:spPr bwMode="auto">
          <a:xfrm rot="5400000">
            <a:off x="8007351" y="357664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2" name="Rectangle 37"/>
          <p:cNvSpPr>
            <a:spLocks noChangeArrowheads="1"/>
          </p:cNvSpPr>
          <p:nvPr/>
        </p:nvSpPr>
        <p:spPr bwMode="auto">
          <a:xfrm rot="5400000">
            <a:off x="8007351" y="372269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3" name="Rectangle 38"/>
          <p:cNvSpPr>
            <a:spLocks noChangeArrowheads="1"/>
          </p:cNvSpPr>
          <p:nvPr/>
        </p:nvSpPr>
        <p:spPr bwMode="auto">
          <a:xfrm rot="5400000">
            <a:off x="8007351" y="386715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4" name="Rectangle 39"/>
          <p:cNvSpPr>
            <a:spLocks noChangeArrowheads="1"/>
          </p:cNvSpPr>
          <p:nvPr/>
        </p:nvSpPr>
        <p:spPr bwMode="auto">
          <a:xfrm rot="5400000">
            <a:off x="8007351" y="400367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5" name="Rectangle 40"/>
          <p:cNvSpPr>
            <a:spLocks noChangeArrowheads="1"/>
          </p:cNvSpPr>
          <p:nvPr/>
        </p:nvSpPr>
        <p:spPr bwMode="auto">
          <a:xfrm rot="5400000">
            <a:off x="8007351" y="414020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6" name="Rectangle 41"/>
          <p:cNvSpPr>
            <a:spLocks noChangeArrowheads="1"/>
          </p:cNvSpPr>
          <p:nvPr/>
        </p:nvSpPr>
        <p:spPr bwMode="auto">
          <a:xfrm rot="5400000">
            <a:off x="8007351" y="4264029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7" name="Rectangle 42"/>
          <p:cNvSpPr>
            <a:spLocks noChangeArrowheads="1"/>
          </p:cNvSpPr>
          <p:nvPr/>
        </p:nvSpPr>
        <p:spPr bwMode="auto">
          <a:xfrm rot="5400000">
            <a:off x="8007351" y="440531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8" name="Rectangle 43"/>
          <p:cNvSpPr>
            <a:spLocks noChangeArrowheads="1"/>
          </p:cNvSpPr>
          <p:nvPr/>
        </p:nvSpPr>
        <p:spPr bwMode="auto">
          <a:xfrm rot="5775526">
            <a:off x="8023227" y="44989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9" name="Rectangle 44"/>
          <p:cNvSpPr>
            <a:spLocks noChangeArrowheads="1"/>
          </p:cNvSpPr>
          <p:nvPr/>
        </p:nvSpPr>
        <p:spPr bwMode="auto">
          <a:xfrm rot="5775526">
            <a:off x="8014494" y="45775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0" name="Rectangle 45"/>
          <p:cNvSpPr>
            <a:spLocks noChangeArrowheads="1"/>
          </p:cNvSpPr>
          <p:nvPr/>
        </p:nvSpPr>
        <p:spPr bwMode="auto">
          <a:xfrm rot="5974933">
            <a:off x="8005765" y="46624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1" name="Rectangle 46"/>
          <p:cNvSpPr>
            <a:spLocks noChangeArrowheads="1"/>
          </p:cNvSpPr>
          <p:nvPr/>
        </p:nvSpPr>
        <p:spPr bwMode="auto">
          <a:xfrm rot="6277480">
            <a:off x="7992269" y="47363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2" name="Rectangle 47"/>
          <p:cNvSpPr>
            <a:spLocks noChangeArrowheads="1"/>
          </p:cNvSpPr>
          <p:nvPr/>
        </p:nvSpPr>
        <p:spPr bwMode="auto">
          <a:xfrm rot="6277480">
            <a:off x="7975601" y="48244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3" name="Rectangle 48"/>
          <p:cNvSpPr>
            <a:spLocks noChangeArrowheads="1"/>
          </p:cNvSpPr>
          <p:nvPr/>
        </p:nvSpPr>
        <p:spPr bwMode="auto">
          <a:xfrm rot="6277480">
            <a:off x="7950994" y="49299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4" name="Rectangle 49"/>
          <p:cNvSpPr>
            <a:spLocks noChangeArrowheads="1"/>
          </p:cNvSpPr>
          <p:nvPr/>
        </p:nvSpPr>
        <p:spPr bwMode="auto">
          <a:xfrm rot="6277480">
            <a:off x="7927182" y="50315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5" name="Rectangle 50"/>
          <p:cNvSpPr>
            <a:spLocks noChangeArrowheads="1"/>
          </p:cNvSpPr>
          <p:nvPr/>
        </p:nvSpPr>
        <p:spPr bwMode="auto">
          <a:xfrm rot="6661528">
            <a:off x="7909721" y="5099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6" name="Rectangle 51"/>
          <p:cNvSpPr>
            <a:spLocks noChangeArrowheads="1"/>
          </p:cNvSpPr>
          <p:nvPr/>
        </p:nvSpPr>
        <p:spPr bwMode="auto">
          <a:xfrm rot="7064118">
            <a:off x="7879557" y="51744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7" name="Rectangle 52"/>
          <p:cNvSpPr>
            <a:spLocks noChangeArrowheads="1"/>
          </p:cNvSpPr>
          <p:nvPr/>
        </p:nvSpPr>
        <p:spPr bwMode="auto">
          <a:xfrm rot="7265585">
            <a:off x="7842251" y="52451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8" name="Rectangle 53"/>
          <p:cNvSpPr>
            <a:spLocks noChangeArrowheads="1"/>
          </p:cNvSpPr>
          <p:nvPr/>
        </p:nvSpPr>
        <p:spPr bwMode="auto">
          <a:xfrm rot="7767538">
            <a:off x="7793039" y="53244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9" name="Rectangle 54"/>
          <p:cNvSpPr>
            <a:spLocks noChangeArrowheads="1"/>
          </p:cNvSpPr>
          <p:nvPr/>
        </p:nvSpPr>
        <p:spPr bwMode="auto">
          <a:xfrm rot="7891622">
            <a:off x="7751763" y="53816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" name="Rectangle 55"/>
          <p:cNvSpPr>
            <a:spLocks noChangeArrowheads="1"/>
          </p:cNvSpPr>
          <p:nvPr/>
        </p:nvSpPr>
        <p:spPr bwMode="auto">
          <a:xfrm rot="8492101">
            <a:off x="7707315" y="5430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1" name="Rectangle 56"/>
          <p:cNvSpPr>
            <a:spLocks noChangeArrowheads="1"/>
          </p:cNvSpPr>
          <p:nvPr/>
        </p:nvSpPr>
        <p:spPr bwMode="auto">
          <a:xfrm rot="8894691">
            <a:off x="7640639" y="54895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2" name="Rectangle 57"/>
          <p:cNvSpPr>
            <a:spLocks noChangeArrowheads="1"/>
          </p:cNvSpPr>
          <p:nvPr/>
        </p:nvSpPr>
        <p:spPr bwMode="auto">
          <a:xfrm rot="8894691">
            <a:off x="7588251" y="55292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3" name="Rectangle 58"/>
          <p:cNvSpPr>
            <a:spLocks noChangeArrowheads="1"/>
          </p:cNvSpPr>
          <p:nvPr/>
        </p:nvSpPr>
        <p:spPr bwMode="auto">
          <a:xfrm rot="9689123">
            <a:off x="7527927" y="55641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4" name="Rectangle 59"/>
          <p:cNvSpPr>
            <a:spLocks noChangeArrowheads="1"/>
          </p:cNvSpPr>
          <p:nvPr/>
        </p:nvSpPr>
        <p:spPr bwMode="auto">
          <a:xfrm rot="9809998">
            <a:off x="7456490" y="55959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5" name="Rectangle 60"/>
          <p:cNvSpPr>
            <a:spLocks noChangeArrowheads="1"/>
          </p:cNvSpPr>
          <p:nvPr/>
        </p:nvSpPr>
        <p:spPr bwMode="auto">
          <a:xfrm rot="10212589">
            <a:off x="7372351" y="562133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6" name="Rectangle 61"/>
          <p:cNvSpPr>
            <a:spLocks noChangeArrowheads="1"/>
          </p:cNvSpPr>
          <p:nvPr/>
        </p:nvSpPr>
        <p:spPr bwMode="auto">
          <a:xfrm rot="10312454">
            <a:off x="7288215" y="5637213"/>
            <a:ext cx="650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7" name="Rectangle 62"/>
          <p:cNvSpPr>
            <a:spLocks noChangeArrowheads="1"/>
          </p:cNvSpPr>
          <p:nvPr/>
        </p:nvSpPr>
        <p:spPr bwMode="auto"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8" name="Rectangle 63"/>
          <p:cNvSpPr>
            <a:spLocks noChangeArrowheads="1"/>
          </p:cNvSpPr>
          <p:nvPr/>
        </p:nvSpPr>
        <p:spPr bwMode="auto">
          <a:xfrm rot="10800000">
            <a:off x="7107239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9" name="Rectangle 64"/>
          <p:cNvSpPr>
            <a:spLocks noChangeArrowheads="1"/>
          </p:cNvSpPr>
          <p:nvPr/>
        </p:nvSpPr>
        <p:spPr bwMode="auto">
          <a:xfrm rot="-10114613">
            <a:off x="7007228" y="563086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" name="Rectangle 65"/>
          <p:cNvSpPr>
            <a:spLocks noChangeArrowheads="1"/>
          </p:cNvSpPr>
          <p:nvPr/>
        </p:nvSpPr>
        <p:spPr bwMode="auto">
          <a:xfrm rot="-9612660">
            <a:off x="6908802" y="55975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1" name="Rectangle 66"/>
          <p:cNvSpPr>
            <a:spLocks noChangeArrowheads="1"/>
          </p:cNvSpPr>
          <p:nvPr/>
        </p:nvSpPr>
        <p:spPr bwMode="auto"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2" name="Rectangle 67"/>
          <p:cNvSpPr>
            <a:spLocks noChangeArrowheads="1"/>
          </p:cNvSpPr>
          <p:nvPr/>
        </p:nvSpPr>
        <p:spPr bwMode="auto"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3" name="Rectangle 68"/>
          <p:cNvSpPr>
            <a:spLocks noChangeArrowheads="1"/>
          </p:cNvSpPr>
          <p:nvPr/>
        </p:nvSpPr>
        <p:spPr bwMode="auto">
          <a:xfrm rot="-7776167">
            <a:off x="6660359" y="5410998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4" name="Rectangle 69"/>
          <p:cNvSpPr>
            <a:spLocks noChangeArrowheads="1"/>
          </p:cNvSpPr>
          <p:nvPr/>
        </p:nvSpPr>
        <p:spPr bwMode="auto">
          <a:xfrm rot="-7003667">
            <a:off x="6607178" y="5310192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5" name="Rectangle 70"/>
          <p:cNvSpPr>
            <a:spLocks noChangeArrowheads="1"/>
          </p:cNvSpPr>
          <p:nvPr/>
        </p:nvSpPr>
        <p:spPr bwMode="auto">
          <a:xfrm rot="-7003667">
            <a:off x="6572253" y="5226054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6" name="Rectangle 71"/>
          <p:cNvSpPr>
            <a:spLocks noChangeArrowheads="1"/>
          </p:cNvSpPr>
          <p:nvPr/>
        </p:nvSpPr>
        <p:spPr bwMode="auto">
          <a:xfrm rot="10000789">
            <a:off x="6559551" y="51196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7" name="Rectangle 72"/>
          <p:cNvSpPr>
            <a:spLocks noChangeArrowheads="1"/>
          </p:cNvSpPr>
          <p:nvPr/>
        </p:nvSpPr>
        <p:spPr bwMode="auto">
          <a:xfrm rot="10800000">
            <a:off x="6551615" y="50276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8" name="Rectangle 73"/>
          <p:cNvSpPr>
            <a:spLocks noChangeArrowheads="1"/>
          </p:cNvSpPr>
          <p:nvPr/>
        </p:nvSpPr>
        <p:spPr bwMode="auto">
          <a:xfrm rot="10800000">
            <a:off x="6551615" y="49212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9" name="Rectangle 74"/>
          <p:cNvSpPr>
            <a:spLocks noChangeArrowheads="1"/>
          </p:cNvSpPr>
          <p:nvPr/>
        </p:nvSpPr>
        <p:spPr bwMode="auto">
          <a:xfrm rot="-10005569">
            <a:off x="6562727" y="48402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" name="Rectangle 75"/>
          <p:cNvSpPr>
            <a:spLocks noChangeArrowheads="1"/>
          </p:cNvSpPr>
          <p:nvPr/>
        </p:nvSpPr>
        <p:spPr bwMode="auto">
          <a:xfrm rot="-10005569">
            <a:off x="6578602" y="4749804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1" name="Rectangle 76"/>
          <p:cNvSpPr>
            <a:spLocks noChangeArrowheads="1"/>
          </p:cNvSpPr>
          <p:nvPr/>
        </p:nvSpPr>
        <p:spPr bwMode="auto">
          <a:xfrm rot="-9307550">
            <a:off x="6600827" y="4668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2" name="Rectangle 77"/>
          <p:cNvSpPr>
            <a:spLocks noChangeArrowheads="1"/>
          </p:cNvSpPr>
          <p:nvPr/>
        </p:nvSpPr>
        <p:spPr bwMode="auto">
          <a:xfrm rot="-8707072">
            <a:off x="6640515" y="45831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3" name="Rectangle 78"/>
          <p:cNvSpPr>
            <a:spLocks noChangeArrowheads="1"/>
          </p:cNvSpPr>
          <p:nvPr/>
        </p:nvSpPr>
        <p:spPr bwMode="auto">
          <a:xfrm rot="-8707072">
            <a:off x="6678615" y="45116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" name="Rectangle 79"/>
          <p:cNvSpPr>
            <a:spLocks noChangeArrowheads="1"/>
          </p:cNvSpPr>
          <p:nvPr/>
        </p:nvSpPr>
        <p:spPr bwMode="auto"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5" name="Rectangle 80"/>
          <p:cNvSpPr>
            <a:spLocks noChangeArrowheads="1"/>
          </p:cNvSpPr>
          <p:nvPr/>
        </p:nvSpPr>
        <p:spPr bwMode="auto">
          <a:xfrm rot="-7768802">
            <a:off x="6761957" y="4399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6" name="Rectangle 81"/>
          <p:cNvSpPr>
            <a:spLocks noChangeArrowheads="1"/>
          </p:cNvSpPr>
          <p:nvPr/>
        </p:nvSpPr>
        <p:spPr bwMode="auto">
          <a:xfrm rot="-6903555">
            <a:off x="6817519" y="4358484"/>
            <a:ext cx="762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7" name="Rectangle 82"/>
          <p:cNvSpPr>
            <a:spLocks noChangeArrowheads="1"/>
          </p:cNvSpPr>
          <p:nvPr/>
        </p:nvSpPr>
        <p:spPr bwMode="auto">
          <a:xfrm rot="-6415748">
            <a:off x="6877051" y="43291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8" name="Rectangle 83"/>
          <p:cNvSpPr>
            <a:spLocks noChangeArrowheads="1"/>
          </p:cNvSpPr>
          <p:nvPr/>
        </p:nvSpPr>
        <p:spPr bwMode="auto">
          <a:xfrm rot="-5596230">
            <a:off x="6950076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9" name="Rectangle 84"/>
          <p:cNvSpPr>
            <a:spLocks noChangeArrowheads="1"/>
          </p:cNvSpPr>
          <p:nvPr/>
        </p:nvSpPr>
        <p:spPr bwMode="auto">
          <a:xfrm rot="-5205041">
            <a:off x="7032627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0" name="Rectangle 85"/>
          <p:cNvSpPr>
            <a:spLocks noChangeArrowheads="1"/>
          </p:cNvSpPr>
          <p:nvPr/>
        </p:nvSpPr>
        <p:spPr bwMode="auto">
          <a:xfrm rot="-4916056">
            <a:off x="7094539" y="43180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" name="Rectangle 86"/>
          <p:cNvSpPr>
            <a:spLocks noChangeArrowheads="1"/>
          </p:cNvSpPr>
          <p:nvPr/>
        </p:nvSpPr>
        <p:spPr bwMode="auto">
          <a:xfrm rot="-4220511">
            <a:off x="7154072" y="4337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2" name="Rectangle 87"/>
          <p:cNvSpPr>
            <a:spLocks noChangeArrowheads="1"/>
          </p:cNvSpPr>
          <p:nvPr/>
        </p:nvSpPr>
        <p:spPr bwMode="auto">
          <a:xfrm rot="-3636855">
            <a:off x="7230272" y="43822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3" name="Rectangle 88"/>
          <p:cNvSpPr>
            <a:spLocks noChangeArrowheads="1"/>
          </p:cNvSpPr>
          <p:nvPr/>
        </p:nvSpPr>
        <p:spPr bwMode="auto">
          <a:xfrm rot="-3245669">
            <a:off x="7273925" y="441484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4" name="Rectangle 89"/>
          <p:cNvSpPr>
            <a:spLocks noChangeArrowheads="1"/>
          </p:cNvSpPr>
          <p:nvPr/>
        </p:nvSpPr>
        <p:spPr bwMode="auto">
          <a:xfrm rot="-2169990">
            <a:off x="7340602" y="44751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5" name="Rectangle 90"/>
          <p:cNvSpPr>
            <a:spLocks noChangeArrowheads="1"/>
          </p:cNvSpPr>
          <p:nvPr/>
        </p:nvSpPr>
        <p:spPr bwMode="auto">
          <a:xfrm rot="-1586338">
            <a:off x="7377115" y="454501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6" name="Rectangle 91"/>
          <p:cNvSpPr>
            <a:spLocks noChangeArrowheads="1"/>
          </p:cNvSpPr>
          <p:nvPr/>
        </p:nvSpPr>
        <p:spPr bwMode="auto">
          <a:xfrm rot="-1586338">
            <a:off x="7405690" y="4614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7" name="Rectangle 92"/>
          <p:cNvSpPr>
            <a:spLocks noChangeArrowheads="1"/>
          </p:cNvSpPr>
          <p:nvPr/>
        </p:nvSpPr>
        <p:spPr bwMode="auto">
          <a:xfrm rot="-387349">
            <a:off x="7429502" y="47037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8" name="Rectangle 93"/>
          <p:cNvSpPr>
            <a:spLocks noChangeArrowheads="1"/>
          </p:cNvSpPr>
          <p:nvPr/>
        </p:nvSpPr>
        <p:spPr bwMode="auto"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9" name="Rectangle 94"/>
          <p:cNvSpPr>
            <a:spLocks noChangeArrowheads="1"/>
          </p:cNvSpPr>
          <p:nvPr/>
        </p:nvSpPr>
        <p:spPr bwMode="auto">
          <a:xfrm rot="794431">
            <a:off x="7423151" y="4875213"/>
            <a:ext cx="65088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0" name="Rectangle 95"/>
          <p:cNvSpPr>
            <a:spLocks noChangeArrowheads="1"/>
          </p:cNvSpPr>
          <p:nvPr/>
        </p:nvSpPr>
        <p:spPr bwMode="auto">
          <a:xfrm rot="794431">
            <a:off x="7415215" y="492760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1" name="Oval 209"/>
          <p:cNvSpPr>
            <a:spLocks noChangeArrowheads="1"/>
          </p:cNvSpPr>
          <p:nvPr/>
        </p:nvSpPr>
        <p:spPr bwMode="auto">
          <a:xfrm>
            <a:off x="8639177" y="2041526"/>
            <a:ext cx="106363" cy="87313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2" name="Rectangle 97"/>
          <p:cNvSpPr>
            <a:spLocks noChangeArrowheads="1"/>
          </p:cNvSpPr>
          <p:nvPr/>
        </p:nvSpPr>
        <p:spPr bwMode="auto">
          <a:xfrm rot="5982019">
            <a:off x="7735094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3" name="Rectangle 98"/>
          <p:cNvSpPr>
            <a:spLocks noChangeArrowheads="1"/>
          </p:cNvSpPr>
          <p:nvPr/>
        </p:nvSpPr>
        <p:spPr bwMode="auto">
          <a:xfrm rot="6582499">
            <a:off x="7715251" y="29813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4" name="Rectangle 99"/>
          <p:cNvSpPr>
            <a:spLocks noChangeArrowheads="1"/>
          </p:cNvSpPr>
          <p:nvPr/>
        </p:nvSpPr>
        <p:spPr bwMode="auto">
          <a:xfrm rot="6582499">
            <a:off x="7689851" y="30670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5" name="Rectangle 100"/>
          <p:cNvSpPr>
            <a:spLocks noChangeArrowheads="1"/>
          </p:cNvSpPr>
          <p:nvPr/>
        </p:nvSpPr>
        <p:spPr bwMode="auto">
          <a:xfrm rot="7084452">
            <a:off x="7653339" y="316389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6" name="Rectangle 101"/>
          <p:cNvSpPr>
            <a:spLocks noChangeArrowheads="1"/>
          </p:cNvSpPr>
          <p:nvPr/>
        </p:nvSpPr>
        <p:spPr bwMode="auto">
          <a:xfrm rot="7586406">
            <a:off x="7612857" y="32408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7" name="Rectangle 102"/>
          <p:cNvSpPr>
            <a:spLocks noChangeArrowheads="1"/>
          </p:cNvSpPr>
          <p:nvPr/>
        </p:nvSpPr>
        <p:spPr bwMode="auto">
          <a:xfrm rot="8380837">
            <a:off x="7564439" y="3305179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8" name="Rectangle 103"/>
          <p:cNvSpPr>
            <a:spLocks noChangeArrowheads="1"/>
          </p:cNvSpPr>
          <p:nvPr/>
        </p:nvSpPr>
        <p:spPr bwMode="auto">
          <a:xfrm rot="8380837">
            <a:off x="7508875" y="3362329"/>
            <a:ext cx="650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9" name="Rectangle 104"/>
          <p:cNvSpPr>
            <a:spLocks noChangeArrowheads="1"/>
          </p:cNvSpPr>
          <p:nvPr/>
        </p:nvSpPr>
        <p:spPr bwMode="auto">
          <a:xfrm rot="9198121">
            <a:off x="7451727" y="34099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0" name="Rectangle 105"/>
          <p:cNvSpPr>
            <a:spLocks noChangeArrowheads="1"/>
          </p:cNvSpPr>
          <p:nvPr/>
        </p:nvSpPr>
        <p:spPr bwMode="auto">
          <a:xfrm rot="9982380">
            <a:off x="7375526" y="34432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" name="Rectangle 106"/>
          <p:cNvSpPr>
            <a:spLocks noChangeArrowheads="1"/>
          </p:cNvSpPr>
          <p:nvPr/>
        </p:nvSpPr>
        <p:spPr bwMode="auto">
          <a:xfrm rot="9982380">
            <a:off x="7292975" y="34686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2" name="Rectangle 107"/>
          <p:cNvSpPr>
            <a:spLocks noChangeArrowheads="1"/>
          </p:cNvSpPr>
          <p:nvPr/>
        </p:nvSpPr>
        <p:spPr bwMode="auto">
          <a:xfrm rot="-10511523">
            <a:off x="7239002" y="3471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3" name="Rectangle 108"/>
          <p:cNvSpPr>
            <a:spLocks noChangeArrowheads="1"/>
          </p:cNvSpPr>
          <p:nvPr/>
        </p:nvSpPr>
        <p:spPr bwMode="auto">
          <a:xfrm rot="-9902609">
            <a:off x="7164390" y="3457578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4" name="Rectangle 109"/>
          <p:cNvSpPr>
            <a:spLocks noChangeArrowheads="1"/>
          </p:cNvSpPr>
          <p:nvPr/>
        </p:nvSpPr>
        <p:spPr bwMode="auto">
          <a:xfrm rot="-9500019">
            <a:off x="7078663" y="34210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5" name="Rectangle 110"/>
          <p:cNvSpPr>
            <a:spLocks noChangeArrowheads="1"/>
          </p:cNvSpPr>
          <p:nvPr/>
        </p:nvSpPr>
        <p:spPr bwMode="auto">
          <a:xfrm rot="-8967883">
            <a:off x="7023102" y="33893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6" name="Rectangle 111"/>
          <p:cNvSpPr>
            <a:spLocks noChangeArrowheads="1"/>
          </p:cNvSpPr>
          <p:nvPr/>
        </p:nvSpPr>
        <p:spPr bwMode="auto">
          <a:xfrm rot="-8052577">
            <a:off x="6957221" y="33313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7" name="Rectangle 112"/>
          <p:cNvSpPr>
            <a:spLocks noChangeArrowheads="1"/>
          </p:cNvSpPr>
          <p:nvPr/>
        </p:nvSpPr>
        <p:spPr bwMode="auto">
          <a:xfrm rot="-7162988">
            <a:off x="6906419" y="3256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8" name="Rectangle 113"/>
          <p:cNvSpPr>
            <a:spLocks noChangeArrowheads="1"/>
          </p:cNvSpPr>
          <p:nvPr/>
        </p:nvSpPr>
        <p:spPr bwMode="auto">
          <a:xfrm rot="-6375846">
            <a:off x="6873085" y="31662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9" name="Rectangle 114"/>
          <p:cNvSpPr>
            <a:spLocks noChangeArrowheads="1"/>
          </p:cNvSpPr>
          <p:nvPr/>
        </p:nvSpPr>
        <p:spPr bwMode="auto">
          <a:xfrm rot="-5803243">
            <a:off x="6858794" y="30757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0" name="Rectangle 115"/>
          <p:cNvSpPr>
            <a:spLocks noChangeArrowheads="1"/>
          </p:cNvSpPr>
          <p:nvPr/>
        </p:nvSpPr>
        <p:spPr bwMode="auto">
          <a:xfrm rot="-5124646">
            <a:off x="6856413" y="297656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" name="Rectangle 116"/>
          <p:cNvSpPr>
            <a:spLocks noChangeArrowheads="1"/>
          </p:cNvSpPr>
          <p:nvPr/>
        </p:nvSpPr>
        <p:spPr bwMode="auto">
          <a:xfrm rot="-4636842">
            <a:off x="6865145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2" name="Rectangle 117"/>
          <p:cNvSpPr>
            <a:spLocks noChangeArrowheads="1"/>
          </p:cNvSpPr>
          <p:nvPr/>
        </p:nvSpPr>
        <p:spPr bwMode="auto">
          <a:xfrm rot="-4247952">
            <a:off x="6888165" y="279241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3" name="Rectangle 118"/>
          <p:cNvSpPr>
            <a:spLocks noChangeArrowheads="1"/>
          </p:cNvSpPr>
          <p:nvPr/>
        </p:nvSpPr>
        <p:spPr bwMode="auto">
          <a:xfrm rot="-3958242">
            <a:off x="6919121" y="26995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4" name="Rectangle 119"/>
          <p:cNvSpPr>
            <a:spLocks noChangeArrowheads="1"/>
          </p:cNvSpPr>
          <p:nvPr/>
        </p:nvSpPr>
        <p:spPr bwMode="auto">
          <a:xfrm rot="-3374590">
            <a:off x="6954047" y="26201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5" name="Rectangle 120"/>
          <p:cNvSpPr>
            <a:spLocks noChangeArrowheads="1"/>
          </p:cNvSpPr>
          <p:nvPr/>
        </p:nvSpPr>
        <p:spPr bwMode="auto">
          <a:xfrm rot="-3374590">
            <a:off x="7003260" y="25344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6" name="Rectangle 121"/>
          <p:cNvSpPr>
            <a:spLocks noChangeArrowheads="1"/>
          </p:cNvSpPr>
          <p:nvPr/>
        </p:nvSpPr>
        <p:spPr bwMode="auto">
          <a:xfrm rot="-2583193">
            <a:off x="7024689" y="2417763"/>
            <a:ext cx="2047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7" name="Rectangle 122"/>
          <p:cNvSpPr>
            <a:spLocks noChangeArrowheads="1"/>
          </p:cNvSpPr>
          <p:nvPr/>
        </p:nvSpPr>
        <p:spPr bwMode="auto">
          <a:xfrm rot="-2095393">
            <a:off x="7192963" y="2305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8" name="Rectangle 123"/>
          <p:cNvSpPr>
            <a:spLocks noChangeArrowheads="1"/>
          </p:cNvSpPr>
          <p:nvPr/>
        </p:nvSpPr>
        <p:spPr bwMode="auto">
          <a:xfrm rot="-1416797">
            <a:off x="7277102" y="224631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9" name="Rectangle 124"/>
          <p:cNvSpPr>
            <a:spLocks noChangeArrowheads="1"/>
          </p:cNvSpPr>
          <p:nvPr/>
        </p:nvSpPr>
        <p:spPr bwMode="auto">
          <a:xfrm rot="-1416797">
            <a:off x="7353302" y="22066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0" name="Rectangle 125"/>
          <p:cNvSpPr>
            <a:spLocks noChangeArrowheads="1"/>
          </p:cNvSpPr>
          <p:nvPr/>
        </p:nvSpPr>
        <p:spPr bwMode="auto">
          <a:xfrm rot="-928989">
            <a:off x="7445376" y="21463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1" name="Rectangle 126"/>
          <p:cNvSpPr>
            <a:spLocks noChangeArrowheads="1"/>
          </p:cNvSpPr>
          <p:nvPr/>
        </p:nvSpPr>
        <p:spPr bwMode="auto">
          <a:xfrm rot="-537803">
            <a:off x="7608890" y="2106613"/>
            <a:ext cx="160337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" name="Rectangle 127"/>
          <p:cNvSpPr>
            <a:spLocks noChangeArrowheads="1"/>
          </p:cNvSpPr>
          <p:nvPr/>
        </p:nvSpPr>
        <p:spPr bwMode="auto">
          <a:xfrm rot="-341572">
            <a:off x="7775576" y="208438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3" name="Rectangle 128"/>
          <p:cNvSpPr>
            <a:spLocks noChangeArrowheads="1"/>
          </p:cNvSpPr>
          <p:nvPr/>
        </p:nvSpPr>
        <p:spPr bwMode="auto">
          <a:xfrm>
            <a:off x="7912101" y="207803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4" name="Rectangle 129"/>
          <p:cNvSpPr>
            <a:spLocks noChangeArrowheads="1"/>
          </p:cNvSpPr>
          <p:nvPr/>
        </p:nvSpPr>
        <p:spPr bwMode="auto">
          <a:xfrm>
            <a:off x="8043863" y="2081213"/>
            <a:ext cx="16033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5" name="Rectangle 130"/>
          <p:cNvSpPr>
            <a:spLocks noChangeArrowheads="1"/>
          </p:cNvSpPr>
          <p:nvPr/>
        </p:nvSpPr>
        <p:spPr bwMode="auto">
          <a:xfrm rot="196230">
            <a:off x="8143874" y="20828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6" name="Rectangle 131"/>
          <p:cNvSpPr>
            <a:spLocks noChangeArrowheads="1"/>
          </p:cNvSpPr>
          <p:nvPr/>
        </p:nvSpPr>
        <p:spPr bwMode="auto">
          <a:xfrm rot="881364">
            <a:off x="8308976" y="2112963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7" name="Rectangle 132"/>
          <p:cNvSpPr>
            <a:spLocks noChangeArrowheads="1"/>
          </p:cNvSpPr>
          <p:nvPr/>
        </p:nvSpPr>
        <p:spPr bwMode="auto">
          <a:xfrm rot="1465019">
            <a:off x="8478840" y="2166938"/>
            <a:ext cx="92075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8" name="Rectangle 133"/>
          <p:cNvSpPr>
            <a:spLocks noChangeArrowheads="1"/>
          </p:cNvSpPr>
          <p:nvPr/>
        </p:nvSpPr>
        <p:spPr bwMode="auto">
          <a:xfrm rot="1854630">
            <a:off x="8566152" y="2219325"/>
            <a:ext cx="92075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9" name="Rectangle 134"/>
          <p:cNvSpPr>
            <a:spLocks noChangeArrowheads="1"/>
          </p:cNvSpPr>
          <p:nvPr/>
        </p:nvSpPr>
        <p:spPr bwMode="auto">
          <a:xfrm rot="2050859">
            <a:off x="8651877" y="2286004"/>
            <a:ext cx="92075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0" name="Rectangle 135"/>
          <p:cNvSpPr>
            <a:spLocks noChangeArrowheads="1"/>
          </p:cNvSpPr>
          <p:nvPr/>
        </p:nvSpPr>
        <p:spPr bwMode="auto">
          <a:xfrm rot="2634514">
            <a:off x="8736015" y="2366963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1" name="Rectangle 136"/>
          <p:cNvSpPr>
            <a:spLocks noChangeArrowheads="1"/>
          </p:cNvSpPr>
          <p:nvPr/>
        </p:nvSpPr>
        <p:spPr bwMode="auto">
          <a:xfrm rot="3428946">
            <a:off x="8795544" y="2475710"/>
            <a:ext cx="10953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" name="Rectangle 137"/>
          <p:cNvSpPr>
            <a:spLocks noChangeArrowheads="1"/>
          </p:cNvSpPr>
          <p:nvPr/>
        </p:nvSpPr>
        <p:spPr bwMode="auto">
          <a:xfrm rot="3930899">
            <a:off x="8843172" y="2578898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3" name="Rectangle 138"/>
          <p:cNvSpPr>
            <a:spLocks noChangeArrowheads="1"/>
          </p:cNvSpPr>
          <p:nvPr/>
        </p:nvSpPr>
        <p:spPr bwMode="auto">
          <a:xfrm rot="4725331">
            <a:off x="8876509" y="2702723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4" name="Rectangle 139"/>
          <p:cNvSpPr>
            <a:spLocks noChangeArrowheads="1"/>
          </p:cNvSpPr>
          <p:nvPr/>
        </p:nvSpPr>
        <p:spPr bwMode="auto">
          <a:xfrm rot="5400000">
            <a:off x="8885238" y="28321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5" name="Rectangle 140"/>
          <p:cNvSpPr>
            <a:spLocks noChangeArrowheads="1"/>
          </p:cNvSpPr>
          <p:nvPr/>
        </p:nvSpPr>
        <p:spPr bwMode="auto">
          <a:xfrm rot="5802590">
            <a:off x="8880476" y="2941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6" name="Rectangle 141"/>
          <p:cNvSpPr>
            <a:spLocks noChangeArrowheads="1"/>
          </p:cNvSpPr>
          <p:nvPr/>
        </p:nvSpPr>
        <p:spPr bwMode="auto">
          <a:xfrm rot="6315809">
            <a:off x="8866188" y="30384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7" name="Rectangle 142"/>
          <p:cNvSpPr>
            <a:spLocks noChangeArrowheads="1"/>
          </p:cNvSpPr>
          <p:nvPr/>
        </p:nvSpPr>
        <p:spPr bwMode="auto">
          <a:xfrm rot="7110241">
            <a:off x="8831264" y="31543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8" name="Rectangle 143"/>
          <p:cNvSpPr>
            <a:spLocks noChangeArrowheads="1"/>
          </p:cNvSpPr>
          <p:nvPr/>
        </p:nvSpPr>
        <p:spPr bwMode="auto">
          <a:xfrm rot="7725873">
            <a:off x="8774908" y="326152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9" name="Rectangle 144"/>
          <p:cNvSpPr>
            <a:spLocks noChangeArrowheads="1"/>
          </p:cNvSpPr>
          <p:nvPr/>
        </p:nvSpPr>
        <p:spPr bwMode="auto">
          <a:xfrm rot="7825237">
            <a:off x="8710613" y="33559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0" name="Rectangle 145"/>
          <p:cNvSpPr>
            <a:spLocks noChangeArrowheads="1"/>
          </p:cNvSpPr>
          <p:nvPr/>
        </p:nvSpPr>
        <p:spPr bwMode="auto">
          <a:xfrm rot="8632998">
            <a:off x="8651875" y="34258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1" name="Rectangle 146"/>
          <p:cNvSpPr>
            <a:spLocks noChangeArrowheads="1"/>
          </p:cNvSpPr>
          <p:nvPr/>
        </p:nvSpPr>
        <p:spPr bwMode="auto">
          <a:xfrm rot="8632998">
            <a:off x="8569327" y="35004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" name="Rectangle 147"/>
          <p:cNvSpPr>
            <a:spLocks noChangeArrowheads="1"/>
          </p:cNvSpPr>
          <p:nvPr/>
        </p:nvSpPr>
        <p:spPr bwMode="auto">
          <a:xfrm rot="9124883">
            <a:off x="8482015" y="3567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3" name="Rectangle 148"/>
          <p:cNvSpPr>
            <a:spLocks noChangeArrowheads="1"/>
          </p:cNvSpPr>
          <p:nvPr/>
        </p:nvSpPr>
        <p:spPr bwMode="auto">
          <a:xfrm rot="9124883">
            <a:off x="8391525" y="3622679"/>
            <a:ext cx="904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4" name="Rectangle 149"/>
          <p:cNvSpPr>
            <a:spLocks noChangeArrowheads="1"/>
          </p:cNvSpPr>
          <p:nvPr/>
        </p:nvSpPr>
        <p:spPr bwMode="auto">
          <a:xfrm rot="9821916">
            <a:off x="8302627" y="36687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5" name="Rectangle 150"/>
          <p:cNvSpPr>
            <a:spLocks noChangeArrowheads="1"/>
          </p:cNvSpPr>
          <p:nvPr/>
        </p:nvSpPr>
        <p:spPr bwMode="auto">
          <a:xfrm rot="9821916">
            <a:off x="8210551" y="37020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6" name="Rectangle 151"/>
          <p:cNvSpPr>
            <a:spLocks noChangeArrowheads="1"/>
          </p:cNvSpPr>
          <p:nvPr/>
        </p:nvSpPr>
        <p:spPr bwMode="auto">
          <a:xfrm rot="10397410">
            <a:off x="8115302" y="37226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7" name="Rectangle 152"/>
          <p:cNvSpPr>
            <a:spLocks noChangeArrowheads="1"/>
          </p:cNvSpPr>
          <p:nvPr/>
        </p:nvSpPr>
        <p:spPr bwMode="auto">
          <a:xfrm rot="10397410">
            <a:off x="8042275" y="37322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8" name="Rectangle 153"/>
          <p:cNvSpPr>
            <a:spLocks noChangeArrowheads="1"/>
          </p:cNvSpPr>
          <p:nvPr/>
        </p:nvSpPr>
        <p:spPr bwMode="auto">
          <a:xfrm rot="10397410">
            <a:off x="7954963" y="3744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9" name="Rectangle 154"/>
          <p:cNvSpPr>
            <a:spLocks noChangeArrowheads="1"/>
          </p:cNvSpPr>
          <p:nvPr/>
        </p:nvSpPr>
        <p:spPr bwMode="auto">
          <a:xfrm rot="-10345570">
            <a:off x="7869241" y="3748088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0" name="Rectangle 155"/>
          <p:cNvSpPr>
            <a:spLocks noChangeArrowheads="1"/>
          </p:cNvSpPr>
          <p:nvPr/>
        </p:nvSpPr>
        <p:spPr bwMode="auto">
          <a:xfrm rot="-8621182">
            <a:off x="7786690" y="37131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1" name="Rectangle 156"/>
          <p:cNvSpPr>
            <a:spLocks noChangeArrowheads="1"/>
          </p:cNvSpPr>
          <p:nvPr/>
        </p:nvSpPr>
        <p:spPr bwMode="auto">
          <a:xfrm rot="-5400000">
            <a:off x="7787484" y="3690144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" name="Rectangle 157"/>
          <p:cNvSpPr>
            <a:spLocks noChangeArrowheads="1"/>
          </p:cNvSpPr>
          <p:nvPr/>
        </p:nvSpPr>
        <p:spPr bwMode="auto">
          <a:xfrm rot="-5400000">
            <a:off x="7789072" y="3655223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3" name="Rectangle 158"/>
          <p:cNvSpPr>
            <a:spLocks noChangeArrowheads="1"/>
          </p:cNvSpPr>
          <p:nvPr/>
        </p:nvSpPr>
        <p:spPr bwMode="auto">
          <a:xfrm rot="9204848">
            <a:off x="7780339" y="36179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4" name="Rectangle 159"/>
          <p:cNvSpPr>
            <a:spLocks noChangeArrowheads="1"/>
          </p:cNvSpPr>
          <p:nvPr/>
        </p:nvSpPr>
        <p:spPr bwMode="auto">
          <a:xfrm rot="9799257">
            <a:off x="7864475" y="357822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5" name="Rectangle 160"/>
          <p:cNvSpPr>
            <a:spLocks noChangeArrowheads="1"/>
          </p:cNvSpPr>
          <p:nvPr/>
        </p:nvSpPr>
        <p:spPr bwMode="auto">
          <a:xfrm rot="9799257">
            <a:off x="7954963" y="354647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6" name="Rectangle 161"/>
          <p:cNvSpPr>
            <a:spLocks noChangeArrowheads="1"/>
          </p:cNvSpPr>
          <p:nvPr/>
        </p:nvSpPr>
        <p:spPr bwMode="auto">
          <a:xfrm rot="10497275">
            <a:off x="8035927" y="35274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7" name="Rectangle 162"/>
          <p:cNvSpPr>
            <a:spLocks noChangeArrowheads="1"/>
          </p:cNvSpPr>
          <p:nvPr/>
        </p:nvSpPr>
        <p:spPr bwMode="auto">
          <a:xfrm rot="10497275">
            <a:off x="8129590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8" name="Rectangle 163"/>
          <p:cNvSpPr>
            <a:spLocks noChangeArrowheads="1"/>
          </p:cNvSpPr>
          <p:nvPr/>
        </p:nvSpPr>
        <p:spPr bwMode="auto">
          <a:xfrm rot="10497275">
            <a:off x="82216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9" name="Rectangle 164"/>
          <p:cNvSpPr>
            <a:spLocks noChangeArrowheads="1"/>
          </p:cNvSpPr>
          <p:nvPr/>
        </p:nvSpPr>
        <p:spPr bwMode="auto">
          <a:xfrm rot="-10404706">
            <a:off x="83105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0" name="Rectangle 165"/>
          <p:cNvSpPr>
            <a:spLocks noChangeArrowheads="1"/>
          </p:cNvSpPr>
          <p:nvPr/>
        </p:nvSpPr>
        <p:spPr bwMode="auto">
          <a:xfrm rot="-10404706">
            <a:off x="8394702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1" name="Rectangle 166"/>
          <p:cNvSpPr>
            <a:spLocks noChangeArrowheads="1"/>
          </p:cNvSpPr>
          <p:nvPr/>
        </p:nvSpPr>
        <p:spPr bwMode="auto">
          <a:xfrm rot="-10002116">
            <a:off x="8475663" y="35321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" name="Rectangle 167"/>
          <p:cNvSpPr>
            <a:spLocks noChangeArrowheads="1"/>
          </p:cNvSpPr>
          <p:nvPr/>
        </p:nvSpPr>
        <p:spPr bwMode="auto">
          <a:xfrm rot="-10002116">
            <a:off x="8569327" y="3565526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" name="Rectangle 168"/>
          <p:cNvSpPr>
            <a:spLocks noChangeArrowheads="1"/>
          </p:cNvSpPr>
          <p:nvPr/>
        </p:nvSpPr>
        <p:spPr bwMode="auto">
          <a:xfrm rot="-9599526">
            <a:off x="8669339" y="36020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4" name="Rectangle 169"/>
          <p:cNvSpPr>
            <a:spLocks noChangeArrowheads="1"/>
          </p:cNvSpPr>
          <p:nvPr/>
        </p:nvSpPr>
        <p:spPr bwMode="auto">
          <a:xfrm rot="-9397538">
            <a:off x="8743951" y="36369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5" name="Rectangle 170"/>
          <p:cNvSpPr>
            <a:spLocks noChangeArrowheads="1"/>
          </p:cNvSpPr>
          <p:nvPr/>
        </p:nvSpPr>
        <p:spPr bwMode="auto">
          <a:xfrm rot="-9102505">
            <a:off x="8832851" y="36925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6" name="Rectangle 171"/>
          <p:cNvSpPr>
            <a:spLocks noChangeArrowheads="1"/>
          </p:cNvSpPr>
          <p:nvPr/>
        </p:nvSpPr>
        <p:spPr bwMode="auto">
          <a:xfrm rot="-8404487">
            <a:off x="8912227" y="375443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7" name="Rectangle 172"/>
          <p:cNvSpPr>
            <a:spLocks noChangeArrowheads="1"/>
          </p:cNvSpPr>
          <p:nvPr/>
        </p:nvSpPr>
        <p:spPr bwMode="auto">
          <a:xfrm rot="-8278346">
            <a:off x="8980490" y="3821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8" name="Rectangle 173"/>
          <p:cNvSpPr>
            <a:spLocks noChangeArrowheads="1"/>
          </p:cNvSpPr>
          <p:nvPr/>
        </p:nvSpPr>
        <p:spPr bwMode="auto">
          <a:xfrm rot="-7677867">
            <a:off x="9036844" y="3909222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9" name="Rectangle 174"/>
          <p:cNvSpPr>
            <a:spLocks noChangeArrowheads="1"/>
          </p:cNvSpPr>
          <p:nvPr/>
        </p:nvSpPr>
        <p:spPr bwMode="auto">
          <a:xfrm rot="-7286678">
            <a:off x="9080501" y="39830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0" name="Rectangle 175"/>
          <p:cNvSpPr>
            <a:spLocks noChangeArrowheads="1"/>
          </p:cNvSpPr>
          <p:nvPr/>
        </p:nvSpPr>
        <p:spPr bwMode="auto">
          <a:xfrm rot="-7090448">
            <a:off x="9129713" y="40894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1" name="Rectangle 176"/>
          <p:cNvSpPr>
            <a:spLocks noChangeArrowheads="1"/>
          </p:cNvSpPr>
          <p:nvPr/>
        </p:nvSpPr>
        <p:spPr bwMode="auto">
          <a:xfrm rot="-6602644">
            <a:off x="9167813" y="41941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2" name="Rectangle 177"/>
          <p:cNvSpPr>
            <a:spLocks noChangeArrowheads="1"/>
          </p:cNvSpPr>
          <p:nvPr/>
        </p:nvSpPr>
        <p:spPr bwMode="auto">
          <a:xfrm rot="-5924048">
            <a:off x="9190038" y="43116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" name="Rectangle 178"/>
          <p:cNvSpPr>
            <a:spLocks noChangeArrowheads="1"/>
          </p:cNvSpPr>
          <p:nvPr/>
        </p:nvSpPr>
        <p:spPr bwMode="auto">
          <a:xfrm rot="-5924048">
            <a:off x="9204326" y="441642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4" name="Rectangle 179"/>
          <p:cNvSpPr>
            <a:spLocks noChangeArrowheads="1"/>
          </p:cNvSpPr>
          <p:nvPr/>
        </p:nvSpPr>
        <p:spPr bwMode="auto">
          <a:xfrm rot="-5596230">
            <a:off x="9213852" y="45243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5" name="Rectangle 180"/>
          <p:cNvSpPr>
            <a:spLocks noChangeArrowheads="1"/>
          </p:cNvSpPr>
          <p:nvPr/>
        </p:nvSpPr>
        <p:spPr bwMode="auto">
          <a:xfrm rot="-5400000">
            <a:off x="9217026" y="46307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6" name="Rectangle 181"/>
          <p:cNvSpPr>
            <a:spLocks noChangeArrowheads="1"/>
          </p:cNvSpPr>
          <p:nvPr/>
        </p:nvSpPr>
        <p:spPr bwMode="auto">
          <a:xfrm rot="-5209210">
            <a:off x="9213852" y="47323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7" name="Rectangle 182"/>
          <p:cNvSpPr>
            <a:spLocks noChangeArrowheads="1"/>
          </p:cNvSpPr>
          <p:nvPr/>
        </p:nvSpPr>
        <p:spPr bwMode="auto">
          <a:xfrm rot="-5116214">
            <a:off x="9207501" y="4846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8" name="Rectangle 183"/>
          <p:cNvSpPr>
            <a:spLocks noChangeArrowheads="1"/>
          </p:cNvSpPr>
          <p:nvPr/>
        </p:nvSpPr>
        <p:spPr bwMode="auto">
          <a:xfrm rot="-4627500">
            <a:off x="9193213" y="49482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9" name="Rectangle 184"/>
          <p:cNvSpPr>
            <a:spLocks noChangeArrowheads="1"/>
          </p:cNvSpPr>
          <p:nvPr/>
        </p:nvSpPr>
        <p:spPr bwMode="auto">
          <a:xfrm rot="-4139694">
            <a:off x="9167813" y="50466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0" name="Rectangle 185"/>
          <p:cNvSpPr>
            <a:spLocks noChangeArrowheads="1"/>
          </p:cNvSpPr>
          <p:nvPr/>
        </p:nvSpPr>
        <p:spPr bwMode="auto">
          <a:xfrm rot="-4139694">
            <a:off x="9135269" y="5150647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1" name="Rectangle 186"/>
          <p:cNvSpPr>
            <a:spLocks noChangeArrowheads="1"/>
          </p:cNvSpPr>
          <p:nvPr/>
        </p:nvSpPr>
        <p:spPr bwMode="auto">
          <a:xfrm rot="-3556040">
            <a:off x="9101933" y="5242723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2" name="Rectangle 187"/>
          <p:cNvSpPr>
            <a:spLocks noChangeArrowheads="1"/>
          </p:cNvSpPr>
          <p:nvPr/>
        </p:nvSpPr>
        <p:spPr bwMode="auto">
          <a:xfrm rot="-3556040">
            <a:off x="9047957" y="535067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" name="Rectangle 188"/>
          <p:cNvSpPr>
            <a:spLocks noChangeArrowheads="1"/>
          </p:cNvSpPr>
          <p:nvPr/>
        </p:nvSpPr>
        <p:spPr bwMode="auto">
          <a:xfrm rot="-2783540">
            <a:off x="8989220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4" name="Rectangle 189"/>
          <p:cNvSpPr>
            <a:spLocks noChangeArrowheads="1"/>
          </p:cNvSpPr>
          <p:nvPr/>
        </p:nvSpPr>
        <p:spPr bwMode="auto">
          <a:xfrm rot="-2587310">
            <a:off x="8932863" y="55181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5" name="Rectangle 190"/>
          <p:cNvSpPr>
            <a:spLocks noChangeArrowheads="1"/>
          </p:cNvSpPr>
          <p:nvPr/>
        </p:nvSpPr>
        <p:spPr bwMode="auto">
          <a:xfrm rot="-2003657">
            <a:off x="8858251" y="55927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6" name="Rectangle 191"/>
          <p:cNvSpPr>
            <a:spLocks noChangeArrowheads="1"/>
          </p:cNvSpPr>
          <p:nvPr/>
        </p:nvSpPr>
        <p:spPr bwMode="auto">
          <a:xfrm rot="-1416240">
            <a:off x="8770939" y="5649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7" name="Rectangle 192"/>
          <p:cNvSpPr>
            <a:spLocks noChangeArrowheads="1"/>
          </p:cNvSpPr>
          <p:nvPr/>
        </p:nvSpPr>
        <p:spPr bwMode="auto">
          <a:xfrm rot="-797944">
            <a:off x="8670927" y="56880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8" name="Rectangle 193"/>
          <p:cNvSpPr>
            <a:spLocks noChangeArrowheads="1"/>
          </p:cNvSpPr>
          <p:nvPr/>
        </p:nvSpPr>
        <p:spPr bwMode="auto">
          <a:xfrm>
            <a:off x="8574090" y="57038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9" name="Rectangle 194"/>
          <p:cNvSpPr>
            <a:spLocks noChangeArrowheads="1"/>
          </p:cNvSpPr>
          <p:nvPr/>
        </p:nvSpPr>
        <p:spPr bwMode="auto">
          <a:xfrm rot="583655">
            <a:off x="8483602" y="56943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0" name="Rectangle 195"/>
          <p:cNvSpPr>
            <a:spLocks noChangeArrowheads="1"/>
          </p:cNvSpPr>
          <p:nvPr/>
        </p:nvSpPr>
        <p:spPr bwMode="auto">
          <a:xfrm rot="1473244">
            <a:off x="8397875" y="56705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1" name="Rectangle 196"/>
          <p:cNvSpPr>
            <a:spLocks noChangeArrowheads="1"/>
          </p:cNvSpPr>
          <p:nvPr/>
        </p:nvSpPr>
        <p:spPr bwMode="auto">
          <a:xfrm rot="2056899">
            <a:off x="8305800" y="5608638"/>
            <a:ext cx="90488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2" name="Rectangle 197"/>
          <p:cNvSpPr>
            <a:spLocks noChangeArrowheads="1"/>
          </p:cNvSpPr>
          <p:nvPr/>
        </p:nvSpPr>
        <p:spPr bwMode="auto">
          <a:xfrm rot="2934269">
            <a:off x="8218488" y="55292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" name="Rectangle 198"/>
          <p:cNvSpPr>
            <a:spLocks noChangeArrowheads="1"/>
          </p:cNvSpPr>
          <p:nvPr/>
        </p:nvSpPr>
        <p:spPr bwMode="auto">
          <a:xfrm rot="3751889">
            <a:off x="8173246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4" name="Rectangle 199"/>
          <p:cNvSpPr>
            <a:spLocks noChangeArrowheads="1"/>
          </p:cNvSpPr>
          <p:nvPr/>
        </p:nvSpPr>
        <p:spPr bwMode="auto">
          <a:xfrm rot="4667195">
            <a:off x="8145464" y="536099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5" name="Rectangle 200"/>
          <p:cNvSpPr>
            <a:spLocks noChangeArrowheads="1"/>
          </p:cNvSpPr>
          <p:nvPr/>
        </p:nvSpPr>
        <p:spPr bwMode="auto">
          <a:xfrm rot="5678699">
            <a:off x="8137526" y="52514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6" name="Rectangle 201"/>
          <p:cNvSpPr>
            <a:spLocks noChangeArrowheads="1"/>
          </p:cNvSpPr>
          <p:nvPr/>
        </p:nvSpPr>
        <p:spPr bwMode="auto">
          <a:xfrm rot="6081290">
            <a:off x="8152608" y="5131596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7" name="Rectangle 202"/>
          <p:cNvSpPr>
            <a:spLocks noChangeArrowheads="1"/>
          </p:cNvSpPr>
          <p:nvPr/>
        </p:nvSpPr>
        <p:spPr bwMode="auto">
          <a:xfrm rot="6280696">
            <a:off x="8170864" y="50292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8" name="Rectangle 203"/>
          <p:cNvSpPr>
            <a:spLocks noChangeArrowheads="1"/>
          </p:cNvSpPr>
          <p:nvPr/>
        </p:nvSpPr>
        <p:spPr bwMode="auto">
          <a:xfrm rot="6978714">
            <a:off x="8201026" y="49339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9" name="Rectangle 204"/>
          <p:cNvSpPr>
            <a:spLocks noChangeArrowheads="1"/>
          </p:cNvSpPr>
          <p:nvPr/>
        </p:nvSpPr>
        <p:spPr bwMode="auto">
          <a:xfrm rot="7990218">
            <a:off x="8248652" y="48545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0" name="Rectangle 205"/>
          <p:cNvSpPr>
            <a:spLocks noChangeArrowheads="1"/>
          </p:cNvSpPr>
          <p:nvPr/>
        </p:nvSpPr>
        <p:spPr bwMode="auto">
          <a:xfrm rot="8502935">
            <a:off x="8323263" y="47736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1" name="Rectangle 206"/>
          <p:cNvSpPr>
            <a:spLocks noChangeArrowheads="1"/>
          </p:cNvSpPr>
          <p:nvPr/>
        </p:nvSpPr>
        <p:spPr bwMode="auto">
          <a:xfrm rot="9702906">
            <a:off x="8397875" y="47275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2" name="Rectangle 207"/>
          <p:cNvSpPr>
            <a:spLocks noChangeArrowheads="1"/>
          </p:cNvSpPr>
          <p:nvPr/>
        </p:nvSpPr>
        <p:spPr bwMode="auto">
          <a:xfrm rot="10116259">
            <a:off x="8482015" y="47005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" name="Rectangle 208"/>
          <p:cNvSpPr>
            <a:spLocks noChangeArrowheads="1"/>
          </p:cNvSpPr>
          <p:nvPr/>
        </p:nvSpPr>
        <p:spPr bwMode="auto">
          <a:xfrm rot="10618213">
            <a:off x="8586790" y="46831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4" name="Oval 210"/>
          <p:cNvSpPr>
            <a:spLocks noChangeArrowheads="1"/>
          </p:cNvSpPr>
          <p:nvPr/>
        </p:nvSpPr>
        <p:spPr bwMode="auto">
          <a:xfrm>
            <a:off x="8628064" y="4659313"/>
            <a:ext cx="106363" cy="8731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5" name="Rectangle 96"/>
          <p:cNvSpPr>
            <a:spLocks noChangeArrowheads="1"/>
          </p:cNvSpPr>
          <p:nvPr/>
        </p:nvSpPr>
        <p:spPr bwMode="auto">
          <a:xfrm rot="5268701">
            <a:off x="7739857" y="2840835"/>
            <a:ext cx="77788" cy="73025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" name="Group 596"/>
          <p:cNvGrpSpPr>
            <a:grpSpLocks/>
          </p:cNvGrpSpPr>
          <p:nvPr/>
        </p:nvGrpSpPr>
        <p:grpSpPr bwMode="auto">
          <a:xfrm>
            <a:off x="6761165" y="2203450"/>
            <a:ext cx="2328863" cy="3252788"/>
            <a:chOff x="5237356" y="2204039"/>
            <a:chExt cx="2329366" cy="3252681"/>
          </a:xfrm>
        </p:grpSpPr>
        <p:sp>
          <p:nvSpPr>
            <p:cNvPr id="22729" name="Arc 5"/>
            <p:cNvSpPr>
              <a:spLocks/>
            </p:cNvSpPr>
            <p:nvPr/>
          </p:nvSpPr>
          <p:spPr bwMode="auto">
            <a:xfrm rot="21174346" flipH="1">
              <a:off x="5479392" y="2871312"/>
              <a:ext cx="689711" cy="491095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0" name="Arc 6"/>
            <p:cNvSpPr>
              <a:spLocks/>
            </p:cNvSpPr>
            <p:nvPr/>
          </p:nvSpPr>
          <p:spPr bwMode="auto">
            <a:xfrm rot="2522265" flipH="1">
              <a:off x="6762363" y="2466104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1" name="Text Box 7"/>
            <p:cNvSpPr txBox="1">
              <a:spLocks noChangeArrowheads="1"/>
            </p:cNvSpPr>
            <p:nvPr/>
          </p:nvSpPr>
          <p:spPr bwMode="auto">
            <a:xfrm>
              <a:off x="6749624" y="2686326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2732" name="Text Box 8"/>
            <p:cNvSpPr txBox="1">
              <a:spLocks noChangeArrowheads="1"/>
            </p:cNvSpPr>
            <p:nvPr/>
          </p:nvSpPr>
          <p:spPr bwMode="auto">
            <a:xfrm>
              <a:off x="5994400" y="2204039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2733" name="Arc 9"/>
            <p:cNvSpPr>
              <a:spLocks/>
            </p:cNvSpPr>
            <p:nvPr/>
          </p:nvSpPr>
          <p:spPr bwMode="auto">
            <a:xfrm rot="10654931" flipH="1">
              <a:off x="7193659" y="4067118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4" name="Arc 10"/>
            <p:cNvSpPr>
              <a:spLocks/>
            </p:cNvSpPr>
            <p:nvPr/>
          </p:nvSpPr>
          <p:spPr bwMode="auto">
            <a:xfrm rot="5464541" flipH="1">
              <a:off x="5022945" y="4836489"/>
              <a:ext cx="834642" cy="405819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47" name="12-Point Star 646"/>
          <p:cNvSpPr/>
          <p:nvPr/>
        </p:nvSpPr>
        <p:spPr>
          <a:xfrm>
            <a:off x="8040689" y="2755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8" name="12-Point Star 647"/>
          <p:cNvSpPr/>
          <p:nvPr/>
        </p:nvSpPr>
        <p:spPr>
          <a:xfrm>
            <a:off x="7950201" y="48768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9" name="12-Point Star 648"/>
          <p:cNvSpPr/>
          <p:nvPr/>
        </p:nvSpPr>
        <p:spPr>
          <a:xfrm>
            <a:off x="9194801" y="42164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0" name="12-Point Star 649"/>
          <p:cNvSpPr/>
          <p:nvPr/>
        </p:nvSpPr>
        <p:spPr>
          <a:xfrm>
            <a:off x="9194801" y="4914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8" name="Rectangle 3"/>
          <p:cNvSpPr txBox="1">
            <a:spLocks noChangeArrowheads="1"/>
          </p:cNvSpPr>
          <p:nvPr/>
        </p:nvSpPr>
        <p:spPr bwMode="auto">
          <a:xfrm>
            <a:off x="46008" y="152400"/>
            <a:ext cx="5745193" cy="283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ần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iống nét móc ngược trái, phía trên hơi lượn sang phải, đầu móc cong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phía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49" name="Rectangle 3"/>
          <p:cNvSpPr txBox="1">
            <a:spLocks noChangeArrowheads="1"/>
          </p:cNvSpPr>
          <p:nvPr/>
        </p:nvSpPr>
        <p:spPr bwMode="auto">
          <a:xfrm>
            <a:off x="50265" y="2865120"/>
            <a:ext cx="573024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2: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Kết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trên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phải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nối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liền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nhau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vòng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xoắn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giữa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thân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chữ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6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600"/>
                            </p:stCondLst>
                            <p:childTnLst>
                              <p:par>
                                <p:cTn id="3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5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0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27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1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1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1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1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1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1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1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1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1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1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1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1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1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1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1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5" dur="1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1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3" dur="1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1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1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5" dur="1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9" dur="1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1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1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1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9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3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1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1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5" dur="1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9" dur="1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1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1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1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5" dur="1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1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3" dur="1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1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3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1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5" dur="1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1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1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1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1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5" dur="1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1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1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1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1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1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5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1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3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5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5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1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1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5" dur="1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6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9" dur="1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1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6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7" dur="1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1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1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9" dur="1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1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6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1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1" dur="1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6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5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6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3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7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6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5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6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9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1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6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1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1" dur="1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6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1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6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9" dur="1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3" dur="1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1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1" dur="1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7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5" dur="1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7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1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3" dur="1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7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7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7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5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7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9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3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7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7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1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7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5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7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9" dur="1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3" dur="1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7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7" dur="1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1" dur="1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7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5" dur="1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7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9" dur="1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3" dur="1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7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7" dur="1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7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fill="hold" nodeType="clickPar">
                      <p:stCondLst>
                        <p:cond delay="indefinite"/>
                      </p:stCondLst>
                      <p:childTnLst>
                        <p:par>
                          <p:cTn id="7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4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6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8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0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4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6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8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248" grpId="0" build="p" autoUpdateAnimBg="0"/>
      <p:bldP spid="24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ướng dẫn viết chữ B hoa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216" y="1077346"/>
            <a:ext cx="11925783" cy="50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306</Words>
  <Application>Microsoft Office PowerPoint</Application>
  <PresentationFormat>Widescreen</PresentationFormat>
  <Paragraphs>74</Paragraphs>
  <Slides>16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SimSun</vt:lpstr>
      <vt:lpstr>.VnArial</vt:lpstr>
      <vt:lpstr>.VnCommercial Script</vt:lpstr>
      <vt:lpstr>.VnTime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UTM Avo</vt:lpstr>
      <vt:lpstr>VNI-Times</vt:lpstr>
      <vt:lpstr>Wingdings</vt:lpstr>
      <vt:lpstr>字魂17号-萌趣果冻体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ICT</cp:lastModifiedBy>
  <cp:revision>29</cp:revision>
  <dcterms:created xsi:type="dcterms:W3CDTF">2021-06-07T06:59:14Z</dcterms:created>
  <dcterms:modified xsi:type="dcterms:W3CDTF">2022-09-20T08:02:20Z</dcterms:modified>
</cp:coreProperties>
</file>