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13" r:id="rId6"/>
    <p:sldMasterId id="2147483725" r:id="rId7"/>
    <p:sldMasterId id="2147483735" r:id="rId8"/>
    <p:sldMasterId id="2147483747" r:id="rId9"/>
    <p:sldMasterId id="2147483759" r:id="rId10"/>
  </p:sldMasterIdLst>
  <p:notesMasterIdLst>
    <p:notesMasterId r:id="rId25"/>
  </p:notesMasterIdLst>
  <p:sldIdLst>
    <p:sldId id="259" r:id="rId11"/>
    <p:sldId id="376" r:id="rId12"/>
    <p:sldId id="378" r:id="rId13"/>
    <p:sldId id="380" r:id="rId14"/>
    <p:sldId id="382" r:id="rId15"/>
    <p:sldId id="384" r:id="rId16"/>
    <p:sldId id="257" r:id="rId17"/>
    <p:sldId id="297" r:id="rId18"/>
    <p:sldId id="372" r:id="rId19"/>
    <p:sldId id="358" r:id="rId20"/>
    <p:sldId id="256" r:id="rId21"/>
    <p:sldId id="373" r:id="rId22"/>
    <p:sldId id="258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7729C-FB61-4457-88F0-85B73B740D9B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16A7C-6A41-4F49-AF5C-98C4453B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04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5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9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123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4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6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0339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06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22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840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20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246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16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272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08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6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85006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7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5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2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3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5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5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9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518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27077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9/25/2025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554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9/25/2025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798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849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1701093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1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4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4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4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3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31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4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1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7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4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92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213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657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6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081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9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0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42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2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43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096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5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25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6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408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601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6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5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79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62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63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75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6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9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006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666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75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085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350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1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460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80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37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55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066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100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0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84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317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97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8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67" b="0" i="1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1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1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r>
              <a:rPr lang="en-US" sz="1067" b="0" i="1" dirty="0">
                <a:solidFill>
                  <a:srgbClr val="000000"/>
                </a:solidFill>
                <a:effectLst/>
                <a:latin typeface="+mn-lt"/>
              </a:rPr>
              <a:t>: tranthao121004@gmail.com</a:t>
            </a:r>
            <a:endParaRPr lang="vi-VN" sz="1067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275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7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9757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3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31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4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  <a:endParaRPr lang="vi-VN" sz="1067" i="1" dirty="0"/>
          </a:p>
        </p:txBody>
      </p:sp>
    </p:spTree>
    <p:extLst>
      <p:ext uri="{BB962C8B-B14F-4D97-AF65-F5344CB8AC3E}">
        <p14:creationId xmlns:p14="http://schemas.microsoft.com/office/powerpoint/2010/main" val="487170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9" r:id="rId3"/>
    <p:sldLayoutId id="2147483731" r:id="rId4"/>
    <p:sldLayoutId id="214748373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3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8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6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24507" y="1989945"/>
            <a:ext cx="690088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endParaRPr lang="en-US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80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80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i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kumimoji="0" lang="en-US" sz="80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07065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049913" y="5724061"/>
            <a:ext cx="317226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9950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3450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7" y="5724063"/>
            <a:ext cx="313783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7298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6584" y="408203"/>
            <a:ext cx="876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Mít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Mít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Tuốt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6437" y="481682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1090299" y="3086299"/>
            <a:ext cx="4428907" cy="262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6672795" y="2518203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891" y="1252582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0723" y="421585"/>
            <a:ext cx="3722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17973" y="2047295"/>
            <a:ext cx="4428907" cy="262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534" y="606008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8076041" y="89916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 Light"/>
              </a:rPr>
              <a:t>             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8709" y="2213067"/>
            <a:ext cx="4417091" cy="1444534"/>
          </a:xfrm>
          <a:prstGeom prst="wedgeEllipseCallout">
            <a:avLst>
              <a:gd name="adj1" fmla="val 61244"/>
              <a:gd name="adj2" fmla="val 387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753350" y="1490869"/>
            <a:ext cx="4438650" cy="2457450"/>
          </a:xfrm>
          <a:prstGeom prst="cloudCallout">
            <a:avLst>
              <a:gd name="adj1" fmla="val -82041"/>
              <a:gd name="adj2" fmla="val 15392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3264784" y="2935334"/>
            <a:ext cx="4428907" cy="26229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479324" y="4079630"/>
            <a:ext cx="3083168" cy="2555631"/>
          </a:xfrm>
          <a:prstGeom prst="wedgeRoundRectCallout">
            <a:avLst>
              <a:gd name="adj1" fmla="val -73695"/>
              <a:gd name="adj2" fmla="val -40368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47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 Light"/>
              </a:rPr>
              <a:t>             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-120438" y="1553637"/>
            <a:ext cx="4417091" cy="1444534"/>
          </a:xfrm>
          <a:prstGeom prst="wedgeEllipseCallout">
            <a:avLst>
              <a:gd name="adj1" fmla="val 53017"/>
              <a:gd name="adj2" fmla="val 663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753350" y="1490869"/>
            <a:ext cx="3735265" cy="2049500"/>
          </a:xfrm>
          <a:prstGeom prst="cloudCallout">
            <a:avLst>
              <a:gd name="adj1" fmla="val -86908"/>
              <a:gd name="adj2" fmla="val -3502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Tuốt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28185" y="4302369"/>
            <a:ext cx="3083168" cy="2555631"/>
          </a:xfrm>
          <a:prstGeom prst="wedgeRoundRectCallout">
            <a:avLst>
              <a:gd name="adj1" fmla="val -79018"/>
              <a:gd name="adj2" fmla="val -4495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3774551" y="226607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609656" y="3490499"/>
            <a:ext cx="4488720" cy="3367501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246702" y="397388"/>
            <a:ext cx="76947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E7ECFFC4-38BE-4C61-9971-8468BC3DEA20}"/>
              </a:ext>
            </a:extLst>
          </p:cNvPr>
          <p:cNvSpPr/>
          <p:nvPr/>
        </p:nvSpPr>
        <p:spPr>
          <a:xfrm>
            <a:off x="1115434" y="1656045"/>
            <a:ext cx="9505107" cy="2060682"/>
          </a:xfrm>
          <a:prstGeom prst="horizontalScroll">
            <a:avLst/>
          </a:prstGeom>
          <a:solidFill>
            <a:srgbClr val="FAFDD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1828" y="2052389"/>
            <a:ext cx="9178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/>
                <a:ea typeface="Calibri"/>
              </a:rPr>
              <a:t>Câu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chuyện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này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khuyên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chúng</a:t>
            </a:r>
            <a:r>
              <a:rPr lang="en-US" sz="3600" dirty="0">
                <a:latin typeface="Times New Roman"/>
                <a:ea typeface="Calibri"/>
              </a:rPr>
              <a:t> ta </a:t>
            </a:r>
            <a:r>
              <a:rPr lang="en-US" sz="3600" dirty="0" err="1">
                <a:latin typeface="Times New Roman"/>
                <a:ea typeface="Calibri"/>
              </a:rPr>
              <a:t>nên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thông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cảm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với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bạn,tha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thứ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cho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sự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vụng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về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của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bạn</a:t>
            </a:r>
            <a:r>
              <a:rPr lang="en-US" dirty="0">
                <a:latin typeface="Times New Roman"/>
                <a:ea typeface="Calibri"/>
              </a:rPr>
              <a:t>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-193525" y="3946860"/>
            <a:ext cx="4428907" cy="26229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3878587" y="3098948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C4A268-2CFB-4BE4-9ADD-3176B227D6C2}"/>
              </a:ext>
            </a:extLst>
          </p:cNvPr>
          <p:cNvGrpSpPr/>
          <p:nvPr/>
        </p:nvGrpSpPr>
        <p:grpSpPr>
          <a:xfrm>
            <a:off x="1638300" y="331569"/>
            <a:ext cx="8153403" cy="1358183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AA87D9-8E5B-4C45-A1A4-C04B73E0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B54FEF-35F4-4CC7-91C6-94A6D2AA8D40}"/>
                </a:ext>
              </a:extLst>
            </p:cNvPr>
            <p:cNvSpPr txBox="1"/>
            <p:nvPr/>
          </p:nvSpPr>
          <p:spPr>
            <a:xfrm>
              <a:off x="1196865" y="711756"/>
              <a:ext cx="4975336" cy="61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về nhân vật </a:t>
              </a:r>
              <a:r>
                <a:rPr lang="en-US" sz="28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Mít</a:t>
              </a:r>
              <a:r>
                <a:rPr lang="en-US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làm</a:t>
              </a:r>
              <a:r>
                <a:rPr lang="en-US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thơ</a:t>
              </a:r>
              <a:r>
                <a:rPr lang="en-US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lang="en-US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vi-VN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 chuyện.</a:t>
              </a:r>
              <a:endParaRPr lang="en-US" sz="28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71DA8E-357E-43C8-B15A-F2DD539329D7}"/>
              </a:ext>
            </a:extLst>
          </p:cNvPr>
          <p:cNvSpPr txBox="1"/>
          <p:nvPr/>
        </p:nvSpPr>
        <p:spPr>
          <a:xfrm>
            <a:off x="6096000" y="1925150"/>
            <a:ext cx="5591175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về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quá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tập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thơ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Mít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Rút ra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ý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nghĩa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câu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chuyện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Lắng nghe ý kiến của người thân sau khi nghe em kể. 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58385" y="1348154"/>
            <a:ext cx="4158145" cy="2462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1218920" y="3708008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556</Words>
  <Application>Microsoft Office PowerPoint</Application>
  <PresentationFormat>Widescreen</PresentationFormat>
  <Paragraphs>68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等线</vt:lpstr>
      <vt:lpstr>等线 Light</vt:lpstr>
      <vt:lpstr>SimSun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Wingdings</vt:lpstr>
      <vt:lpstr>华康少女文字W5(P)</vt:lpstr>
      <vt:lpstr>Doodle Sketchbook by Slidesgo</vt:lpstr>
      <vt:lpstr>1_Office 主题​​</vt:lpstr>
      <vt:lpstr>2_Office 主题​​</vt:lpstr>
      <vt:lpstr>Office 主题​​</vt:lpstr>
      <vt:lpstr>Office 主题</vt:lpstr>
      <vt:lpstr>Office Theme</vt:lpstr>
      <vt:lpstr>1_Doodle Sketchbook by Slidesgo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ICT</cp:lastModifiedBy>
  <cp:revision>15</cp:revision>
  <dcterms:created xsi:type="dcterms:W3CDTF">2021-07-24T10:55:38Z</dcterms:created>
  <dcterms:modified xsi:type="dcterms:W3CDTF">2025-09-25T01:13:51Z</dcterms:modified>
</cp:coreProperties>
</file>