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91" r:id="rId3"/>
    <p:sldId id="311" r:id="rId4"/>
    <p:sldId id="312" r:id="rId5"/>
    <p:sldId id="323" r:id="rId6"/>
    <p:sldId id="322" r:id="rId7"/>
    <p:sldId id="325" r:id="rId8"/>
    <p:sldId id="316" r:id="rId9"/>
    <p:sldId id="324" r:id="rId10"/>
    <p:sldId id="317" r:id="rId11"/>
    <p:sldId id="318" r:id="rId12"/>
    <p:sldId id="319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9787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image" Target="../media/image2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dinhphuong110993@gmail.com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231" y="1357591"/>
            <a:ext cx="11194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g hay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vdoc.vn/data/image/2021/06/22/giai-tap-chep-ech-con-va-ban-trang-24-25-sach-canh-die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22" y="2516521"/>
            <a:ext cx="3669117" cy="29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105" y="2319823"/>
            <a:ext cx="1938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6800" y="3019932"/>
            <a:ext cx="1938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868" y="3943852"/>
            <a:ext cx="1412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1222" y="5025008"/>
            <a:ext cx="1476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7466" y="2319823"/>
            <a:ext cx="19385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1017" y="3019932"/>
            <a:ext cx="1890261" cy="64633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4672" y="3989429"/>
            <a:ext cx="162095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5267" y="5025007"/>
            <a:ext cx="142859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438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P001 4 hàng" pitchFamily="34" charset="0"/>
              </a:rPr>
              <a:t>                     </a:t>
            </a:r>
            <a:r>
              <a:rPr lang="en-US" sz="3600" dirty="0" smtClean="0">
                <a:latin typeface="HP001 4 hàng" pitchFamily="34" charset="0"/>
              </a:rPr>
              <a:t/>
            </a:r>
            <a:br>
              <a:rPr lang="en-US" sz="3600" dirty="0" smtClean="0">
                <a:latin typeface="HP001 4 hàng" pitchFamily="34" charset="0"/>
              </a:rPr>
            </a:br>
            <a:r>
              <a:rPr lang="en-US" sz="3600" u="sng" dirty="0" err="1" smtClean="0">
                <a:latin typeface="HP001 4 hàng" pitchFamily="34" charset="0"/>
              </a:rPr>
              <a:t>Chính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u="sng" dirty="0" err="1" smtClean="0">
                <a:latin typeface="HP001 4 hàng" pitchFamily="34" charset="0"/>
              </a:rPr>
              <a:t>tả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dirty="0" smtClean="0">
                <a:latin typeface="HP001 4 hàng" pitchFamily="34" charset="0"/>
              </a:rPr>
              <a:t>:         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Ếch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HP001 5 hàng" pitchFamily="34" charset="0"/>
                <a:cs typeface="Times New Roman" pitchFamily="18" charset="0"/>
              </a:rPr>
              <a:t>bạn</a:t>
            </a:r>
            <a:endParaRPr lang="en-US" sz="3600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xmlns="" id="{CDC8D364-5490-4FD9-99C0-9D13AD250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67157"/>
              </p:ext>
            </p:extLst>
          </p:nvPr>
        </p:nvGraphicFramePr>
        <p:xfrm>
          <a:off x="532264" y="1852660"/>
          <a:ext cx="5439174" cy="3775855"/>
        </p:xfrm>
        <a:graphic>
          <a:graphicData uri="http://schemas.openxmlformats.org/drawingml/2006/table">
            <a:tbl>
              <a:tblPr firstRow="1" bandRow="1"/>
              <a:tblGrid>
                <a:gridCol w="1813058">
                  <a:extLst>
                    <a:ext uri="{9D8B030D-6E8A-4147-A177-3AD203B41FA5}">
                      <a16:colId xmlns:a16="http://schemas.microsoft.com/office/drawing/2014/main" xmlns="" val="1424792117"/>
                    </a:ext>
                  </a:extLst>
                </a:gridCol>
                <a:gridCol w="1598881">
                  <a:extLst>
                    <a:ext uri="{9D8B030D-6E8A-4147-A177-3AD203B41FA5}">
                      <a16:colId xmlns:a16="http://schemas.microsoft.com/office/drawing/2014/main" xmlns="" val="679380306"/>
                    </a:ext>
                  </a:extLst>
                </a:gridCol>
                <a:gridCol w="2027235">
                  <a:extLst>
                    <a:ext uri="{9D8B030D-6E8A-4147-A177-3AD203B41FA5}">
                      <a16:colId xmlns:a16="http://schemas.microsoft.com/office/drawing/2014/main" xmlns="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pê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quy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e-rờ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ét-sì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</a:t>
                      </a:r>
                      <a:endParaRPr lang="x-none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897180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F0FA3D24-4261-4823-BEF3-0549EF02C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62843"/>
              </p:ext>
            </p:extLst>
          </p:nvPr>
        </p:nvGraphicFramePr>
        <p:xfrm>
          <a:off x="6150881" y="1762472"/>
          <a:ext cx="5463363" cy="4272932"/>
        </p:xfrm>
        <a:graphic>
          <a:graphicData uri="http://schemas.openxmlformats.org/drawingml/2006/table">
            <a:tbl>
              <a:tblPr firstRow="1" bandRow="1"/>
              <a:tblGrid>
                <a:gridCol w="1821121">
                  <a:extLst>
                    <a:ext uri="{9D8B030D-6E8A-4147-A177-3AD203B41FA5}">
                      <a16:colId xmlns:a16="http://schemas.microsoft.com/office/drawing/2014/main" xmlns="" val="1424792117"/>
                    </a:ext>
                  </a:extLst>
                </a:gridCol>
                <a:gridCol w="1821121">
                  <a:extLst>
                    <a:ext uri="{9D8B030D-6E8A-4147-A177-3AD203B41FA5}">
                      <a16:colId xmlns:a16="http://schemas.microsoft.com/office/drawing/2014/main" xmlns="" val="679380306"/>
                    </a:ext>
                  </a:extLst>
                </a:gridCol>
                <a:gridCol w="1821121">
                  <a:extLst>
                    <a:ext uri="{9D8B030D-6E8A-4147-A177-3AD203B41FA5}">
                      <a16:colId xmlns:a16="http://schemas.microsoft.com/office/drawing/2014/main" xmlns="" val="2902272846"/>
                    </a:ext>
                  </a:extLst>
                </a:gridCol>
              </a:tblGrid>
              <a:tr h="735842"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chemeClr val="tx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347553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u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15896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26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ư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860206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vê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5614939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ích-xì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4607474"/>
                  </a:ext>
                </a:extLst>
              </a:tr>
              <a:tr h="70741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29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 dài</a:t>
                      </a:r>
                      <a:endParaRPr lang="x-none" sz="2800" dirty="0">
                        <a:solidFill>
                          <a:schemeClr val="bg1"/>
                        </a:solidFill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110572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2F8A1DA-9102-4DC8-A740-DAE11633E94F}"/>
              </a:ext>
            </a:extLst>
          </p:cNvPr>
          <p:cNvSpPr txBox="1"/>
          <p:nvPr/>
        </p:nvSpPr>
        <p:spPr>
          <a:xfrm>
            <a:off x="2890104" y="592378"/>
            <a:ext cx="7082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10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800" b="1" kern="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endParaRPr lang="vi-VN" sz="28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A2FCFF8-3ECD-4BFF-93A8-7A32C64A8353}"/>
              </a:ext>
            </a:extLst>
          </p:cNvPr>
          <p:cNvSpPr/>
          <p:nvPr/>
        </p:nvSpPr>
        <p:spPr>
          <a:xfrm>
            <a:off x="2847529" y="5043740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endParaRPr lang="x-none" sz="3200" kern="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A45264C-2E42-4870-993D-EB9320958FED}"/>
              </a:ext>
            </a:extLst>
          </p:cNvPr>
          <p:cNvSpPr/>
          <p:nvPr/>
        </p:nvSpPr>
        <p:spPr>
          <a:xfrm>
            <a:off x="8494053" y="2520757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</a:t>
            </a:r>
            <a:endParaRPr lang="x-none" sz="3200" kern="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CB0B874-C77E-4B1B-8533-3B95E84952DD}"/>
              </a:ext>
            </a:extLst>
          </p:cNvPr>
          <p:cNvSpPr/>
          <p:nvPr/>
        </p:nvSpPr>
        <p:spPr>
          <a:xfrm>
            <a:off x="8583774" y="4006513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endParaRPr lang="x-none" sz="3200" kern="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1E4D347-0310-4BE4-B159-5D72EF6EBFC9}"/>
              </a:ext>
            </a:extLst>
          </p:cNvPr>
          <p:cNvSpPr/>
          <p:nvPr/>
        </p:nvSpPr>
        <p:spPr>
          <a:xfrm>
            <a:off x="8632008" y="5344395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</a:t>
            </a:r>
            <a:endParaRPr lang="x-none" sz="3200" kern="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2FCFF8-3ECD-4BFF-93A8-7A32C64A8353}"/>
              </a:ext>
            </a:extLst>
          </p:cNvPr>
          <p:cNvSpPr/>
          <p:nvPr/>
        </p:nvSpPr>
        <p:spPr>
          <a:xfrm>
            <a:off x="2808625" y="2435131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</a:t>
            </a:r>
            <a:endParaRPr lang="x-none" sz="3200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2FCFF8-3ECD-4BFF-93A8-7A32C64A8353}"/>
              </a:ext>
            </a:extLst>
          </p:cNvPr>
          <p:cNvSpPr/>
          <p:nvPr/>
        </p:nvSpPr>
        <p:spPr>
          <a:xfrm>
            <a:off x="2808625" y="3739435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</a:t>
            </a:r>
            <a:endParaRPr lang="x-none" sz="3200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2FCFF8-3ECD-4BFF-93A8-7A32C64A8353}"/>
              </a:ext>
            </a:extLst>
          </p:cNvPr>
          <p:cNvSpPr/>
          <p:nvPr/>
        </p:nvSpPr>
        <p:spPr>
          <a:xfrm>
            <a:off x="8505570" y="3279042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ư</a:t>
            </a:r>
            <a:endParaRPr lang="x-none" sz="3200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2FCFF8-3ECD-4BFF-93A8-7A32C64A8353}"/>
              </a:ext>
            </a:extLst>
          </p:cNvPr>
          <p:cNvSpPr/>
          <p:nvPr/>
        </p:nvSpPr>
        <p:spPr>
          <a:xfrm>
            <a:off x="8595290" y="4653387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</a:t>
            </a:r>
            <a:endParaRPr lang="x-none" sz="3200" b="1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6285" y="1239252"/>
            <a:ext cx="574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23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10" grpId="0"/>
      <p:bldP spid="11" grpId="0"/>
      <p:bldP spid="12" grpId="0"/>
      <p:bldP spid="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96338" y="2799806"/>
            <a:ext cx="4697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Củng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cố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                       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lt"/>
              </a:rPr>
              <a:t>dò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8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3" y="986949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5646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2A64311-9B67-4115-B48F-002E954C083A}"/>
              </a:ext>
            </a:extLst>
          </p:cNvPr>
          <p:cNvSpPr/>
          <p:nvPr/>
        </p:nvSpPr>
        <p:spPr>
          <a:xfrm>
            <a:off x="2183907" y="284973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C088DB8-FE0D-4D27-86C9-4BC820AC4E8C}"/>
              </a:ext>
            </a:extLst>
          </p:cNvPr>
          <p:cNvSpPr/>
          <p:nvPr/>
        </p:nvSpPr>
        <p:spPr>
          <a:xfrm>
            <a:off x="6963054" y="2745419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53B2905-D4A0-4A57-AB91-19A58A7E3176}"/>
              </a:ext>
            </a:extLst>
          </p:cNvPr>
          <p:cNvSpPr/>
          <p:nvPr/>
        </p:nvSpPr>
        <p:spPr>
          <a:xfrm>
            <a:off x="4889114" y="402059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3768" y="6550223"/>
            <a:ext cx="3890211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dinhphuong110993@gmail.com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: 0969009554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xmlns="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680" y="1899023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:a16="http://schemas.microsoft.com/office/drawing/2014/main" xmlns="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126" y="-1743769"/>
            <a:ext cx="5041402" cy="504140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xmlns="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:a16="http://schemas.microsoft.com/office/drawing/2014/main" xmlns="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13195" y="2224400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5" name="PA_矩形 7">
            <a:extLst>
              <a:ext uri="{FF2B5EF4-FFF2-40B4-BE49-F238E27FC236}">
                <a16:creationId xmlns:a16="http://schemas.microsoft.com/office/drawing/2014/main" xmlns="" id="{4DF2A1C7-B9E5-4C5C-B636-B4DCAF9E3A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83955" y="2623384"/>
            <a:ext cx="3203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thiếu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6" name="PA_图片 4">
            <a:extLst>
              <a:ext uri="{FF2B5EF4-FFF2-40B4-BE49-F238E27FC236}">
                <a16:creationId xmlns:a16="http://schemas.microsoft.com/office/drawing/2014/main" xmlns="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sp>
        <p:nvSpPr>
          <p:cNvPr id="17" name="PA_文本框 5">
            <a:extLst>
              <a:ext uri="{FF2B5EF4-FFF2-40B4-BE49-F238E27FC236}">
                <a16:creationId xmlns:a16="http://schemas.microsoft.com/office/drawing/2014/main" xmlns="" id="{AF082B4C-B530-4A6D-8104-51A9B5D19A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49347" y="2466444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PA_矩形 7">
            <a:extLst>
              <a:ext uri="{FF2B5EF4-FFF2-40B4-BE49-F238E27FC236}">
                <a16:creationId xmlns:a16="http://schemas.microsoft.com/office/drawing/2014/main" xmlns="" id="{018DB1EF-C9B7-4FEE-87D9-54626A272FD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02375" y="3177381"/>
            <a:ext cx="3244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lang="en-US" altLang="zh-CN" sz="3600" dirty="0" err="1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Điền</a:t>
            </a:r>
            <a:r>
              <a:rPr lang="en-US" altLang="zh-CN" sz="3600" dirty="0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chính</a:t>
            </a:r>
            <a:r>
              <a:rPr lang="en-US" altLang="zh-CN" sz="3600" dirty="0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tả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9" name="PA_图片 4">
            <a:extLst>
              <a:ext uri="{FF2B5EF4-FFF2-40B4-BE49-F238E27FC236}">
                <a16:creationId xmlns:a16="http://schemas.microsoft.com/office/drawing/2014/main" xmlns="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0" name="PA_文本框 5">
            <a:extLst>
              <a:ext uri="{FF2B5EF4-FFF2-40B4-BE49-F238E27FC236}">
                <a16:creationId xmlns:a16="http://schemas.microsoft.com/office/drawing/2014/main" xmlns="" id="{5B5D3431-CB11-48E6-8AD5-740CC07D405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5259" y="2774413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1" name="PA_矩形 7">
            <a:extLst>
              <a:ext uri="{FF2B5EF4-FFF2-40B4-BE49-F238E27FC236}">
                <a16:creationId xmlns:a16="http://schemas.microsoft.com/office/drawing/2014/main" xmlns="" id="{FA6A2AD9-E608-4E54-8E38-C3C7BD59B7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130" y="3124772"/>
            <a:ext cx="311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 -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giờ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6817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1.85185E-6 L -0.0694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457"/>
            <a:ext cx="12192000" cy="598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541"/>
            <a:ext cx="12192000" cy="66538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P001 4 hàng" pitchFamily="34" charset="0"/>
              </a:rPr>
              <a:t> </a:t>
            </a:r>
            <a:r>
              <a:rPr lang="en-US" dirty="0" smtClean="0">
                <a:latin typeface="HP001 4 hàng" pitchFamily="34" charset="0"/>
              </a:rPr>
              <a:t>                </a:t>
            </a:r>
            <a:r>
              <a:rPr lang="en-US" sz="3600" dirty="0" smtClean="0">
                <a:latin typeface="HP001 4 hàng" pitchFamily="34" charset="0"/>
              </a:rPr>
              <a:t/>
            </a:r>
            <a:br>
              <a:rPr lang="en-US" sz="3600" dirty="0" smtClean="0">
                <a:latin typeface="HP001 4 hàng" pitchFamily="34" charset="0"/>
              </a:rPr>
            </a:br>
            <a:r>
              <a:rPr lang="en-US" sz="3600" u="sng" dirty="0" err="1" smtClean="0">
                <a:latin typeface="HP001 4 hàng" pitchFamily="34" charset="0"/>
              </a:rPr>
              <a:t>Chính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u="sng" dirty="0" err="1" smtClean="0">
                <a:latin typeface="HP001 4 hàng" pitchFamily="34" charset="0"/>
              </a:rPr>
              <a:t>tả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dirty="0" smtClean="0">
                <a:latin typeface="HP001 4 hàng" pitchFamily="34" charset="0"/>
              </a:rPr>
              <a:t>:</a:t>
            </a:r>
            <a:endParaRPr lang="en-US" sz="3600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60137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HP001 4 hàng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8" y="0"/>
            <a:ext cx="107271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2857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xmlns="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A38BF7-307E-4DD1-8384-A289E72FC288}"/>
              </a:ext>
            </a:extLst>
          </p:cNvPr>
          <p:cNvSpPr/>
          <p:nvPr/>
        </p:nvSpPr>
        <p:spPr>
          <a:xfrm>
            <a:off x="3652447" y="3642138"/>
            <a:ext cx="7995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xuống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nước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600" b="1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2EC3245-3902-4235-8CA8-D20279C3044A}"/>
              </a:ext>
            </a:extLst>
          </p:cNvPr>
          <p:cNvSpPr/>
          <p:nvPr/>
        </p:nvSpPr>
        <p:spPr>
          <a:xfrm>
            <a:off x="3652447" y="4357099"/>
            <a:ext cx="3809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xoe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tròn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600" b="1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0375736-56CD-4321-A091-CF22BED4DB48}"/>
              </a:ext>
            </a:extLst>
          </p:cNvPr>
          <p:cNvSpPr/>
          <p:nvPr/>
        </p:nvSpPr>
        <p:spPr>
          <a:xfrm>
            <a:off x="3727461" y="5200577"/>
            <a:ext cx="3251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reo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lên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600" b="1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xmlns="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907B6B4-8908-4E46-B617-4E068DEE2170}"/>
              </a:ext>
            </a:extLst>
          </p:cNvPr>
          <p:cNvSpPr/>
          <p:nvPr/>
        </p:nvSpPr>
        <p:spPr>
          <a:xfrm>
            <a:off x="7343124" y="3783442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600" b="1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375736-56CD-4321-A091-CF22BED4DB48}"/>
              </a:ext>
            </a:extLst>
          </p:cNvPr>
          <p:cNvSpPr/>
          <p:nvPr/>
        </p:nvSpPr>
        <p:spPr>
          <a:xfrm>
            <a:off x="7462443" y="3713916"/>
            <a:ext cx="3251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400" b="1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lẳng</a:t>
            </a:r>
            <a:r>
              <a:rPr lang="en-US" sz="2400" b="1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noProof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lặng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8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5">
            <a:extLst>
              <a:ext uri="{FF2B5EF4-FFF2-40B4-BE49-F238E27FC236}">
                <a16:creationId xmlns:a16="http://schemas.microsoft.com/office/drawing/2014/main" xmlns="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74389" y="1744394"/>
            <a:ext cx="6006904" cy="4662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Ếch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con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nhìn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xuống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nước</a:t>
            </a:r>
            <a:endParaRPr lang="en-US" sz="3300" b="1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Thấy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một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bạn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ếch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con</a:t>
            </a:r>
          </a:p>
          <a:p>
            <a:pPr lvl="0">
              <a:defRPr/>
            </a:pP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Hai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mắt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chú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xoe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tròn</a:t>
            </a:r>
            <a:endParaRPr lang="en-US" sz="3300" b="1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Rồi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reo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lên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: “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Chào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bạn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!”.</a:t>
            </a:r>
          </a:p>
          <a:p>
            <a:pPr lvl="0">
              <a:defRPr/>
            </a:pPr>
            <a:endParaRPr lang="en-US" sz="3300" b="1" dirty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Chú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ếch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kia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lẳng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lặng</a:t>
            </a:r>
            <a:endParaRPr lang="en-US" sz="3300" b="1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Không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đáp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lại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một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câu</a:t>
            </a:r>
            <a:endParaRPr lang="en-US" sz="3300" b="1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Hai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con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ếch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giống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nhau</a:t>
            </a:r>
            <a:endParaRPr lang="en-US" sz="3300" b="1" dirty="0" smtClean="0">
              <a:solidFill>
                <a:schemeClr val="tx1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Đều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tròn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xoe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đôi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mắt</a:t>
            </a:r>
            <a:r>
              <a:rPr lang="en-US" sz="3300" b="1" dirty="0" smtClean="0">
                <a:solidFill>
                  <a:schemeClr val="tx1"/>
                </a:solidFill>
                <a:latin typeface="HP001 5 hàng" pitchFamily="34" charset="0"/>
                <a:cs typeface="HP001 4 hang 1 ô ly" panose="020B0603050302020204" charset="0"/>
              </a:rPr>
              <a:t>.</a:t>
            </a:r>
          </a:p>
        </p:txBody>
      </p:sp>
      <p:pic>
        <p:nvPicPr>
          <p:cNvPr id="1026" name="Picture 2" descr="https://i.vdoc.vn/data/image/2021/06/22/giai-tap-chep-ech-con-va-ban-trang-24-25-sach-canh-die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395460"/>
            <a:ext cx="3429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47158" y="0"/>
            <a:ext cx="1844842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6592"/>
            <a:ext cx="12192000" cy="1438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HP001 4 hàng" pitchFamily="34" charset="0"/>
              </a:rPr>
              <a:t> </a:t>
            </a:r>
            <a:r>
              <a:rPr lang="en-US" sz="3600" dirty="0" smtClean="0">
                <a:latin typeface="HP001 4 hàng" pitchFamily="34" charset="0"/>
              </a:rPr>
              <a:t>             </a:t>
            </a:r>
          </a:p>
          <a:p>
            <a:r>
              <a:rPr lang="en-US" sz="3600" dirty="0" smtClean="0">
                <a:latin typeface="HP001 4 hàng" pitchFamily="34" charset="0"/>
              </a:rPr>
              <a:t>         </a:t>
            </a:r>
            <a:r>
              <a:rPr lang="en-US" sz="3600" u="sng" dirty="0" err="1" smtClean="0">
                <a:latin typeface="HP001 4 hàng" pitchFamily="34" charset="0"/>
              </a:rPr>
              <a:t>Chính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u="sng" dirty="0" err="1" smtClean="0">
                <a:latin typeface="HP001 4 hàng" pitchFamily="34" charset="0"/>
              </a:rPr>
              <a:t>tả</a:t>
            </a:r>
            <a:r>
              <a:rPr lang="en-US" sz="3600" u="sng" dirty="0" smtClean="0">
                <a:latin typeface="HP001 4 hàng" pitchFamily="34" charset="0"/>
              </a:rPr>
              <a:t> </a:t>
            </a:r>
            <a:r>
              <a:rPr lang="en-US" sz="3600" dirty="0" smtClean="0">
                <a:latin typeface="HP001 4 hàng" pitchFamily="34" charset="0"/>
              </a:rPr>
              <a:t>:          </a:t>
            </a:r>
            <a:r>
              <a:rPr lang="en-US" sz="3600" b="1" dirty="0" err="1" smtClean="0">
                <a:latin typeface="HP001 5 hàng" pitchFamily="34" charset="0"/>
                <a:cs typeface="Times New Roman" pitchFamily="18" charset="0"/>
              </a:rPr>
              <a:t>Ếch</a:t>
            </a:r>
            <a:r>
              <a:rPr lang="en-US" sz="3600" b="1" dirty="0" smtClean="0">
                <a:latin typeface="HP001 5 hàng" pitchFamily="34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5 hàng" pitchFamily="34" charset="0"/>
                <a:cs typeface="Times New Roman" pitchFamily="18" charset="0"/>
              </a:rPr>
              <a:t>bạn</a:t>
            </a:r>
            <a:endParaRPr lang="en-US" sz="3600" b="1" dirty="0"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84" y="278012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423240" y="657468"/>
            <a:ext cx="7154436" cy="11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253</Words>
  <Application>Microsoft Office PowerPoint</Application>
  <PresentationFormat>Widescreen</PresentationFormat>
  <Paragraphs>91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Calibri Light</vt:lpstr>
      <vt:lpstr>DengXian</vt:lpstr>
      <vt:lpstr>DengXian</vt:lpstr>
      <vt:lpstr>HP001 4 hàng</vt:lpstr>
      <vt:lpstr>HP001 4 hang 1 ô ly</vt:lpstr>
      <vt:lpstr>HP001 5 hàng</vt:lpstr>
      <vt:lpstr>黑体</vt:lpstr>
      <vt:lpstr>Times New Roman</vt:lpstr>
      <vt:lpstr>字魂17号-萌趣果冻体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                  Chính tả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ICT</cp:lastModifiedBy>
  <cp:revision>43</cp:revision>
  <dcterms:created xsi:type="dcterms:W3CDTF">2021-06-07T06:59:14Z</dcterms:created>
  <dcterms:modified xsi:type="dcterms:W3CDTF">2024-09-25T02:57:24Z</dcterms:modified>
</cp:coreProperties>
</file>