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4" r:id="rId2"/>
    <p:sldMasterId id="2147483686" r:id="rId3"/>
  </p:sldMasterIdLst>
  <p:notesMasterIdLst>
    <p:notesMasterId r:id="rId25"/>
  </p:notesMasterIdLst>
  <p:sldIdLst>
    <p:sldId id="257" r:id="rId4"/>
    <p:sldId id="11549" r:id="rId5"/>
    <p:sldId id="256" r:id="rId6"/>
    <p:sldId id="11552" r:id="rId7"/>
    <p:sldId id="258" r:id="rId8"/>
    <p:sldId id="259" r:id="rId9"/>
    <p:sldId id="260" r:id="rId10"/>
    <p:sldId id="261" r:id="rId11"/>
    <p:sldId id="11548" r:id="rId12"/>
    <p:sldId id="11551" r:id="rId13"/>
    <p:sldId id="591" r:id="rId14"/>
    <p:sldId id="588" r:id="rId15"/>
    <p:sldId id="618" r:id="rId16"/>
    <p:sldId id="11550" r:id="rId17"/>
    <p:sldId id="275" r:id="rId18"/>
    <p:sldId id="280" r:id="rId19"/>
    <p:sldId id="589" r:id="rId20"/>
    <p:sldId id="310" r:id="rId21"/>
    <p:sldId id="583" r:id="rId22"/>
    <p:sldId id="587" r:id="rId23"/>
    <p:sldId id="619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D63"/>
    <a:srgbClr val="274A3A"/>
    <a:srgbClr val="FBE9F4"/>
    <a:srgbClr val="6D1E1D"/>
    <a:srgbClr val="C79668"/>
    <a:srgbClr val="8497B0"/>
    <a:srgbClr val="475D6B"/>
    <a:srgbClr val="4D5C63"/>
    <a:srgbClr val="465C6A"/>
    <a:srgbClr val="CA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" y="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83D4-CC61-4955-A022-2CB63A4CC5C4}" type="datetimeFigureOut">
              <a:rPr lang="vi-VN" smtClean="0"/>
              <a:t>04/09/2023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F1031-33FD-49D1-816A-7C720F83D9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811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826E7-AF39-4B13-BF98-E623110D2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211B1-A567-4E74-8756-A7AACC1189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910D3-8772-416D-A29C-1B77031D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90DEE-BF93-4E2D-92C6-598784312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D32F1-2712-4E7F-88B7-EF8E4F1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6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A4C55-D89C-4A7E-AFC2-45C3AA2B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64C444-6F6B-45E7-AEC9-0A15B15AF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4587B-F718-4D7D-A631-F4D3FCCF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FFC70-55A3-4C9F-A9B1-F2FE147D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91F72-0232-4300-A40B-F9B01CB0D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9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49F87-83CF-4313-8D1B-F3F59759B7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617A9-7D00-4C21-BC1D-74BD907D9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45DE6C-242E-48A0-AB09-5FAD3BF4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AE92D-61B8-4CFC-B70B-C975DF272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797-FE24-490E-88FB-52CA385E3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6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061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6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54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55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46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4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21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8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6562F-4914-4AED-B32F-8ED66EF0D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5F97C-C177-4DEA-A0C7-7064D07836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20EE5-9FC5-4892-BF21-E6A695F35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EB51A-3F72-419F-843A-D6C0423A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3B834-0E0F-4D05-BB5A-28E52BC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25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84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33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6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907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64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24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63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57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255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91F5D-D4AA-4F73-92E6-4ABF0DC8E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0014C-8345-416C-8D56-FB2B48969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FBF07-65E6-484B-BDC5-180BF939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EFF6B-2B9B-4045-A011-E92321EFB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0A07E-868E-4F5A-AB01-59B6A2769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749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556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71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1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126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6DBDA-3812-444A-B70F-06E1D4CEC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391E7-AC72-497E-A9DD-6CA7AC8FD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D34EF-68C8-486B-B46B-9B704A026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58A7BB-80B9-45B9-8B2A-8D5CA27C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CAFCC-25C7-42FC-98C2-EDC11894A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B87CA6-5FC9-43FD-884D-3B9067D7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3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97258-D923-49A4-BCB8-86800A5D1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63E696-8378-4449-A340-55D05CB76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1B5099-EA01-4678-BF41-CEC64A21C0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E1A7B2-4F29-4F40-BD01-106A1D22B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098351-0136-4E59-A271-3F7AC30AC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4CEF2D-4BF7-4A69-AC48-A086A439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0E981-C6C7-4CA7-9727-BAC27F24E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3A639-D128-456E-AFFB-2F3F2436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4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6F2C-B158-43B5-9C21-549FA9EBD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A75B6-1093-4B83-A120-CB5D372D0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9A1636-0E03-461C-86E1-ACA361AE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73A85B-9D18-40B4-995B-529299CF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AF1590-1BE7-4EE6-8678-6DA9F09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1B33F8-7E37-412D-A10B-04353C81D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CF0B-9A27-4D3F-BEF4-5B1FB1879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29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30F68-029F-4F5C-A094-F26F2311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64BEB-AD39-4CA9-B855-F75E016C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358554-6D02-4637-815A-8BF38C8A5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A9515-0012-4CFB-BB31-780FDAB9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AD2F3-474E-4878-9E95-479F51FAB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4161F-6EAC-4133-ADBC-537BBD8C3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4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599EA-3BD4-4FC4-AB1D-4FB4D164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87EB16-0937-4373-8C56-F42A8D0C0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4445C1-8166-40AC-BB58-0596441F4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FDEA2E-CD2E-4232-AA35-9A2598385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5C09F-536D-450C-BC71-60D4D2B8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5B9392-BB79-4283-96AE-916BB6F2A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98CE19-4582-4410-AB6B-CEAC80AD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C8540-BAB7-4884-8E64-26DFAC5866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63674F-496D-4B49-9F02-F149AFB7B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D933F-DB83-42DE-AA03-D5EF6BC86FFB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DBF98-2AD8-476E-A013-57C706466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E7A0C-6226-4B69-B249-2360E65B63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3C2EF-5DB9-4B79-9341-799FBB21EA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6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2BA4-FC2E-445A-8B82-22519FEA696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F750F-C846-4E93-BFBB-876DF330E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3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3CB42-5BDF-44DE-9435-7006ADA20AE6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6EE29-2085-4CC1-BEE6-DA19C95D3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slide" Target="slide5.xml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slide" Target="slide4.xml"/><Relationship Id="rId16" Type="http://schemas.openxmlformats.org/officeDocument/2006/relationships/image" Target="../media/image19.png"/><Relationship Id="rId20" Type="http://schemas.openxmlformats.org/officeDocument/2006/relationships/slide" Target="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slide" Target="slide9.xml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3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openxmlformats.org/officeDocument/2006/relationships/audio" Target="../media/audio3.wav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audio" Target="../media/audio3.wav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3.wav"/><Relationship Id="rId7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0" y="241853"/>
            <a:ext cx="12192000" cy="581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414817" y="2459504"/>
            <a:ext cx="93623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Tuần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3 –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9: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SO SÁNH CÁC SỐ CÓ NHIỀU CHỮ SỐ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820019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A70F4F5-FF2D-B8CF-AE76-0876576D2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51" y="299046"/>
            <a:ext cx="7942088" cy="5917116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65E19F4-0F6D-250C-B0C5-8291F1E67E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641" y="224311"/>
            <a:ext cx="3455508" cy="6066585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BC6B911A-8DEF-F683-45ED-7DC8CAD511C3}"/>
              </a:ext>
            </a:extLst>
          </p:cNvPr>
          <p:cNvSpPr/>
          <p:nvPr/>
        </p:nvSpPr>
        <p:spPr>
          <a:xfrm>
            <a:off x="9293470" y="2963062"/>
            <a:ext cx="1987061" cy="4659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14 377 509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70B90EBD-57FD-60EB-B1E9-A6FA98082D6E}"/>
              </a:ext>
            </a:extLst>
          </p:cNvPr>
          <p:cNvSpPr/>
          <p:nvPr/>
        </p:nvSpPr>
        <p:spPr>
          <a:xfrm>
            <a:off x="9293470" y="4196916"/>
            <a:ext cx="1987061" cy="589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3 366 967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1DA73129-B5DF-B675-52E8-B134D3E09673}"/>
              </a:ext>
            </a:extLst>
          </p:cNvPr>
          <p:cNvSpPr/>
          <p:nvPr/>
        </p:nvSpPr>
        <p:spPr>
          <a:xfrm>
            <a:off x="9357947" y="5430770"/>
            <a:ext cx="1834309" cy="5890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264 115</a:t>
            </a:r>
            <a:endParaRPr lang="vi-VN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69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2150" y="18616"/>
            <a:ext cx="8517987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3 366 967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839" y="768620"/>
            <a:ext cx="7857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3 366 967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81731" y="1471501"/>
            <a:ext cx="72848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264 115……. 3 366 967</a:t>
            </a:r>
          </a:p>
        </p:txBody>
      </p:sp>
      <p:sp>
        <p:nvSpPr>
          <p:cNvPr id="12" name="Left Brace 11"/>
          <p:cNvSpPr/>
          <p:nvPr/>
        </p:nvSpPr>
        <p:spPr>
          <a:xfrm rot="16200000">
            <a:off x="1703716" y="1770178"/>
            <a:ext cx="942536" cy="1786600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 rot="16200000">
            <a:off x="5823507" y="1528588"/>
            <a:ext cx="942536" cy="2368742"/>
          </a:xfrm>
          <a:prstGeom prst="leftBrace">
            <a:avLst>
              <a:gd name="adj1" fmla="val 8333"/>
              <a:gd name="adj2" fmla="val 5078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86039" y="2968474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53907" y="2939123"/>
            <a:ext cx="2025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2841" y="1427837"/>
            <a:ext cx="9566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1684" y="3303529"/>
            <a:ext cx="6586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3 366 967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264 115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1E9CC55-5AA1-45E7-8217-0310C50711F3}"/>
              </a:ext>
            </a:extLst>
          </p:cNvPr>
          <p:cNvSpPr txBox="1"/>
          <p:nvPr/>
        </p:nvSpPr>
        <p:spPr>
          <a:xfrm>
            <a:off x="819839" y="4188448"/>
            <a:ext cx="104657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marR="0" lvl="0" indent="-742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1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 animBg="1"/>
      <p:bldP spid="12" grpId="1" animBg="1"/>
      <p:bldP spid="13" grpId="0" animBg="1"/>
      <p:bldP spid="13" grpId="1" animBg="1"/>
      <p:bldP spid="14" grpId="0"/>
      <p:bldP spid="14" grpId="1"/>
      <p:bldP spid="15" grpId="0"/>
      <p:bldP spid="15" grpId="1"/>
      <p:bldP spid="16" grpId="0"/>
      <p:bldP spid="17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5">
            <a:extLst>
              <a:ext uri="{FF2B5EF4-FFF2-40B4-BE49-F238E27FC236}">
                <a16:creationId xmlns:a16="http://schemas.microsoft.com/office/drawing/2014/main" id="{C3F10B66-2686-08E4-AD2C-B55C702CEA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470938"/>
              </p:ext>
            </p:extLst>
          </p:nvPr>
        </p:nvGraphicFramePr>
        <p:xfrm>
          <a:off x="1521069" y="603391"/>
          <a:ext cx="8638934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054">
                  <a:extLst>
                    <a:ext uri="{9D8B030D-6E8A-4147-A177-3AD203B41FA5}">
                      <a16:colId xmlns:a16="http://schemas.microsoft.com/office/drawing/2014/main" val="3881313868"/>
                    </a:ext>
                  </a:extLst>
                </a:gridCol>
                <a:gridCol w="1317484">
                  <a:extLst>
                    <a:ext uri="{9D8B030D-6E8A-4147-A177-3AD203B41FA5}">
                      <a16:colId xmlns:a16="http://schemas.microsoft.com/office/drawing/2014/main" val="225926627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804340058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809128864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2327323933"/>
                    </a:ext>
                  </a:extLst>
                </a:gridCol>
                <a:gridCol w="1502849">
                  <a:extLst>
                    <a:ext uri="{9D8B030D-6E8A-4147-A177-3AD203B41FA5}">
                      <a16:colId xmlns:a16="http://schemas.microsoft.com/office/drawing/2014/main" val="39192664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Nghìn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Chục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Đơn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</a:rPr>
                        <a:t>vị</a:t>
                      </a:r>
                      <a:endParaRPr lang="vi-V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542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endParaRPr lang="vi-VN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  <a:endParaRPr lang="vi-VN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  <a:endParaRPr lang="vi-VN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18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</a:t>
                      </a:r>
                      <a:endParaRPr lang="vi-VN" sz="20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  <a:endParaRPr lang="vi-VN" sz="2000" b="1" dirty="0"/>
                    </a:p>
                  </a:txBody>
                  <a:tcPr>
                    <a:solidFill>
                      <a:srgbClr val="FBE9F4">
                        <a:alpha val="9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9</a:t>
                      </a:r>
                      <a:endParaRPr lang="vi-VN" sz="2000" b="1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  <a:endParaRPr lang="vi-VN" sz="2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</a:t>
                      </a:r>
                      <a:endParaRPr lang="vi-VN" sz="20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73232"/>
                  </a:ext>
                </a:extLst>
              </a:tr>
            </a:tbl>
          </a:graphicData>
        </a:graphic>
      </p:graphicFrame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00FE60B5-5E5B-CFFD-7AA5-78EF8568AFEA}"/>
              </a:ext>
            </a:extLst>
          </p:cNvPr>
          <p:cNvSpPr/>
          <p:nvPr/>
        </p:nvSpPr>
        <p:spPr>
          <a:xfrm>
            <a:off x="4743809" y="1275970"/>
            <a:ext cx="357345" cy="825895"/>
          </a:xfrm>
          <a:prstGeom prst="ellipse">
            <a:avLst/>
          </a:prstGeom>
          <a:solidFill>
            <a:schemeClr val="bg1"/>
          </a:solidFill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7</a:t>
            </a:r>
          </a:p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4" name="Text Box 8">
            <a:extLst>
              <a:ext uri="{FF2B5EF4-FFF2-40B4-BE49-F238E27FC236}">
                <a16:creationId xmlns:a16="http://schemas.microsoft.com/office/drawing/2014/main" id="{4F0C9672-962F-F91D-334C-EF0A17C99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50" y="18616"/>
            <a:ext cx="6313481" cy="5847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So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217 466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213 972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AF60F85-FD7E-0E8F-E9AF-67DD2F9C28E1}"/>
              </a:ext>
            </a:extLst>
          </p:cNvPr>
          <p:cNvSpPr/>
          <p:nvPr/>
        </p:nvSpPr>
        <p:spPr>
          <a:xfrm>
            <a:off x="1521070" y="2433918"/>
            <a:ext cx="1271952" cy="3692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2 = 2</a:t>
            </a:r>
            <a:endParaRPr lang="vi-VN" b="1" dirty="0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22119B56-016A-A0AC-9D2A-C6589A37B017}"/>
              </a:ext>
            </a:extLst>
          </p:cNvPr>
          <p:cNvSpPr/>
          <p:nvPr/>
        </p:nvSpPr>
        <p:spPr>
          <a:xfrm>
            <a:off x="2894994" y="2443487"/>
            <a:ext cx="1195754" cy="3692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1 = 1</a:t>
            </a:r>
            <a:endParaRPr lang="vi-VN" b="1" dirty="0"/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BA36AB9-FD79-D194-68F7-2A10DA908C1A}"/>
              </a:ext>
            </a:extLst>
          </p:cNvPr>
          <p:cNvSpPr/>
          <p:nvPr/>
        </p:nvSpPr>
        <p:spPr>
          <a:xfrm>
            <a:off x="4324605" y="2453045"/>
            <a:ext cx="1195754" cy="369276"/>
          </a:xfrm>
          <a:prstGeom prst="rect">
            <a:avLst/>
          </a:prstGeom>
          <a:solidFill>
            <a:srgbClr val="FBE9F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7 &gt; 3</a:t>
            </a:r>
            <a:endParaRPr lang="vi-VN" b="1" dirty="0"/>
          </a:p>
        </p:txBody>
      </p:sp>
      <p:sp>
        <p:nvSpPr>
          <p:cNvPr id="10" name="Mũi tên: Xuống 9">
            <a:extLst>
              <a:ext uri="{FF2B5EF4-FFF2-40B4-BE49-F238E27FC236}">
                <a16:creationId xmlns:a16="http://schemas.microsoft.com/office/drawing/2014/main" id="{4D7C7E67-A4D5-9345-CB97-7E035AD345E0}"/>
              </a:ext>
            </a:extLst>
          </p:cNvPr>
          <p:cNvSpPr/>
          <p:nvPr/>
        </p:nvSpPr>
        <p:spPr>
          <a:xfrm>
            <a:off x="2097523" y="2058583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Mũi tên: Xuống 10">
            <a:extLst>
              <a:ext uri="{FF2B5EF4-FFF2-40B4-BE49-F238E27FC236}">
                <a16:creationId xmlns:a16="http://schemas.microsoft.com/office/drawing/2014/main" id="{E7B4C59D-1586-5F24-1F69-EB212C14218B}"/>
              </a:ext>
            </a:extLst>
          </p:cNvPr>
          <p:cNvSpPr/>
          <p:nvPr/>
        </p:nvSpPr>
        <p:spPr>
          <a:xfrm>
            <a:off x="3492871" y="2115829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Mũi tên: Xuống 11">
            <a:extLst>
              <a:ext uri="{FF2B5EF4-FFF2-40B4-BE49-F238E27FC236}">
                <a16:creationId xmlns:a16="http://schemas.microsoft.com/office/drawing/2014/main" id="{AE767A20-0B12-4C74-588B-DF806263504C}"/>
              </a:ext>
            </a:extLst>
          </p:cNvPr>
          <p:cNvSpPr/>
          <p:nvPr/>
        </p:nvSpPr>
        <p:spPr>
          <a:xfrm>
            <a:off x="4834513" y="2059483"/>
            <a:ext cx="131885" cy="400137"/>
          </a:xfrm>
          <a:prstGeom prst="down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29071F6F-1BE5-1865-A113-1332B848EC5C}"/>
              </a:ext>
            </a:extLst>
          </p:cNvPr>
          <p:cNvSpPr txBox="1"/>
          <p:nvPr/>
        </p:nvSpPr>
        <p:spPr>
          <a:xfrm>
            <a:off x="1521069" y="2822331"/>
            <a:ext cx="7526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b="1" dirty="0"/>
              <a:t>217 466 </a:t>
            </a:r>
            <a:r>
              <a:rPr lang="en-US" sz="2400" b="1" dirty="0">
                <a:solidFill>
                  <a:srgbClr val="FF0000"/>
                </a:solidFill>
              </a:rPr>
              <a:t>&gt;</a:t>
            </a:r>
            <a:r>
              <a:rPr lang="en-US" sz="2400" b="1" dirty="0"/>
              <a:t> 213 972 </a:t>
            </a:r>
            <a:r>
              <a:rPr lang="en-US" sz="2400" dirty="0"/>
              <a:t>hay </a:t>
            </a:r>
            <a:r>
              <a:rPr lang="en-US" sz="2400" b="1" dirty="0"/>
              <a:t>213 972 </a:t>
            </a:r>
            <a:r>
              <a:rPr lang="en-US" sz="2400" b="1" dirty="0">
                <a:solidFill>
                  <a:srgbClr val="FF0000"/>
                </a:solidFill>
              </a:rPr>
              <a:t>&lt;</a:t>
            </a:r>
            <a:r>
              <a:rPr lang="en-US" sz="2400" b="1" dirty="0"/>
              <a:t> 217 466</a:t>
            </a:r>
            <a:endParaRPr lang="vi-VN" sz="2400" b="1" dirty="0"/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4B20EE60-0CD5-6202-4926-C26506F4B700}"/>
              </a:ext>
            </a:extLst>
          </p:cNvPr>
          <p:cNvSpPr txBox="1"/>
          <p:nvPr/>
        </p:nvSpPr>
        <p:spPr>
          <a:xfrm>
            <a:off x="324612" y="3840480"/>
            <a:ext cx="115427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Nếu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hai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, ta </a:t>
            </a:r>
            <a:r>
              <a:rPr lang="en-US" sz="3200" b="1" dirty="0" err="1">
                <a:solidFill>
                  <a:srgbClr val="FF0000"/>
                </a:solidFill>
              </a:rPr>
              <a:t>lần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lượt</a:t>
            </a:r>
            <a:r>
              <a:rPr lang="en-US" sz="3200" b="1" dirty="0">
                <a:solidFill>
                  <a:srgbClr val="FF0000"/>
                </a:solidFill>
              </a:rPr>
              <a:t> so </a:t>
            </a:r>
            <a:r>
              <a:rPr lang="en-US" sz="3200" b="1" dirty="0" err="1">
                <a:solidFill>
                  <a:srgbClr val="FF0000"/>
                </a:solidFill>
              </a:rPr>
              <a:t>sánh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cùng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một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hàng</a:t>
            </a:r>
            <a:r>
              <a:rPr lang="en-US" sz="3200" b="1" dirty="0">
                <a:solidFill>
                  <a:srgbClr val="FF0000"/>
                </a:solidFill>
              </a:rPr>
              <a:t> (</a:t>
            </a:r>
            <a:r>
              <a:rPr lang="en-US" sz="3200" b="1" dirty="0" err="1">
                <a:solidFill>
                  <a:srgbClr val="FF0000"/>
                </a:solidFill>
              </a:rPr>
              <a:t>kể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trái</a:t>
            </a:r>
            <a:r>
              <a:rPr lang="en-US" sz="3200" b="1" dirty="0">
                <a:solidFill>
                  <a:srgbClr val="FF0000"/>
                </a:solidFill>
              </a:rPr>
              <a:t> sang </a:t>
            </a:r>
            <a:r>
              <a:rPr lang="en-US" sz="3200" b="1" dirty="0" err="1">
                <a:solidFill>
                  <a:srgbClr val="FF0000"/>
                </a:solidFill>
              </a:rPr>
              <a:t>phải</a:t>
            </a:r>
            <a:r>
              <a:rPr lang="en-US" sz="3200" b="1" dirty="0">
                <a:solidFill>
                  <a:srgbClr val="FF0000"/>
                </a:solidFill>
              </a:rPr>
              <a:t>), </a:t>
            </a:r>
            <a:r>
              <a:rPr lang="en-US" sz="3200" b="1" dirty="0" err="1">
                <a:solidFill>
                  <a:srgbClr val="FF0000"/>
                </a:solidFill>
              </a:rPr>
              <a:t>cho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đến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xuất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hiện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đầu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tiên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. Ở </a:t>
            </a:r>
            <a:r>
              <a:rPr lang="en-US" sz="3200" b="1" dirty="0" err="1">
                <a:solidFill>
                  <a:srgbClr val="FF0000"/>
                </a:solidFill>
              </a:rPr>
              <a:t>cặp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khác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nhau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nào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thì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chứa</a:t>
            </a:r>
            <a:r>
              <a:rPr lang="en-US" sz="3200" b="1" dirty="0">
                <a:solidFill>
                  <a:srgbClr val="FF0000"/>
                </a:solidFill>
              </a:rPr>
              <a:t>  </a:t>
            </a:r>
            <a:r>
              <a:rPr lang="en-US" sz="3200" b="1" dirty="0" err="1">
                <a:solidFill>
                  <a:srgbClr val="FF0000"/>
                </a:solidFill>
              </a:rPr>
              <a:t>chữ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số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đó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lớn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hơn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274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11C0DDBB-533B-49DD-9C8D-8C223A81EC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945" r="132" b="32241"/>
          <a:stretch/>
        </p:blipFill>
        <p:spPr>
          <a:xfrm>
            <a:off x="0" y="0"/>
            <a:ext cx="12192000" cy="730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795528"/>
            <a:ext cx="8481704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400064" y="3264020"/>
            <a:ext cx="63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LUYỆN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TẬP THỰC HÀNH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12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98F39B-87B1-4488-9EEA-4C636113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4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8016" y="3139406"/>
            <a:ext cx="629681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10 000 ... 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9 999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37 093 348 … 109 234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006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16 689 650 … 15 710 001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57365" y="3139405"/>
            <a:ext cx="600391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10 000 000  ...  9 999 999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2 000 123 … 2 000 123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903 125 901 … 973 125 901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67572" y="3177237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27968" y="37063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58684" y="423805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32394" y="3188085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56797" y="3713496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212437" y="4186809"/>
            <a:ext cx="992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25F8D95-5ADF-9FA7-AB8A-2190FC321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103" y="573447"/>
            <a:ext cx="2847453" cy="20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3860801" y="5488893"/>
            <a:ext cx="1847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alt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46650"/>
            <a:ext cx="118994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2. a)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Sắp</a:t>
            </a:r>
            <a:r>
              <a:rPr kumimoji="0" lang="en-US" altLang="vi-VN" sz="4000" b="1" i="0" u="none" strike="noStrike" kern="1200" cap="none" spc="0" normalizeH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000" b="1" dirty="0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ếp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12">
            <a:extLst>
              <a:ext uri="{FF2B5EF4-FFF2-40B4-BE49-F238E27FC236}">
                <a16:creationId xmlns:a16="http://schemas.microsoft.com/office/drawing/2014/main" id="{5ECE5395-C600-47D6-A1BD-7225C16E9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108" y="1797148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55F9B1-6D60-45AD-8915-A17E70DD3199}"/>
              </a:ext>
            </a:extLst>
          </p:cNvPr>
          <p:cNvSpPr txBox="1">
            <a:spLocks/>
          </p:cNvSpPr>
          <p:nvPr/>
        </p:nvSpPr>
        <p:spPr bwMode="auto">
          <a:xfrm>
            <a:off x="1337181" y="1195213"/>
            <a:ext cx="1899795" cy="91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332 085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06943B-00EF-4545-8CF2-0ECADACC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3" y="5343327"/>
            <a:ext cx="6053997" cy="1502866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67C916E-012D-4BD3-B2AC-C8C01F087333}"/>
              </a:ext>
            </a:extLst>
          </p:cNvPr>
          <p:cNvSpPr txBox="1">
            <a:spLocks/>
          </p:cNvSpPr>
          <p:nvPr/>
        </p:nvSpPr>
        <p:spPr bwMode="auto">
          <a:xfrm>
            <a:off x="3364362" y="1189136"/>
            <a:ext cx="2405155" cy="95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120 796;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933177B-E73D-4877-B4B4-F338A0236EEA}"/>
              </a:ext>
            </a:extLst>
          </p:cNvPr>
          <p:cNvSpPr txBox="1">
            <a:spLocks/>
          </p:cNvSpPr>
          <p:nvPr/>
        </p:nvSpPr>
        <p:spPr bwMode="auto">
          <a:xfrm>
            <a:off x="5047265" y="1192593"/>
            <a:ext cx="2097470" cy="95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87 900;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2A7DD78-DB5D-43DA-8A57-4E1D6C3C7300}"/>
              </a:ext>
            </a:extLst>
          </p:cNvPr>
          <p:cNvSpPr txBox="1">
            <a:spLocks/>
          </p:cNvSpPr>
          <p:nvPr/>
        </p:nvSpPr>
        <p:spPr bwMode="auto">
          <a:xfrm>
            <a:off x="7046541" y="1189136"/>
            <a:ext cx="3109355" cy="111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332 002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6820-6E39-420A-9EBC-53B6659AA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17" y="5112680"/>
            <a:ext cx="6415121" cy="174551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4F33C79-BDE1-B9DB-EF79-9AB3B125A22A}"/>
              </a:ext>
            </a:extLst>
          </p:cNvPr>
          <p:cNvSpPr txBox="1"/>
          <p:nvPr/>
        </p:nvSpPr>
        <p:spPr>
          <a:xfrm>
            <a:off x="7394013" y="3536991"/>
            <a:ext cx="52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lang="vi-VN" sz="4000" dirty="0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C5AF45E3-BEEB-95B5-7DA1-5141B35C0A84}"/>
              </a:ext>
            </a:extLst>
          </p:cNvPr>
          <p:cNvSpPr txBox="1"/>
          <p:nvPr/>
        </p:nvSpPr>
        <p:spPr>
          <a:xfrm>
            <a:off x="3102016" y="1138753"/>
            <a:ext cx="524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7636575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25508 0.337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03945 0.337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16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1 -0.03658 L -0.11224 0.337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1870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02 L 0.51836 0.3395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8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CFA4AD7-AC22-63D8-538E-10C61347C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67" y="332867"/>
            <a:ext cx="10838317" cy="3260725"/>
          </a:xfrm>
          <a:prstGeom prst="rect">
            <a:avLst/>
          </a:prstGeom>
        </p:spPr>
      </p:pic>
      <p:sp>
        <p:nvSpPr>
          <p:cNvPr id="4" name="Text Box 12">
            <a:extLst>
              <a:ext uri="{FF2B5EF4-FFF2-40B4-BE49-F238E27FC236}">
                <a16:creationId xmlns:a16="http://schemas.microsoft.com/office/drawing/2014/main" id="{F3826459-6EA1-0C34-2806-593131496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016" y="3239649"/>
            <a:ext cx="94263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563C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vi-VN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6586176-30BE-D6BE-CEA4-3BEB0F6D1B4F}"/>
              </a:ext>
            </a:extLst>
          </p:cNvPr>
          <p:cNvSpPr txBox="1"/>
          <p:nvPr/>
        </p:nvSpPr>
        <p:spPr>
          <a:xfrm>
            <a:off x="1657464" y="3947535"/>
            <a:ext cx="21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6 832 686;</a:t>
            </a:r>
            <a:endParaRPr lang="vi-VN" sz="3600" b="1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911CBB7-87C5-95B6-2F03-1D104B14C191}"/>
              </a:ext>
            </a:extLst>
          </p:cNvPr>
          <p:cNvSpPr txBox="1"/>
          <p:nvPr/>
        </p:nvSpPr>
        <p:spPr>
          <a:xfrm>
            <a:off x="3755070" y="3962304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6 832 710;</a:t>
            </a:r>
            <a:endParaRPr lang="vi-VN" sz="3600" b="1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2FD7E6A-9134-F69F-20C5-E11622101940}"/>
              </a:ext>
            </a:extLst>
          </p:cNvPr>
          <p:cNvSpPr txBox="1"/>
          <p:nvPr/>
        </p:nvSpPr>
        <p:spPr>
          <a:xfrm>
            <a:off x="5909293" y="3980592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6 839 576;</a:t>
            </a:r>
            <a:endParaRPr lang="vi-VN" sz="36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0C99F70-D14E-723A-596D-D45B78D5727C}"/>
              </a:ext>
            </a:extLst>
          </p:cNvPr>
          <p:cNvSpPr txBox="1"/>
          <p:nvPr/>
        </p:nvSpPr>
        <p:spPr>
          <a:xfrm>
            <a:off x="8063516" y="3971447"/>
            <a:ext cx="2471020" cy="590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6 859 000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22057801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833EB6-C971-446C-A341-1AA32F1C97F4}"/>
              </a:ext>
            </a:extLst>
          </p:cNvPr>
          <p:cNvSpPr/>
          <p:nvPr/>
        </p:nvSpPr>
        <p:spPr>
          <a:xfrm>
            <a:off x="2209800" y="106018"/>
            <a:ext cx="7772400" cy="808383"/>
          </a:xfrm>
          <a:prstGeom prst="rect">
            <a:avLst/>
          </a:prstGeom>
          <a:noFill/>
        </p:spPr>
        <p:txBody>
          <a:bodyPr>
            <a:prstTxWarp prst="textWave1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Hỏi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nhanh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đáp</a:t>
            </a:r>
            <a:r>
              <a:rPr lang="en-US" sz="5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 </a:t>
            </a:r>
            <a:r>
              <a:rPr lang="en-US" sz="5400" b="1" dirty="0" err="1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rial"/>
                <a:cs typeface="Arabic Typesetting" pitchFamily="66" charset="-78"/>
              </a:rPr>
              <a:t>đúng</a:t>
            </a:r>
            <a:endParaRPr lang="en-US" sz="5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rial"/>
              <a:cs typeface="Arabic Typesetting" pitchFamily="66" charset="-78"/>
            </a:endParaRPr>
          </a:p>
        </p:txBody>
      </p:sp>
      <p:pic>
        <p:nvPicPr>
          <p:cNvPr id="5" name="Picture 10" descr="KITTY">
            <a:extLst>
              <a:ext uri="{FF2B5EF4-FFF2-40B4-BE49-F238E27FC236}">
                <a16:creationId xmlns:a16="http://schemas.microsoft.com/office/drawing/2014/main" id="{5374896C-7869-4371-9602-07648DC032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39" y="3011300"/>
            <a:ext cx="1595438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KITTY">
            <a:extLst>
              <a:ext uri="{FF2B5EF4-FFF2-40B4-BE49-F238E27FC236}">
                <a16:creationId xmlns:a16="http://schemas.microsoft.com/office/drawing/2014/main" id="{1FDB9DDF-A912-4C81-9CE9-4FFF33BB78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530628" y="1052758"/>
            <a:ext cx="1595149" cy="163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4" descr="KITTY">
            <a:extLst>
              <a:ext uri="{FF2B5EF4-FFF2-40B4-BE49-F238E27FC236}">
                <a16:creationId xmlns:a16="http://schemas.microsoft.com/office/drawing/2014/main" id="{1F2376A8-05C9-495C-821A-71BC33B9C7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447461" y="5022190"/>
            <a:ext cx="1595148" cy="163905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loud Callout 7">
            <a:extLst>
              <a:ext uri="{FF2B5EF4-FFF2-40B4-BE49-F238E27FC236}">
                <a16:creationId xmlns:a16="http://schemas.microsoft.com/office/drawing/2014/main" id="{C30315BA-5B4D-4FD8-A59B-CACA0FF7AB7E}"/>
              </a:ext>
            </a:extLst>
          </p:cNvPr>
          <p:cNvSpPr/>
          <p:nvPr/>
        </p:nvSpPr>
        <p:spPr>
          <a:xfrm>
            <a:off x="4032250" y="914401"/>
            <a:ext cx="7816313" cy="1915767"/>
          </a:xfrm>
          <a:prstGeom prst="cloudCallout">
            <a:avLst>
              <a:gd name="adj1" fmla="val -68229"/>
              <a:gd name="adj2" fmla="val 3454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356 872, 283 576, 638 752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lớn nhất?</a:t>
            </a:r>
          </a:p>
        </p:txBody>
      </p:sp>
      <p:sp>
        <p:nvSpPr>
          <p:cNvPr id="9" name="Text Box 26">
            <a:extLst>
              <a:ext uri="{FF2B5EF4-FFF2-40B4-BE49-F238E27FC236}">
                <a16:creationId xmlns:a16="http://schemas.microsoft.com/office/drawing/2014/main" id="{AC95C9F7-AC3C-4643-BBDB-876B2B5DB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681" y="2925418"/>
            <a:ext cx="223675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638 752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07BE9DB-F4F0-4F14-94DA-06FEAD4DB560}"/>
              </a:ext>
            </a:extLst>
          </p:cNvPr>
          <p:cNvSpPr/>
          <p:nvPr/>
        </p:nvSpPr>
        <p:spPr>
          <a:xfrm>
            <a:off x="4106813" y="2612631"/>
            <a:ext cx="7863229" cy="1788004"/>
          </a:xfrm>
          <a:prstGeom prst="cloudCallout">
            <a:avLst>
              <a:gd name="adj1" fmla="val -71578"/>
              <a:gd name="adj2" fmla="val 40866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394 765; 563 947; 349 675 số n</a:t>
            </a:r>
            <a:r>
              <a:rPr lang="pt-B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bé nhất?</a:t>
            </a:r>
          </a:p>
        </p:txBody>
      </p:sp>
      <p:sp>
        <p:nvSpPr>
          <p:cNvPr id="13" name="Text Box 26">
            <a:extLst>
              <a:ext uri="{FF2B5EF4-FFF2-40B4-BE49-F238E27FC236}">
                <a16:creationId xmlns:a16="http://schemas.microsoft.com/office/drawing/2014/main" id="{7CBA3B4A-71E7-4A21-8D12-4AF11C0884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4380" y="5044855"/>
            <a:ext cx="248809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349 675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F6359404-FF3A-466C-9E78-B9E01C22E33A}"/>
              </a:ext>
            </a:extLst>
          </p:cNvPr>
          <p:cNvSpPr/>
          <p:nvPr/>
        </p:nvSpPr>
        <p:spPr>
          <a:xfrm>
            <a:off x="3800183" y="3340916"/>
            <a:ext cx="6168275" cy="2119438"/>
          </a:xfrm>
          <a:prstGeom prst="cloudCallout">
            <a:avLst>
              <a:gd name="adj1" fmla="val -66261"/>
              <a:gd name="adj2" fmla="val 96317"/>
            </a:avLst>
          </a:prstGeom>
          <a:solidFill>
            <a:srgbClr val="FFFF99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 bạn số nào lớn hơn số 246 864?</a:t>
            </a:r>
          </a:p>
        </p:txBody>
      </p:sp>
      <p:sp>
        <p:nvSpPr>
          <p:cNvPr id="15" name="Text Box 26">
            <a:extLst>
              <a:ext uri="{FF2B5EF4-FFF2-40B4-BE49-F238E27FC236}">
                <a16:creationId xmlns:a16="http://schemas.microsoft.com/office/drawing/2014/main" id="{471211F4-C0AC-44EB-9491-DE43137BC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273" y="6007565"/>
            <a:ext cx="2488096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eaLnBrk="1" hangingPunct="1">
              <a:defRPr/>
            </a:pPr>
            <a:endParaRPr lang="en-US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ABD7A2-F84F-4F07-84A7-26843E334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746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BFF89C-A2E9-4FDE-BD81-63ACE0254F70}"/>
              </a:ext>
            </a:extLst>
          </p:cNvPr>
          <p:cNvSpPr txBox="1"/>
          <p:nvPr/>
        </p:nvSpPr>
        <p:spPr>
          <a:xfrm>
            <a:off x="2830985" y="326275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hãy</a:t>
            </a:r>
            <a:r>
              <a:rPr lang="en-US" sz="3600" b="1" dirty="0">
                <a:solidFill>
                  <a:srgbClr val="FFFF00"/>
                </a:solidFill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</a:rPr>
              <a:t>sẻ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những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này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43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795528"/>
            <a:ext cx="8481704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373687" y="3624505"/>
            <a:ext cx="63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7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ĐỘNG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6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1EFF09-8312-D2EA-FADC-76F61E00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8412" y="735347"/>
            <a:ext cx="9031823" cy="5595884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0675AC6C-2E60-6F18-1EC9-D7F473BBE130}"/>
              </a:ext>
            </a:extLst>
          </p:cNvPr>
          <p:cNvSpPr txBox="1"/>
          <p:nvPr/>
        </p:nvSpPr>
        <p:spPr>
          <a:xfrm>
            <a:off x="3368172" y="2060224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7852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7365C8-9704-7269-0F24-DCE988577E76}"/>
              </a:ext>
            </a:extLst>
          </p:cNvPr>
          <p:cNvSpPr txBox="1"/>
          <p:nvPr/>
        </p:nvSpPr>
        <p:spPr>
          <a:xfrm>
            <a:off x="1093304" y="2637182"/>
            <a:ext cx="100650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97307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13" y="1578911"/>
            <a:ext cx="1121666" cy="5120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6358" y="2090976"/>
            <a:ext cx="801626" cy="7101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957" y="4352637"/>
            <a:ext cx="1033274" cy="6096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028" y="207267"/>
            <a:ext cx="1008890" cy="664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0" y="4699130"/>
            <a:ext cx="1797498" cy="21588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14" y="4330718"/>
            <a:ext cx="2515969" cy="2527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40" y="3114757"/>
            <a:ext cx="1342135" cy="6217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003" y="4836356"/>
            <a:ext cx="874778" cy="8168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853" y="6093614"/>
            <a:ext cx="4297494" cy="764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225" y="5372427"/>
            <a:ext cx="579122" cy="4952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0" y="4692204"/>
            <a:ext cx="649316" cy="578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020" y="5363138"/>
            <a:ext cx="622150" cy="61750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31" y="2825554"/>
            <a:ext cx="2253202" cy="12001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3202" y="378713"/>
            <a:ext cx="2253202" cy="120019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06" y="3383438"/>
            <a:ext cx="3515108" cy="18816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1957" y="-230721"/>
            <a:ext cx="2891957" cy="15404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5384" y="4692204"/>
            <a:ext cx="2455384" cy="13078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619" flipH="1">
            <a:off x="12025837" y="6841701"/>
            <a:ext cx="3055153" cy="1627368"/>
          </a:xfrm>
          <a:prstGeom prst="rect">
            <a:avLst/>
          </a:prstGeom>
        </p:spPr>
      </p:pic>
      <p:sp>
        <p:nvSpPr>
          <p:cNvPr id="22" name="5-Point Star 21"/>
          <p:cNvSpPr/>
          <p:nvPr/>
        </p:nvSpPr>
        <p:spPr>
          <a:xfrm>
            <a:off x="6247522" y="5514715"/>
            <a:ext cx="731778" cy="46863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073816" y="2038100"/>
            <a:ext cx="29803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50" normalizeH="0" baseline="0" noProof="0" dirty="0">
                <a:ln w="9525" cmpd="sng">
                  <a:solidFill>
                    <a:srgbClr val="5B9BD5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WIN !</a:t>
            </a:r>
          </a:p>
        </p:txBody>
      </p:sp>
      <p:pic>
        <p:nvPicPr>
          <p:cNvPr id="30" name="Picture 2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636" y="1922177"/>
            <a:ext cx="966141" cy="1192580"/>
          </a:xfrm>
          <a:prstGeom prst="rect">
            <a:avLst/>
          </a:prstGeom>
        </p:spPr>
      </p:pic>
      <p:pic>
        <p:nvPicPr>
          <p:cNvPr id="31" name="Picture 30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65" y="1352071"/>
            <a:ext cx="1060706" cy="1103378"/>
          </a:xfrm>
          <a:prstGeom prst="rect">
            <a:avLst/>
          </a:prstGeom>
        </p:spPr>
      </p:pic>
      <p:pic>
        <p:nvPicPr>
          <p:cNvPr id="32" name="Picture 31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1" y="2517032"/>
            <a:ext cx="1146050" cy="1088138"/>
          </a:xfrm>
          <a:prstGeom prst="rect">
            <a:avLst/>
          </a:prstGeom>
        </p:spPr>
      </p:pic>
      <p:pic>
        <p:nvPicPr>
          <p:cNvPr id="33" name="Picture 3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738" y="5514715"/>
            <a:ext cx="932690" cy="110033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ACF15DD-C7D6-B659-E36A-B299326F5E04}"/>
              </a:ext>
            </a:extLst>
          </p:cNvPr>
          <p:cNvSpPr txBox="1"/>
          <p:nvPr/>
        </p:nvSpPr>
        <p:spPr>
          <a:xfrm>
            <a:off x="1344392" y="-45389"/>
            <a:ext cx="8439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 SĂN MỒI</a:t>
            </a:r>
            <a:endParaRPr kumimoji="0" lang="vi-V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Mũi tên: Phải 2">
            <a:hlinkClick r:id="rId24" action="ppaction://hlinksldjump"/>
            <a:extLst>
              <a:ext uri="{FF2B5EF4-FFF2-40B4-BE49-F238E27FC236}">
                <a16:creationId xmlns:a16="http://schemas.microsoft.com/office/drawing/2014/main" id="{B2887D47-9B2C-E4E3-713E-57A9D78709E2}"/>
              </a:ext>
            </a:extLst>
          </p:cNvPr>
          <p:cNvSpPr/>
          <p:nvPr/>
        </p:nvSpPr>
        <p:spPr>
          <a:xfrm>
            <a:off x="9783542" y="5867676"/>
            <a:ext cx="2221913" cy="9903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32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-0.32578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32578 -0.0013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33333E-6 L -0.32578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-0.32578 -0.001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0324 L -0.49844 0.01158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0301 L 0.21628 -0.233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-1157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27 -0.23333 L 0.3487 -0.399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-849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873 -0.40926 L 0.50625 -0.1428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298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25 -0.14283 L 0.17942 0.2520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1974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42 0.25208 L 0.49609 0.18472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338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0394 L 0.26159 0.0046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7" y="41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1 -0.00787 L 0.36979 0.12223 " pathEditMode="relative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771 -0.01875 L 0.45234 -0.02338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-231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96 -0.01134 L 0.25156 -0.0111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0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602 -0.10486 L -0.44831 -0.32963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15" y="-11250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9276268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8327" y="895927"/>
            <a:ext cx="85805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triệu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lăm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1582" y="40018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90 550 115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977" y="40060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90 050 115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90 005 115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90 555 115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4027357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079029"/>
            <a:ext cx="804742" cy="643793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899" y="5753099"/>
            <a:ext cx="975362" cy="120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2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587" y="-198853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236" y="1265382"/>
            <a:ext cx="778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23 917 002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722" y="3078951"/>
            <a:ext cx="543366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23 917 002 = 23 000 000 + 900 000 + 10 000 + 2</a:t>
            </a:r>
          </a:p>
        </p:txBody>
      </p:sp>
      <p:sp>
        <p:nvSpPr>
          <p:cNvPr id="7" name="Rectangle 6"/>
          <p:cNvSpPr/>
          <p:nvPr/>
        </p:nvSpPr>
        <p:spPr>
          <a:xfrm>
            <a:off x="5874327" y="3078951"/>
            <a:ext cx="634102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23 917 002 = 20 000 000 + 3 000 000 + 900 000 + 10 000 + 2</a:t>
            </a:r>
          </a:p>
        </p:txBody>
      </p:sp>
      <p:sp>
        <p:nvSpPr>
          <p:cNvPr id="8" name="Rectangle 7"/>
          <p:cNvSpPr/>
          <p:nvPr/>
        </p:nvSpPr>
        <p:spPr>
          <a:xfrm>
            <a:off x="297723" y="3963934"/>
            <a:ext cx="5433666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23 917 002 = 23 000 000 + 917 000 + 2</a:t>
            </a:r>
          </a:p>
        </p:txBody>
      </p:sp>
      <p:sp>
        <p:nvSpPr>
          <p:cNvPr id="9" name="Rectangle 8"/>
          <p:cNvSpPr/>
          <p:nvPr/>
        </p:nvSpPr>
        <p:spPr>
          <a:xfrm>
            <a:off x="5874327" y="3968123"/>
            <a:ext cx="634102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23 917 002 = 20 000 000 + 3 000 000 + 917 000 + 2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125" y="3175072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849789" y="3979252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906" y="4033873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613" y="3263057"/>
            <a:ext cx="804742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4644" y="5754622"/>
            <a:ext cx="1060706" cy="110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8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39999" y="1024042"/>
            <a:ext cx="7361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gồm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triệu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5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2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4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061582" y="400188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80 530 024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1977" y="400607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80 503 024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1582" y="489105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8 503 204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1977" y="489524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8 503 024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658" y="4027357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163844" y="4924418"/>
            <a:ext cx="804536" cy="7040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936015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033" y="4079029"/>
            <a:ext cx="804742" cy="643793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7985" y="5769862"/>
            <a:ext cx="1146050" cy="10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3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5727" y="336783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1 000 000</a:t>
            </a:r>
          </a:p>
        </p:txBody>
      </p:sp>
      <p:sp>
        <p:nvSpPr>
          <p:cNvPr id="7" name="Rectangle 6"/>
          <p:cNvSpPr/>
          <p:nvPr/>
        </p:nvSpPr>
        <p:spPr>
          <a:xfrm>
            <a:off x="6236122" y="337202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10 000 000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5727" y="425701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1 000 000 000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6236122" y="4261199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10 000 000 000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03" y="3393313"/>
            <a:ext cx="805722" cy="7080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989" y="4320604"/>
            <a:ext cx="804536" cy="643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178" y="4301971"/>
            <a:ext cx="804742" cy="70719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328" y="3444985"/>
            <a:ext cx="732592" cy="643793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310" y="5757670"/>
            <a:ext cx="932690" cy="11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452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514" y="-120616"/>
            <a:ext cx="7989477" cy="2928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8073" y="1265382"/>
            <a:ext cx="6114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NHẬP CÂU HỎI TẠI ĐÂY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3974" y="3531961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64369" y="3536150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43974" y="4421133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64369" y="4425322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565635" y="3557436"/>
            <a:ext cx="885137" cy="7080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646236" y="4454497"/>
            <a:ext cx="804536" cy="704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4466094"/>
            <a:ext cx="804742" cy="707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425" y="3577406"/>
            <a:ext cx="804742" cy="707197"/>
          </a:xfrm>
          <a:prstGeom prst="rect">
            <a:avLst/>
          </a:prstGeom>
        </p:spPr>
      </p:pic>
      <p:pic>
        <p:nvPicPr>
          <p:cNvPr id="2" name="Picture 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796" y="5760718"/>
            <a:ext cx="1182626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148" y="795528"/>
            <a:ext cx="8481704" cy="50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7C0BFF-C836-C02A-8ACA-9B884616B9FB}"/>
              </a:ext>
            </a:extLst>
          </p:cNvPr>
          <p:cNvSpPr txBox="1"/>
          <p:nvPr/>
        </p:nvSpPr>
        <p:spPr>
          <a:xfrm>
            <a:off x="3400064" y="3264020"/>
            <a:ext cx="63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9815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629</Words>
  <Application>Microsoft Office PowerPoint</Application>
  <PresentationFormat>Màn hình rộng</PresentationFormat>
  <Paragraphs>106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21</vt:i4>
      </vt:variant>
    </vt:vector>
  </HeadingPairs>
  <TitlesOfParts>
    <vt:vector size="31" baseType="lpstr">
      <vt:lpstr>Calibri</vt:lpstr>
      <vt:lpstr>Arrial</vt:lpstr>
      <vt:lpstr>Times New Roman</vt:lpstr>
      <vt:lpstr>.VnArial</vt:lpstr>
      <vt:lpstr>UTM Avo</vt:lpstr>
      <vt:lpstr>Calibri Light</vt:lpstr>
      <vt:lpstr>Arial</vt:lpstr>
      <vt:lpstr>Office Theme</vt:lpstr>
      <vt:lpstr>2_Office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kieu</cp:lastModifiedBy>
  <cp:revision>104</cp:revision>
  <dcterms:created xsi:type="dcterms:W3CDTF">2019-03-13T16:43:13Z</dcterms:created>
  <dcterms:modified xsi:type="dcterms:W3CDTF">2023-09-03T19:32:45Z</dcterms:modified>
</cp:coreProperties>
</file>