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0"/>
  </p:notesMasterIdLst>
  <p:sldIdLst>
    <p:sldId id="257" r:id="rId3"/>
    <p:sldId id="586" r:id="rId4"/>
    <p:sldId id="329" r:id="rId5"/>
    <p:sldId id="330" r:id="rId6"/>
    <p:sldId id="331" r:id="rId7"/>
    <p:sldId id="332" r:id="rId8"/>
    <p:sldId id="333" r:id="rId9"/>
    <p:sldId id="399" r:id="rId10"/>
    <p:sldId id="402" r:id="rId11"/>
    <p:sldId id="579" r:id="rId12"/>
    <p:sldId id="418" r:id="rId13"/>
    <p:sldId id="269" r:id="rId14"/>
    <p:sldId id="268" r:id="rId15"/>
    <p:sldId id="270" r:id="rId16"/>
    <p:sldId id="583" r:id="rId17"/>
    <p:sldId id="587" r:id="rId18"/>
    <p:sldId id="588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1E1D"/>
    <a:srgbClr val="C79668"/>
    <a:srgbClr val="8497B0"/>
    <a:srgbClr val="475D6B"/>
    <a:srgbClr val="4D5C63"/>
    <a:srgbClr val="465C6A"/>
    <a:srgbClr val="CACFC9"/>
    <a:srgbClr val="6E201E"/>
    <a:srgbClr val="274A3A"/>
    <a:srgbClr val="ABB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6" autoAdjust="0"/>
    <p:restoredTop sz="94660"/>
  </p:normalViewPr>
  <p:slideViewPr>
    <p:cSldViewPr snapToGrid="0">
      <p:cViewPr varScale="1">
        <p:scale>
          <a:sx n="87" d="100"/>
          <a:sy n="87" d="100"/>
        </p:scale>
        <p:origin x="59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E83D4-CC61-4955-A022-2CB63A4CC5C4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F1031-33FD-49D1-816A-7C720F83D9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8811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hoa để tới câu hỏi. Tại slide câu hỏi, click vào hoa để quay về</a:t>
            </a:r>
          </a:p>
          <a:p>
            <a:pPr marL="228600" indent="-228600">
              <a:buAutoNum type="arabicPeriod"/>
            </a:pPr>
            <a:r>
              <a:rPr lang="en-US" baseline="0"/>
              <a:t>Click vào nền hoặc nhấn enter để ra hình ảnh các bạn nhỏ tặng quà cô ngày 20/11</a:t>
            </a:r>
          </a:p>
          <a:p>
            <a:pPr marL="228600" indent="-228600">
              <a:buAutoNum type="arabicPeriod"/>
            </a:pPr>
            <a:r>
              <a:rPr lang="en-US" baseline="0"/>
              <a:t>Click vào hình 4 bạn nhỏ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53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77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77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8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84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2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79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57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71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0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83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98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1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7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gif"/><Relationship Id="rId2" Type="http://schemas.openxmlformats.org/officeDocument/2006/relationships/audio" Target="../media/media2.mp3"/><Relationship Id="rId16" Type="http://schemas.openxmlformats.org/officeDocument/2006/relationships/image" Target="../media/image32.gif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gif"/><Relationship Id="rId12" Type="http://schemas.openxmlformats.org/officeDocument/2006/relationships/image" Target="../media/image3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35.gif"/><Relationship Id="rId5" Type="http://schemas.openxmlformats.org/officeDocument/2006/relationships/audio" Target="../media/audio7.wav"/><Relationship Id="rId10" Type="http://schemas.openxmlformats.org/officeDocument/2006/relationships/image" Target="../media/image26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5.png"/><Relationship Id="rId18" Type="http://schemas.openxmlformats.org/officeDocument/2006/relationships/image" Target="../media/image39.png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2.png"/><Relationship Id="rId7" Type="http://schemas.openxmlformats.org/officeDocument/2006/relationships/audio" Target="../media/audio1.wav"/><Relationship Id="rId12" Type="http://schemas.openxmlformats.org/officeDocument/2006/relationships/image" Target="../media/image34.png"/><Relationship Id="rId17" Type="http://schemas.openxmlformats.org/officeDocument/2006/relationships/image" Target="../media/image38.gif"/><Relationship Id="rId25" Type="http://schemas.openxmlformats.org/officeDocument/2006/relationships/image" Target="../media/image22.png"/><Relationship Id="rId2" Type="http://schemas.microsoft.com/office/2007/relationships/media" Target="../media/media3.mp3"/><Relationship Id="rId16" Type="http://schemas.openxmlformats.org/officeDocument/2006/relationships/image" Target="../media/image36.gif"/><Relationship Id="rId20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gif"/><Relationship Id="rId24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35.gif"/><Relationship Id="rId23" Type="http://schemas.openxmlformats.org/officeDocument/2006/relationships/image" Target="../media/image44.png"/><Relationship Id="rId28" Type="http://schemas.openxmlformats.org/officeDocument/2006/relationships/image" Target="../media/image37.png"/><Relationship Id="rId10" Type="http://schemas.openxmlformats.org/officeDocument/2006/relationships/image" Target="../media/image20.png"/><Relationship Id="rId19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audio" Target="../media/audio7.wav"/><Relationship Id="rId14" Type="http://schemas.openxmlformats.org/officeDocument/2006/relationships/image" Target="../media/image26.png"/><Relationship Id="rId22" Type="http://schemas.openxmlformats.org/officeDocument/2006/relationships/image" Target="../media/image43.png"/><Relationship Id="rId27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slide" Target="slide8.xm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12" Type="http://schemas.openxmlformats.org/officeDocument/2006/relationships/slide" Target="slide5.xml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slide" Target="slide7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5" Type="http://schemas.openxmlformats.org/officeDocument/2006/relationships/audio" Target="../media/audio5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slide" Target="slide3.xml"/><Relationship Id="rId4" Type="http://schemas.openxmlformats.org/officeDocument/2006/relationships/audio" Target="../media/audio5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414817" y="2459504"/>
            <a:ext cx="93623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 –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CÁC SỐ CÓ NHIỀU CHỮ SỐ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9D3E7B8-96D7-3129-9530-FD0E1DF9F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997" y="421851"/>
            <a:ext cx="9717633" cy="463562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939F02D-9CBD-F671-B14A-89159B5BD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98" y="5167513"/>
            <a:ext cx="10042603" cy="5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78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THẢO LUẬN NHÓM VÀ BÁO CÁO KẾT QUẢ</a:t>
            </a:r>
            <a:endParaRPr kumimoji="0" sz="3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93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AEFFDF-FA5D-49E5-94E8-1A555B06B25D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POWERPOINT</a:t>
            </a:r>
            <a:endParaRPr kumimoji="0" lang="en-US" sz="2800" b="1" i="0" u="none" strike="noStrike" kern="1200" normalizeH="0" baseline="0" noProof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chiếc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1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BFEDA268-5D10-8B51-D167-8F91FEE142CB}"/>
              </a:ext>
            </a:extLst>
          </p:cNvPr>
          <p:cNvGrpSpPr/>
          <p:nvPr/>
        </p:nvGrpSpPr>
        <p:grpSpPr>
          <a:xfrm>
            <a:off x="5812971" y="1545472"/>
            <a:ext cx="6067902" cy="2455030"/>
            <a:chOff x="5812971" y="1545472"/>
            <a:chExt cx="6067902" cy="2455030"/>
          </a:xfrm>
        </p:grpSpPr>
        <p:sp>
          <p:nvSpPr>
            <p:cNvPr id="6" name="TextBox 41">
              <a:extLst>
                <a:ext uri="{FF2B5EF4-FFF2-40B4-BE49-F238E27FC236}">
                  <a16:creationId xmlns:a16="http://schemas.microsoft.com/office/drawing/2014/main" id="{EC6D5BA8-2118-05BA-D911-00D9B3B11B8B}"/>
                </a:ext>
              </a:extLst>
            </p:cNvPr>
            <p:cNvSpPr txBox="1"/>
            <p:nvPr/>
          </p:nvSpPr>
          <p:spPr>
            <a:xfrm>
              <a:off x="5812971" y="154547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4.</a:t>
              </a:r>
            </a:p>
          </p:txBody>
        </p:sp>
        <p:sp>
          <p:nvSpPr>
            <p:cNvPr id="7" name="TextBox 41">
              <a:extLst>
                <a:ext uri="{FF2B5EF4-FFF2-40B4-BE49-F238E27FC236}">
                  <a16:creationId xmlns:a16="http://schemas.microsoft.com/office/drawing/2014/main" id="{9C7E5E16-A3BB-B9E9-A6BB-220008226A67}"/>
                </a:ext>
              </a:extLst>
            </p:cNvPr>
            <p:cNvSpPr txBox="1"/>
            <p:nvPr/>
          </p:nvSpPr>
          <p:spPr>
            <a:xfrm>
              <a:off x="5812971" y="1938429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3" name="TextBox 41">
              <a:extLst>
                <a:ext uri="{FF2B5EF4-FFF2-40B4-BE49-F238E27FC236}">
                  <a16:creationId xmlns:a16="http://schemas.microsoft.com/office/drawing/2014/main" id="{C723B1D1-3773-6EEB-1779-DFCE279C2BA7}"/>
                </a:ext>
              </a:extLst>
            </p:cNvPr>
            <p:cNvSpPr txBox="1"/>
            <p:nvPr/>
          </p:nvSpPr>
          <p:spPr>
            <a:xfrm>
              <a:off x="5878619" y="2340535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6" name="TextBox 41">
              <a:extLst>
                <a:ext uri="{FF2B5EF4-FFF2-40B4-BE49-F238E27FC236}">
                  <a16:creationId xmlns:a16="http://schemas.microsoft.com/office/drawing/2014/main" id="{25C19DB9-6087-582E-C0DA-FAE955395A7C}"/>
                </a:ext>
              </a:extLst>
            </p:cNvPr>
            <p:cNvSpPr txBox="1"/>
            <p:nvPr/>
          </p:nvSpPr>
          <p:spPr>
            <a:xfrm>
              <a:off x="5878619" y="2764931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7.</a:t>
              </a:r>
            </a:p>
          </p:txBody>
        </p:sp>
        <p:sp>
          <p:nvSpPr>
            <p:cNvPr id="20" name="TextBox 41">
              <a:extLst>
                <a:ext uri="{FF2B5EF4-FFF2-40B4-BE49-F238E27FC236}">
                  <a16:creationId xmlns:a16="http://schemas.microsoft.com/office/drawing/2014/main" id="{68CB0E7E-D696-20A7-AC84-1F3B886E1F0D}"/>
                </a:ext>
              </a:extLst>
            </p:cNvPr>
            <p:cNvSpPr txBox="1"/>
            <p:nvPr/>
          </p:nvSpPr>
          <p:spPr>
            <a:xfrm>
              <a:off x="5878619" y="3183814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2.</a:t>
              </a:r>
            </a:p>
          </p:txBody>
        </p:sp>
        <p:sp>
          <p:nvSpPr>
            <p:cNvPr id="21" name="TextBox 41">
              <a:extLst>
                <a:ext uri="{FF2B5EF4-FFF2-40B4-BE49-F238E27FC236}">
                  <a16:creationId xmlns:a16="http://schemas.microsoft.com/office/drawing/2014/main" id="{C8BA5AE5-C38B-0D90-5BE7-84B785FB5805}"/>
                </a:ext>
              </a:extLst>
            </p:cNvPr>
            <p:cNvSpPr txBox="1"/>
            <p:nvPr/>
          </p:nvSpPr>
          <p:spPr>
            <a:xfrm>
              <a:off x="5937273" y="360039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1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307 299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307 229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407 229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407 329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1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Tri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báu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08751" y="3783238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250280A0-3346-A347-37BD-247A67973D21}"/>
              </a:ext>
            </a:extLst>
          </p:cNvPr>
          <p:cNvGrpSpPr/>
          <p:nvPr/>
        </p:nvGrpSpPr>
        <p:grpSpPr>
          <a:xfrm>
            <a:off x="5776395" y="722512"/>
            <a:ext cx="6067902" cy="2455030"/>
            <a:chOff x="5812971" y="1545472"/>
            <a:chExt cx="6067902" cy="2455030"/>
          </a:xfrm>
        </p:grpSpPr>
        <p:sp>
          <p:nvSpPr>
            <p:cNvPr id="5" name="TextBox 41">
              <a:extLst>
                <a:ext uri="{FF2B5EF4-FFF2-40B4-BE49-F238E27FC236}">
                  <a16:creationId xmlns:a16="http://schemas.microsoft.com/office/drawing/2014/main" id="{3F9CFEFA-7516-B1E4-5634-6FE82383E948}"/>
                </a:ext>
              </a:extLst>
            </p:cNvPr>
            <p:cNvSpPr txBox="1"/>
            <p:nvPr/>
          </p:nvSpPr>
          <p:spPr>
            <a:xfrm>
              <a:off x="5812971" y="154547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4.</a:t>
              </a:r>
            </a:p>
          </p:txBody>
        </p:sp>
        <p:sp>
          <p:nvSpPr>
            <p:cNvPr id="6" name="TextBox 41">
              <a:extLst>
                <a:ext uri="{FF2B5EF4-FFF2-40B4-BE49-F238E27FC236}">
                  <a16:creationId xmlns:a16="http://schemas.microsoft.com/office/drawing/2014/main" id="{697EF579-1EC4-136A-65A4-1D9041BB6323}"/>
                </a:ext>
              </a:extLst>
            </p:cNvPr>
            <p:cNvSpPr txBox="1"/>
            <p:nvPr/>
          </p:nvSpPr>
          <p:spPr>
            <a:xfrm>
              <a:off x="5812971" y="1938429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đơn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vị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nhất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7" name="TextBox 41">
              <a:extLst>
                <a:ext uri="{FF2B5EF4-FFF2-40B4-BE49-F238E27FC236}">
                  <a16:creationId xmlns:a16="http://schemas.microsoft.com/office/drawing/2014/main" id="{7C5F9394-5F58-317D-1DA3-1040CB9E6A81}"/>
                </a:ext>
              </a:extLst>
            </p:cNvPr>
            <p:cNvSpPr txBox="1"/>
            <p:nvPr/>
          </p:nvSpPr>
          <p:spPr>
            <a:xfrm>
              <a:off x="5878619" y="2340535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trăm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11" name="TextBox 41">
              <a:extLst>
                <a:ext uri="{FF2B5EF4-FFF2-40B4-BE49-F238E27FC236}">
                  <a16:creationId xmlns:a16="http://schemas.microsoft.com/office/drawing/2014/main" id="{8FCD267C-2052-8EE8-5007-825E6C792B8A}"/>
                </a:ext>
              </a:extLst>
            </p:cNvPr>
            <p:cNvSpPr txBox="1"/>
            <p:nvPr/>
          </p:nvSpPr>
          <p:spPr>
            <a:xfrm>
              <a:off x="5878619" y="2764931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7.</a:t>
              </a:r>
            </a:p>
          </p:txBody>
        </p:sp>
        <p:sp>
          <p:nvSpPr>
            <p:cNvPr id="13" name="TextBox 41">
              <a:extLst>
                <a:ext uri="{FF2B5EF4-FFF2-40B4-BE49-F238E27FC236}">
                  <a16:creationId xmlns:a16="http://schemas.microsoft.com/office/drawing/2014/main" id="{B11AC765-1C35-D713-E663-D8B9747780AE}"/>
                </a:ext>
              </a:extLst>
            </p:cNvPr>
            <p:cNvSpPr txBox="1"/>
            <p:nvPr/>
          </p:nvSpPr>
          <p:spPr>
            <a:xfrm>
              <a:off x="5878619" y="3183814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2.</a:t>
              </a:r>
            </a:p>
          </p:txBody>
        </p:sp>
        <p:sp>
          <p:nvSpPr>
            <p:cNvPr id="16" name="TextBox 41">
              <a:extLst>
                <a:ext uri="{FF2B5EF4-FFF2-40B4-BE49-F238E27FC236}">
                  <a16:creationId xmlns:a16="http://schemas.microsoft.com/office/drawing/2014/main" id="{62BB4150-F9B0-6081-6B50-538F7F495BC5}"/>
                </a:ext>
              </a:extLst>
            </p:cNvPr>
            <p:cNvSpPr txBox="1"/>
            <p:nvPr/>
          </p:nvSpPr>
          <p:spPr>
            <a:xfrm>
              <a:off x="5937273" y="3600392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chục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nghìn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0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BD7A2-F84F-4F07-84A7-26843E334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FF89C-A2E9-4FDE-BD81-63ACE0254F70}"/>
              </a:ext>
            </a:extLst>
          </p:cNvPr>
          <p:cNvSpPr txBox="1"/>
          <p:nvPr/>
        </p:nvSpPr>
        <p:spPr>
          <a:xfrm>
            <a:off x="2830985" y="3262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EFF09-8312-D2EA-FADC-76F61E005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0675AC6C-2E60-6F18-1EC9-D7F473BBE130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97307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148" y="1041641"/>
            <a:ext cx="8481704" cy="444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7C0BFF-C836-C02A-8ACA-9B884616B9FB}"/>
              </a:ext>
            </a:extLst>
          </p:cNvPr>
          <p:cNvSpPr txBox="1"/>
          <p:nvPr/>
        </p:nvSpPr>
        <p:spPr>
          <a:xfrm>
            <a:off x="3473216" y="3658621"/>
            <a:ext cx="63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359" y="32337"/>
            <a:ext cx="829764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627020"/>
            <a:ext cx="3204262" cy="4149521"/>
          </a:xfrm>
          <a:prstGeom prst="rect">
            <a:avLst/>
          </a:prstGeom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9092001" y="907585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7214035" y="2114549"/>
            <a:ext cx="1381484" cy="13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9682346" y="3149080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s Stock Illustrations – 158,486 Cartoon Flowers Stock  Illustrations, Vectors &amp;amp; Clipart - Dreamstime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4507786" y="240264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4315047" y="2114549"/>
            <a:ext cx="1259506" cy="317865"/>
          </a:xfrm>
          <a:prstGeom prst="wedgeRoundRectCallout">
            <a:avLst>
              <a:gd name="adj1" fmla="val -17370"/>
              <a:gd name="adj2" fmla="val 87777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điểm tốt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9352331" y="573379"/>
            <a:ext cx="1259506" cy="288968"/>
          </a:xfrm>
          <a:prstGeom prst="wedgeRoundRectCallout">
            <a:avLst>
              <a:gd name="adj1" fmla="val -31223"/>
              <a:gd name="adj2" fmla="val 8154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</a:t>
            </a:r>
            <a:r>
              <a:rPr lang="en-US" sz="1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1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bụng</a:t>
            </a:r>
            <a:endParaRPr lang="en-US" sz="1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9982084" y="2691416"/>
            <a:ext cx="1145005" cy="288968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</a:t>
            </a:r>
            <a:r>
              <a:rPr lang="en-US" sz="1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1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14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903699" y="1828835"/>
            <a:ext cx="1624893" cy="288968"/>
          </a:xfrm>
          <a:prstGeom prst="wedgeRoundRectCallout">
            <a:avLst>
              <a:gd name="adj1" fmla="val -10417"/>
              <a:gd name="adj2" fmla="val 9523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ngoan ngoãn</a:t>
            </a:r>
          </a:p>
        </p:txBody>
      </p:sp>
      <p:pic>
        <p:nvPicPr>
          <p:cNvPr id="5" name="Picture 4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1"/>
          <a:stretch/>
        </p:blipFill>
        <p:spPr>
          <a:xfrm>
            <a:off x="1220987" y="4489239"/>
            <a:ext cx="4978465" cy="2934017"/>
          </a:xfrm>
          <a:prstGeom prst="rect">
            <a:avLst/>
          </a:prstGeom>
        </p:spPr>
      </p:pic>
      <p:pic>
        <p:nvPicPr>
          <p:cNvPr id="8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005681" y="413063"/>
            <a:ext cx="609600" cy="6096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E302F18-E3D7-3EE3-E155-87F4EDC5B7C9}"/>
              </a:ext>
            </a:extLst>
          </p:cNvPr>
          <p:cNvSpPr txBox="1"/>
          <p:nvPr/>
        </p:nvSpPr>
        <p:spPr>
          <a:xfrm>
            <a:off x="167328" y="336965"/>
            <a:ext cx="7156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MÓN QUÀ TẶNG CÔ</a:t>
            </a:r>
            <a:endParaRPr lang="vi-VN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3208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7" grpId="0" animBg="1"/>
      <p:bldP spid="18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10820400" y="127423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4398" y="30480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b="1" dirty="0"/>
              <a:t>314 094 204</a:t>
            </a:r>
            <a:endParaRPr lang="vi-VN" sz="44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b="1" dirty="0"/>
              <a:t>314 904 204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3107940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1914" y="54821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b="1" dirty="0"/>
              <a:t>314 049 204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8008" y="216837"/>
            <a:ext cx="9525000" cy="2338904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“Ba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mươi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linh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48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382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10892979" y="146591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6547" y="2564488"/>
            <a:ext cx="11148645" cy="10462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mươi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tám</a:t>
            </a:r>
            <a:endParaRPr lang="vi-VN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877" y="4026020"/>
            <a:ext cx="11148644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</a:t>
            </a:r>
            <a:r>
              <a:rPr lang="vi-VN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mươi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605" y="2804288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965" y="4287866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7877" y="5488999"/>
            <a:ext cx="11148644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mươi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965" y="5568162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 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1 045 218</a:t>
            </a:r>
          </a:p>
        </p:txBody>
      </p:sp>
    </p:spTree>
    <p:extLst>
      <p:ext uri="{BB962C8B-B14F-4D97-AF65-F5344CB8AC3E}">
        <p14:creationId xmlns:p14="http://schemas.microsoft.com/office/powerpoint/2010/main" val="17484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11071609" y="152401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4398" y="42219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vi-VN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500 000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1556945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5 000 000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428188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55259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50 000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081" y="990560"/>
            <a:ext cx="11872119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trị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11 501 324 </a:t>
            </a:r>
            <a:r>
              <a:rPr lang="en-US" sz="48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67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10963843" y="1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</a:t>
            </a:r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28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6945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68" y="5650727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287" y="4393428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61914" y="3005680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chục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đơn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3082634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95400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48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10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67D9530-C970-5E90-0DAD-C2CF2C7955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87924" y="126747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3866360" y="2705745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542F10F-0619-4FB1-81DC-B063482EAEC6}"/>
              </a:ext>
            </a:extLst>
          </p:cNvPr>
          <p:cNvGrpSpPr/>
          <p:nvPr/>
        </p:nvGrpSpPr>
        <p:grpSpPr>
          <a:xfrm>
            <a:off x="633044" y="277098"/>
            <a:ext cx="8609768" cy="628893"/>
            <a:chOff x="-3369818" y="382608"/>
            <a:chExt cx="5464724" cy="744540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2365D95C-2EC1-4A67-9111-364167102B96}"/>
                </a:ext>
              </a:extLst>
            </p:cNvPr>
            <p:cNvSpPr/>
            <p:nvPr/>
          </p:nvSpPr>
          <p:spPr>
            <a:xfrm>
              <a:off x="-3369818" y="382608"/>
              <a:ext cx="5464724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6F69E39-605B-4B75-9269-30BBCFFEF7E4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86872393-8509-4B71-9B26-4B1485D5A51B}"/>
              </a:ext>
            </a:extLst>
          </p:cNvPr>
          <p:cNvSpPr txBox="1"/>
          <p:nvPr/>
        </p:nvSpPr>
        <p:spPr>
          <a:xfrm>
            <a:off x="798698" y="2375276"/>
            <a:ext cx="3096647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3 195 204 =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0E95A739-BB82-4050-9094-7F99D64E3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22" t="45483" r="4084" b="18522"/>
          <a:stretch/>
        </p:blipFill>
        <p:spPr>
          <a:xfrm>
            <a:off x="10283683" y="5490363"/>
            <a:ext cx="424937" cy="75567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2D3AC36-31D0-C12A-1C89-F4EC225AD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76" y="1120258"/>
            <a:ext cx="10903447" cy="1011334"/>
          </a:xfrm>
          <a:prstGeom prst="rect">
            <a:avLst/>
          </a:prstGeom>
        </p:spPr>
      </p:pic>
      <p:sp>
        <p:nvSpPr>
          <p:cNvPr id="6" name="TextBox 112">
            <a:extLst>
              <a:ext uri="{FF2B5EF4-FFF2-40B4-BE49-F238E27FC236}">
                <a16:creationId xmlns:a16="http://schemas.microsoft.com/office/drawing/2014/main" id="{9F851A65-6FAA-8471-8582-AD2F03F7739A}"/>
              </a:ext>
            </a:extLst>
          </p:cNvPr>
          <p:cNvSpPr txBox="1"/>
          <p:nvPr/>
        </p:nvSpPr>
        <p:spPr>
          <a:xfrm>
            <a:off x="760976" y="3142181"/>
            <a:ext cx="1762768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704 090 =</a:t>
            </a:r>
          </a:p>
        </p:txBody>
      </p:sp>
      <p:sp>
        <p:nvSpPr>
          <p:cNvPr id="7" name="TextBox 112">
            <a:extLst>
              <a:ext uri="{FF2B5EF4-FFF2-40B4-BE49-F238E27FC236}">
                <a16:creationId xmlns:a16="http://schemas.microsoft.com/office/drawing/2014/main" id="{40778A30-0B60-4757-72F0-CF80ADC8A8C1}"/>
              </a:ext>
            </a:extLst>
          </p:cNvPr>
          <p:cNvSpPr txBox="1"/>
          <p:nvPr/>
        </p:nvSpPr>
        <p:spPr>
          <a:xfrm>
            <a:off x="798698" y="4079411"/>
            <a:ext cx="2072518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32 000 450 =</a:t>
            </a:r>
          </a:p>
        </p:txBody>
      </p:sp>
      <p:sp>
        <p:nvSpPr>
          <p:cNvPr id="8" name="TextBox 112">
            <a:extLst>
              <a:ext uri="{FF2B5EF4-FFF2-40B4-BE49-F238E27FC236}">
                <a16:creationId xmlns:a16="http://schemas.microsoft.com/office/drawing/2014/main" id="{FE4AA086-D228-A292-84FC-30F1B6E7878A}"/>
              </a:ext>
            </a:extLst>
          </p:cNvPr>
          <p:cNvSpPr txBox="1"/>
          <p:nvPr/>
        </p:nvSpPr>
        <p:spPr>
          <a:xfrm>
            <a:off x="798698" y="4784887"/>
            <a:ext cx="2264542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68 041 071 =</a:t>
            </a:r>
          </a:p>
        </p:txBody>
      </p:sp>
      <p:sp>
        <p:nvSpPr>
          <p:cNvPr id="2" name="TextBox 112">
            <a:extLst>
              <a:ext uri="{FF2B5EF4-FFF2-40B4-BE49-F238E27FC236}">
                <a16:creationId xmlns:a16="http://schemas.microsoft.com/office/drawing/2014/main" id="{CE425836-E72B-F98B-9075-B113ACC72251}"/>
              </a:ext>
            </a:extLst>
          </p:cNvPr>
          <p:cNvSpPr txBox="1"/>
          <p:nvPr/>
        </p:nvSpPr>
        <p:spPr>
          <a:xfrm>
            <a:off x="2615184" y="2375276"/>
            <a:ext cx="7489521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3 000 000 + 100 000 + 90 000 + 5 000 + 200 + 4</a:t>
            </a:r>
          </a:p>
        </p:txBody>
      </p:sp>
      <p:sp>
        <p:nvSpPr>
          <p:cNvPr id="4" name="TextBox 112">
            <a:extLst>
              <a:ext uri="{FF2B5EF4-FFF2-40B4-BE49-F238E27FC236}">
                <a16:creationId xmlns:a16="http://schemas.microsoft.com/office/drawing/2014/main" id="{0B4CA96E-846B-BE00-2111-355AD59DBCA3}"/>
              </a:ext>
            </a:extLst>
          </p:cNvPr>
          <p:cNvSpPr txBox="1"/>
          <p:nvPr/>
        </p:nvSpPr>
        <p:spPr>
          <a:xfrm>
            <a:off x="2347021" y="3142180"/>
            <a:ext cx="6572428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700 000+ 4 000 + 90</a:t>
            </a:r>
          </a:p>
        </p:txBody>
      </p:sp>
      <p:sp>
        <p:nvSpPr>
          <p:cNvPr id="5" name="TextBox 112">
            <a:extLst>
              <a:ext uri="{FF2B5EF4-FFF2-40B4-BE49-F238E27FC236}">
                <a16:creationId xmlns:a16="http://schemas.microsoft.com/office/drawing/2014/main" id="{71AE4A56-71BA-9964-B4E4-F4B09F5FC91E}"/>
              </a:ext>
            </a:extLst>
          </p:cNvPr>
          <p:cNvSpPr txBox="1"/>
          <p:nvPr/>
        </p:nvSpPr>
        <p:spPr>
          <a:xfrm>
            <a:off x="2871216" y="4079411"/>
            <a:ext cx="5687446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32 000 450 = 32 000 000 + 400 + 50</a:t>
            </a:r>
          </a:p>
        </p:txBody>
      </p:sp>
      <p:sp>
        <p:nvSpPr>
          <p:cNvPr id="9" name="TextBox 112">
            <a:extLst>
              <a:ext uri="{FF2B5EF4-FFF2-40B4-BE49-F238E27FC236}">
                <a16:creationId xmlns:a16="http://schemas.microsoft.com/office/drawing/2014/main" id="{085724E0-15D2-D7F0-585B-0746FEF12C32}"/>
              </a:ext>
            </a:extLst>
          </p:cNvPr>
          <p:cNvSpPr txBox="1"/>
          <p:nvPr/>
        </p:nvSpPr>
        <p:spPr>
          <a:xfrm>
            <a:off x="2871216" y="4784887"/>
            <a:ext cx="7607686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60 000 000 + 8 000 000 + 40 000 + 1 000 + 70 + 1</a:t>
            </a:r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541</Words>
  <Application>Microsoft Office PowerPoint</Application>
  <PresentationFormat>Màn hình rộng</PresentationFormat>
  <Paragraphs>67</Paragraphs>
  <Slides>17</Slides>
  <Notes>3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17</vt:i4>
      </vt:variant>
    </vt:vector>
  </HeadingPairs>
  <TitlesOfParts>
    <vt:vector size="26" baseType="lpstr">
      <vt:lpstr>Calibri</vt:lpstr>
      <vt:lpstr>Tahoma</vt:lpstr>
      <vt:lpstr>Times New Roman</vt:lpstr>
      <vt:lpstr>UTM Avo</vt:lpstr>
      <vt:lpstr>Calibri Light</vt:lpstr>
      <vt:lpstr>Arial-Rounded</vt:lpstr>
      <vt:lpstr>Arial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kieu</cp:lastModifiedBy>
  <cp:revision>93</cp:revision>
  <dcterms:created xsi:type="dcterms:W3CDTF">2019-03-13T16:43:13Z</dcterms:created>
  <dcterms:modified xsi:type="dcterms:W3CDTF">2023-09-03T18:46:25Z</dcterms:modified>
</cp:coreProperties>
</file>