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1" r:id="rId2"/>
    <p:sldId id="282" r:id="rId3"/>
    <p:sldId id="257" r:id="rId4"/>
    <p:sldId id="260" r:id="rId5"/>
    <p:sldId id="261" r:id="rId6"/>
    <p:sldId id="258" r:id="rId7"/>
    <p:sldId id="263" r:id="rId8"/>
    <p:sldId id="264" r:id="rId9"/>
    <p:sldId id="272" r:id="rId10"/>
    <p:sldId id="274" r:id="rId11"/>
    <p:sldId id="275" r:id="rId12"/>
    <p:sldId id="276" r:id="rId13"/>
    <p:sldId id="271" r:id="rId14"/>
    <p:sldId id="277" r:id="rId15"/>
    <p:sldId id="278" r:id="rId16"/>
    <p:sldId id="259" r:id="rId17"/>
    <p:sldId id="279" r:id="rId18"/>
    <p:sldId id="280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A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52" d="100"/>
          <a:sy n="52" d="100"/>
        </p:scale>
        <p:origin x="20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5.sv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12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11.svg"/><Relationship Id="rId5" Type="http://schemas.openxmlformats.org/officeDocument/2006/relationships/image" Target="../media/image21.svg"/><Relationship Id="rId15" Type="http://schemas.openxmlformats.org/officeDocument/2006/relationships/image" Target="../media/image29.svg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image" Target="../media/image9.svg"/><Relationship Id="rId1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5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3.png"/><Relationship Id="rId5" Type="http://schemas.openxmlformats.org/officeDocument/2006/relationships/image" Target="../media/image11.svg"/><Relationship Id="rId10" Type="http://schemas.openxmlformats.org/officeDocument/2006/relationships/image" Target="../media/image39.png"/><Relationship Id="rId4" Type="http://schemas.openxmlformats.org/officeDocument/2006/relationships/image" Target="../media/image57.png"/><Relationship Id="rId9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5.sv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12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11.svg"/><Relationship Id="rId5" Type="http://schemas.openxmlformats.org/officeDocument/2006/relationships/image" Target="../media/image21.svg"/><Relationship Id="rId15" Type="http://schemas.openxmlformats.org/officeDocument/2006/relationships/image" Target="../media/image29.svg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image" Target="../media/image9.svg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4.svg"/><Relationship Id="rId7" Type="http://schemas.openxmlformats.org/officeDocument/2006/relationships/image" Target="../media/image42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0.svg"/><Relationship Id="rId5" Type="http://schemas.openxmlformats.org/officeDocument/2006/relationships/image" Target="../media/image35.svg"/><Relationship Id="rId10" Type="http://schemas.openxmlformats.org/officeDocument/2006/relationships/image" Target="../media/image69.png"/><Relationship Id="rId4" Type="http://schemas.openxmlformats.org/officeDocument/2006/relationships/image" Target="../media/image61.png"/><Relationship Id="rId9" Type="http://schemas.openxmlformats.org/officeDocument/2006/relationships/image" Target="../media/image4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35.sv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77.svg"/><Relationship Id="rId3" Type="http://schemas.openxmlformats.org/officeDocument/2006/relationships/image" Target="../media/image5.svg"/><Relationship Id="rId7" Type="http://schemas.openxmlformats.org/officeDocument/2006/relationships/image" Target="../media/image44.svg"/><Relationship Id="rId12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5.svg"/><Relationship Id="rId5" Type="http://schemas.openxmlformats.org/officeDocument/2006/relationships/image" Target="../media/image7.svg"/><Relationship Id="rId15" Type="http://schemas.openxmlformats.org/officeDocument/2006/relationships/image" Target="../media/image42.svg"/><Relationship Id="rId10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15.svg"/><Relationship Id="rId1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77.svg"/><Relationship Id="rId3" Type="http://schemas.openxmlformats.org/officeDocument/2006/relationships/image" Target="../media/image5.svg"/><Relationship Id="rId7" Type="http://schemas.openxmlformats.org/officeDocument/2006/relationships/image" Target="../media/image44.svg"/><Relationship Id="rId12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5.svg"/><Relationship Id="rId5" Type="http://schemas.openxmlformats.org/officeDocument/2006/relationships/image" Target="../media/image7.svg"/><Relationship Id="rId15" Type="http://schemas.openxmlformats.org/officeDocument/2006/relationships/image" Target="../media/image42.svg"/><Relationship Id="rId10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15.svg"/><Relationship Id="rId1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77.svg"/><Relationship Id="rId3" Type="http://schemas.openxmlformats.org/officeDocument/2006/relationships/image" Target="../media/image5.svg"/><Relationship Id="rId7" Type="http://schemas.openxmlformats.org/officeDocument/2006/relationships/image" Target="../media/image44.svg"/><Relationship Id="rId12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5.svg"/><Relationship Id="rId5" Type="http://schemas.openxmlformats.org/officeDocument/2006/relationships/image" Target="../media/image7.svg"/><Relationship Id="rId15" Type="http://schemas.openxmlformats.org/officeDocument/2006/relationships/image" Target="../media/image42.svg"/><Relationship Id="rId10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15.svg"/><Relationship Id="rId1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svg"/><Relationship Id="rId7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12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1.svg"/><Relationship Id="rId5" Type="http://schemas.openxmlformats.org/officeDocument/2006/relationships/image" Target="../media/image21.svg"/><Relationship Id="rId15" Type="http://schemas.openxmlformats.org/officeDocument/2006/relationships/image" Target="../media/image29.sv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9.sv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31.svg"/><Relationship Id="rId7" Type="http://schemas.openxmlformats.org/officeDocument/2006/relationships/image" Target="../media/image11.svg"/><Relationship Id="rId12" Type="http://schemas.openxmlformats.org/officeDocument/2006/relationships/image" Target="../media/image38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7.png"/><Relationship Id="rId5" Type="http://schemas.openxmlformats.org/officeDocument/2006/relationships/image" Target="../media/image33.sv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10" Type="http://schemas.openxmlformats.org/officeDocument/2006/relationships/image" Target="../media/image49.sv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8.svg"/><Relationship Id="rId10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5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6900" y="571500"/>
            <a:ext cx="7614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sp>
        <p:nvSpPr>
          <p:cNvPr id="5" name="Freeform 6"/>
          <p:cNvSpPr/>
          <p:nvPr/>
        </p:nvSpPr>
        <p:spPr>
          <a:xfrm>
            <a:off x="381000" y="4610100"/>
            <a:ext cx="7446682" cy="5557837"/>
          </a:xfrm>
          <a:custGeom>
            <a:avLst/>
            <a:gdLst/>
            <a:ahLst/>
            <a:cxnLst/>
            <a:rect l="l" t="t" r="r" b="b"/>
            <a:pathLst>
              <a:path w="5283852" h="4114800">
                <a:moveTo>
                  <a:pt x="0" y="0"/>
                </a:moveTo>
                <a:lnTo>
                  <a:pt x="5283852" y="0"/>
                </a:lnTo>
                <a:lnTo>
                  <a:pt x="52838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3200"/>
          </a:p>
        </p:txBody>
      </p:sp>
      <p:grpSp>
        <p:nvGrpSpPr>
          <p:cNvPr id="17" name="Group 16"/>
          <p:cNvGrpSpPr/>
          <p:nvPr/>
        </p:nvGrpSpPr>
        <p:grpSpPr>
          <a:xfrm>
            <a:off x="904875" y="3086100"/>
            <a:ext cx="6296212" cy="2004149"/>
            <a:chOff x="904875" y="2868543"/>
            <a:chExt cx="5734050" cy="2004149"/>
          </a:xfrm>
        </p:grpSpPr>
        <p:sp>
          <p:nvSpPr>
            <p:cNvPr id="14" name="Flowchart: Preparation 13"/>
            <p:cNvSpPr/>
            <p:nvPr/>
          </p:nvSpPr>
          <p:spPr>
            <a:xfrm>
              <a:off x="904875" y="2868543"/>
              <a:ext cx="5734050" cy="838200"/>
            </a:xfrm>
            <a:prstGeom prst="flowChartPreparation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76400" y="2933700"/>
              <a:ext cx="4191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i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</a:t>
              </a:r>
            </a:p>
          </p:txBody>
        </p:sp>
      </p:grpSp>
      <p:sp>
        <p:nvSpPr>
          <p:cNvPr id="18" name="Speech Bubble: Rectangle with Corners Rounded 17"/>
          <p:cNvSpPr/>
          <p:nvPr/>
        </p:nvSpPr>
        <p:spPr>
          <a:xfrm>
            <a:off x="8153400" y="3036957"/>
            <a:ext cx="10134600" cy="1458843"/>
          </a:xfrm>
          <a:prstGeom prst="wedgeRoundRectCallout">
            <a:avLst>
              <a:gd name="adj1" fmla="val -58759"/>
              <a:gd name="adj2" fmla="val 39336"/>
              <a:gd name="adj3" fmla="val 16667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>
                <a:solidFill>
                  <a:schemeClr val="tx1"/>
                </a:solidFill>
              </a:rPr>
              <a:t>Em thường viết đơn khi nào?</a:t>
            </a:r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19" name="Speech Bubble: Rectangle with Corners Rounded 18"/>
          <p:cNvSpPr/>
          <p:nvPr/>
        </p:nvSpPr>
        <p:spPr>
          <a:xfrm>
            <a:off x="8153400" y="4951484"/>
            <a:ext cx="10134600" cy="1458843"/>
          </a:xfrm>
          <a:prstGeom prst="wedgeRoundRectCallout">
            <a:avLst>
              <a:gd name="adj1" fmla="val -59224"/>
              <a:gd name="adj2" fmla="val 32480"/>
              <a:gd name="adj3" fmla="val 16667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chemeClr val="tx1"/>
                </a:solidFill>
              </a:rPr>
              <a:t>Em thường viết đơn gửi cho ai?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0" name="Speech Bubble: Rectangle with Corners Rounded 19"/>
          <p:cNvSpPr/>
          <p:nvPr/>
        </p:nvSpPr>
        <p:spPr>
          <a:xfrm>
            <a:off x="8153400" y="6966779"/>
            <a:ext cx="10134600" cy="1752600"/>
          </a:xfrm>
          <a:prstGeom prst="wedgeRoundRectCallout">
            <a:avLst>
              <a:gd name="adj1" fmla="val -59069"/>
              <a:gd name="adj2" fmla="val 12286"/>
              <a:gd name="adj3" fmla="val 16667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6000">
                <a:solidFill>
                  <a:schemeClr val="tx1"/>
                </a:solidFill>
              </a:rPr>
              <a:t>Đơn em viết thường có những nội dung nào? </a:t>
            </a:r>
            <a:endParaRPr lang="en-US" sz="60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559870" y="-3006064"/>
            <a:ext cx="9168259" cy="16299128"/>
          </a:xfrm>
          <a:custGeom>
            <a:avLst/>
            <a:gdLst/>
            <a:ahLst/>
            <a:cxnLst/>
            <a:rect l="l" t="t" r="r" b="b"/>
            <a:pathLst>
              <a:path w="9168259" h="16299128">
                <a:moveTo>
                  <a:pt x="0" y="0"/>
                </a:moveTo>
                <a:lnTo>
                  <a:pt x="9168260" y="0"/>
                </a:lnTo>
                <a:lnTo>
                  <a:pt x="9168260" y="16299128"/>
                </a:lnTo>
                <a:lnTo>
                  <a:pt x="0" y="16299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424362" y="1028699"/>
            <a:ext cx="9644062" cy="8229600"/>
          </a:xfrm>
          <a:custGeom>
            <a:avLst/>
            <a:gdLst/>
            <a:ahLst/>
            <a:cxnLst/>
            <a:rect l="l" t="t" r="r" b="b"/>
            <a:pathLst>
              <a:path w="9644062" h="8229600">
                <a:moveTo>
                  <a:pt x="0" y="0"/>
                </a:moveTo>
                <a:lnTo>
                  <a:pt x="9644062" y="0"/>
                </a:lnTo>
                <a:lnTo>
                  <a:pt x="96440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508307" y="3970829"/>
            <a:ext cx="2475402" cy="2412485"/>
          </a:xfrm>
          <a:custGeom>
            <a:avLst/>
            <a:gdLst/>
            <a:ahLst/>
            <a:cxnLst/>
            <a:rect l="l" t="t" r="r" b="b"/>
            <a:pathLst>
              <a:path w="2475402" h="2412485">
                <a:moveTo>
                  <a:pt x="0" y="0"/>
                </a:moveTo>
                <a:lnTo>
                  <a:pt x="2475402" y="0"/>
                </a:lnTo>
                <a:lnTo>
                  <a:pt x="2475402" y="2412485"/>
                </a:lnTo>
                <a:lnTo>
                  <a:pt x="0" y="24124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790931" y="7701446"/>
            <a:ext cx="3693745" cy="3714003"/>
          </a:xfrm>
          <a:custGeom>
            <a:avLst/>
            <a:gdLst/>
            <a:ahLst/>
            <a:cxnLst/>
            <a:rect l="l" t="t" r="r" b="b"/>
            <a:pathLst>
              <a:path w="3693745" h="3714003">
                <a:moveTo>
                  <a:pt x="0" y="0"/>
                </a:moveTo>
                <a:lnTo>
                  <a:pt x="3693744" y="0"/>
                </a:lnTo>
                <a:lnTo>
                  <a:pt x="3693744" y="3714003"/>
                </a:lnTo>
                <a:lnTo>
                  <a:pt x="0" y="37140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15632071" y="-499772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3199976" y="3056944"/>
                </a:moveTo>
                <a:lnTo>
                  <a:pt x="0" y="3056944"/>
                </a:lnTo>
                <a:lnTo>
                  <a:pt x="0" y="0"/>
                </a:lnTo>
                <a:lnTo>
                  <a:pt x="3199976" y="0"/>
                </a:lnTo>
                <a:lnTo>
                  <a:pt x="3199976" y="305694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544047" y="-499772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0" y="3056944"/>
                </a:moveTo>
                <a:lnTo>
                  <a:pt x="3199976" y="3056944"/>
                </a:lnTo>
                <a:lnTo>
                  <a:pt x="3199976" y="0"/>
                </a:lnTo>
                <a:lnTo>
                  <a:pt x="0" y="0"/>
                </a:lnTo>
                <a:lnTo>
                  <a:pt x="0" y="305694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880867" y="6456740"/>
            <a:ext cx="2851214" cy="4114800"/>
          </a:xfrm>
          <a:custGeom>
            <a:avLst/>
            <a:gdLst/>
            <a:ahLst/>
            <a:cxnLst/>
            <a:rect l="l" t="t" r="r" b="b"/>
            <a:pathLst>
              <a:path w="2851214" h="4114800">
                <a:moveTo>
                  <a:pt x="0" y="0"/>
                </a:moveTo>
                <a:lnTo>
                  <a:pt x="2851214" y="0"/>
                </a:lnTo>
                <a:lnTo>
                  <a:pt x="2851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880725" y="3475226"/>
            <a:ext cx="1730567" cy="230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0"/>
              </a:lnSpc>
            </a:pPr>
            <a:r>
              <a:rPr lang="en-US" sz="7000" b="1" dirty="0">
                <a:solidFill>
                  <a:srgbClr val="0E2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56127" y="3573771"/>
            <a:ext cx="4511097" cy="288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RÚT RA BÀI HỌC</a:t>
            </a:r>
            <a:endParaRPr lang="en-US" sz="6600" dirty="0">
              <a:solidFill>
                <a:srgbClr val="0E2C33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559870" y="-3282459"/>
            <a:ext cx="9168259" cy="16299128"/>
          </a:xfrm>
          <a:custGeom>
            <a:avLst/>
            <a:gdLst/>
            <a:ahLst/>
            <a:cxnLst/>
            <a:rect l="l" t="t" r="r" b="b"/>
            <a:pathLst>
              <a:path w="9168259" h="16299128">
                <a:moveTo>
                  <a:pt x="0" y="0"/>
                </a:moveTo>
                <a:lnTo>
                  <a:pt x="9168260" y="0"/>
                </a:lnTo>
                <a:lnTo>
                  <a:pt x="9168260" y="16299128"/>
                </a:lnTo>
                <a:lnTo>
                  <a:pt x="0" y="16299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5630737" y="7729828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3199976" y="0"/>
                </a:moveTo>
                <a:lnTo>
                  <a:pt x="0" y="0"/>
                </a:lnTo>
                <a:lnTo>
                  <a:pt x="0" y="3056944"/>
                </a:lnTo>
                <a:lnTo>
                  <a:pt x="3199976" y="3056944"/>
                </a:lnTo>
                <a:lnTo>
                  <a:pt x="319997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-544047" y="-499772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0" y="3056944"/>
                </a:moveTo>
                <a:lnTo>
                  <a:pt x="3199976" y="3056944"/>
                </a:lnTo>
                <a:lnTo>
                  <a:pt x="3199976" y="0"/>
                </a:lnTo>
                <a:lnTo>
                  <a:pt x="0" y="0"/>
                </a:lnTo>
                <a:lnTo>
                  <a:pt x="0" y="305694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194411" y="282975"/>
            <a:ext cx="10083565" cy="2409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/>
              <a:t>Phần</a:t>
            </a:r>
            <a:r>
              <a:rPr lang="vi-VN" sz="3600" dirty="0"/>
              <a:t> </a:t>
            </a:r>
            <a:r>
              <a:rPr lang="vi-VN" sz="3600" dirty="0" err="1"/>
              <a:t>đầu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đơn </a:t>
            </a:r>
            <a:r>
              <a:rPr lang="vi-VN" sz="3600" dirty="0" err="1"/>
              <a:t>cần</a:t>
            </a:r>
            <a:r>
              <a:rPr lang="vi-VN" sz="3600" dirty="0"/>
              <a:t> </a:t>
            </a:r>
            <a:r>
              <a:rPr lang="vi-VN" sz="3600" dirty="0" err="1"/>
              <a:t>viết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/>
              <a:t>Cần</a:t>
            </a:r>
            <a:r>
              <a:rPr lang="vi-VN" sz="3600" dirty="0"/>
              <a:t> </a:t>
            </a:r>
            <a:r>
              <a:rPr lang="vi-VN" sz="3600" dirty="0" err="1"/>
              <a:t>trình</a:t>
            </a:r>
            <a:r>
              <a:rPr lang="vi-VN" sz="3600" dirty="0"/>
              <a:t> </a:t>
            </a:r>
            <a:r>
              <a:rPr lang="vi-VN" sz="3600" dirty="0" err="1"/>
              <a:t>bày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 ở </a:t>
            </a:r>
            <a:r>
              <a:rPr lang="vi-VN" sz="3600" dirty="0" err="1"/>
              <a:t>phần</a:t>
            </a:r>
            <a:r>
              <a:rPr lang="vi-VN" sz="3600" dirty="0"/>
              <a:t> </a:t>
            </a:r>
            <a:r>
              <a:rPr lang="vi-VN" sz="3600" dirty="0" err="1"/>
              <a:t>nội</a:t>
            </a:r>
            <a:r>
              <a:rPr lang="vi-VN" sz="3600" dirty="0"/>
              <a:t> dung?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/>
              <a:t>Phần</a:t>
            </a:r>
            <a:r>
              <a:rPr lang="vi-VN" sz="3600" dirty="0"/>
              <a:t> </a:t>
            </a:r>
            <a:r>
              <a:rPr lang="vi-VN" sz="3600" dirty="0" err="1"/>
              <a:t>cuối</a:t>
            </a:r>
            <a:r>
              <a:rPr lang="vi-VN" sz="3600" dirty="0"/>
              <a:t> </a:t>
            </a:r>
            <a:r>
              <a:rPr lang="vi-VN" sz="3600" dirty="0" err="1"/>
              <a:t>gồm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?</a:t>
            </a:r>
          </a:p>
        </p:txBody>
      </p:sp>
      <p:sp>
        <p:nvSpPr>
          <p:cNvPr id="6" name="Freeform 6"/>
          <p:cNvSpPr/>
          <p:nvPr/>
        </p:nvSpPr>
        <p:spPr>
          <a:xfrm>
            <a:off x="16478802" y="-653852"/>
            <a:ext cx="3693745" cy="3714003"/>
          </a:xfrm>
          <a:custGeom>
            <a:avLst/>
            <a:gdLst/>
            <a:ahLst/>
            <a:cxnLst/>
            <a:rect l="l" t="t" r="r" b="b"/>
            <a:pathLst>
              <a:path w="3693745" h="3714003">
                <a:moveTo>
                  <a:pt x="0" y="0"/>
                </a:moveTo>
                <a:lnTo>
                  <a:pt x="3693745" y="0"/>
                </a:lnTo>
                <a:lnTo>
                  <a:pt x="3693745" y="3714003"/>
                </a:lnTo>
                <a:lnTo>
                  <a:pt x="0" y="37140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5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816004" y="589510"/>
            <a:ext cx="940337" cy="1563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8" t="11684" r="6259" b="2352"/>
          <a:stretch>
            <a:fillRect/>
          </a:stretch>
        </p:blipFill>
        <p:spPr>
          <a:xfrm>
            <a:off x="3434324" y="2913097"/>
            <a:ext cx="12043499" cy="7009338"/>
          </a:xfrm>
          <a:prstGeom prst="rect">
            <a:avLst/>
          </a:prstGeom>
        </p:spPr>
      </p:pic>
      <p:pic>
        <p:nvPicPr>
          <p:cNvPr id="17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799216">
            <a:off x="1170795" y="2980570"/>
            <a:ext cx="2703070" cy="2491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559870" y="-3006064"/>
            <a:ext cx="9168259" cy="16299128"/>
          </a:xfrm>
          <a:custGeom>
            <a:avLst/>
            <a:gdLst/>
            <a:ahLst/>
            <a:cxnLst/>
            <a:rect l="l" t="t" r="r" b="b"/>
            <a:pathLst>
              <a:path w="9168259" h="16299128">
                <a:moveTo>
                  <a:pt x="0" y="0"/>
                </a:moveTo>
                <a:lnTo>
                  <a:pt x="9168260" y="0"/>
                </a:lnTo>
                <a:lnTo>
                  <a:pt x="9168260" y="16299128"/>
                </a:lnTo>
                <a:lnTo>
                  <a:pt x="0" y="16299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424362" y="1028699"/>
            <a:ext cx="9644062" cy="8229600"/>
          </a:xfrm>
          <a:custGeom>
            <a:avLst/>
            <a:gdLst/>
            <a:ahLst/>
            <a:cxnLst/>
            <a:rect l="l" t="t" r="r" b="b"/>
            <a:pathLst>
              <a:path w="9644062" h="8229600">
                <a:moveTo>
                  <a:pt x="0" y="0"/>
                </a:moveTo>
                <a:lnTo>
                  <a:pt x="9644062" y="0"/>
                </a:lnTo>
                <a:lnTo>
                  <a:pt x="96440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508307" y="3970829"/>
            <a:ext cx="2475402" cy="2412485"/>
          </a:xfrm>
          <a:custGeom>
            <a:avLst/>
            <a:gdLst/>
            <a:ahLst/>
            <a:cxnLst/>
            <a:rect l="l" t="t" r="r" b="b"/>
            <a:pathLst>
              <a:path w="2475402" h="2412485">
                <a:moveTo>
                  <a:pt x="0" y="0"/>
                </a:moveTo>
                <a:lnTo>
                  <a:pt x="2475402" y="0"/>
                </a:lnTo>
                <a:lnTo>
                  <a:pt x="2475402" y="2412485"/>
                </a:lnTo>
                <a:lnTo>
                  <a:pt x="0" y="24124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790931" y="7701446"/>
            <a:ext cx="3693745" cy="3714003"/>
          </a:xfrm>
          <a:custGeom>
            <a:avLst/>
            <a:gdLst/>
            <a:ahLst/>
            <a:cxnLst/>
            <a:rect l="l" t="t" r="r" b="b"/>
            <a:pathLst>
              <a:path w="3693745" h="3714003">
                <a:moveTo>
                  <a:pt x="0" y="0"/>
                </a:moveTo>
                <a:lnTo>
                  <a:pt x="3693744" y="0"/>
                </a:lnTo>
                <a:lnTo>
                  <a:pt x="3693744" y="3714003"/>
                </a:lnTo>
                <a:lnTo>
                  <a:pt x="0" y="37140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15632071" y="-499772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3199976" y="3056944"/>
                </a:moveTo>
                <a:lnTo>
                  <a:pt x="0" y="3056944"/>
                </a:lnTo>
                <a:lnTo>
                  <a:pt x="0" y="0"/>
                </a:lnTo>
                <a:lnTo>
                  <a:pt x="3199976" y="0"/>
                </a:lnTo>
                <a:lnTo>
                  <a:pt x="3199976" y="305694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544047" y="-499772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0" y="3056944"/>
                </a:moveTo>
                <a:lnTo>
                  <a:pt x="3199976" y="3056944"/>
                </a:lnTo>
                <a:lnTo>
                  <a:pt x="3199976" y="0"/>
                </a:lnTo>
                <a:lnTo>
                  <a:pt x="0" y="0"/>
                </a:lnTo>
                <a:lnTo>
                  <a:pt x="0" y="305694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880867" y="6456740"/>
            <a:ext cx="2851214" cy="4114800"/>
          </a:xfrm>
          <a:custGeom>
            <a:avLst/>
            <a:gdLst/>
            <a:ahLst/>
            <a:cxnLst/>
            <a:rect l="l" t="t" r="r" b="b"/>
            <a:pathLst>
              <a:path w="2851214" h="4114800">
                <a:moveTo>
                  <a:pt x="0" y="0"/>
                </a:moveTo>
                <a:lnTo>
                  <a:pt x="2851214" y="0"/>
                </a:lnTo>
                <a:lnTo>
                  <a:pt x="2851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880725" y="3475226"/>
            <a:ext cx="1730567" cy="230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0"/>
              </a:lnSpc>
            </a:pPr>
            <a:r>
              <a:rPr lang="en-US" sz="7000" b="1" dirty="0">
                <a:solidFill>
                  <a:srgbClr val="0E2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56127" y="4497398"/>
            <a:ext cx="5359873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>
                <a:solidFill>
                  <a:srgbClr val="0E2C33"/>
                </a:solidFill>
              </a:rPr>
              <a:t>LUYỆN TẬP</a:t>
            </a:r>
            <a:endParaRPr lang="en-US" sz="6600" b="1" dirty="0">
              <a:solidFill>
                <a:srgbClr val="0E2C33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75431" y="462444"/>
            <a:ext cx="15289258" cy="2120077"/>
          </a:xfrm>
          <a:custGeom>
            <a:avLst/>
            <a:gdLst/>
            <a:ahLst/>
            <a:cxnLst/>
            <a:rect l="l" t="t" r="r" b="b"/>
            <a:pathLst>
              <a:path w="7692598" h="2692409">
                <a:moveTo>
                  <a:pt x="0" y="0"/>
                </a:moveTo>
                <a:lnTo>
                  <a:pt x="7692598" y="0"/>
                </a:lnTo>
                <a:lnTo>
                  <a:pt x="7692598" y="2692409"/>
                </a:lnTo>
                <a:lnTo>
                  <a:pt x="0" y="2692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544047" y="7729828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0" y="0"/>
                </a:moveTo>
                <a:lnTo>
                  <a:pt x="3199976" y="0"/>
                </a:lnTo>
                <a:lnTo>
                  <a:pt x="3199976" y="3056944"/>
                </a:lnTo>
                <a:lnTo>
                  <a:pt x="0" y="30569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573089" y="-375446"/>
            <a:ext cx="3693745" cy="3714003"/>
          </a:xfrm>
          <a:custGeom>
            <a:avLst/>
            <a:gdLst/>
            <a:ahLst/>
            <a:cxnLst/>
            <a:rect l="l" t="t" r="r" b="b"/>
            <a:pathLst>
              <a:path w="3693745" h="3714003">
                <a:moveTo>
                  <a:pt x="0" y="0"/>
                </a:moveTo>
                <a:lnTo>
                  <a:pt x="3693745" y="0"/>
                </a:lnTo>
                <a:lnTo>
                  <a:pt x="3693745" y="3714003"/>
                </a:lnTo>
                <a:lnTo>
                  <a:pt x="0" y="37140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62000" y="425951"/>
            <a:ext cx="1558081" cy="1526270"/>
          </a:xfrm>
          <a:custGeom>
            <a:avLst/>
            <a:gdLst/>
            <a:ahLst/>
            <a:cxnLst/>
            <a:rect l="l" t="t" r="r" b="b"/>
            <a:pathLst>
              <a:path w="1558081" h="1526270">
                <a:moveTo>
                  <a:pt x="0" y="0"/>
                </a:moveTo>
                <a:lnTo>
                  <a:pt x="1558081" y="0"/>
                </a:lnTo>
                <a:lnTo>
                  <a:pt x="1558081" y="1526270"/>
                </a:lnTo>
                <a:lnTo>
                  <a:pt x="0" y="15262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58273" y="971248"/>
            <a:ext cx="1222020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đơn 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5400" y="4518523"/>
            <a:ext cx="5222319" cy="53425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1000" y="3747330"/>
            <a:ext cx="9601200" cy="490137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đơn.</a:t>
            </a:r>
            <a:endParaRPr lang="vi-VN" sz="4000" dirty="0"/>
          </a:p>
        </p:txBody>
      </p:sp>
      <p:sp>
        <p:nvSpPr>
          <p:cNvPr id="17" name="Arrow: Pentagon 16"/>
          <p:cNvSpPr/>
          <p:nvPr/>
        </p:nvSpPr>
        <p:spPr>
          <a:xfrm>
            <a:off x="6934200" y="2933344"/>
            <a:ext cx="5638800" cy="12192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vi-VN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vi-VN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đôi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937239" y="442435"/>
            <a:ext cx="4625361" cy="1424465"/>
          </a:xfrm>
          <a:custGeom>
            <a:avLst/>
            <a:gdLst/>
            <a:ahLst/>
            <a:cxnLst/>
            <a:rect l="l" t="t" r="r" b="b"/>
            <a:pathLst>
              <a:path w="7692598" h="2692409">
                <a:moveTo>
                  <a:pt x="0" y="0"/>
                </a:moveTo>
                <a:lnTo>
                  <a:pt x="7692598" y="0"/>
                </a:lnTo>
                <a:lnTo>
                  <a:pt x="7692598" y="2692409"/>
                </a:lnTo>
                <a:lnTo>
                  <a:pt x="0" y="2692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62000" y="425951"/>
            <a:ext cx="1558081" cy="1526270"/>
          </a:xfrm>
          <a:custGeom>
            <a:avLst/>
            <a:gdLst/>
            <a:ahLst/>
            <a:cxnLst/>
            <a:rect l="l" t="t" r="r" b="b"/>
            <a:pathLst>
              <a:path w="1558081" h="1526270">
                <a:moveTo>
                  <a:pt x="0" y="0"/>
                </a:moveTo>
                <a:lnTo>
                  <a:pt x="1558081" y="0"/>
                </a:lnTo>
                <a:lnTo>
                  <a:pt x="1558081" y="1526270"/>
                </a:lnTo>
                <a:lnTo>
                  <a:pt x="0" y="1526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71500"/>
            <a:ext cx="363824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ĐÁP ÁN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7180856" y="593591"/>
            <a:ext cx="5105400" cy="17590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</a:rPr>
              <a:t>Một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số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trường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hợp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cần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viết</a:t>
            </a:r>
            <a:r>
              <a:rPr lang="vi-VN" sz="4000" b="1" dirty="0">
                <a:solidFill>
                  <a:schemeClr val="tx1"/>
                </a:solidFill>
              </a:rPr>
              <a:t> đơn</a:t>
            </a:r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>
          <a:xfrm flipH="1">
            <a:off x="3419324" y="2352595"/>
            <a:ext cx="6314232" cy="1164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68973" y="3922787"/>
            <a:ext cx="4038600" cy="189610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đơn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447" y="6648268"/>
            <a:ext cx="5321303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đơn xin tham gia câu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đơn xin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đơn xin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vi-VN" sz="3000" dirty="0"/>
          </a:p>
        </p:txBody>
      </p:sp>
      <p:sp>
        <p:nvSpPr>
          <p:cNvPr id="29" name="Arrow: Down 28"/>
          <p:cNvSpPr/>
          <p:nvPr/>
        </p:nvSpPr>
        <p:spPr>
          <a:xfrm>
            <a:off x="2588273" y="6220942"/>
            <a:ext cx="420637" cy="526156"/>
          </a:xfrm>
          <a:prstGeom prst="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000"/>
          </a:p>
        </p:txBody>
      </p:sp>
      <p:cxnSp>
        <p:nvCxnSpPr>
          <p:cNvPr id="31" name="Straight Arrow Connector 30"/>
          <p:cNvCxnSpPr>
            <a:stCxn id="23" idx="2"/>
          </p:cNvCxnSpPr>
          <p:nvPr/>
        </p:nvCxnSpPr>
        <p:spPr>
          <a:xfrm flipH="1">
            <a:off x="9212511" y="2352595"/>
            <a:ext cx="521045" cy="1343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903077" y="3984494"/>
            <a:ext cx="4234541" cy="189610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đơn </a:t>
            </a:r>
            <a:r>
              <a:rPr lang="vi-VN" sz="3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vi-V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vi-V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em.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32231" y="6662305"/>
            <a:ext cx="585470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dirty="0" err="1"/>
              <a:t>Viết</a:t>
            </a:r>
            <a:r>
              <a:rPr lang="vi-VN" sz="3000" dirty="0"/>
              <a:t> đơn xin </a:t>
            </a:r>
            <a:r>
              <a:rPr lang="vi-VN" sz="3000" dirty="0" err="1"/>
              <a:t>sắp</a:t>
            </a:r>
            <a:r>
              <a:rPr lang="vi-VN" sz="3000" dirty="0"/>
              <a:t> </a:t>
            </a:r>
            <a:r>
              <a:rPr lang="vi-VN" sz="3000" dirty="0" err="1"/>
              <a:t>xếp</a:t>
            </a:r>
            <a:r>
              <a:rPr lang="vi-VN" sz="3000" dirty="0"/>
              <a:t> </a:t>
            </a:r>
            <a:r>
              <a:rPr lang="vi-VN" sz="3000" dirty="0" err="1"/>
              <a:t>lại</a:t>
            </a:r>
            <a:r>
              <a:rPr lang="vi-VN" sz="3000" dirty="0"/>
              <a:t> </a:t>
            </a:r>
            <a:r>
              <a:rPr lang="vi-VN" sz="3000" dirty="0" err="1"/>
              <a:t>nhóm</a:t>
            </a:r>
            <a:r>
              <a:rPr lang="vi-VN" sz="3000" dirty="0"/>
              <a:t> </a:t>
            </a:r>
            <a:r>
              <a:rPr lang="vi-VN" sz="3000" dirty="0" err="1"/>
              <a:t>học</a:t>
            </a:r>
            <a:r>
              <a:rPr lang="vi-VN" sz="3000" dirty="0"/>
              <a:t> </a:t>
            </a:r>
            <a:r>
              <a:rPr lang="vi-VN" sz="3000" dirty="0" err="1"/>
              <a:t>tập</a:t>
            </a:r>
            <a:r>
              <a:rPr lang="vi-VN" sz="3000" dirty="0"/>
              <a:t>, </a:t>
            </a:r>
            <a:r>
              <a:rPr lang="vi-VN" sz="3000" dirty="0" err="1"/>
              <a:t>viết</a:t>
            </a:r>
            <a:r>
              <a:rPr lang="vi-VN" sz="3000" dirty="0"/>
              <a:t> đơn xin </a:t>
            </a:r>
            <a:r>
              <a:rPr lang="vi-VN" sz="3000" dirty="0" err="1"/>
              <a:t>bố</a:t>
            </a:r>
            <a:r>
              <a:rPr lang="vi-VN" sz="3000" dirty="0"/>
              <a:t> </a:t>
            </a:r>
            <a:r>
              <a:rPr lang="vi-VN" sz="3000" dirty="0" err="1"/>
              <a:t>trí</a:t>
            </a:r>
            <a:r>
              <a:rPr lang="vi-VN" sz="3000" dirty="0"/>
              <a:t> </a:t>
            </a:r>
            <a:r>
              <a:rPr lang="vi-VN" sz="3000" dirty="0" err="1"/>
              <a:t>lại</a:t>
            </a:r>
            <a:r>
              <a:rPr lang="vi-VN" sz="3000" dirty="0"/>
              <a:t> </a:t>
            </a:r>
            <a:r>
              <a:rPr lang="vi-VN" sz="3000" dirty="0" err="1"/>
              <a:t>chỗ</a:t>
            </a:r>
            <a:r>
              <a:rPr lang="vi-VN" sz="3000" dirty="0"/>
              <a:t> </a:t>
            </a:r>
            <a:r>
              <a:rPr lang="vi-VN" sz="3000" dirty="0" err="1"/>
              <a:t>ngồi</a:t>
            </a:r>
            <a:r>
              <a:rPr lang="vi-VN" sz="3000" dirty="0"/>
              <a:t>, </a:t>
            </a:r>
            <a:r>
              <a:rPr lang="vi-VN" sz="3000" dirty="0" err="1"/>
              <a:t>viết</a:t>
            </a:r>
            <a:r>
              <a:rPr lang="vi-VN" sz="3000" dirty="0"/>
              <a:t> đơn </a:t>
            </a:r>
            <a:r>
              <a:rPr lang="vi-VN" sz="3000" dirty="0" err="1"/>
              <a:t>đề</a:t>
            </a:r>
            <a:r>
              <a:rPr lang="vi-VN" sz="3000" dirty="0"/>
              <a:t> </a:t>
            </a:r>
            <a:r>
              <a:rPr lang="vi-VN" sz="3000" dirty="0" err="1"/>
              <a:t>nghị</a:t>
            </a:r>
            <a:r>
              <a:rPr lang="vi-VN" sz="3000" dirty="0"/>
              <a:t> </a:t>
            </a:r>
            <a:r>
              <a:rPr lang="vi-VN" sz="3000" dirty="0" err="1"/>
              <a:t>thành</a:t>
            </a:r>
            <a:r>
              <a:rPr lang="vi-VN" sz="3000" dirty="0"/>
              <a:t> </a:t>
            </a:r>
            <a:r>
              <a:rPr lang="vi-VN" sz="3000" dirty="0" err="1"/>
              <a:t>lập</a:t>
            </a:r>
            <a:r>
              <a:rPr lang="vi-VN" sz="3000" dirty="0"/>
              <a:t> câu </a:t>
            </a:r>
            <a:r>
              <a:rPr lang="vi-VN" sz="3000" dirty="0" err="1"/>
              <a:t>lạc</a:t>
            </a:r>
            <a:r>
              <a:rPr lang="vi-VN" sz="3000" dirty="0"/>
              <a:t> </a:t>
            </a:r>
            <a:r>
              <a:rPr lang="vi-VN" sz="3000" dirty="0" err="1"/>
              <a:t>bộ</a:t>
            </a:r>
            <a:r>
              <a:rPr lang="vi-VN" sz="3000" dirty="0"/>
              <a:t> </a:t>
            </a:r>
            <a:r>
              <a:rPr lang="vi-VN" sz="3000" dirty="0" err="1"/>
              <a:t>bóng</a:t>
            </a:r>
            <a:r>
              <a:rPr lang="vi-VN" sz="3000" dirty="0"/>
              <a:t> </a:t>
            </a:r>
            <a:r>
              <a:rPr lang="vi-VN" sz="3000" dirty="0" err="1"/>
              <a:t>đá</a:t>
            </a:r>
            <a:r>
              <a:rPr lang="vi-VN" sz="3000" dirty="0"/>
              <a:t>,…</a:t>
            </a:r>
          </a:p>
        </p:txBody>
      </p:sp>
      <p:sp>
        <p:nvSpPr>
          <p:cNvPr id="34" name="Arrow: Down 33"/>
          <p:cNvSpPr/>
          <p:nvPr/>
        </p:nvSpPr>
        <p:spPr>
          <a:xfrm>
            <a:off x="8846025" y="6068046"/>
            <a:ext cx="420637" cy="526156"/>
          </a:xfrm>
          <a:prstGeom prst="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000"/>
          </a:p>
        </p:txBody>
      </p:sp>
      <p:cxnSp>
        <p:nvCxnSpPr>
          <p:cNvPr id="36" name="Straight Arrow Connector 35"/>
          <p:cNvCxnSpPr>
            <a:stCxn id="23" idx="2"/>
          </p:cNvCxnSpPr>
          <p:nvPr/>
        </p:nvCxnSpPr>
        <p:spPr>
          <a:xfrm>
            <a:off x="9733556" y="2352595"/>
            <a:ext cx="4584355" cy="1244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286256" y="3861081"/>
            <a:ext cx="5544544" cy="201951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000" dirty="0" err="1">
                <a:solidFill>
                  <a:schemeClr val="tx1"/>
                </a:solidFill>
              </a:rPr>
              <a:t>Giúp</a:t>
            </a:r>
            <a:r>
              <a:rPr lang="vi-VN" sz="3000" dirty="0">
                <a:solidFill>
                  <a:schemeClr val="tx1"/>
                </a:solidFill>
              </a:rPr>
              <a:t> </a:t>
            </a:r>
            <a:r>
              <a:rPr lang="vi-VN" sz="3000" dirty="0" err="1">
                <a:solidFill>
                  <a:schemeClr val="tx1"/>
                </a:solidFill>
              </a:rPr>
              <a:t>bố</a:t>
            </a:r>
            <a:r>
              <a:rPr lang="vi-VN" sz="3000" dirty="0">
                <a:solidFill>
                  <a:schemeClr val="tx1"/>
                </a:solidFill>
              </a:rPr>
              <a:t> </a:t>
            </a:r>
            <a:r>
              <a:rPr lang="vi-VN" sz="3000" dirty="0" err="1">
                <a:solidFill>
                  <a:schemeClr val="tx1"/>
                </a:solidFill>
              </a:rPr>
              <a:t>mẹ</a:t>
            </a:r>
            <a:r>
              <a:rPr lang="vi-VN" sz="3000" dirty="0">
                <a:solidFill>
                  <a:schemeClr val="tx1"/>
                </a:solidFill>
              </a:rPr>
              <a:t> </a:t>
            </a:r>
            <a:r>
              <a:rPr lang="vi-VN" sz="3000" dirty="0" err="1">
                <a:solidFill>
                  <a:schemeClr val="tx1"/>
                </a:solidFill>
              </a:rPr>
              <a:t>viết</a:t>
            </a:r>
            <a:r>
              <a:rPr lang="vi-VN" sz="3000" dirty="0">
                <a:solidFill>
                  <a:schemeClr val="tx1"/>
                </a:solidFill>
              </a:rPr>
              <a:t> đơn </a:t>
            </a:r>
            <a:r>
              <a:rPr lang="vi-VN" sz="3000" dirty="0" err="1">
                <a:solidFill>
                  <a:schemeClr val="tx1"/>
                </a:solidFill>
              </a:rPr>
              <a:t>trình</a:t>
            </a:r>
            <a:r>
              <a:rPr lang="vi-VN" sz="3000" dirty="0">
                <a:solidFill>
                  <a:schemeClr val="tx1"/>
                </a:solidFill>
              </a:rPr>
              <a:t> </a:t>
            </a:r>
            <a:r>
              <a:rPr lang="vi-VN" sz="3000" dirty="0" err="1">
                <a:solidFill>
                  <a:schemeClr val="tx1"/>
                </a:solidFill>
              </a:rPr>
              <a:t>bày</a:t>
            </a:r>
            <a:r>
              <a:rPr lang="vi-VN" sz="3000" dirty="0">
                <a:solidFill>
                  <a:schemeClr val="tx1"/>
                </a:solidFill>
              </a:rPr>
              <a:t> </a:t>
            </a:r>
            <a:r>
              <a:rPr lang="vi-VN" sz="3000" dirty="0" err="1">
                <a:solidFill>
                  <a:schemeClr val="tx1"/>
                </a:solidFill>
              </a:rPr>
              <a:t>nguyện</a:t>
            </a:r>
            <a:r>
              <a:rPr lang="vi-VN" sz="3000" dirty="0">
                <a:solidFill>
                  <a:schemeClr val="tx1"/>
                </a:solidFill>
              </a:rPr>
              <a:t> </a:t>
            </a:r>
            <a:r>
              <a:rPr lang="vi-VN" sz="3000" dirty="0" err="1">
                <a:solidFill>
                  <a:schemeClr val="tx1"/>
                </a:solidFill>
              </a:rPr>
              <a:t>vọng</a:t>
            </a:r>
            <a:r>
              <a:rPr lang="vi-VN" sz="3000" dirty="0">
                <a:solidFill>
                  <a:schemeClr val="tx1"/>
                </a:solidFill>
              </a:rPr>
              <a:t> </a:t>
            </a:r>
            <a:r>
              <a:rPr lang="vi-VN" sz="3000" dirty="0" err="1">
                <a:solidFill>
                  <a:schemeClr val="tx1"/>
                </a:solidFill>
              </a:rPr>
              <a:t>của</a:t>
            </a:r>
            <a:r>
              <a:rPr lang="vi-VN" sz="3000" dirty="0">
                <a:solidFill>
                  <a:schemeClr val="tx1"/>
                </a:solidFill>
              </a:rPr>
              <a:t> gia </a:t>
            </a:r>
            <a:r>
              <a:rPr lang="vi-VN" sz="3000" dirty="0" err="1">
                <a:solidFill>
                  <a:schemeClr val="tx1"/>
                </a:solidFill>
              </a:rPr>
              <a:t>đình</a:t>
            </a:r>
            <a:r>
              <a:rPr lang="vi-VN" sz="3000" dirty="0">
                <a:solidFill>
                  <a:schemeClr val="tx1"/>
                </a:solidFill>
              </a:rPr>
              <a:t> </a:t>
            </a:r>
            <a:r>
              <a:rPr lang="vi-VN" sz="3000" dirty="0" err="1">
                <a:solidFill>
                  <a:schemeClr val="tx1"/>
                </a:solidFill>
              </a:rPr>
              <a:t>hoặc</a:t>
            </a:r>
            <a:r>
              <a:rPr lang="vi-VN" sz="3000" dirty="0">
                <a:solidFill>
                  <a:schemeClr val="tx1"/>
                </a:solidFill>
              </a:rPr>
              <a:t> </a:t>
            </a:r>
            <a:r>
              <a:rPr lang="vi-VN" sz="3000" dirty="0" err="1">
                <a:solidFill>
                  <a:schemeClr val="tx1"/>
                </a:solidFill>
              </a:rPr>
              <a:t>xóm</a:t>
            </a:r>
            <a:r>
              <a:rPr lang="vi-VN" sz="3000" dirty="0">
                <a:solidFill>
                  <a:schemeClr val="tx1"/>
                </a:solidFill>
              </a:rPr>
              <a:t>, </a:t>
            </a:r>
            <a:r>
              <a:rPr lang="vi-VN" sz="3000" dirty="0" err="1">
                <a:solidFill>
                  <a:schemeClr val="tx1"/>
                </a:solidFill>
              </a:rPr>
              <a:t>phố</a:t>
            </a:r>
            <a:r>
              <a:rPr lang="vi-VN" sz="3000" dirty="0">
                <a:solidFill>
                  <a:schemeClr val="tx1"/>
                </a:solidFill>
              </a:rPr>
              <a:t> em. </a:t>
            </a:r>
            <a:endParaRPr lang="vi-VN" sz="3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270214" y="6689957"/>
            <a:ext cx="5854702" cy="346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dirty="0" err="1"/>
              <a:t>Viết</a:t>
            </a:r>
            <a:r>
              <a:rPr lang="vi-VN" sz="3000" dirty="0"/>
              <a:t> đơn </a:t>
            </a:r>
            <a:r>
              <a:rPr lang="vi-VN" sz="3000" dirty="0" err="1"/>
              <a:t>đề</a:t>
            </a:r>
            <a:r>
              <a:rPr lang="vi-VN" sz="3000" dirty="0"/>
              <a:t> </a:t>
            </a:r>
            <a:r>
              <a:rPr lang="vi-VN" sz="3000" dirty="0" err="1"/>
              <a:t>nghị</a:t>
            </a:r>
            <a:r>
              <a:rPr lang="vi-VN" sz="3000" dirty="0"/>
              <a:t> </a:t>
            </a:r>
            <a:r>
              <a:rPr lang="vi-VN" sz="3000" dirty="0" err="1"/>
              <a:t>làm</a:t>
            </a:r>
            <a:r>
              <a:rPr lang="vi-VN" sz="3000" dirty="0"/>
              <a:t> khu vui chơi cho </a:t>
            </a:r>
            <a:r>
              <a:rPr lang="vi-VN" sz="3000" dirty="0" err="1"/>
              <a:t>trẻ</a:t>
            </a:r>
            <a:r>
              <a:rPr lang="vi-VN" sz="3000" dirty="0"/>
              <a:t> em, </a:t>
            </a:r>
            <a:r>
              <a:rPr lang="vi-VN" sz="3000" dirty="0" err="1"/>
              <a:t>viết</a:t>
            </a:r>
            <a:r>
              <a:rPr lang="vi-VN" sz="3000" dirty="0"/>
              <a:t> đơn </a:t>
            </a:r>
            <a:r>
              <a:rPr lang="vi-VN" sz="3000" dirty="0" err="1"/>
              <a:t>đề</a:t>
            </a:r>
            <a:r>
              <a:rPr lang="vi-VN" sz="3000" dirty="0"/>
              <a:t> </a:t>
            </a:r>
            <a:r>
              <a:rPr lang="vi-VN" sz="3000" dirty="0" err="1"/>
              <a:t>nghị</a:t>
            </a:r>
            <a:r>
              <a:rPr lang="vi-VN" sz="3000" dirty="0"/>
              <a:t> thu gom </a:t>
            </a:r>
            <a:r>
              <a:rPr lang="vi-VN" sz="3000" dirty="0" err="1"/>
              <a:t>rác</a:t>
            </a:r>
            <a:r>
              <a:rPr lang="vi-VN" sz="3000" dirty="0"/>
              <a:t> </a:t>
            </a:r>
            <a:r>
              <a:rPr lang="vi-VN" sz="3000" dirty="0" err="1"/>
              <a:t>đúng</a:t>
            </a:r>
            <a:r>
              <a:rPr lang="vi-VN" sz="3000" dirty="0"/>
              <a:t> </a:t>
            </a:r>
            <a:r>
              <a:rPr lang="vi-VN" sz="3000" dirty="0" err="1"/>
              <a:t>giờ</a:t>
            </a:r>
            <a:r>
              <a:rPr lang="vi-VN" sz="3000" dirty="0"/>
              <a:t> quy </a:t>
            </a:r>
            <a:r>
              <a:rPr lang="vi-VN" sz="3000" dirty="0" err="1"/>
              <a:t>định</a:t>
            </a:r>
            <a:r>
              <a:rPr lang="vi-VN" sz="3000" dirty="0"/>
              <a:t>, </a:t>
            </a:r>
            <a:r>
              <a:rPr lang="vi-VN" sz="3000" dirty="0" err="1"/>
              <a:t>viết</a:t>
            </a:r>
            <a:r>
              <a:rPr lang="vi-VN" sz="3000" dirty="0"/>
              <a:t> đơn </a:t>
            </a:r>
            <a:r>
              <a:rPr lang="vi-VN" sz="3000" dirty="0" err="1"/>
              <a:t>đề</a:t>
            </a:r>
            <a:r>
              <a:rPr lang="vi-VN" sz="3000" dirty="0"/>
              <a:t> </a:t>
            </a:r>
            <a:r>
              <a:rPr lang="vi-VN" sz="3000" dirty="0" err="1"/>
              <a:t>nghị</a:t>
            </a:r>
            <a:r>
              <a:rPr lang="vi-VN" sz="3000" dirty="0"/>
              <a:t> </a:t>
            </a:r>
            <a:r>
              <a:rPr lang="vi-VN" sz="3000" dirty="0" err="1"/>
              <a:t>thành</a:t>
            </a:r>
            <a:r>
              <a:rPr lang="vi-VN" sz="3000" dirty="0"/>
              <a:t> </a:t>
            </a:r>
            <a:r>
              <a:rPr lang="vi-VN" sz="3000" dirty="0" err="1"/>
              <a:t>lập</a:t>
            </a:r>
            <a:r>
              <a:rPr lang="vi-VN" sz="3000" dirty="0"/>
              <a:t> </a:t>
            </a:r>
            <a:r>
              <a:rPr lang="vi-VN" sz="3000" dirty="0" err="1"/>
              <a:t>quỹ</a:t>
            </a:r>
            <a:r>
              <a:rPr lang="vi-VN" sz="3000" dirty="0"/>
              <a:t> </a:t>
            </a:r>
            <a:r>
              <a:rPr lang="vi-VN" sz="3000" dirty="0" err="1"/>
              <a:t>khuyến</a:t>
            </a:r>
            <a:r>
              <a:rPr lang="vi-VN" sz="3000" dirty="0"/>
              <a:t> </a:t>
            </a:r>
            <a:r>
              <a:rPr lang="vi-VN" sz="3000" dirty="0" err="1"/>
              <a:t>học</a:t>
            </a:r>
            <a:r>
              <a:rPr lang="vi-VN" sz="3000" dirty="0"/>
              <a:t> </a:t>
            </a:r>
            <a:r>
              <a:rPr lang="vi-VN" sz="3000" dirty="0" err="1"/>
              <a:t>của</a:t>
            </a:r>
            <a:r>
              <a:rPr lang="vi-VN" sz="3000" dirty="0"/>
              <a:t> khu </a:t>
            </a:r>
            <a:r>
              <a:rPr lang="vi-VN" sz="3000" dirty="0" err="1"/>
              <a:t>phố</a:t>
            </a:r>
            <a:r>
              <a:rPr lang="vi-VN" sz="3000" dirty="0"/>
              <a:t>,…</a:t>
            </a:r>
          </a:p>
        </p:txBody>
      </p:sp>
      <p:sp>
        <p:nvSpPr>
          <p:cNvPr id="43" name="Arrow: Down 42"/>
          <p:cNvSpPr/>
          <p:nvPr/>
        </p:nvSpPr>
        <p:spPr>
          <a:xfrm>
            <a:off x="14680658" y="6262631"/>
            <a:ext cx="420637" cy="526156"/>
          </a:xfrm>
          <a:prstGeom prst="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0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26" grpId="0" animBg="1"/>
      <p:bldP spid="28" grpId="0"/>
      <p:bldP spid="29" grpId="0" animBg="1"/>
      <p:bldP spid="32" grpId="0" animBg="1"/>
      <p:bldP spid="33" grpId="0"/>
      <p:bldP spid="34" grpId="0" animBg="1"/>
      <p:bldP spid="37" grpId="0" animBg="1"/>
      <p:bldP spid="42" grpId="0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95400" y="565375"/>
            <a:ext cx="15289258" cy="2090256"/>
          </a:xfrm>
          <a:custGeom>
            <a:avLst/>
            <a:gdLst/>
            <a:ahLst/>
            <a:cxnLst/>
            <a:rect l="l" t="t" r="r" b="b"/>
            <a:pathLst>
              <a:path w="7692598" h="2692409">
                <a:moveTo>
                  <a:pt x="0" y="0"/>
                </a:moveTo>
                <a:lnTo>
                  <a:pt x="7692598" y="0"/>
                </a:lnTo>
                <a:lnTo>
                  <a:pt x="7692598" y="2692409"/>
                </a:lnTo>
                <a:lnTo>
                  <a:pt x="0" y="2692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544047" y="7729828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0" y="0"/>
                </a:moveTo>
                <a:lnTo>
                  <a:pt x="3199976" y="0"/>
                </a:lnTo>
                <a:lnTo>
                  <a:pt x="3199976" y="3056944"/>
                </a:lnTo>
                <a:lnTo>
                  <a:pt x="0" y="30569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62000" y="425951"/>
            <a:ext cx="1558081" cy="1526270"/>
          </a:xfrm>
          <a:custGeom>
            <a:avLst/>
            <a:gdLst/>
            <a:ahLst/>
            <a:cxnLst/>
            <a:rect l="l" t="t" r="r" b="b"/>
            <a:pathLst>
              <a:path w="1558081" h="1526270">
                <a:moveTo>
                  <a:pt x="0" y="0"/>
                </a:moveTo>
                <a:lnTo>
                  <a:pt x="1558081" y="0"/>
                </a:lnTo>
                <a:lnTo>
                  <a:pt x="1558081" y="1526270"/>
                </a:lnTo>
                <a:lnTo>
                  <a:pt x="0" y="15262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58273" y="971248"/>
            <a:ext cx="1311481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4000" i="1" dirty="0" err="1"/>
              <a:t>Xác</a:t>
            </a:r>
            <a:r>
              <a:rPr lang="vi-VN" sz="4000" i="1" dirty="0"/>
              <a:t> </a:t>
            </a:r>
            <a:r>
              <a:rPr lang="vi-VN" sz="4000" i="1" dirty="0" err="1"/>
              <a:t>định</a:t>
            </a:r>
            <a:r>
              <a:rPr lang="vi-VN" sz="4000" i="1" dirty="0"/>
              <a:t> </a:t>
            </a:r>
            <a:r>
              <a:rPr lang="vi-VN" sz="4000" i="1" dirty="0" err="1"/>
              <a:t>người</a:t>
            </a:r>
            <a:r>
              <a:rPr lang="vi-VN" sz="4000" i="1" dirty="0"/>
              <a:t>, cơ quan, </a:t>
            </a:r>
            <a:r>
              <a:rPr lang="vi-VN" sz="4000" i="1" dirty="0" err="1"/>
              <a:t>tổ</a:t>
            </a:r>
            <a:r>
              <a:rPr lang="vi-VN" sz="4000" i="1" dirty="0"/>
              <a:t> </a:t>
            </a:r>
            <a:r>
              <a:rPr lang="vi-VN" sz="4000" i="1" dirty="0" err="1"/>
              <a:t>chức</a:t>
            </a:r>
            <a:r>
              <a:rPr lang="vi-VN" sz="4000" i="1" dirty="0"/>
              <a:t> </a:t>
            </a:r>
            <a:r>
              <a:rPr lang="vi-VN" sz="4000" i="1" dirty="0" err="1"/>
              <a:t>nhận</a:t>
            </a:r>
            <a:r>
              <a:rPr lang="vi-VN" sz="4000" i="1" dirty="0"/>
              <a:t> đơn 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01000" y="4012946"/>
            <a:ext cx="9601200" cy="428215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đơn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cơ quan,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  <p:pic>
        <p:nvPicPr>
          <p:cNvPr id="10" name="Picture 3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41040" y="3924300"/>
            <a:ext cx="5361076" cy="428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228" y="1093052"/>
            <a:ext cx="16176118" cy="8229600"/>
          </a:xfrm>
          <a:custGeom>
            <a:avLst/>
            <a:gdLst/>
            <a:ahLst/>
            <a:cxnLst/>
            <a:rect l="l" t="t" r="r" b="b"/>
            <a:pathLst>
              <a:path w="16176118" h="8229600">
                <a:moveTo>
                  <a:pt x="0" y="0"/>
                </a:moveTo>
                <a:lnTo>
                  <a:pt x="16176118" y="0"/>
                </a:lnTo>
                <a:lnTo>
                  <a:pt x="161761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748195" y="2319757"/>
            <a:ext cx="11534268" cy="6545697"/>
          </a:xfrm>
          <a:custGeom>
            <a:avLst/>
            <a:gdLst/>
            <a:ahLst/>
            <a:cxnLst/>
            <a:rect l="l" t="t" r="r" b="b"/>
            <a:pathLst>
              <a:path w="11534268" h="6545697">
                <a:moveTo>
                  <a:pt x="0" y="0"/>
                </a:moveTo>
                <a:lnTo>
                  <a:pt x="11534268" y="0"/>
                </a:lnTo>
                <a:lnTo>
                  <a:pt x="11534268" y="6545698"/>
                </a:lnTo>
                <a:lnTo>
                  <a:pt x="0" y="65456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080151" y="1541564"/>
            <a:ext cx="7315200" cy="2560320"/>
          </a:xfrm>
          <a:custGeom>
            <a:avLst/>
            <a:gdLst/>
            <a:ahLst/>
            <a:cxnLst/>
            <a:rect l="l" t="t" r="r" b="b"/>
            <a:pathLst>
              <a:path w="7315200" h="2560320">
                <a:moveTo>
                  <a:pt x="0" y="0"/>
                </a:moveTo>
                <a:lnTo>
                  <a:pt x="7315200" y="0"/>
                </a:lnTo>
                <a:lnTo>
                  <a:pt x="7315200" y="2560320"/>
                </a:lnTo>
                <a:lnTo>
                  <a:pt x="0" y="25603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313760" y="7794180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0" y="0"/>
                </a:moveTo>
                <a:lnTo>
                  <a:pt x="3199976" y="0"/>
                </a:lnTo>
                <a:lnTo>
                  <a:pt x="3199976" y="3056944"/>
                </a:lnTo>
                <a:lnTo>
                  <a:pt x="0" y="30569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79892" y="657970"/>
            <a:ext cx="1767188" cy="1767188"/>
          </a:xfrm>
          <a:custGeom>
            <a:avLst/>
            <a:gdLst/>
            <a:ahLst/>
            <a:cxnLst/>
            <a:rect l="l" t="t" r="r" b="b"/>
            <a:pathLst>
              <a:path w="1767188" h="1767188">
                <a:moveTo>
                  <a:pt x="0" y="0"/>
                </a:moveTo>
                <a:lnTo>
                  <a:pt x="1767188" y="0"/>
                </a:lnTo>
                <a:lnTo>
                  <a:pt x="1767188" y="1767188"/>
                </a:lnTo>
                <a:lnTo>
                  <a:pt x="0" y="17671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117165" y="6736324"/>
            <a:ext cx="3372422" cy="4114800"/>
          </a:xfrm>
          <a:custGeom>
            <a:avLst/>
            <a:gdLst/>
            <a:ahLst/>
            <a:cxnLst/>
            <a:rect l="l" t="t" r="r" b="b"/>
            <a:pathLst>
              <a:path w="3372422" h="4114800">
                <a:moveTo>
                  <a:pt x="0" y="0"/>
                </a:moveTo>
                <a:lnTo>
                  <a:pt x="3372422" y="0"/>
                </a:lnTo>
                <a:lnTo>
                  <a:pt x="33724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573089" y="-375446"/>
            <a:ext cx="3693745" cy="3714003"/>
          </a:xfrm>
          <a:custGeom>
            <a:avLst/>
            <a:gdLst/>
            <a:ahLst/>
            <a:cxnLst/>
            <a:rect l="l" t="t" r="r" b="b"/>
            <a:pathLst>
              <a:path w="3693745" h="3714003">
                <a:moveTo>
                  <a:pt x="0" y="0"/>
                </a:moveTo>
                <a:lnTo>
                  <a:pt x="3693745" y="0"/>
                </a:lnTo>
                <a:lnTo>
                  <a:pt x="3693745" y="3714003"/>
                </a:lnTo>
                <a:lnTo>
                  <a:pt x="0" y="37140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206335" y="1866900"/>
            <a:ext cx="7062831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đơn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61413" y="4427220"/>
            <a:ext cx="7434839" cy="2670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cô (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cô (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Ban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4000" dirty="0">
              <a:solidFill>
                <a:srgbClr val="246E7F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5941" y="1028700"/>
            <a:ext cx="16176118" cy="8229600"/>
          </a:xfrm>
          <a:custGeom>
            <a:avLst/>
            <a:gdLst/>
            <a:ahLst/>
            <a:cxnLst/>
            <a:rect l="l" t="t" r="r" b="b"/>
            <a:pathLst>
              <a:path w="16176118" h="8229600">
                <a:moveTo>
                  <a:pt x="0" y="0"/>
                </a:moveTo>
                <a:lnTo>
                  <a:pt x="16176118" y="0"/>
                </a:lnTo>
                <a:lnTo>
                  <a:pt x="161761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401014" y="2247900"/>
            <a:ext cx="11534268" cy="6545697"/>
          </a:xfrm>
          <a:custGeom>
            <a:avLst/>
            <a:gdLst/>
            <a:ahLst/>
            <a:cxnLst/>
            <a:rect l="l" t="t" r="r" b="b"/>
            <a:pathLst>
              <a:path w="11534268" h="6545697">
                <a:moveTo>
                  <a:pt x="0" y="0"/>
                </a:moveTo>
                <a:lnTo>
                  <a:pt x="11534268" y="0"/>
                </a:lnTo>
                <a:lnTo>
                  <a:pt x="11534268" y="6545698"/>
                </a:lnTo>
                <a:lnTo>
                  <a:pt x="0" y="65456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32970" y="1560196"/>
            <a:ext cx="7315200" cy="2560320"/>
          </a:xfrm>
          <a:custGeom>
            <a:avLst/>
            <a:gdLst/>
            <a:ahLst/>
            <a:cxnLst/>
            <a:rect l="l" t="t" r="r" b="b"/>
            <a:pathLst>
              <a:path w="7315200" h="2560320">
                <a:moveTo>
                  <a:pt x="0" y="0"/>
                </a:moveTo>
                <a:lnTo>
                  <a:pt x="7315200" y="0"/>
                </a:lnTo>
                <a:lnTo>
                  <a:pt x="7315200" y="2560320"/>
                </a:lnTo>
                <a:lnTo>
                  <a:pt x="0" y="25603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544047" y="7729828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0" y="0"/>
                </a:moveTo>
                <a:lnTo>
                  <a:pt x="3199976" y="0"/>
                </a:lnTo>
                <a:lnTo>
                  <a:pt x="3199976" y="3056944"/>
                </a:lnTo>
                <a:lnTo>
                  <a:pt x="0" y="30569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32711" y="676602"/>
            <a:ext cx="1767188" cy="1767188"/>
          </a:xfrm>
          <a:custGeom>
            <a:avLst/>
            <a:gdLst/>
            <a:ahLst/>
            <a:cxnLst/>
            <a:rect l="l" t="t" r="r" b="b"/>
            <a:pathLst>
              <a:path w="1767188" h="1767188">
                <a:moveTo>
                  <a:pt x="0" y="0"/>
                </a:moveTo>
                <a:lnTo>
                  <a:pt x="1767188" y="0"/>
                </a:lnTo>
                <a:lnTo>
                  <a:pt x="1767188" y="1767188"/>
                </a:lnTo>
                <a:lnTo>
                  <a:pt x="0" y="17671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886878" y="6671972"/>
            <a:ext cx="3372422" cy="4114800"/>
          </a:xfrm>
          <a:custGeom>
            <a:avLst/>
            <a:gdLst/>
            <a:ahLst/>
            <a:cxnLst/>
            <a:rect l="l" t="t" r="r" b="b"/>
            <a:pathLst>
              <a:path w="3372422" h="4114800">
                <a:moveTo>
                  <a:pt x="0" y="0"/>
                </a:moveTo>
                <a:lnTo>
                  <a:pt x="3372422" y="0"/>
                </a:lnTo>
                <a:lnTo>
                  <a:pt x="33724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573089" y="-375446"/>
            <a:ext cx="3693745" cy="3714003"/>
          </a:xfrm>
          <a:custGeom>
            <a:avLst/>
            <a:gdLst/>
            <a:ahLst/>
            <a:cxnLst/>
            <a:rect l="l" t="t" r="r" b="b"/>
            <a:pathLst>
              <a:path w="3693745" h="3714003">
                <a:moveTo>
                  <a:pt x="0" y="0"/>
                </a:moveTo>
                <a:lnTo>
                  <a:pt x="3693745" y="0"/>
                </a:lnTo>
                <a:lnTo>
                  <a:pt x="3693745" y="3714003"/>
                </a:lnTo>
                <a:lnTo>
                  <a:pt x="0" y="37140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859154" y="1885532"/>
            <a:ext cx="7062831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đơn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14232" y="4445852"/>
            <a:ext cx="7434839" cy="2670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cô (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cô (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4000" dirty="0">
              <a:solidFill>
                <a:srgbClr val="246E7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5941" y="1028700"/>
            <a:ext cx="16176118" cy="8229600"/>
          </a:xfrm>
          <a:custGeom>
            <a:avLst/>
            <a:gdLst/>
            <a:ahLst/>
            <a:cxnLst/>
            <a:rect l="l" t="t" r="r" b="b"/>
            <a:pathLst>
              <a:path w="16176118" h="8229600">
                <a:moveTo>
                  <a:pt x="0" y="0"/>
                </a:moveTo>
                <a:lnTo>
                  <a:pt x="16176118" y="0"/>
                </a:lnTo>
                <a:lnTo>
                  <a:pt x="161761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653443" y="2247900"/>
            <a:ext cx="11534268" cy="6545697"/>
          </a:xfrm>
          <a:custGeom>
            <a:avLst/>
            <a:gdLst/>
            <a:ahLst/>
            <a:cxnLst/>
            <a:rect l="l" t="t" r="r" b="b"/>
            <a:pathLst>
              <a:path w="11534268" h="6545697">
                <a:moveTo>
                  <a:pt x="0" y="0"/>
                </a:moveTo>
                <a:lnTo>
                  <a:pt x="11534268" y="0"/>
                </a:lnTo>
                <a:lnTo>
                  <a:pt x="11534268" y="6545698"/>
                </a:lnTo>
                <a:lnTo>
                  <a:pt x="0" y="65456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985398" y="1016852"/>
            <a:ext cx="9518331" cy="3013175"/>
          </a:xfrm>
          <a:custGeom>
            <a:avLst/>
            <a:gdLst/>
            <a:ahLst/>
            <a:cxnLst/>
            <a:rect l="l" t="t" r="r" b="b"/>
            <a:pathLst>
              <a:path w="7315200" h="2560320">
                <a:moveTo>
                  <a:pt x="0" y="0"/>
                </a:moveTo>
                <a:lnTo>
                  <a:pt x="7315200" y="0"/>
                </a:lnTo>
                <a:lnTo>
                  <a:pt x="7315200" y="2560320"/>
                </a:lnTo>
                <a:lnTo>
                  <a:pt x="0" y="25603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544047" y="7729828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0" y="0"/>
                </a:moveTo>
                <a:lnTo>
                  <a:pt x="3199976" y="0"/>
                </a:lnTo>
                <a:lnTo>
                  <a:pt x="3199976" y="3056944"/>
                </a:lnTo>
                <a:lnTo>
                  <a:pt x="0" y="30569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69130" y="480712"/>
            <a:ext cx="1767188" cy="1767188"/>
          </a:xfrm>
          <a:custGeom>
            <a:avLst/>
            <a:gdLst/>
            <a:ahLst/>
            <a:cxnLst/>
            <a:rect l="l" t="t" r="r" b="b"/>
            <a:pathLst>
              <a:path w="1767188" h="1767188">
                <a:moveTo>
                  <a:pt x="0" y="0"/>
                </a:moveTo>
                <a:lnTo>
                  <a:pt x="1767188" y="0"/>
                </a:lnTo>
                <a:lnTo>
                  <a:pt x="1767188" y="1767188"/>
                </a:lnTo>
                <a:lnTo>
                  <a:pt x="0" y="17671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886878" y="6671972"/>
            <a:ext cx="3372422" cy="4114800"/>
          </a:xfrm>
          <a:custGeom>
            <a:avLst/>
            <a:gdLst/>
            <a:ahLst/>
            <a:cxnLst/>
            <a:rect l="l" t="t" r="r" b="b"/>
            <a:pathLst>
              <a:path w="3372422" h="4114800">
                <a:moveTo>
                  <a:pt x="0" y="0"/>
                </a:moveTo>
                <a:lnTo>
                  <a:pt x="3372422" y="0"/>
                </a:lnTo>
                <a:lnTo>
                  <a:pt x="33724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573089" y="-375446"/>
            <a:ext cx="3693745" cy="3714003"/>
          </a:xfrm>
          <a:custGeom>
            <a:avLst/>
            <a:gdLst/>
            <a:ahLst/>
            <a:cxnLst/>
            <a:rect l="l" t="t" r="r" b="b"/>
            <a:pathLst>
              <a:path w="3693745" h="3714003">
                <a:moveTo>
                  <a:pt x="0" y="0"/>
                </a:moveTo>
                <a:lnTo>
                  <a:pt x="3693745" y="0"/>
                </a:lnTo>
                <a:lnTo>
                  <a:pt x="3693745" y="3714003"/>
                </a:lnTo>
                <a:lnTo>
                  <a:pt x="0" y="37140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444367" y="1195479"/>
            <a:ext cx="8401547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</a:rPr>
              <a:t>Giúp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bố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mẹ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viết</a:t>
            </a:r>
            <a:r>
              <a:rPr lang="vi-VN" sz="4000" b="1" dirty="0">
                <a:solidFill>
                  <a:schemeClr val="tx1"/>
                </a:solidFill>
              </a:rPr>
              <a:t> đơn </a:t>
            </a:r>
            <a:r>
              <a:rPr lang="vi-VN" sz="4000" b="1" dirty="0" err="1">
                <a:solidFill>
                  <a:schemeClr val="tx1"/>
                </a:solidFill>
              </a:rPr>
              <a:t>trình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bày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nguyện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vọng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của</a:t>
            </a:r>
            <a:r>
              <a:rPr lang="vi-VN" sz="4000" b="1" dirty="0">
                <a:solidFill>
                  <a:schemeClr val="tx1"/>
                </a:solidFill>
              </a:rPr>
              <a:t> gia </a:t>
            </a:r>
            <a:r>
              <a:rPr lang="vi-VN" sz="4000" b="1" dirty="0" err="1">
                <a:solidFill>
                  <a:schemeClr val="tx1"/>
                </a:solidFill>
              </a:rPr>
              <a:t>đình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hoặc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xóm</a:t>
            </a:r>
            <a:r>
              <a:rPr lang="vi-VN" sz="4000" b="1" dirty="0">
                <a:solidFill>
                  <a:schemeClr val="tx1"/>
                </a:solidFill>
              </a:rPr>
              <a:t>, </a:t>
            </a:r>
            <a:r>
              <a:rPr lang="vi-VN" sz="4000" b="1" dirty="0" err="1">
                <a:solidFill>
                  <a:schemeClr val="tx1"/>
                </a:solidFill>
              </a:rPr>
              <a:t>phố</a:t>
            </a:r>
            <a:r>
              <a:rPr lang="vi-VN" sz="4000" b="1" dirty="0">
                <a:solidFill>
                  <a:schemeClr val="tx1"/>
                </a:solidFill>
              </a:rPr>
              <a:t> em. </a:t>
            </a:r>
            <a:endParaRPr lang="vi-VN" sz="4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66661" y="4355363"/>
            <a:ext cx="7037269" cy="2674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thôn,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Ủy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ban nhân dân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phường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4000" dirty="0">
              <a:solidFill>
                <a:srgbClr val="246E7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2795" y="-38100"/>
            <a:ext cx="9071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2982113" y="6743700"/>
            <a:ext cx="10666854" cy="0"/>
          </a:xfrm>
          <a:prstGeom prst="line">
            <a:avLst/>
          </a:prstGeom>
          <a:ln w="57150">
            <a:solidFill>
              <a:srgbClr val="CCA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7"/>
          <p:cNvSpPr/>
          <p:nvPr/>
        </p:nvSpPr>
        <p:spPr>
          <a:xfrm>
            <a:off x="-859398" y="3009901"/>
            <a:ext cx="4984511" cy="3733800"/>
          </a:xfrm>
          <a:custGeom>
            <a:avLst/>
            <a:gdLst/>
            <a:ahLst/>
            <a:cxnLst/>
            <a:rect l="l" t="t" r="r" b="b"/>
            <a:pathLst>
              <a:path w="11034101" h="8229600">
                <a:moveTo>
                  <a:pt x="0" y="0"/>
                </a:moveTo>
                <a:lnTo>
                  <a:pt x="11034100" y="0"/>
                </a:lnTo>
                <a:lnTo>
                  <a:pt x="110341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2400"/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5029200" y="1562116"/>
            <a:ext cx="13258800" cy="2666982"/>
          </a:xfrm>
          <a:prstGeom prst="wedgeRoundRectCallout">
            <a:avLst>
              <a:gd name="adj1" fmla="val -55302"/>
              <a:gd name="adj2" fmla="val 38159"/>
              <a:gd name="adj3" fmla="val 16667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400">
                <a:solidFill>
                  <a:schemeClr val="tx1"/>
                </a:solidFill>
              </a:rPr>
              <a:t>Viết đơn khi muốn xin nghỉ học, xin vào câu lạc bộ của trường, xin tham gia hoạt động tập thể của trường,…</a:t>
            </a: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/>
          <p:cNvSpPr/>
          <p:nvPr/>
        </p:nvSpPr>
        <p:spPr>
          <a:xfrm>
            <a:off x="5029200" y="4533900"/>
            <a:ext cx="13258800" cy="1905000"/>
          </a:xfrm>
          <a:prstGeom prst="wedgeRoundRectCallout">
            <a:avLst>
              <a:gd name="adj1" fmla="val -54174"/>
              <a:gd name="adj2" fmla="val 38052"/>
              <a:gd name="adj3" fmla="val 16667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400">
                <a:solidFill>
                  <a:schemeClr val="tx1"/>
                </a:solidFill>
              </a:rPr>
              <a:t>Viết đơn gửi cho thầy cô giáo, ban giám hiệu, chủ nhiệm câu lạc bộ,…</a:t>
            </a: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3" name="Speech Bubble: Rectangle with Corners Rounded 12"/>
          <p:cNvSpPr/>
          <p:nvPr/>
        </p:nvSpPr>
        <p:spPr>
          <a:xfrm>
            <a:off x="5024437" y="6857997"/>
            <a:ext cx="13258800" cy="2362200"/>
          </a:xfrm>
          <a:prstGeom prst="wedgeRoundRectCallout">
            <a:avLst>
              <a:gd name="adj1" fmla="val -54879"/>
              <a:gd name="adj2" fmla="val -47448"/>
              <a:gd name="adj3" fmla="val 16667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400">
                <a:solidFill>
                  <a:schemeClr val="tx1"/>
                </a:solidFill>
              </a:rPr>
              <a:t>Thường có quốc hiệu, tiêu ngữ, người nhận đơn, ngày tháng viết đơn, lí do viết đơn, chữ kí của người viết đơn,…</a:t>
            </a:r>
            <a:endParaRPr lang="en-US" sz="4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5941" y="1028700"/>
            <a:ext cx="16176118" cy="8229600"/>
          </a:xfrm>
          <a:custGeom>
            <a:avLst/>
            <a:gdLst/>
            <a:ahLst/>
            <a:cxnLst/>
            <a:rect l="l" t="t" r="r" b="b"/>
            <a:pathLst>
              <a:path w="16176118" h="8229600">
                <a:moveTo>
                  <a:pt x="0" y="0"/>
                </a:moveTo>
                <a:lnTo>
                  <a:pt x="16176118" y="0"/>
                </a:lnTo>
                <a:lnTo>
                  <a:pt x="161761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30651" y="1402589"/>
            <a:ext cx="17324872" cy="8389111"/>
          </a:xfrm>
          <a:custGeom>
            <a:avLst/>
            <a:gdLst/>
            <a:ahLst/>
            <a:cxnLst/>
            <a:rect l="l" t="t" r="r" b="b"/>
            <a:pathLst>
              <a:path w="11534268" h="6545697">
                <a:moveTo>
                  <a:pt x="0" y="0"/>
                </a:moveTo>
                <a:lnTo>
                  <a:pt x="11534268" y="0"/>
                </a:lnTo>
                <a:lnTo>
                  <a:pt x="11534268" y="6545698"/>
                </a:lnTo>
                <a:lnTo>
                  <a:pt x="0" y="65456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790931" y="7701446"/>
            <a:ext cx="3693745" cy="3714003"/>
          </a:xfrm>
          <a:custGeom>
            <a:avLst/>
            <a:gdLst/>
            <a:ahLst/>
            <a:cxnLst/>
            <a:rect l="l" t="t" r="r" b="b"/>
            <a:pathLst>
              <a:path w="3693745" h="3714003">
                <a:moveTo>
                  <a:pt x="0" y="0"/>
                </a:moveTo>
                <a:lnTo>
                  <a:pt x="3693744" y="0"/>
                </a:lnTo>
                <a:lnTo>
                  <a:pt x="3693744" y="3714003"/>
                </a:lnTo>
                <a:lnTo>
                  <a:pt x="0" y="37140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5632071" y="-499772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3199976" y="3056944"/>
                </a:moveTo>
                <a:lnTo>
                  <a:pt x="0" y="3056944"/>
                </a:lnTo>
                <a:lnTo>
                  <a:pt x="0" y="0"/>
                </a:lnTo>
                <a:lnTo>
                  <a:pt x="3199976" y="0"/>
                </a:lnTo>
                <a:lnTo>
                  <a:pt x="3199976" y="305694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232429" y="7255427"/>
            <a:ext cx="2415392" cy="2814747"/>
          </a:xfrm>
          <a:custGeom>
            <a:avLst/>
            <a:gdLst/>
            <a:ahLst/>
            <a:cxnLst/>
            <a:rect l="l" t="t" r="r" b="b"/>
            <a:pathLst>
              <a:path w="2170382" h="2253967">
                <a:moveTo>
                  <a:pt x="0" y="0"/>
                </a:moveTo>
                <a:lnTo>
                  <a:pt x="2170382" y="0"/>
                </a:lnTo>
                <a:lnTo>
                  <a:pt x="2170382" y="2253967"/>
                </a:lnTo>
                <a:lnTo>
                  <a:pt x="0" y="22539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-544047" y="-499772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0" y="3056944"/>
                </a:moveTo>
                <a:lnTo>
                  <a:pt x="3199976" y="3056944"/>
                </a:lnTo>
                <a:lnTo>
                  <a:pt x="3199976" y="0"/>
                </a:lnTo>
                <a:lnTo>
                  <a:pt x="0" y="0"/>
                </a:lnTo>
                <a:lnTo>
                  <a:pt x="0" y="305694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35"/>
          <p:cNvSpPr txBox="1"/>
          <p:nvPr/>
        </p:nvSpPr>
        <p:spPr>
          <a:xfrm>
            <a:off x="1047474" y="4011127"/>
            <a:ext cx="17008049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cs typeface="Arial" panose="020B0604020202020204" pitchFamily="34" charset="0"/>
              </a:rPr>
              <a:t>BÀI 2: CHĂM HỌC, CHĂM LÀM</a:t>
            </a:r>
            <a:endParaRPr lang="vi-VN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1: VIẾT ĐƠN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544047" y="7729828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0" y="0"/>
                </a:moveTo>
                <a:lnTo>
                  <a:pt x="3199976" y="0"/>
                </a:lnTo>
                <a:lnTo>
                  <a:pt x="3199976" y="3056944"/>
                </a:lnTo>
                <a:lnTo>
                  <a:pt x="0" y="30569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15632071" y="-499772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3199976" y="3056944"/>
                </a:moveTo>
                <a:lnTo>
                  <a:pt x="0" y="3056944"/>
                </a:lnTo>
                <a:lnTo>
                  <a:pt x="0" y="0"/>
                </a:lnTo>
                <a:lnTo>
                  <a:pt x="3199976" y="0"/>
                </a:lnTo>
                <a:lnTo>
                  <a:pt x="3199976" y="305694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942566" y="-499772"/>
            <a:ext cx="3693745" cy="3714003"/>
          </a:xfrm>
          <a:custGeom>
            <a:avLst/>
            <a:gdLst/>
            <a:ahLst/>
            <a:cxnLst/>
            <a:rect l="l" t="t" r="r" b="b"/>
            <a:pathLst>
              <a:path w="3693745" h="3714003">
                <a:moveTo>
                  <a:pt x="0" y="0"/>
                </a:moveTo>
                <a:lnTo>
                  <a:pt x="3693745" y="0"/>
                </a:lnTo>
                <a:lnTo>
                  <a:pt x="3693745" y="3714003"/>
                </a:lnTo>
                <a:lnTo>
                  <a:pt x="0" y="37140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6"/>
          <p:cNvSpPr txBox="1"/>
          <p:nvPr/>
        </p:nvSpPr>
        <p:spPr>
          <a:xfrm>
            <a:off x="5065474" y="751269"/>
            <a:ext cx="8463037" cy="117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0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62000" y="3491731"/>
            <a:ext cx="16611600" cy="4238098"/>
            <a:chOff x="762000" y="3491731"/>
            <a:chExt cx="16611600" cy="4238098"/>
          </a:xfrm>
        </p:grpSpPr>
        <p:sp>
          <p:nvSpPr>
            <p:cNvPr id="17" name="Freeform 3"/>
            <p:cNvSpPr/>
            <p:nvPr/>
          </p:nvSpPr>
          <p:spPr>
            <a:xfrm>
              <a:off x="6781800" y="3491731"/>
              <a:ext cx="4572000" cy="4238098"/>
            </a:xfrm>
            <a:custGeom>
              <a:avLst/>
              <a:gdLst/>
              <a:ahLst/>
              <a:cxnLst/>
              <a:rect l="l" t="t" r="r" b="b"/>
              <a:pathLst>
                <a:path w="9644062" h="8229600">
                  <a:moveTo>
                    <a:pt x="0" y="0"/>
                  </a:moveTo>
                  <a:lnTo>
                    <a:pt x="9644062" y="0"/>
                  </a:lnTo>
                  <a:lnTo>
                    <a:pt x="9644062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"/>
            <p:cNvSpPr/>
            <p:nvPr/>
          </p:nvSpPr>
          <p:spPr>
            <a:xfrm>
              <a:off x="12801600" y="3491731"/>
              <a:ext cx="4572000" cy="4238098"/>
            </a:xfrm>
            <a:custGeom>
              <a:avLst/>
              <a:gdLst/>
              <a:ahLst/>
              <a:cxnLst/>
              <a:rect l="l" t="t" r="r" b="b"/>
              <a:pathLst>
                <a:path w="9644062" h="8229600">
                  <a:moveTo>
                    <a:pt x="0" y="0"/>
                  </a:moveTo>
                  <a:lnTo>
                    <a:pt x="9644062" y="0"/>
                  </a:lnTo>
                  <a:lnTo>
                    <a:pt x="9644062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"/>
            <p:cNvSpPr/>
            <p:nvPr/>
          </p:nvSpPr>
          <p:spPr>
            <a:xfrm>
              <a:off x="762000" y="3491731"/>
              <a:ext cx="4572000" cy="4238098"/>
            </a:xfrm>
            <a:custGeom>
              <a:avLst/>
              <a:gdLst/>
              <a:ahLst/>
              <a:cxnLst/>
              <a:rect l="l" t="t" r="r" b="b"/>
              <a:pathLst>
                <a:path w="9644062" h="8229600">
                  <a:moveTo>
                    <a:pt x="0" y="0"/>
                  </a:moveTo>
                  <a:lnTo>
                    <a:pt x="9644062" y="0"/>
                  </a:lnTo>
                  <a:lnTo>
                    <a:pt x="9644062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4400" y="4118977"/>
              <a:ext cx="4038176" cy="2766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/>
                <a:t>01. 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cấu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tạo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đơn</a:t>
              </a:r>
              <a:endPara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48712" y="4118976"/>
              <a:ext cx="4038176" cy="184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/>
                <a:t>02. 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Rút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ra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endPara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93883" y="4118976"/>
              <a:ext cx="4038176" cy="184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/>
                <a:t>03.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</a:t>
              </a:r>
              <a:r>
                <a:rPr lang="vi-VN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endPara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6230600" y="5905500"/>
            <a:ext cx="2057400" cy="4381500"/>
          </a:xfrm>
          <a:custGeom>
            <a:avLst/>
            <a:gdLst/>
            <a:ahLst/>
            <a:cxnLst/>
            <a:rect l="l" t="t" r="r" b="b"/>
            <a:pathLst>
              <a:path w="2526819" h="5128230">
                <a:moveTo>
                  <a:pt x="0" y="0"/>
                </a:moveTo>
                <a:lnTo>
                  <a:pt x="2526819" y="0"/>
                </a:lnTo>
                <a:lnTo>
                  <a:pt x="2526819" y="5128230"/>
                </a:lnTo>
                <a:lnTo>
                  <a:pt x="0" y="51282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559870" y="-3006064"/>
            <a:ext cx="9168259" cy="16299128"/>
          </a:xfrm>
          <a:custGeom>
            <a:avLst/>
            <a:gdLst/>
            <a:ahLst/>
            <a:cxnLst/>
            <a:rect l="l" t="t" r="r" b="b"/>
            <a:pathLst>
              <a:path w="9168259" h="16299128">
                <a:moveTo>
                  <a:pt x="0" y="0"/>
                </a:moveTo>
                <a:lnTo>
                  <a:pt x="9168260" y="0"/>
                </a:lnTo>
                <a:lnTo>
                  <a:pt x="9168260" y="16299128"/>
                </a:lnTo>
                <a:lnTo>
                  <a:pt x="0" y="16299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424362" y="1028699"/>
            <a:ext cx="9644062" cy="8229600"/>
          </a:xfrm>
          <a:custGeom>
            <a:avLst/>
            <a:gdLst/>
            <a:ahLst/>
            <a:cxnLst/>
            <a:rect l="l" t="t" r="r" b="b"/>
            <a:pathLst>
              <a:path w="9644062" h="8229600">
                <a:moveTo>
                  <a:pt x="0" y="0"/>
                </a:moveTo>
                <a:lnTo>
                  <a:pt x="9644062" y="0"/>
                </a:lnTo>
                <a:lnTo>
                  <a:pt x="96440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508307" y="3970829"/>
            <a:ext cx="2475402" cy="2412485"/>
          </a:xfrm>
          <a:custGeom>
            <a:avLst/>
            <a:gdLst/>
            <a:ahLst/>
            <a:cxnLst/>
            <a:rect l="l" t="t" r="r" b="b"/>
            <a:pathLst>
              <a:path w="2475402" h="2412485">
                <a:moveTo>
                  <a:pt x="0" y="0"/>
                </a:moveTo>
                <a:lnTo>
                  <a:pt x="2475402" y="0"/>
                </a:lnTo>
                <a:lnTo>
                  <a:pt x="2475402" y="2412485"/>
                </a:lnTo>
                <a:lnTo>
                  <a:pt x="0" y="24124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790931" y="7701446"/>
            <a:ext cx="3693745" cy="3714003"/>
          </a:xfrm>
          <a:custGeom>
            <a:avLst/>
            <a:gdLst/>
            <a:ahLst/>
            <a:cxnLst/>
            <a:rect l="l" t="t" r="r" b="b"/>
            <a:pathLst>
              <a:path w="3693745" h="3714003">
                <a:moveTo>
                  <a:pt x="0" y="0"/>
                </a:moveTo>
                <a:lnTo>
                  <a:pt x="3693744" y="0"/>
                </a:lnTo>
                <a:lnTo>
                  <a:pt x="3693744" y="3714003"/>
                </a:lnTo>
                <a:lnTo>
                  <a:pt x="0" y="37140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15632071" y="-499772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3199976" y="3056944"/>
                </a:moveTo>
                <a:lnTo>
                  <a:pt x="0" y="3056944"/>
                </a:lnTo>
                <a:lnTo>
                  <a:pt x="0" y="0"/>
                </a:lnTo>
                <a:lnTo>
                  <a:pt x="3199976" y="0"/>
                </a:lnTo>
                <a:lnTo>
                  <a:pt x="3199976" y="305694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544047" y="-499772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0" y="3056944"/>
                </a:moveTo>
                <a:lnTo>
                  <a:pt x="3199976" y="3056944"/>
                </a:lnTo>
                <a:lnTo>
                  <a:pt x="3199976" y="0"/>
                </a:lnTo>
                <a:lnTo>
                  <a:pt x="0" y="0"/>
                </a:lnTo>
                <a:lnTo>
                  <a:pt x="0" y="305694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880867" y="6456740"/>
            <a:ext cx="2851214" cy="4114800"/>
          </a:xfrm>
          <a:custGeom>
            <a:avLst/>
            <a:gdLst/>
            <a:ahLst/>
            <a:cxnLst/>
            <a:rect l="l" t="t" r="r" b="b"/>
            <a:pathLst>
              <a:path w="2851214" h="4114800">
                <a:moveTo>
                  <a:pt x="0" y="0"/>
                </a:moveTo>
                <a:lnTo>
                  <a:pt x="2851214" y="0"/>
                </a:lnTo>
                <a:lnTo>
                  <a:pt x="2851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880725" y="3475226"/>
            <a:ext cx="1730567" cy="230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0"/>
              </a:lnSpc>
            </a:pPr>
            <a:r>
              <a:rPr lang="en-US" sz="7000" b="1" dirty="0">
                <a:solidFill>
                  <a:srgbClr val="0E2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38103" y="2781300"/>
            <a:ext cx="5323187" cy="4406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 XÉT VỀ CẤU TẠO CỦA ĐƠN</a:t>
            </a:r>
            <a:endParaRPr lang="en-US" sz="6600" dirty="0">
              <a:solidFill>
                <a:srgbClr val="0E2C33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559870" y="-3282459"/>
            <a:ext cx="9168259" cy="16299128"/>
          </a:xfrm>
          <a:custGeom>
            <a:avLst/>
            <a:gdLst/>
            <a:ahLst/>
            <a:cxnLst/>
            <a:rect l="l" t="t" r="r" b="b"/>
            <a:pathLst>
              <a:path w="9168259" h="16299128">
                <a:moveTo>
                  <a:pt x="0" y="0"/>
                </a:moveTo>
                <a:lnTo>
                  <a:pt x="9168260" y="0"/>
                </a:lnTo>
                <a:lnTo>
                  <a:pt x="9168260" y="16299128"/>
                </a:lnTo>
                <a:lnTo>
                  <a:pt x="0" y="16299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028295" y="262299"/>
            <a:ext cx="11237049" cy="5711295"/>
          </a:xfrm>
          <a:custGeom>
            <a:avLst/>
            <a:gdLst/>
            <a:ahLst/>
            <a:cxnLst/>
            <a:rect l="l" t="t" r="r" b="b"/>
            <a:pathLst>
              <a:path w="11534268" h="6545697">
                <a:moveTo>
                  <a:pt x="0" y="0"/>
                </a:moveTo>
                <a:lnTo>
                  <a:pt x="11534268" y="0"/>
                </a:lnTo>
                <a:lnTo>
                  <a:pt x="11534268" y="6545698"/>
                </a:lnTo>
                <a:lnTo>
                  <a:pt x="0" y="65456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5630737" y="7729828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3199976" y="0"/>
                </a:moveTo>
                <a:lnTo>
                  <a:pt x="0" y="0"/>
                </a:lnTo>
                <a:lnTo>
                  <a:pt x="0" y="3056944"/>
                </a:lnTo>
                <a:lnTo>
                  <a:pt x="3199976" y="3056944"/>
                </a:lnTo>
                <a:lnTo>
                  <a:pt x="319997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-544047" y="-499772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0" y="3056944"/>
                </a:moveTo>
                <a:lnTo>
                  <a:pt x="3199976" y="3056944"/>
                </a:lnTo>
                <a:lnTo>
                  <a:pt x="3199976" y="0"/>
                </a:lnTo>
                <a:lnTo>
                  <a:pt x="0" y="0"/>
                </a:lnTo>
                <a:lnTo>
                  <a:pt x="0" y="305694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6985235" y="1470521"/>
            <a:ext cx="9392942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SGK.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đơn trong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ai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gửi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ai,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nhằm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đích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159" y="4554972"/>
            <a:ext cx="6562892" cy="5753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reeform 6"/>
          <p:cNvSpPr/>
          <p:nvPr/>
        </p:nvSpPr>
        <p:spPr>
          <a:xfrm>
            <a:off x="16478802" y="-653852"/>
            <a:ext cx="3693745" cy="3714003"/>
          </a:xfrm>
          <a:custGeom>
            <a:avLst/>
            <a:gdLst/>
            <a:ahLst/>
            <a:cxnLst/>
            <a:rect l="l" t="t" r="r" b="b"/>
            <a:pathLst>
              <a:path w="3693745" h="3714003">
                <a:moveTo>
                  <a:pt x="0" y="0"/>
                </a:moveTo>
                <a:lnTo>
                  <a:pt x="3693745" y="0"/>
                </a:lnTo>
                <a:lnTo>
                  <a:pt x="3693745" y="3714003"/>
                </a:lnTo>
                <a:lnTo>
                  <a:pt x="0" y="37140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5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5239393" y="208996"/>
            <a:ext cx="940337" cy="15639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692039" y="5714612"/>
            <a:ext cx="11391108" cy="4030431"/>
            <a:chOff x="5827045" y="5973594"/>
            <a:chExt cx="11391108" cy="4030431"/>
          </a:xfrm>
        </p:grpSpPr>
        <p:sp>
          <p:nvSpPr>
            <p:cNvPr id="13" name="Rectangle: Rounded Corners 12"/>
            <p:cNvSpPr/>
            <p:nvPr/>
          </p:nvSpPr>
          <p:spPr>
            <a:xfrm>
              <a:off x="6820385" y="7079232"/>
              <a:ext cx="10397768" cy="29247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Đơn do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Chu Hoàng Minh Khôi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gửi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Ban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chủ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nhiệm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Câu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lạc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bộ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“Em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muốn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Toán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mục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đích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xin tham gia câu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lạc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bộ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045" y="5973594"/>
              <a:ext cx="1835857" cy="183585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5573089" y="-375446"/>
            <a:ext cx="3693745" cy="3714003"/>
          </a:xfrm>
          <a:custGeom>
            <a:avLst/>
            <a:gdLst/>
            <a:ahLst/>
            <a:cxnLst/>
            <a:rect l="l" t="t" r="r" b="b"/>
            <a:pathLst>
              <a:path w="3693745" h="3714003">
                <a:moveTo>
                  <a:pt x="0" y="0"/>
                </a:moveTo>
                <a:lnTo>
                  <a:pt x="3693745" y="0"/>
                </a:lnTo>
                <a:lnTo>
                  <a:pt x="3693745" y="3714003"/>
                </a:lnTo>
                <a:lnTo>
                  <a:pt x="0" y="3714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13857"/>
            <a:ext cx="7553795" cy="2286000"/>
            <a:chOff x="1028700" y="1028700"/>
            <a:chExt cx="7692598" cy="2692409"/>
          </a:xfrm>
        </p:grpSpPr>
        <p:sp>
          <p:nvSpPr>
            <p:cNvPr id="4" name="Freeform 4"/>
            <p:cNvSpPr/>
            <p:nvPr/>
          </p:nvSpPr>
          <p:spPr>
            <a:xfrm>
              <a:off x="1028700" y="1028700"/>
              <a:ext cx="7692598" cy="2692409"/>
            </a:xfrm>
            <a:custGeom>
              <a:avLst/>
              <a:gdLst/>
              <a:ahLst/>
              <a:cxnLst/>
              <a:rect l="l" t="t" r="r" b="b"/>
              <a:pathLst>
                <a:path w="7692598" h="2692409">
                  <a:moveTo>
                    <a:pt x="0" y="0"/>
                  </a:moveTo>
                  <a:lnTo>
                    <a:pt x="7692598" y="0"/>
                  </a:lnTo>
                  <a:lnTo>
                    <a:pt x="7692598" y="2692409"/>
                  </a:lnTo>
                  <a:lnTo>
                    <a:pt x="0" y="2692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26712" y="1749441"/>
              <a:ext cx="6496573" cy="982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60"/>
                </a:lnSpc>
              </a:pPr>
              <a:r>
                <a:rPr lang="vi-VN" sz="4000" b="1" i="1" dirty="0" err="1">
                  <a:solidFill>
                    <a:srgbClr val="332B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vi-VN" sz="4000" b="1" i="1" dirty="0">
                  <a:solidFill>
                    <a:srgbClr val="332B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i="1" dirty="0" err="1">
                  <a:solidFill>
                    <a:srgbClr val="332B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vi-VN" sz="4000" b="1" i="1" dirty="0">
                  <a:solidFill>
                    <a:srgbClr val="332B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i="1" dirty="0" err="1">
                  <a:solidFill>
                    <a:srgbClr val="332B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4000" b="1" i="1" dirty="0">
                <a:solidFill>
                  <a:srgbClr val="332B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428572" y="38100"/>
            <a:ext cx="1558081" cy="1477035"/>
          </a:xfrm>
          <a:custGeom>
            <a:avLst/>
            <a:gdLst/>
            <a:ahLst/>
            <a:cxnLst/>
            <a:rect l="l" t="t" r="r" b="b"/>
            <a:pathLst>
              <a:path w="1558081" h="1526270">
                <a:moveTo>
                  <a:pt x="0" y="0"/>
                </a:moveTo>
                <a:lnTo>
                  <a:pt x="1558081" y="0"/>
                </a:lnTo>
                <a:lnTo>
                  <a:pt x="1558081" y="1526270"/>
                </a:lnTo>
                <a:lnTo>
                  <a:pt x="0" y="15262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0"/>
          <p:cNvSpPr txBox="1"/>
          <p:nvPr/>
        </p:nvSpPr>
        <p:spPr>
          <a:xfrm>
            <a:off x="609600" y="2857500"/>
            <a:ext cx="6140726" cy="455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đơn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dung, đơn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22084" r="2757" b="9999"/>
          <a:stretch>
            <a:fillRect/>
          </a:stretch>
        </p:blipFill>
        <p:spPr>
          <a:xfrm>
            <a:off x="6966914" y="103187"/>
            <a:ext cx="11572759" cy="9307513"/>
          </a:xfrm>
          <a:prstGeom prst="rect">
            <a:avLst/>
          </a:prstGeom>
        </p:spPr>
      </p:pic>
      <p:pic>
        <p:nvPicPr>
          <p:cNvPr id="18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7919" y="7700869"/>
            <a:ext cx="6783294" cy="2586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332520" y="-3006065"/>
            <a:ext cx="9168259" cy="16299128"/>
          </a:xfrm>
          <a:custGeom>
            <a:avLst/>
            <a:gdLst/>
            <a:ahLst/>
            <a:cxnLst/>
            <a:rect l="l" t="t" r="r" b="b"/>
            <a:pathLst>
              <a:path w="9168259" h="16299128">
                <a:moveTo>
                  <a:pt x="0" y="0"/>
                </a:moveTo>
                <a:lnTo>
                  <a:pt x="9168260" y="0"/>
                </a:lnTo>
                <a:lnTo>
                  <a:pt x="9168260" y="16299128"/>
                </a:lnTo>
                <a:lnTo>
                  <a:pt x="0" y="16299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573089" y="-375446"/>
            <a:ext cx="3693745" cy="3714003"/>
          </a:xfrm>
          <a:custGeom>
            <a:avLst/>
            <a:gdLst/>
            <a:ahLst/>
            <a:cxnLst/>
            <a:rect l="l" t="t" r="r" b="b"/>
            <a:pathLst>
              <a:path w="3693745" h="3714003">
                <a:moveTo>
                  <a:pt x="0" y="0"/>
                </a:moveTo>
                <a:lnTo>
                  <a:pt x="3693745" y="0"/>
                </a:lnTo>
                <a:lnTo>
                  <a:pt x="3693745" y="3714003"/>
                </a:lnTo>
                <a:lnTo>
                  <a:pt x="0" y="3714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-544047" y="-499772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0" y="3056944"/>
                </a:moveTo>
                <a:lnTo>
                  <a:pt x="3199976" y="3056944"/>
                </a:lnTo>
                <a:lnTo>
                  <a:pt x="3199976" y="0"/>
                </a:lnTo>
                <a:lnTo>
                  <a:pt x="0" y="0"/>
                </a:lnTo>
                <a:lnTo>
                  <a:pt x="0" y="305694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21786" y="505887"/>
            <a:ext cx="1868931" cy="1472562"/>
          </a:xfrm>
          <a:custGeom>
            <a:avLst/>
            <a:gdLst/>
            <a:ahLst/>
            <a:cxnLst/>
            <a:rect l="l" t="t" r="r" b="b"/>
            <a:pathLst>
              <a:path w="1868931" h="1472562">
                <a:moveTo>
                  <a:pt x="0" y="0"/>
                </a:moveTo>
                <a:lnTo>
                  <a:pt x="1868931" y="0"/>
                </a:lnTo>
                <a:lnTo>
                  <a:pt x="1868931" y="1472562"/>
                </a:lnTo>
                <a:lnTo>
                  <a:pt x="0" y="14725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0"/>
          <p:cNvSpPr txBox="1"/>
          <p:nvPr/>
        </p:nvSpPr>
        <p:spPr>
          <a:xfrm>
            <a:off x="3292166" y="559369"/>
            <a:ext cx="12814912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đơn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" b="20371"/>
          <a:stretch>
            <a:fillRect/>
          </a:stretch>
        </p:blipFill>
        <p:spPr>
          <a:xfrm>
            <a:off x="1403322" y="2198591"/>
            <a:ext cx="15422374" cy="7685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559870" y="-3006064"/>
            <a:ext cx="9168259" cy="16299128"/>
          </a:xfrm>
          <a:custGeom>
            <a:avLst/>
            <a:gdLst/>
            <a:ahLst/>
            <a:cxnLst/>
            <a:rect l="l" t="t" r="r" b="b"/>
            <a:pathLst>
              <a:path w="9168259" h="16299128">
                <a:moveTo>
                  <a:pt x="0" y="0"/>
                </a:moveTo>
                <a:lnTo>
                  <a:pt x="9168260" y="0"/>
                </a:lnTo>
                <a:lnTo>
                  <a:pt x="9168260" y="16299128"/>
                </a:lnTo>
                <a:lnTo>
                  <a:pt x="0" y="16299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573089" y="-375446"/>
            <a:ext cx="3693745" cy="3714003"/>
          </a:xfrm>
          <a:custGeom>
            <a:avLst/>
            <a:gdLst/>
            <a:ahLst/>
            <a:cxnLst/>
            <a:rect l="l" t="t" r="r" b="b"/>
            <a:pathLst>
              <a:path w="3693745" h="3714003">
                <a:moveTo>
                  <a:pt x="0" y="0"/>
                </a:moveTo>
                <a:lnTo>
                  <a:pt x="3693745" y="0"/>
                </a:lnTo>
                <a:lnTo>
                  <a:pt x="3693745" y="3714003"/>
                </a:lnTo>
                <a:lnTo>
                  <a:pt x="0" y="3714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-544047" y="-499772"/>
            <a:ext cx="3199976" cy="3056943"/>
          </a:xfrm>
          <a:custGeom>
            <a:avLst/>
            <a:gdLst/>
            <a:ahLst/>
            <a:cxnLst/>
            <a:rect l="l" t="t" r="r" b="b"/>
            <a:pathLst>
              <a:path w="3199976" h="3056943">
                <a:moveTo>
                  <a:pt x="0" y="3056944"/>
                </a:moveTo>
                <a:lnTo>
                  <a:pt x="3199976" y="3056944"/>
                </a:lnTo>
                <a:lnTo>
                  <a:pt x="3199976" y="0"/>
                </a:lnTo>
                <a:lnTo>
                  <a:pt x="0" y="0"/>
                </a:lnTo>
                <a:lnTo>
                  <a:pt x="0" y="305694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38600" y="435110"/>
            <a:ext cx="99060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dung, đơn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506430" y="1481555"/>
            <a:ext cx="5485170" cy="2200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991600" y="1460963"/>
            <a:ext cx="0" cy="22206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991600" y="1481555"/>
            <a:ext cx="5257800" cy="23448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69035" y="3923380"/>
            <a:ext cx="4724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thân</a:t>
            </a:r>
            <a:endParaRPr lang="vi-VN" sz="4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331233" y="4762500"/>
            <a:ext cx="0" cy="129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8648" y="6182160"/>
            <a:ext cx="548517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tên;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năm sinh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(nam,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nơi ở; nơi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),…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29402" y="3908529"/>
            <a:ext cx="472439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vi-VN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2289769" y="3893678"/>
            <a:ext cx="472439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ơn.</a:t>
            </a:r>
            <a:endParaRPr lang="vi-VN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673</Words>
  <Application>Microsoft Office PowerPoint</Application>
  <PresentationFormat>Custom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Creative Classroom Rules Presentation</dc:title>
  <dc:creator/>
  <cp:lastModifiedBy>Administrator</cp:lastModifiedBy>
  <cp:revision>39</cp:revision>
  <dcterms:created xsi:type="dcterms:W3CDTF">2006-08-16T00:00:00Z</dcterms:created>
  <dcterms:modified xsi:type="dcterms:W3CDTF">2025-09-23T13:44:50Z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B7D2565D9AD546B091FD1CC3E80F93CE_12</vt:lpwstr>
  </property>
  <property fmtid="{D5CDD505-2E9C-101B-9397-08002B2CF9AE}" pid="3" name="KSOProductBuildVer">
    <vt:lpwstr>1033-12.2.0.22549</vt:lpwstr>
  </property>
</Properties>
</file>