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87" r:id="rId3"/>
    <p:sldMasterId id="2147483699" r:id="rId4"/>
  </p:sldMasterIdLst>
  <p:notesMasterIdLst>
    <p:notesMasterId r:id="rId37"/>
  </p:notesMasterIdLst>
  <p:sldIdLst>
    <p:sldId id="355" r:id="rId5"/>
    <p:sldId id="330" r:id="rId6"/>
    <p:sldId id="260" r:id="rId7"/>
    <p:sldId id="259" r:id="rId8"/>
    <p:sldId id="261" r:id="rId9"/>
    <p:sldId id="354" r:id="rId10"/>
    <p:sldId id="356" r:id="rId11"/>
    <p:sldId id="319" r:id="rId12"/>
    <p:sldId id="377" r:id="rId13"/>
    <p:sldId id="303" r:id="rId14"/>
    <p:sldId id="378" r:id="rId15"/>
    <p:sldId id="262" r:id="rId16"/>
    <p:sldId id="358" r:id="rId17"/>
    <p:sldId id="362" r:id="rId18"/>
    <p:sldId id="375" r:id="rId19"/>
    <p:sldId id="360" r:id="rId20"/>
    <p:sldId id="379" r:id="rId21"/>
    <p:sldId id="382" r:id="rId22"/>
    <p:sldId id="374" r:id="rId23"/>
    <p:sldId id="370" r:id="rId24"/>
    <p:sldId id="383" r:id="rId25"/>
    <p:sldId id="367" r:id="rId26"/>
    <p:sldId id="274" r:id="rId27"/>
    <p:sldId id="257" r:id="rId28"/>
    <p:sldId id="376" r:id="rId29"/>
    <p:sldId id="265" r:id="rId30"/>
    <p:sldId id="263" r:id="rId31"/>
    <p:sldId id="258" r:id="rId32"/>
    <p:sldId id="366" r:id="rId33"/>
    <p:sldId id="365" r:id="rId34"/>
    <p:sldId id="275" r:id="rId35"/>
    <p:sldId id="34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0EFCB-FDCE-4479-ACE4-31F1F3109E7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F6C81-1460-4AEF-928F-AC24F1BCC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6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144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7512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832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2438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749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74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354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2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87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F6C81-1460-4AEF-928F-AC24F1BCC9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4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117F9-1904-4878-9631-40704FF23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363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F6C81-1460-4AEF-928F-AC24F1BCC9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25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e342035e76_1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Google Shape;1662;ge342035e76_1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F6C81-1460-4AEF-928F-AC24F1BCC9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87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6241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511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99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525373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049900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000612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1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734" name="Google Shape;734;p1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78" name="Google Shape;778;p1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779" name="Google Shape;779;p1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1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791" name="Google Shape;791;p1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3" name="Google Shape;803;p14"/>
          <p:cNvSpPr txBox="1">
            <a:spLocks noGrp="1"/>
          </p:cNvSpPr>
          <p:nvPr>
            <p:ph type="title"/>
          </p:nvPr>
        </p:nvSpPr>
        <p:spPr>
          <a:xfrm>
            <a:off x="2992811" y="4437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04" name="Google Shape;804;p14"/>
          <p:cNvSpPr txBox="1">
            <a:spLocks noGrp="1"/>
          </p:cNvSpPr>
          <p:nvPr>
            <p:ph type="subTitle" idx="1"/>
          </p:nvPr>
        </p:nvSpPr>
        <p:spPr>
          <a:xfrm>
            <a:off x="1944211" y="1757151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528597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120259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16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75" name="Google Shape;875;p16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16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p16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16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16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6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6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6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6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6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6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6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6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6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6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6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6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6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6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6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6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6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6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6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6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6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6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6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6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6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6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6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6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6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6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6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6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6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6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6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6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6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6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6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9" name="Google Shape;919;p16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20" name="Google Shape;920;p16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6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6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6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6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6" name="Google Shape;926;p16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927" name="Google Shape;927;p16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31" name="Google Shape;931;p16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932" name="Google Shape;932;p16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8" name="Google Shape;938;p16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6"/>
          <p:cNvSpPr txBox="1">
            <a:spLocks noGrp="1"/>
          </p:cNvSpPr>
          <p:nvPr>
            <p:ph type="title"/>
          </p:nvPr>
        </p:nvSpPr>
        <p:spPr>
          <a:xfrm>
            <a:off x="9600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0" name="Google Shape;940;p16"/>
          <p:cNvSpPr txBox="1">
            <a:spLocks noGrp="1"/>
          </p:cNvSpPr>
          <p:nvPr>
            <p:ph type="subTitle" idx="1"/>
          </p:nvPr>
        </p:nvSpPr>
        <p:spPr>
          <a:xfrm>
            <a:off x="11692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6"/>
          <p:cNvSpPr txBox="1">
            <a:spLocks noGrp="1"/>
          </p:cNvSpPr>
          <p:nvPr>
            <p:ph type="title" idx="2"/>
          </p:nvPr>
        </p:nvSpPr>
        <p:spPr>
          <a:xfrm>
            <a:off x="45384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2" name="Google Shape;942;p16"/>
          <p:cNvSpPr txBox="1">
            <a:spLocks noGrp="1"/>
          </p:cNvSpPr>
          <p:nvPr>
            <p:ph type="subTitle" idx="3"/>
          </p:nvPr>
        </p:nvSpPr>
        <p:spPr>
          <a:xfrm>
            <a:off x="47476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 idx="4"/>
          </p:nvPr>
        </p:nvSpPr>
        <p:spPr>
          <a:xfrm>
            <a:off x="81168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5"/>
          </p:nvPr>
        </p:nvSpPr>
        <p:spPr>
          <a:xfrm>
            <a:off x="83260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6"/>
          <p:cNvSpPr txBox="1">
            <a:spLocks noGrp="1"/>
          </p:cNvSpPr>
          <p:nvPr>
            <p:ph type="title" idx="6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651030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038316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490746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523443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1179940188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5941495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8" name="Google Shape;88;p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3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33" name="Google Shape;133;p3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45" name="Google Shape;145;p3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632000" y="2867800"/>
            <a:ext cx="892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3189200" y="44849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788000" y="1152833"/>
            <a:ext cx="2616000" cy="1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60655937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1536554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0760785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792602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918340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374547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52579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1845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53561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18306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87540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921022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03372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36770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98546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86930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52791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99833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39817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7695F4-BEEA-1CAA-DF05-57C4A62DC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A8F740-ED40-FE6C-ABD4-EFBE23EEA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BA57CF-0DB4-B455-0A76-FDC37A68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ECF599-AE5C-60F0-3D0E-D22A46D2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752DD4-D8AE-8FC8-C134-D4EAFD84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9116392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2C1B53-6296-D3FD-52F9-01ACCEDF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32028F-0569-9C12-B982-F08F5AA22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B8BACB-593D-EAAF-D969-171420E9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DFBAD7-9EAD-8830-E65D-2787B53D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1FBA11-313A-7C00-6F71-C300CF26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866683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D38BF8-544C-E635-0FFA-996DE028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BD4A186-2DC2-A191-4EB7-FF22F597A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77B4A7-B791-D7E9-8F60-9BB7CDD9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9E46DA-552B-7D70-7EEE-C2A7C78C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53D9CA-E09F-F729-ADE0-ACD79511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3131389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335049"/>
      </p:ext>
    </p:extLst>
  </p:cSld>
  <p:clrMapOvr>
    <a:masterClrMapping/>
  </p:clrMapOvr>
  <p:transition spd="slow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004ACC-B179-A742-6330-E294A569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754B04-7304-7ACC-5578-56435313A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F497D-5E9E-53E4-1114-619651A08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43064C2-389C-18D5-B171-FA48D089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1F5255-8CCB-58B0-CEBC-12302BA09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2BDE6B-3F84-394D-ABD5-BBFCE28A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3310576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A20C74-21E0-2AE3-572E-B1CE77AA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E3437F-47B4-DDD0-B6AF-76B18145F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A22FF0D-8199-5FCD-3830-51D681D5E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87EF345-731B-ABCD-1BCF-2521BCD49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16BF240-AFC9-E1C5-D089-48B961F98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79DF0B-5640-AC97-4F6C-57C02BD4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9C64307-DBD2-64D2-0AD7-4B1830743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7C33DA4-EC8E-4F27-07B6-34BDC5FF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1351434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D7377E-4279-E4E7-EF7A-CB8BF3D4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ABC7C79-AA2A-65C8-4182-EABCA410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6AA210-3010-9E17-0A32-F5099FFD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FF4D4B8-4B4C-0FB0-7C5B-629AB454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797040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5A665A-D655-1E49-26D5-6F4700B3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47F333A-02B2-ECF5-107F-1AD6D916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21F1AF-8E2A-F62C-E3F1-830A9C6E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2858942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376AD-B756-41CA-BA05-D9312103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9C97356-C51D-0FA5-FAAB-2675BAC31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6C96E64-5923-6358-392E-011AEE8AE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17970F-DA0D-6999-0B9E-934F533C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BDD986-BE58-B42E-3B73-7908F489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801E18-6DA8-F4BB-5AFA-188D6C58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164899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49BCCE-56A0-B2B5-E660-548CE7C0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C077CE0-18AF-7187-B79A-39C9E69C2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755298F-2B66-DAC1-64C6-D606E8515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02AEBD4-1295-2A61-A82E-9D67D163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01B86BD-F1FB-1F8F-C93E-65554B17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84E1-9B72-485F-36AB-D5E95567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297883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CD1402-B7C4-7D1C-D557-8DADEC84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9CAA08-E19D-EF47-C258-AC23E8EC2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233B72-DDD0-13DC-3A57-2ADF6579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3E1D6B-A420-C074-3206-EAE5D62E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571DE3-AB87-5970-7971-0454DAD9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3304396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D7FFE6D-90BD-8767-F439-5C74E62FA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CA02FAC-1F89-AB3A-8C3A-C3D33DCBC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C98F6B-94A3-BA18-4BF4-3B5A0B89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07/09/2023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6DB3CA-F937-C557-4723-C020AB52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354FCB-FCAE-F577-4308-7232E43D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6825260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368" name="Google Shape;368;p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2" name="Google Shape;412;p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413" name="Google Shape;413;p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9" name="Google Shape;419;p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420" name="Google Shape;420;p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" name="Google Shape;424;p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425" name="Google Shape;425;p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1" name="Google Shape;431;p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960000" y="2311700"/>
            <a:ext cx="5914800" cy="2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327552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078007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9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08" name="Google Shape;508;p9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9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9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9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9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9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9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9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9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9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9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9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9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9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9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9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9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9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9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9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9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9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9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9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9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9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9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9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9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9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9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9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9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9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9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9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9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9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9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9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9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9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9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9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2" name="Google Shape;552;p9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553" name="Google Shape;553;p9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" name="Google Shape;559;p9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560" name="Google Shape;560;p9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4" name="Google Shape;564;p9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565" name="Google Shape;565;p9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9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9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1" name="Google Shape;571;p9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2306000" y="1593939"/>
            <a:ext cx="7580000" cy="11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988600" y="3031564"/>
            <a:ext cx="6214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54944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331415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89824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CBBE224-2D9D-3591-5984-54AD9636A5A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323850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22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ransition spd="slow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9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39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2.jpg"/><Relationship Id="rId4" Type="http://schemas.microsoft.com/office/2007/relationships/hdphoto" Target="../media/hdphoto6.wdp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4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7.wdp"/><Relationship Id="rId5" Type="http://schemas.openxmlformats.org/officeDocument/2006/relationships/image" Target="../media/image63.png"/><Relationship Id="rId4" Type="http://schemas.microsoft.com/office/2007/relationships/hdphoto" Target="../media/hdphoto2.wdp"/><Relationship Id="rId9" Type="http://schemas.openxmlformats.org/officeDocument/2006/relationships/image" Target="../media/image6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4.png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7.wdp"/><Relationship Id="rId5" Type="http://schemas.openxmlformats.org/officeDocument/2006/relationships/image" Target="../media/image63.png"/><Relationship Id="rId4" Type="http://schemas.microsoft.com/office/2007/relationships/hdphoto" Target="../media/hdphoto2.wdp"/><Relationship Id="rId9" Type="http://schemas.openxmlformats.org/officeDocument/2006/relationships/image" Target="../media/image6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10" Type="http://schemas.openxmlformats.org/officeDocument/2006/relationships/image" Target="../media/image66.svg"/><Relationship Id="rId4" Type="http://schemas.openxmlformats.org/officeDocument/2006/relationships/image" Target="../media/image14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7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gi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11" Type="http://schemas.openxmlformats.org/officeDocument/2006/relationships/image" Target="../media/image2.jpg"/><Relationship Id="rId5" Type="http://schemas.openxmlformats.org/officeDocument/2006/relationships/image" Target="../media/image8.png"/><Relationship Id="rId10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C42285CF-68B6-1619-5A55-1CDD6A848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-114300"/>
            <a:ext cx="4152900" cy="3752850"/>
          </a:xfrm>
          <a:prstGeom prst="rect">
            <a:avLst/>
          </a:prstGeom>
        </p:spPr>
      </p:pic>
      <p:pic>
        <p:nvPicPr>
          <p:cNvPr id="21" name="Picture 20" descr="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3240CB4B-724D-4BFA-D288-4794A0D81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075" y="-190500"/>
            <a:ext cx="3971925" cy="37528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DE5CED-A351-0BA3-A534-20C1BD0A5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0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95214A9-F1A0-98E9-4AE0-E77E69D5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867090"/>
            <a:ext cx="3457575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2037317-5B43-61E6-FC5A-28785BDE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420055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96F0BFC-677D-BB20-10BE-2223805F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3245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3C2E39A-9A18-BBED-CD0E-1B44F68E9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82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3467190-A27A-DCBC-E8AA-A5D161F4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18574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44F652-9388-325C-E356-B1D467087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87" y="2275582"/>
            <a:ext cx="11107875" cy="3011685"/>
          </a:xfrm>
          <a:prstGeom prst="rect">
            <a:avLst/>
          </a:prstGeom>
        </p:spPr>
      </p:pic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EE97904F-62C1-3015-D905-F9A7836B5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323850"/>
            <a:ext cx="1409700" cy="1409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8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38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8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38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1" objId="28"/>
        <p14:stopEvt time="22987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923925" y="233917"/>
            <a:ext cx="10134600" cy="163298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lược đồ hình 1 trang 15 SGK,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ranh giới của vùng Trung du và miền núi Bắc Bộ trên hình 1.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biết vùng Trung du và miền núi Bắc Bộ tiếp giáp với những vùng nào, quốc gia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C7EEA-A89F-DA34-EFC1-0E820091B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74" y="2057927"/>
            <a:ext cx="5724525" cy="4347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5656E-5D18-B81D-ADAA-403110D4E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180" y="3641187"/>
            <a:ext cx="3129131" cy="2540802"/>
          </a:xfrm>
          <a:prstGeom prst="rect">
            <a:avLst/>
          </a:prstGeom>
        </p:spPr>
      </p:pic>
      <p:pic>
        <p:nvPicPr>
          <p:cNvPr id="16" name="Picture 1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E26D96E7-AE19-CCD2-2AC0-ABDFF1102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323850"/>
            <a:ext cx="1409700" cy="14097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C7EEA-A89F-DA34-EFC1-0E820091B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1229252"/>
            <a:ext cx="5724525" cy="4347635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22DB16A4-F727-E84F-8F1A-2F1DD3DE2CA5}"/>
              </a:ext>
            </a:extLst>
          </p:cNvPr>
          <p:cNvSpPr txBox="1"/>
          <p:nvPr/>
        </p:nvSpPr>
        <p:spPr>
          <a:xfrm>
            <a:off x="6831330" y="1063652"/>
            <a:ext cx="4541519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Ranh</a:t>
            </a: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Trung du </a:t>
            </a: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7524908-5104-0996-026B-A2AA2616163E}"/>
              </a:ext>
            </a:extLst>
          </p:cNvPr>
          <p:cNvSpPr/>
          <p:nvPr/>
        </p:nvSpPr>
        <p:spPr>
          <a:xfrm>
            <a:off x="923530" y="1495425"/>
            <a:ext cx="4829570" cy="2663974"/>
          </a:xfrm>
          <a:custGeom>
            <a:avLst/>
            <a:gdLst>
              <a:gd name="connsiteX0" fmla="*/ 2638820 w 4829570"/>
              <a:gd name="connsiteY0" fmla="*/ 1943100 h 2663974"/>
              <a:gd name="connsiteX1" fmla="*/ 2648345 w 4829570"/>
              <a:gd name="connsiteY1" fmla="*/ 1885950 h 2663974"/>
              <a:gd name="connsiteX2" fmla="*/ 2715020 w 4829570"/>
              <a:gd name="connsiteY2" fmla="*/ 1838325 h 2663974"/>
              <a:gd name="connsiteX3" fmla="*/ 2705495 w 4829570"/>
              <a:gd name="connsiteY3" fmla="*/ 1657350 h 2663974"/>
              <a:gd name="connsiteX4" fmla="*/ 2676920 w 4829570"/>
              <a:gd name="connsiteY4" fmla="*/ 1647825 h 2663974"/>
              <a:gd name="connsiteX5" fmla="*/ 2800745 w 4829570"/>
              <a:gd name="connsiteY5" fmla="*/ 1600200 h 2663974"/>
              <a:gd name="connsiteX6" fmla="*/ 2934095 w 4829570"/>
              <a:gd name="connsiteY6" fmla="*/ 1647825 h 2663974"/>
              <a:gd name="connsiteX7" fmla="*/ 2943620 w 4829570"/>
              <a:gd name="connsiteY7" fmla="*/ 1676400 h 2663974"/>
              <a:gd name="connsiteX8" fmla="*/ 3000770 w 4829570"/>
              <a:gd name="connsiteY8" fmla="*/ 1724025 h 2663974"/>
              <a:gd name="connsiteX9" fmla="*/ 3029345 w 4829570"/>
              <a:gd name="connsiteY9" fmla="*/ 1771650 h 2663974"/>
              <a:gd name="connsiteX10" fmla="*/ 3067445 w 4829570"/>
              <a:gd name="connsiteY10" fmla="*/ 1819275 h 2663974"/>
              <a:gd name="connsiteX11" fmla="*/ 3115070 w 4829570"/>
              <a:gd name="connsiteY11" fmla="*/ 1895475 h 2663974"/>
              <a:gd name="connsiteX12" fmla="*/ 3143645 w 4829570"/>
              <a:gd name="connsiteY12" fmla="*/ 1924050 h 2663974"/>
              <a:gd name="connsiteX13" fmla="*/ 3353195 w 4829570"/>
              <a:gd name="connsiteY13" fmla="*/ 1933575 h 2663974"/>
              <a:gd name="connsiteX14" fmla="*/ 3486545 w 4829570"/>
              <a:gd name="connsiteY14" fmla="*/ 1924050 h 2663974"/>
              <a:gd name="connsiteX15" fmla="*/ 3515120 w 4829570"/>
              <a:gd name="connsiteY15" fmla="*/ 1914525 h 2663974"/>
              <a:gd name="connsiteX16" fmla="*/ 3562745 w 4829570"/>
              <a:gd name="connsiteY16" fmla="*/ 1933575 h 2663974"/>
              <a:gd name="connsiteX17" fmla="*/ 3572270 w 4829570"/>
              <a:gd name="connsiteY17" fmla="*/ 2047875 h 2663974"/>
              <a:gd name="connsiteX18" fmla="*/ 3619895 w 4829570"/>
              <a:gd name="connsiteY18" fmla="*/ 2057400 h 2663974"/>
              <a:gd name="connsiteX19" fmla="*/ 3781820 w 4829570"/>
              <a:gd name="connsiteY19" fmla="*/ 2085975 h 2663974"/>
              <a:gd name="connsiteX20" fmla="*/ 3838970 w 4829570"/>
              <a:gd name="connsiteY20" fmla="*/ 2171700 h 2663974"/>
              <a:gd name="connsiteX21" fmla="*/ 3972320 w 4829570"/>
              <a:gd name="connsiteY21" fmla="*/ 2219325 h 2663974"/>
              <a:gd name="connsiteX22" fmla="*/ 4115195 w 4829570"/>
              <a:gd name="connsiteY22" fmla="*/ 2238375 h 2663974"/>
              <a:gd name="connsiteX23" fmla="*/ 4334270 w 4829570"/>
              <a:gd name="connsiteY23" fmla="*/ 2209800 h 2663974"/>
              <a:gd name="connsiteX24" fmla="*/ 4353320 w 4829570"/>
              <a:gd name="connsiteY24" fmla="*/ 2162175 h 2663974"/>
              <a:gd name="connsiteX25" fmla="*/ 4419995 w 4829570"/>
              <a:gd name="connsiteY25" fmla="*/ 2076450 h 2663974"/>
              <a:gd name="connsiteX26" fmla="*/ 4439045 w 4829570"/>
              <a:gd name="connsiteY26" fmla="*/ 2009775 h 2663974"/>
              <a:gd name="connsiteX27" fmla="*/ 4515245 w 4829570"/>
              <a:gd name="connsiteY27" fmla="*/ 1943100 h 2663974"/>
              <a:gd name="connsiteX28" fmla="*/ 4562870 w 4829570"/>
              <a:gd name="connsiteY28" fmla="*/ 1924050 h 2663974"/>
              <a:gd name="connsiteX29" fmla="*/ 4600970 w 4829570"/>
              <a:gd name="connsiteY29" fmla="*/ 1905000 h 2663974"/>
              <a:gd name="connsiteX30" fmla="*/ 4743845 w 4829570"/>
              <a:gd name="connsiteY30" fmla="*/ 1847850 h 2663974"/>
              <a:gd name="connsiteX31" fmla="*/ 4791470 w 4829570"/>
              <a:gd name="connsiteY31" fmla="*/ 1771650 h 2663974"/>
              <a:gd name="connsiteX32" fmla="*/ 4810520 w 4829570"/>
              <a:gd name="connsiteY32" fmla="*/ 1743075 h 2663974"/>
              <a:gd name="connsiteX33" fmla="*/ 4829570 w 4829570"/>
              <a:gd name="connsiteY33" fmla="*/ 1657350 h 2663974"/>
              <a:gd name="connsiteX34" fmla="*/ 4810520 w 4829570"/>
              <a:gd name="connsiteY34" fmla="*/ 1552575 h 2663974"/>
              <a:gd name="connsiteX35" fmla="*/ 4772420 w 4829570"/>
              <a:gd name="connsiteY35" fmla="*/ 1524000 h 2663974"/>
              <a:gd name="connsiteX36" fmla="*/ 4658120 w 4829570"/>
              <a:gd name="connsiteY36" fmla="*/ 1543050 h 2663974"/>
              <a:gd name="connsiteX37" fmla="*/ 4362845 w 4829570"/>
              <a:gd name="connsiteY37" fmla="*/ 1514475 h 2663974"/>
              <a:gd name="connsiteX38" fmla="*/ 4296170 w 4829570"/>
              <a:gd name="connsiteY38" fmla="*/ 1447800 h 2663974"/>
              <a:gd name="connsiteX39" fmla="*/ 4267595 w 4829570"/>
              <a:gd name="connsiteY39" fmla="*/ 1428750 h 2663974"/>
              <a:gd name="connsiteX40" fmla="*/ 4210445 w 4829570"/>
              <a:gd name="connsiteY40" fmla="*/ 1419225 h 2663974"/>
              <a:gd name="connsiteX41" fmla="*/ 4172345 w 4829570"/>
              <a:gd name="connsiteY41" fmla="*/ 1390650 h 2663974"/>
              <a:gd name="connsiteX42" fmla="*/ 4096145 w 4829570"/>
              <a:gd name="connsiteY42" fmla="*/ 1352550 h 2663974"/>
              <a:gd name="connsiteX43" fmla="*/ 3991370 w 4829570"/>
              <a:gd name="connsiteY43" fmla="*/ 1238250 h 2663974"/>
              <a:gd name="connsiteX44" fmla="*/ 3953270 w 4829570"/>
              <a:gd name="connsiteY44" fmla="*/ 1228725 h 2663974"/>
              <a:gd name="connsiteX45" fmla="*/ 3867545 w 4829570"/>
              <a:gd name="connsiteY45" fmla="*/ 1133475 h 2663974"/>
              <a:gd name="connsiteX46" fmla="*/ 3838970 w 4829570"/>
              <a:gd name="connsiteY46" fmla="*/ 1114425 h 2663974"/>
              <a:gd name="connsiteX47" fmla="*/ 3819920 w 4829570"/>
              <a:gd name="connsiteY47" fmla="*/ 1085850 h 2663974"/>
              <a:gd name="connsiteX48" fmla="*/ 3772295 w 4829570"/>
              <a:gd name="connsiteY48" fmla="*/ 1038225 h 2663974"/>
              <a:gd name="connsiteX49" fmla="*/ 3753245 w 4829570"/>
              <a:gd name="connsiteY49" fmla="*/ 981075 h 2663974"/>
              <a:gd name="connsiteX50" fmla="*/ 3734195 w 4829570"/>
              <a:gd name="connsiteY50" fmla="*/ 895350 h 2663974"/>
              <a:gd name="connsiteX51" fmla="*/ 3715145 w 4829570"/>
              <a:gd name="connsiteY51" fmla="*/ 866775 h 2663974"/>
              <a:gd name="connsiteX52" fmla="*/ 3734195 w 4829570"/>
              <a:gd name="connsiteY52" fmla="*/ 752475 h 2663974"/>
              <a:gd name="connsiteX53" fmla="*/ 3762770 w 4829570"/>
              <a:gd name="connsiteY53" fmla="*/ 714375 h 2663974"/>
              <a:gd name="connsiteX54" fmla="*/ 3781820 w 4829570"/>
              <a:gd name="connsiteY54" fmla="*/ 676275 h 2663974"/>
              <a:gd name="connsiteX55" fmla="*/ 3800870 w 4829570"/>
              <a:gd name="connsiteY55" fmla="*/ 600075 h 2663974"/>
              <a:gd name="connsiteX56" fmla="*/ 3858020 w 4829570"/>
              <a:gd name="connsiteY56" fmla="*/ 533400 h 2663974"/>
              <a:gd name="connsiteX57" fmla="*/ 3867545 w 4829570"/>
              <a:gd name="connsiteY57" fmla="*/ 485775 h 2663974"/>
              <a:gd name="connsiteX58" fmla="*/ 3829445 w 4829570"/>
              <a:gd name="connsiteY58" fmla="*/ 457200 h 2663974"/>
              <a:gd name="connsiteX59" fmla="*/ 3781820 w 4829570"/>
              <a:gd name="connsiteY59" fmla="*/ 428625 h 2663974"/>
              <a:gd name="connsiteX60" fmla="*/ 3743720 w 4829570"/>
              <a:gd name="connsiteY60" fmla="*/ 400050 h 2663974"/>
              <a:gd name="connsiteX61" fmla="*/ 3657995 w 4829570"/>
              <a:gd name="connsiteY61" fmla="*/ 352425 h 2663974"/>
              <a:gd name="connsiteX62" fmla="*/ 3524645 w 4829570"/>
              <a:gd name="connsiteY62" fmla="*/ 371475 h 2663974"/>
              <a:gd name="connsiteX63" fmla="*/ 3486545 w 4829570"/>
              <a:gd name="connsiteY63" fmla="*/ 390525 h 2663974"/>
              <a:gd name="connsiteX64" fmla="*/ 3305570 w 4829570"/>
              <a:gd name="connsiteY64" fmla="*/ 342900 h 2663974"/>
              <a:gd name="connsiteX65" fmla="*/ 3286520 w 4829570"/>
              <a:gd name="connsiteY65" fmla="*/ 304800 h 2663974"/>
              <a:gd name="connsiteX66" fmla="*/ 3229370 w 4829570"/>
              <a:gd name="connsiteY66" fmla="*/ 285750 h 2663974"/>
              <a:gd name="connsiteX67" fmla="*/ 3124595 w 4829570"/>
              <a:gd name="connsiteY67" fmla="*/ 295275 h 2663974"/>
              <a:gd name="connsiteX68" fmla="*/ 3038870 w 4829570"/>
              <a:gd name="connsiteY68" fmla="*/ 304800 h 2663974"/>
              <a:gd name="connsiteX69" fmla="*/ 2981720 w 4829570"/>
              <a:gd name="connsiteY69" fmla="*/ 266700 h 2663974"/>
              <a:gd name="connsiteX70" fmla="*/ 2924570 w 4829570"/>
              <a:gd name="connsiteY70" fmla="*/ 219075 h 2663974"/>
              <a:gd name="connsiteX71" fmla="*/ 2895995 w 4829570"/>
              <a:gd name="connsiteY71" fmla="*/ 161925 h 2663974"/>
              <a:gd name="connsiteX72" fmla="*/ 2800745 w 4829570"/>
              <a:gd name="connsiteY72" fmla="*/ 123825 h 2663974"/>
              <a:gd name="connsiteX73" fmla="*/ 2715020 w 4829570"/>
              <a:gd name="connsiteY73" fmla="*/ 9525 h 2663974"/>
              <a:gd name="connsiteX74" fmla="*/ 2667395 w 4829570"/>
              <a:gd name="connsiteY74" fmla="*/ 0 h 2663974"/>
              <a:gd name="connsiteX75" fmla="*/ 2543570 w 4829570"/>
              <a:gd name="connsiteY75" fmla="*/ 19050 h 2663974"/>
              <a:gd name="connsiteX76" fmla="*/ 2381645 w 4829570"/>
              <a:gd name="connsiteY76" fmla="*/ 76200 h 2663974"/>
              <a:gd name="connsiteX77" fmla="*/ 2343545 w 4829570"/>
              <a:gd name="connsiteY77" fmla="*/ 114300 h 2663974"/>
              <a:gd name="connsiteX78" fmla="*/ 2248295 w 4829570"/>
              <a:gd name="connsiteY78" fmla="*/ 161925 h 2663974"/>
              <a:gd name="connsiteX79" fmla="*/ 2191145 w 4829570"/>
              <a:gd name="connsiteY79" fmla="*/ 200025 h 2663974"/>
              <a:gd name="connsiteX80" fmla="*/ 2172095 w 4829570"/>
              <a:gd name="connsiteY80" fmla="*/ 266700 h 2663974"/>
              <a:gd name="connsiteX81" fmla="*/ 2191145 w 4829570"/>
              <a:gd name="connsiteY81" fmla="*/ 333375 h 2663974"/>
              <a:gd name="connsiteX82" fmla="*/ 2172095 w 4829570"/>
              <a:gd name="connsiteY82" fmla="*/ 419100 h 2663974"/>
              <a:gd name="connsiteX83" fmla="*/ 2057795 w 4829570"/>
              <a:gd name="connsiteY83" fmla="*/ 438150 h 2663974"/>
              <a:gd name="connsiteX84" fmla="*/ 1981595 w 4829570"/>
              <a:gd name="connsiteY84" fmla="*/ 476250 h 2663974"/>
              <a:gd name="connsiteX85" fmla="*/ 1895870 w 4829570"/>
              <a:gd name="connsiteY85" fmla="*/ 542925 h 2663974"/>
              <a:gd name="connsiteX86" fmla="*/ 1876820 w 4829570"/>
              <a:gd name="connsiteY86" fmla="*/ 571500 h 2663974"/>
              <a:gd name="connsiteX87" fmla="*/ 1819670 w 4829570"/>
              <a:gd name="connsiteY87" fmla="*/ 590550 h 2663974"/>
              <a:gd name="connsiteX88" fmla="*/ 1752995 w 4829570"/>
              <a:gd name="connsiteY88" fmla="*/ 485775 h 2663974"/>
              <a:gd name="connsiteX89" fmla="*/ 1657745 w 4829570"/>
              <a:gd name="connsiteY89" fmla="*/ 495300 h 2663974"/>
              <a:gd name="connsiteX90" fmla="*/ 1591070 w 4829570"/>
              <a:gd name="connsiteY90" fmla="*/ 523875 h 2663974"/>
              <a:gd name="connsiteX91" fmla="*/ 1581545 w 4829570"/>
              <a:gd name="connsiteY91" fmla="*/ 571500 h 2663974"/>
              <a:gd name="connsiteX92" fmla="*/ 1572020 w 4829570"/>
              <a:gd name="connsiteY92" fmla="*/ 628650 h 2663974"/>
              <a:gd name="connsiteX93" fmla="*/ 1467245 w 4829570"/>
              <a:gd name="connsiteY93" fmla="*/ 723900 h 2663974"/>
              <a:gd name="connsiteX94" fmla="*/ 1333895 w 4829570"/>
              <a:gd name="connsiteY94" fmla="*/ 676275 h 2663974"/>
              <a:gd name="connsiteX95" fmla="*/ 1276745 w 4829570"/>
              <a:gd name="connsiteY95" fmla="*/ 600075 h 2663974"/>
              <a:gd name="connsiteX96" fmla="*/ 1248170 w 4829570"/>
              <a:gd name="connsiteY96" fmla="*/ 590550 h 2663974"/>
              <a:gd name="connsiteX97" fmla="*/ 1219595 w 4829570"/>
              <a:gd name="connsiteY97" fmla="*/ 571500 h 2663974"/>
              <a:gd name="connsiteX98" fmla="*/ 1210070 w 4829570"/>
              <a:gd name="connsiteY98" fmla="*/ 514350 h 2663974"/>
              <a:gd name="connsiteX99" fmla="*/ 1181495 w 4829570"/>
              <a:gd name="connsiteY99" fmla="*/ 523875 h 2663974"/>
              <a:gd name="connsiteX100" fmla="*/ 1171970 w 4829570"/>
              <a:gd name="connsiteY100" fmla="*/ 581025 h 2663974"/>
              <a:gd name="connsiteX101" fmla="*/ 1152920 w 4829570"/>
              <a:gd name="connsiteY101" fmla="*/ 666750 h 2663974"/>
              <a:gd name="connsiteX102" fmla="*/ 1048145 w 4829570"/>
              <a:gd name="connsiteY102" fmla="*/ 552450 h 2663974"/>
              <a:gd name="connsiteX103" fmla="*/ 1029095 w 4829570"/>
              <a:gd name="connsiteY103" fmla="*/ 514350 h 2663974"/>
              <a:gd name="connsiteX104" fmla="*/ 962420 w 4829570"/>
              <a:gd name="connsiteY104" fmla="*/ 495300 h 2663974"/>
              <a:gd name="connsiteX105" fmla="*/ 914795 w 4829570"/>
              <a:gd name="connsiteY105" fmla="*/ 504825 h 2663974"/>
              <a:gd name="connsiteX106" fmla="*/ 895745 w 4829570"/>
              <a:gd name="connsiteY106" fmla="*/ 552450 h 2663974"/>
              <a:gd name="connsiteX107" fmla="*/ 876695 w 4829570"/>
              <a:gd name="connsiteY107" fmla="*/ 590550 h 2663974"/>
              <a:gd name="connsiteX108" fmla="*/ 867170 w 4829570"/>
              <a:gd name="connsiteY108" fmla="*/ 647700 h 2663974"/>
              <a:gd name="connsiteX109" fmla="*/ 810020 w 4829570"/>
              <a:gd name="connsiteY109" fmla="*/ 733425 h 2663974"/>
              <a:gd name="connsiteX110" fmla="*/ 752870 w 4829570"/>
              <a:gd name="connsiteY110" fmla="*/ 771525 h 2663974"/>
              <a:gd name="connsiteX111" fmla="*/ 667145 w 4829570"/>
              <a:gd name="connsiteY111" fmla="*/ 714375 h 2663974"/>
              <a:gd name="connsiteX112" fmla="*/ 600470 w 4829570"/>
              <a:gd name="connsiteY112" fmla="*/ 647700 h 2663974"/>
              <a:gd name="connsiteX113" fmla="*/ 543320 w 4829570"/>
              <a:gd name="connsiteY113" fmla="*/ 638175 h 2663974"/>
              <a:gd name="connsiteX114" fmla="*/ 505220 w 4829570"/>
              <a:gd name="connsiteY114" fmla="*/ 628650 h 2663974"/>
              <a:gd name="connsiteX115" fmla="*/ 438545 w 4829570"/>
              <a:gd name="connsiteY115" fmla="*/ 590550 h 2663974"/>
              <a:gd name="connsiteX116" fmla="*/ 390920 w 4829570"/>
              <a:gd name="connsiteY116" fmla="*/ 571500 h 2663974"/>
              <a:gd name="connsiteX117" fmla="*/ 286145 w 4829570"/>
              <a:gd name="connsiteY117" fmla="*/ 523875 h 2663974"/>
              <a:gd name="connsiteX118" fmla="*/ 190895 w 4829570"/>
              <a:gd name="connsiteY118" fmla="*/ 600075 h 2663974"/>
              <a:gd name="connsiteX119" fmla="*/ 171845 w 4829570"/>
              <a:gd name="connsiteY119" fmla="*/ 647700 h 2663974"/>
              <a:gd name="connsiteX120" fmla="*/ 162320 w 4829570"/>
              <a:gd name="connsiteY120" fmla="*/ 676275 h 2663974"/>
              <a:gd name="connsiteX121" fmla="*/ 67070 w 4829570"/>
              <a:gd name="connsiteY121" fmla="*/ 733425 h 2663974"/>
              <a:gd name="connsiteX122" fmla="*/ 395 w 4829570"/>
              <a:gd name="connsiteY122" fmla="*/ 847725 h 2663974"/>
              <a:gd name="connsiteX123" fmla="*/ 48020 w 4829570"/>
              <a:gd name="connsiteY123" fmla="*/ 933450 h 2663974"/>
              <a:gd name="connsiteX124" fmla="*/ 86120 w 4829570"/>
              <a:gd name="connsiteY124" fmla="*/ 990600 h 2663974"/>
              <a:gd name="connsiteX125" fmla="*/ 114695 w 4829570"/>
              <a:gd name="connsiteY125" fmla="*/ 1066800 h 2663974"/>
              <a:gd name="connsiteX126" fmla="*/ 143270 w 4829570"/>
              <a:gd name="connsiteY126" fmla="*/ 1114425 h 2663974"/>
              <a:gd name="connsiteX127" fmla="*/ 162320 w 4829570"/>
              <a:gd name="connsiteY127" fmla="*/ 1143000 h 2663974"/>
              <a:gd name="connsiteX128" fmla="*/ 219470 w 4829570"/>
              <a:gd name="connsiteY128" fmla="*/ 1171575 h 2663974"/>
              <a:gd name="connsiteX129" fmla="*/ 248045 w 4829570"/>
              <a:gd name="connsiteY129" fmla="*/ 1209675 h 2663974"/>
              <a:gd name="connsiteX130" fmla="*/ 257570 w 4829570"/>
              <a:gd name="connsiteY130" fmla="*/ 1247775 h 2663974"/>
              <a:gd name="connsiteX131" fmla="*/ 295670 w 4829570"/>
              <a:gd name="connsiteY131" fmla="*/ 1285875 h 2663974"/>
              <a:gd name="connsiteX132" fmla="*/ 324245 w 4829570"/>
              <a:gd name="connsiteY132" fmla="*/ 1323975 h 2663974"/>
              <a:gd name="connsiteX133" fmla="*/ 419495 w 4829570"/>
              <a:gd name="connsiteY133" fmla="*/ 1409700 h 2663974"/>
              <a:gd name="connsiteX134" fmla="*/ 467120 w 4829570"/>
              <a:gd name="connsiteY134" fmla="*/ 1485900 h 2663974"/>
              <a:gd name="connsiteX135" fmla="*/ 533795 w 4829570"/>
              <a:gd name="connsiteY135" fmla="*/ 1476375 h 2663974"/>
              <a:gd name="connsiteX136" fmla="*/ 590945 w 4829570"/>
              <a:gd name="connsiteY136" fmla="*/ 1466850 h 2663974"/>
              <a:gd name="connsiteX137" fmla="*/ 686195 w 4829570"/>
              <a:gd name="connsiteY137" fmla="*/ 1495425 h 2663974"/>
              <a:gd name="connsiteX138" fmla="*/ 676670 w 4829570"/>
              <a:gd name="connsiteY138" fmla="*/ 1609725 h 2663974"/>
              <a:gd name="connsiteX139" fmla="*/ 638570 w 4829570"/>
              <a:gd name="connsiteY139" fmla="*/ 1638300 h 2663974"/>
              <a:gd name="connsiteX140" fmla="*/ 629045 w 4829570"/>
              <a:gd name="connsiteY140" fmla="*/ 1666875 h 2663974"/>
              <a:gd name="connsiteX141" fmla="*/ 609995 w 4829570"/>
              <a:gd name="connsiteY141" fmla="*/ 1847850 h 2663974"/>
              <a:gd name="connsiteX142" fmla="*/ 657620 w 4829570"/>
              <a:gd name="connsiteY142" fmla="*/ 2000250 h 2663974"/>
              <a:gd name="connsiteX143" fmla="*/ 676670 w 4829570"/>
              <a:gd name="connsiteY143" fmla="*/ 2028825 h 2663974"/>
              <a:gd name="connsiteX144" fmla="*/ 724295 w 4829570"/>
              <a:gd name="connsiteY144" fmla="*/ 2105025 h 2663974"/>
              <a:gd name="connsiteX145" fmla="*/ 762395 w 4829570"/>
              <a:gd name="connsiteY145" fmla="*/ 2133600 h 2663974"/>
              <a:gd name="connsiteX146" fmla="*/ 800495 w 4829570"/>
              <a:gd name="connsiteY146" fmla="*/ 2181225 h 2663974"/>
              <a:gd name="connsiteX147" fmla="*/ 829070 w 4829570"/>
              <a:gd name="connsiteY147" fmla="*/ 2190750 h 2663974"/>
              <a:gd name="connsiteX148" fmla="*/ 914795 w 4829570"/>
              <a:gd name="connsiteY148" fmla="*/ 2219325 h 2663974"/>
              <a:gd name="connsiteX149" fmla="*/ 943370 w 4829570"/>
              <a:gd name="connsiteY149" fmla="*/ 2247900 h 2663974"/>
              <a:gd name="connsiteX150" fmla="*/ 990995 w 4829570"/>
              <a:gd name="connsiteY150" fmla="*/ 2305050 h 2663974"/>
              <a:gd name="connsiteX151" fmla="*/ 1095770 w 4829570"/>
              <a:gd name="connsiteY151" fmla="*/ 2343150 h 2663974"/>
              <a:gd name="connsiteX152" fmla="*/ 1219595 w 4829570"/>
              <a:gd name="connsiteY152" fmla="*/ 2352675 h 2663974"/>
              <a:gd name="connsiteX153" fmla="*/ 1257695 w 4829570"/>
              <a:gd name="connsiteY153" fmla="*/ 2371725 h 2663974"/>
              <a:gd name="connsiteX154" fmla="*/ 1286270 w 4829570"/>
              <a:gd name="connsiteY154" fmla="*/ 2390775 h 2663974"/>
              <a:gd name="connsiteX155" fmla="*/ 1314845 w 4829570"/>
              <a:gd name="connsiteY155" fmla="*/ 2400300 h 2663974"/>
              <a:gd name="connsiteX156" fmla="*/ 1438670 w 4829570"/>
              <a:gd name="connsiteY156" fmla="*/ 2305050 h 2663974"/>
              <a:gd name="connsiteX157" fmla="*/ 1457720 w 4829570"/>
              <a:gd name="connsiteY157" fmla="*/ 2276475 h 2663974"/>
              <a:gd name="connsiteX158" fmla="*/ 1495820 w 4829570"/>
              <a:gd name="connsiteY158" fmla="*/ 2257425 h 2663974"/>
              <a:gd name="connsiteX159" fmla="*/ 1619645 w 4829570"/>
              <a:gd name="connsiteY159" fmla="*/ 2209800 h 2663974"/>
              <a:gd name="connsiteX160" fmla="*/ 1762520 w 4829570"/>
              <a:gd name="connsiteY160" fmla="*/ 2219325 h 2663974"/>
              <a:gd name="connsiteX161" fmla="*/ 1791095 w 4829570"/>
              <a:gd name="connsiteY161" fmla="*/ 2228850 h 2663974"/>
              <a:gd name="connsiteX162" fmla="*/ 1819670 w 4829570"/>
              <a:gd name="connsiteY162" fmla="*/ 2257425 h 2663974"/>
              <a:gd name="connsiteX163" fmla="*/ 1933970 w 4829570"/>
              <a:gd name="connsiteY163" fmla="*/ 2352675 h 2663974"/>
              <a:gd name="connsiteX164" fmla="*/ 1972070 w 4829570"/>
              <a:gd name="connsiteY164" fmla="*/ 2381250 h 2663974"/>
              <a:gd name="connsiteX165" fmla="*/ 2048270 w 4829570"/>
              <a:gd name="connsiteY165" fmla="*/ 2390775 h 2663974"/>
              <a:gd name="connsiteX166" fmla="*/ 2086370 w 4829570"/>
              <a:gd name="connsiteY166" fmla="*/ 2419350 h 2663974"/>
              <a:gd name="connsiteX167" fmla="*/ 2219720 w 4829570"/>
              <a:gd name="connsiteY167" fmla="*/ 2438400 h 2663974"/>
              <a:gd name="connsiteX168" fmla="*/ 2276870 w 4829570"/>
              <a:gd name="connsiteY168" fmla="*/ 2447925 h 2663974"/>
              <a:gd name="connsiteX169" fmla="*/ 2353070 w 4829570"/>
              <a:gd name="connsiteY169" fmla="*/ 2524125 h 2663974"/>
              <a:gd name="connsiteX170" fmla="*/ 2438795 w 4829570"/>
              <a:gd name="connsiteY170" fmla="*/ 2571750 h 2663974"/>
              <a:gd name="connsiteX171" fmla="*/ 2495945 w 4829570"/>
              <a:gd name="connsiteY171" fmla="*/ 2609850 h 2663974"/>
              <a:gd name="connsiteX172" fmla="*/ 2534045 w 4829570"/>
              <a:gd name="connsiteY172" fmla="*/ 2619375 h 2663974"/>
              <a:gd name="connsiteX173" fmla="*/ 2819795 w 4829570"/>
              <a:gd name="connsiteY173" fmla="*/ 2647950 h 2663974"/>
              <a:gd name="connsiteX174" fmla="*/ 3000770 w 4829570"/>
              <a:gd name="connsiteY174" fmla="*/ 2647950 h 2663974"/>
              <a:gd name="connsiteX175" fmla="*/ 3038870 w 4829570"/>
              <a:gd name="connsiteY175" fmla="*/ 2609850 h 2663974"/>
              <a:gd name="connsiteX176" fmla="*/ 3029345 w 4829570"/>
              <a:gd name="connsiteY176" fmla="*/ 2466975 h 2663974"/>
              <a:gd name="connsiteX177" fmla="*/ 2981720 w 4829570"/>
              <a:gd name="connsiteY177" fmla="*/ 2438400 h 2663974"/>
              <a:gd name="connsiteX178" fmla="*/ 2953145 w 4829570"/>
              <a:gd name="connsiteY178" fmla="*/ 2409825 h 2663974"/>
              <a:gd name="connsiteX179" fmla="*/ 2905520 w 4829570"/>
              <a:gd name="connsiteY179" fmla="*/ 2314575 h 2663974"/>
              <a:gd name="connsiteX180" fmla="*/ 2886470 w 4829570"/>
              <a:gd name="connsiteY180" fmla="*/ 2247900 h 2663974"/>
              <a:gd name="connsiteX181" fmla="*/ 2848370 w 4829570"/>
              <a:gd name="connsiteY181" fmla="*/ 2143125 h 2663974"/>
              <a:gd name="connsiteX182" fmla="*/ 2829320 w 4829570"/>
              <a:gd name="connsiteY182" fmla="*/ 2105025 h 2663974"/>
              <a:gd name="connsiteX183" fmla="*/ 2753120 w 4829570"/>
              <a:gd name="connsiteY183" fmla="*/ 2066925 h 2663974"/>
              <a:gd name="connsiteX184" fmla="*/ 2724545 w 4829570"/>
              <a:gd name="connsiteY184" fmla="*/ 2047875 h 2663974"/>
              <a:gd name="connsiteX185" fmla="*/ 2686445 w 4829570"/>
              <a:gd name="connsiteY185" fmla="*/ 2028825 h 2663974"/>
              <a:gd name="connsiteX186" fmla="*/ 2648345 w 4829570"/>
              <a:gd name="connsiteY186" fmla="*/ 1990725 h 2663974"/>
              <a:gd name="connsiteX187" fmla="*/ 2638820 w 4829570"/>
              <a:gd name="connsiteY187" fmla="*/ 1962150 h 2663974"/>
              <a:gd name="connsiteX188" fmla="*/ 2638820 w 4829570"/>
              <a:gd name="connsiteY188" fmla="*/ 1943100 h 266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4829570" h="2663974">
                <a:moveTo>
                  <a:pt x="2638820" y="1943100"/>
                </a:moveTo>
                <a:cubicBezTo>
                  <a:pt x="2640407" y="1930400"/>
                  <a:pt x="2638966" y="1902832"/>
                  <a:pt x="2648345" y="1885950"/>
                </a:cubicBezTo>
                <a:cubicBezTo>
                  <a:pt x="2651820" y="1879695"/>
                  <a:pt x="2704809" y="1845133"/>
                  <a:pt x="2715020" y="1838325"/>
                </a:cubicBezTo>
                <a:cubicBezTo>
                  <a:pt x="2729504" y="1765906"/>
                  <a:pt x="2737504" y="1753378"/>
                  <a:pt x="2705495" y="1657350"/>
                </a:cubicBezTo>
                <a:cubicBezTo>
                  <a:pt x="2702320" y="1647825"/>
                  <a:pt x="2686445" y="1651000"/>
                  <a:pt x="2676920" y="1647825"/>
                </a:cubicBezTo>
                <a:cubicBezTo>
                  <a:pt x="2767600" y="1602485"/>
                  <a:pt x="2725273" y="1615294"/>
                  <a:pt x="2800745" y="1600200"/>
                </a:cubicBezTo>
                <a:cubicBezTo>
                  <a:pt x="2861425" y="1608869"/>
                  <a:pt x="2883655" y="1603690"/>
                  <a:pt x="2934095" y="1647825"/>
                </a:cubicBezTo>
                <a:cubicBezTo>
                  <a:pt x="2941651" y="1654437"/>
                  <a:pt x="2937008" y="1668844"/>
                  <a:pt x="2943620" y="1676400"/>
                </a:cubicBezTo>
                <a:cubicBezTo>
                  <a:pt x="2959949" y="1695062"/>
                  <a:pt x="2984181" y="1705593"/>
                  <a:pt x="3000770" y="1724025"/>
                </a:cubicBezTo>
                <a:cubicBezTo>
                  <a:pt x="3013155" y="1737786"/>
                  <a:pt x="3018728" y="1756483"/>
                  <a:pt x="3029345" y="1771650"/>
                </a:cubicBezTo>
                <a:cubicBezTo>
                  <a:pt x="3041003" y="1788305"/>
                  <a:pt x="3055787" y="1802620"/>
                  <a:pt x="3067445" y="1819275"/>
                </a:cubicBezTo>
                <a:cubicBezTo>
                  <a:pt x="3075578" y="1830893"/>
                  <a:pt x="3102033" y="1879831"/>
                  <a:pt x="3115070" y="1895475"/>
                </a:cubicBezTo>
                <a:cubicBezTo>
                  <a:pt x="3123694" y="1905823"/>
                  <a:pt x="3130344" y="1921922"/>
                  <a:pt x="3143645" y="1924050"/>
                </a:cubicBezTo>
                <a:cubicBezTo>
                  <a:pt x="3212689" y="1935097"/>
                  <a:pt x="3283345" y="1930400"/>
                  <a:pt x="3353195" y="1933575"/>
                </a:cubicBezTo>
                <a:cubicBezTo>
                  <a:pt x="3397645" y="1930400"/>
                  <a:pt x="3442287" y="1929257"/>
                  <a:pt x="3486545" y="1924050"/>
                </a:cubicBezTo>
                <a:cubicBezTo>
                  <a:pt x="3496516" y="1922877"/>
                  <a:pt x="3505157" y="1913280"/>
                  <a:pt x="3515120" y="1914525"/>
                </a:cubicBezTo>
                <a:cubicBezTo>
                  <a:pt x="3532086" y="1916646"/>
                  <a:pt x="3546870" y="1927225"/>
                  <a:pt x="3562745" y="1933575"/>
                </a:cubicBezTo>
                <a:cubicBezTo>
                  <a:pt x="3565920" y="1971675"/>
                  <a:pt x="3556249" y="2013162"/>
                  <a:pt x="3572270" y="2047875"/>
                </a:cubicBezTo>
                <a:cubicBezTo>
                  <a:pt x="3579054" y="2062574"/>
                  <a:pt x="3603967" y="2054504"/>
                  <a:pt x="3619895" y="2057400"/>
                </a:cubicBezTo>
                <a:lnTo>
                  <a:pt x="3781820" y="2085975"/>
                </a:lnTo>
                <a:cubicBezTo>
                  <a:pt x="3800870" y="2114550"/>
                  <a:pt x="3814686" y="2147416"/>
                  <a:pt x="3838970" y="2171700"/>
                </a:cubicBezTo>
                <a:cubicBezTo>
                  <a:pt x="3880792" y="2213522"/>
                  <a:pt x="3919198" y="2212685"/>
                  <a:pt x="3972320" y="2219325"/>
                </a:cubicBezTo>
                <a:cubicBezTo>
                  <a:pt x="4112213" y="2236812"/>
                  <a:pt x="4006193" y="2220208"/>
                  <a:pt x="4115195" y="2238375"/>
                </a:cubicBezTo>
                <a:cubicBezTo>
                  <a:pt x="4188220" y="2228850"/>
                  <a:pt x="4264130" y="2232245"/>
                  <a:pt x="4334270" y="2209800"/>
                </a:cubicBezTo>
                <a:cubicBezTo>
                  <a:pt x="4350554" y="2204589"/>
                  <a:pt x="4344074" y="2176557"/>
                  <a:pt x="4353320" y="2162175"/>
                </a:cubicBezTo>
                <a:cubicBezTo>
                  <a:pt x="4372896" y="2131724"/>
                  <a:pt x="4419995" y="2076450"/>
                  <a:pt x="4419995" y="2076450"/>
                </a:cubicBezTo>
                <a:cubicBezTo>
                  <a:pt x="4420306" y="2075207"/>
                  <a:pt x="4434315" y="2015031"/>
                  <a:pt x="4439045" y="2009775"/>
                </a:cubicBezTo>
                <a:cubicBezTo>
                  <a:pt x="4461623" y="1984688"/>
                  <a:pt x="4487495" y="1962311"/>
                  <a:pt x="4515245" y="1943100"/>
                </a:cubicBezTo>
                <a:cubicBezTo>
                  <a:pt x="4529303" y="1933368"/>
                  <a:pt x="4547246" y="1930994"/>
                  <a:pt x="4562870" y="1924050"/>
                </a:cubicBezTo>
                <a:cubicBezTo>
                  <a:pt x="4575845" y="1918283"/>
                  <a:pt x="4587884" y="1910510"/>
                  <a:pt x="4600970" y="1905000"/>
                </a:cubicBezTo>
                <a:cubicBezTo>
                  <a:pt x="4648244" y="1885095"/>
                  <a:pt x="4743845" y="1847850"/>
                  <a:pt x="4743845" y="1847850"/>
                </a:cubicBezTo>
                <a:cubicBezTo>
                  <a:pt x="4798481" y="1775002"/>
                  <a:pt x="4749631" y="1844869"/>
                  <a:pt x="4791470" y="1771650"/>
                </a:cubicBezTo>
                <a:cubicBezTo>
                  <a:pt x="4797150" y="1761711"/>
                  <a:pt x="4805400" y="1753314"/>
                  <a:pt x="4810520" y="1743075"/>
                </a:cubicBezTo>
                <a:cubicBezTo>
                  <a:pt x="4822244" y="1719627"/>
                  <a:pt x="4825912" y="1679300"/>
                  <a:pt x="4829570" y="1657350"/>
                </a:cubicBezTo>
                <a:cubicBezTo>
                  <a:pt x="4823220" y="1622425"/>
                  <a:pt x="4824503" y="1585202"/>
                  <a:pt x="4810520" y="1552575"/>
                </a:cubicBezTo>
                <a:cubicBezTo>
                  <a:pt x="4804267" y="1537984"/>
                  <a:pt x="4788079" y="1526610"/>
                  <a:pt x="4772420" y="1524000"/>
                </a:cubicBezTo>
                <a:cubicBezTo>
                  <a:pt x="4745663" y="1519541"/>
                  <a:pt x="4689125" y="1535299"/>
                  <a:pt x="4658120" y="1543050"/>
                </a:cubicBezTo>
                <a:lnTo>
                  <a:pt x="4362845" y="1514475"/>
                </a:lnTo>
                <a:cubicBezTo>
                  <a:pt x="4333027" y="1504536"/>
                  <a:pt x="4322322" y="1465235"/>
                  <a:pt x="4296170" y="1447800"/>
                </a:cubicBezTo>
                <a:cubicBezTo>
                  <a:pt x="4286645" y="1441450"/>
                  <a:pt x="4278455" y="1432370"/>
                  <a:pt x="4267595" y="1428750"/>
                </a:cubicBezTo>
                <a:cubicBezTo>
                  <a:pt x="4249273" y="1422643"/>
                  <a:pt x="4229495" y="1422400"/>
                  <a:pt x="4210445" y="1419225"/>
                </a:cubicBezTo>
                <a:cubicBezTo>
                  <a:pt x="4197745" y="1409700"/>
                  <a:pt x="4186544" y="1397750"/>
                  <a:pt x="4172345" y="1390650"/>
                </a:cubicBezTo>
                <a:lnTo>
                  <a:pt x="4096145" y="1352550"/>
                </a:lnTo>
                <a:cubicBezTo>
                  <a:pt x="4059227" y="1312276"/>
                  <a:pt x="4041107" y="1263118"/>
                  <a:pt x="3991370" y="1238250"/>
                </a:cubicBezTo>
                <a:cubicBezTo>
                  <a:pt x="3979661" y="1232396"/>
                  <a:pt x="3965970" y="1231900"/>
                  <a:pt x="3953270" y="1228725"/>
                </a:cubicBezTo>
                <a:cubicBezTo>
                  <a:pt x="3940891" y="1214283"/>
                  <a:pt x="3892182" y="1154006"/>
                  <a:pt x="3867545" y="1133475"/>
                </a:cubicBezTo>
                <a:cubicBezTo>
                  <a:pt x="3858751" y="1126146"/>
                  <a:pt x="3848495" y="1120775"/>
                  <a:pt x="3838970" y="1114425"/>
                </a:cubicBezTo>
                <a:cubicBezTo>
                  <a:pt x="3832620" y="1104900"/>
                  <a:pt x="3828859" y="1093001"/>
                  <a:pt x="3819920" y="1085850"/>
                </a:cubicBezTo>
                <a:cubicBezTo>
                  <a:pt x="3771228" y="1046897"/>
                  <a:pt x="3805234" y="1120573"/>
                  <a:pt x="3772295" y="1038225"/>
                </a:cubicBezTo>
                <a:cubicBezTo>
                  <a:pt x="3764837" y="1019581"/>
                  <a:pt x="3757183" y="1000766"/>
                  <a:pt x="3753245" y="981075"/>
                </a:cubicBezTo>
                <a:cubicBezTo>
                  <a:pt x="3751550" y="972599"/>
                  <a:pt x="3739239" y="907120"/>
                  <a:pt x="3734195" y="895350"/>
                </a:cubicBezTo>
                <a:cubicBezTo>
                  <a:pt x="3729686" y="884828"/>
                  <a:pt x="3721495" y="876300"/>
                  <a:pt x="3715145" y="866775"/>
                </a:cubicBezTo>
                <a:cubicBezTo>
                  <a:pt x="3721495" y="828675"/>
                  <a:pt x="3722674" y="789342"/>
                  <a:pt x="3734195" y="752475"/>
                </a:cubicBezTo>
                <a:cubicBezTo>
                  <a:pt x="3738930" y="737323"/>
                  <a:pt x="3754356" y="727837"/>
                  <a:pt x="3762770" y="714375"/>
                </a:cubicBezTo>
                <a:cubicBezTo>
                  <a:pt x="3770295" y="702334"/>
                  <a:pt x="3777330" y="689745"/>
                  <a:pt x="3781820" y="676275"/>
                </a:cubicBezTo>
                <a:cubicBezTo>
                  <a:pt x="3790099" y="651437"/>
                  <a:pt x="3790800" y="624243"/>
                  <a:pt x="3800870" y="600075"/>
                </a:cubicBezTo>
                <a:cubicBezTo>
                  <a:pt x="3809598" y="579128"/>
                  <a:pt x="3841918" y="549502"/>
                  <a:pt x="3858020" y="533400"/>
                </a:cubicBezTo>
                <a:cubicBezTo>
                  <a:pt x="3861195" y="517525"/>
                  <a:pt x="3873229" y="500934"/>
                  <a:pt x="3867545" y="485775"/>
                </a:cubicBezTo>
                <a:cubicBezTo>
                  <a:pt x="3861971" y="470911"/>
                  <a:pt x="3842654" y="466006"/>
                  <a:pt x="3829445" y="457200"/>
                </a:cubicBezTo>
                <a:cubicBezTo>
                  <a:pt x="3814041" y="446931"/>
                  <a:pt x="3797224" y="438894"/>
                  <a:pt x="3781820" y="428625"/>
                </a:cubicBezTo>
                <a:cubicBezTo>
                  <a:pt x="3768611" y="419819"/>
                  <a:pt x="3756929" y="408856"/>
                  <a:pt x="3743720" y="400050"/>
                </a:cubicBezTo>
                <a:cubicBezTo>
                  <a:pt x="3707840" y="376130"/>
                  <a:pt x="3694308" y="370581"/>
                  <a:pt x="3657995" y="352425"/>
                </a:cubicBezTo>
                <a:cubicBezTo>
                  <a:pt x="3604148" y="357320"/>
                  <a:pt x="3569046" y="352446"/>
                  <a:pt x="3524645" y="371475"/>
                </a:cubicBezTo>
                <a:cubicBezTo>
                  <a:pt x="3511594" y="377068"/>
                  <a:pt x="3499245" y="384175"/>
                  <a:pt x="3486545" y="390525"/>
                </a:cubicBezTo>
                <a:cubicBezTo>
                  <a:pt x="3444898" y="382953"/>
                  <a:pt x="3346369" y="371459"/>
                  <a:pt x="3305570" y="342900"/>
                </a:cubicBezTo>
                <a:cubicBezTo>
                  <a:pt x="3293938" y="334757"/>
                  <a:pt x="3297879" y="313319"/>
                  <a:pt x="3286520" y="304800"/>
                </a:cubicBezTo>
                <a:cubicBezTo>
                  <a:pt x="3270456" y="292752"/>
                  <a:pt x="3248420" y="292100"/>
                  <a:pt x="3229370" y="285750"/>
                </a:cubicBezTo>
                <a:cubicBezTo>
                  <a:pt x="3194445" y="288925"/>
                  <a:pt x="3158983" y="288397"/>
                  <a:pt x="3124595" y="295275"/>
                </a:cubicBezTo>
                <a:cubicBezTo>
                  <a:pt x="3032580" y="313678"/>
                  <a:pt x="3145381" y="326102"/>
                  <a:pt x="3038870" y="304800"/>
                </a:cubicBezTo>
                <a:cubicBezTo>
                  <a:pt x="3019820" y="292100"/>
                  <a:pt x="2999792" y="280756"/>
                  <a:pt x="2981720" y="266700"/>
                </a:cubicBezTo>
                <a:cubicBezTo>
                  <a:pt x="2871711" y="181137"/>
                  <a:pt x="3026680" y="287148"/>
                  <a:pt x="2924570" y="219075"/>
                </a:cubicBezTo>
                <a:cubicBezTo>
                  <a:pt x="2915045" y="200025"/>
                  <a:pt x="2908774" y="178964"/>
                  <a:pt x="2895995" y="161925"/>
                </a:cubicBezTo>
                <a:cubicBezTo>
                  <a:pt x="2878611" y="138746"/>
                  <a:pt x="2816999" y="128469"/>
                  <a:pt x="2800745" y="123825"/>
                </a:cubicBezTo>
                <a:cubicBezTo>
                  <a:pt x="2781080" y="94327"/>
                  <a:pt x="2727169" y="11955"/>
                  <a:pt x="2715020" y="9525"/>
                </a:cubicBezTo>
                <a:lnTo>
                  <a:pt x="2667395" y="0"/>
                </a:lnTo>
                <a:cubicBezTo>
                  <a:pt x="2648724" y="2334"/>
                  <a:pt x="2569751" y="10323"/>
                  <a:pt x="2543570" y="19050"/>
                </a:cubicBezTo>
                <a:cubicBezTo>
                  <a:pt x="2323808" y="92304"/>
                  <a:pt x="2487430" y="49754"/>
                  <a:pt x="2381645" y="76200"/>
                </a:cubicBezTo>
                <a:cubicBezTo>
                  <a:pt x="2368945" y="88900"/>
                  <a:pt x="2358653" y="104588"/>
                  <a:pt x="2343545" y="114300"/>
                </a:cubicBezTo>
                <a:cubicBezTo>
                  <a:pt x="2313685" y="133496"/>
                  <a:pt x="2277831" y="142234"/>
                  <a:pt x="2248295" y="161925"/>
                </a:cubicBezTo>
                <a:lnTo>
                  <a:pt x="2191145" y="200025"/>
                </a:lnTo>
                <a:cubicBezTo>
                  <a:pt x="2184795" y="222250"/>
                  <a:pt x="2174188" y="243681"/>
                  <a:pt x="2172095" y="266700"/>
                </a:cubicBezTo>
                <a:cubicBezTo>
                  <a:pt x="2171241" y="276097"/>
                  <a:pt x="2187309" y="321866"/>
                  <a:pt x="2191145" y="333375"/>
                </a:cubicBezTo>
                <a:cubicBezTo>
                  <a:pt x="2184795" y="361950"/>
                  <a:pt x="2195112" y="401015"/>
                  <a:pt x="2172095" y="419100"/>
                </a:cubicBezTo>
                <a:cubicBezTo>
                  <a:pt x="2141723" y="442964"/>
                  <a:pt x="2094438" y="425936"/>
                  <a:pt x="2057795" y="438150"/>
                </a:cubicBezTo>
                <a:cubicBezTo>
                  <a:pt x="2011657" y="453529"/>
                  <a:pt x="2037829" y="442509"/>
                  <a:pt x="1981595" y="476250"/>
                </a:cubicBezTo>
                <a:cubicBezTo>
                  <a:pt x="1917449" y="561778"/>
                  <a:pt x="1997797" y="466480"/>
                  <a:pt x="1895870" y="542925"/>
                </a:cubicBezTo>
                <a:cubicBezTo>
                  <a:pt x="1886712" y="549794"/>
                  <a:pt x="1886528" y="565433"/>
                  <a:pt x="1876820" y="571500"/>
                </a:cubicBezTo>
                <a:cubicBezTo>
                  <a:pt x="1859792" y="582143"/>
                  <a:pt x="1838720" y="584200"/>
                  <a:pt x="1819670" y="590550"/>
                </a:cubicBezTo>
                <a:cubicBezTo>
                  <a:pt x="1786605" y="491355"/>
                  <a:pt x="1818036" y="518295"/>
                  <a:pt x="1752995" y="485775"/>
                </a:cubicBezTo>
                <a:cubicBezTo>
                  <a:pt x="1721245" y="488950"/>
                  <a:pt x="1689282" y="490448"/>
                  <a:pt x="1657745" y="495300"/>
                </a:cubicBezTo>
                <a:cubicBezTo>
                  <a:pt x="1637501" y="498414"/>
                  <a:pt x="1607319" y="515751"/>
                  <a:pt x="1591070" y="523875"/>
                </a:cubicBezTo>
                <a:cubicBezTo>
                  <a:pt x="1587895" y="539750"/>
                  <a:pt x="1584441" y="555572"/>
                  <a:pt x="1581545" y="571500"/>
                </a:cubicBezTo>
                <a:cubicBezTo>
                  <a:pt x="1578090" y="590501"/>
                  <a:pt x="1582142" y="612202"/>
                  <a:pt x="1572020" y="628650"/>
                </a:cubicBezTo>
                <a:cubicBezTo>
                  <a:pt x="1549763" y="664818"/>
                  <a:pt x="1502386" y="697544"/>
                  <a:pt x="1467245" y="723900"/>
                </a:cubicBezTo>
                <a:cubicBezTo>
                  <a:pt x="1422795" y="708025"/>
                  <a:pt x="1376112" y="697383"/>
                  <a:pt x="1333895" y="676275"/>
                </a:cubicBezTo>
                <a:cubicBezTo>
                  <a:pt x="1265382" y="642018"/>
                  <a:pt x="1319933" y="643263"/>
                  <a:pt x="1276745" y="600075"/>
                </a:cubicBezTo>
                <a:cubicBezTo>
                  <a:pt x="1269645" y="592975"/>
                  <a:pt x="1257150" y="595040"/>
                  <a:pt x="1248170" y="590550"/>
                </a:cubicBezTo>
                <a:cubicBezTo>
                  <a:pt x="1237931" y="585430"/>
                  <a:pt x="1229120" y="577850"/>
                  <a:pt x="1219595" y="571500"/>
                </a:cubicBezTo>
                <a:cubicBezTo>
                  <a:pt x="1216420" y="552450"/>
                  <a:pt x="1222135" y="529431"/>
                  <a:pt x="1210070" y="514350"/>
                </a:cubicBezTo>
                <a:cubicBezTo>
                  <a:pt x="1203798" y="506510"/>
                  <a:pt x="1186476" y="515158"/>
                  <a:pt x="1181495" y="523875"/>
                </a:cubicBezTo>
                <a:cubicBezTo>
                  <a:pt x="1171913" y="540643"/>
                  <a:pt x="1175758" y="562087"/>
                  <a:pt x="1171970" y="581025"/>
                </a:cubicBezTo>
                <a:cubicBezTo>
                  <a:pt x="1166229" y="609729"/>
                  <a:pt x="1159270" y="638175"/>
                  <a:pt x="1152920" y="666750"/>
                </a:cubicBezTo>
                <a:cubicBezTo>
                  <a:pt x="1116500" y="630330"/>
                  <a:pt x="1077012" y="595751"/>
                  <a:pt x="1048145" y="552450"/>
                </a:cubicBezTo>
                <a:cubicBezTo>
                  <a:pt x="1040269" y="540636"/>
                  <a:pt x="1040909" y="522226"/>
                  <a:pt x="1029095" y="514350"/>
                </a:cubicBezTo>
                <a:cubicBezTo>
                  <a:pt x="1009863" y="501528"/>
                  <a:pt x="984645" y="501650"/>
                  <a:pt x="962420" y="495300"/>
                </a:cubicBezTo>
                <a:cubicBezTo>
                  <a:pt x="946545" y="498475"/>
                  <a:pt x="927087" y="494289"/>
                  <a:pt x="914795" y="504825"/>
                </a:cubicBezTo>
                <a:cubicBezTo>
                  <a:pt x="901813" y="515952"/>
                  <a:pt x="902689" y="536826"/>
                  <a:pt x="895745" y="552450"/>
                </a:cubicBezTo>
                <a:cubicBezTo>
                  <a:pt x="889978" y="565425"/>
                  <a:pt x="883045" y="577850"/>
                  <a:pt x="876695" y="590550"/>
                </a:cubicBezTo>
                <a:cubicBezTo>
                  <a:pt x="873520" y="609600"/>
                  <a:pt x="872719" y="629202"/>
                  <a:pt x="867170" y="647700"/>
                </a:cubicBezTo>
                <a:cubicBezTo>
                  <a:pt x="859167" y="674377"/>
                  <a:pt x="828156" y="717103"/>
                  <a:pt x="810020" y="733425"/>
                </a:cubicBezTo>
                <a:cubicBezTo>
                  <a:pt x="793002" y="748741"/>
                  <a:pt x="771920" y="758825"/>
                  <a:pt x="752870" y="771525"/>
                </a:cubicBezTo>
                <a:cubicBezTo>
                  <a:pt x="628380" y="647035"/>
                  <a:pt x="802177" y="810826"/>
                  <a:pt x="667145" y="714375"/>
                </a:cubicBezTo>
                <a:cubicBezTo>
                  <a:pt x="587440" y="657443"/>
                  <a:pt x="744724" y="713270"/>
                  <a:pt x="600470" y="647700"/>
                </a:cubicBezTo>
                <a:cubicBezTo>
                  <a:pt x="582888" y="639708"/>
                  <a:pt x="562258" y="641963"/>
                  <a:pt x="543320" y="638175"/>
                </a:cubicBezTo>
                <a:cubicBezTo>
                  <a:pt x="530483" y="635608"/>
                  <a:pt x="517920" y="631825"/>
                  <a:pt x="505220" y="628650"/>
                </a:cubicBezTo>
                <a:cubicBezTo>
                  <a:pt x="482995" y="615950"/>
                  <a:pt x="461440" y="601998"/>
                  <a:pt x="438545" y="590550"/>
                </a:cubicBezTo>
                <a:cubicBezTo>
                  <a:pt x="423252" y="582904"/>
                  <a:pt x="405866" y="579803"/>
                  <a:pt x="390920" y="571500"/>
                </a:cubicBezTo>
                <a:cubicBezTo>
                  <a:pt x="293549" y="517405"/>
                  <a:pt x="427460" y="564251"/>
                  <a:pt x="286145" y="523875"/>
                </a:cubicBezTo>
                <a:cubicBezTo>
                  <a:pt x="232595" y="554475"/>
                  <a:pt x="218141" y="551033"/>
                  <a:pt x="190895" y="600075"/>
                </a:cubicBezTo>
                <a:cubicBezTo>
                  <a:pt x="182592" y="615021"/>
                  <a:pt x="177848" y="631691"/>
                  <a:pt x="171845" y="647700"/>
                </a:cubicBezTo>
                <a:cubicBezTo>
                  <a:pt x="168320" y="657101"/>
                  <a:pt x="168748" y="668562"/>
                  <a:pt x="162320" y="676275"/>
                </a:cubicBezTo>
                <a:cubicBezTo>
                  <a:pt x="142628" y="699906"/>
                  <a:pt x="90863" y="721529"/>
                  <a:pt x="67070" y="733425"/>
                </a:cubicBezTo>
                <a:cubicBezTo>
                  <a:pt x="35683" y="770044"/>
                  <a:pt x="-4415" y="794818"/>
                  <a:pt x="395" y="847725"/>
                </a:cubicBezTo>
                <a:cubicBezTo>
                  <a:pt x="6384" y="913603"/>
                  <a:pt x="16865" y="893394"/>
                  <a:pt x="48020" y="933450"/>
                </a:cubicBezTo>
                <a:cubicBezTo>
                  <a:pt x="62076" y="951522"/>
                  <a:pt x="75157" y="970500"/>
                  <a:pt x="86120" y="990600"/>
                </a:cubicBezTo>
                <a:cubicBezTo>
                  <a:pt x="170351" y="1145024"/>
                  <a:pt x="63677" y="964764"/>
                  <a:pt x="114695" y="1066800"/>
                </a:cubicBezTo>
                <a:cubicBezTo>
                  <a:pt x="122974" y="1083359"/>
                  <a:pt x="133458" y="1098726"/>
                  <a:pt x="143270" y="1114425"/>
                </a:cubicBezTo>
                <a:cubicBezTo>
                  <a:pt x="149337" y="1124133"/>
                  <a:pt x="153162" y="1136131"/>
                  <a:pt x="162320" y="1143000"/>
                </a:cubicBezTo>
                <a:cubicBezTo>
                  <a:pt x="179359" y="1155779"/>
                  <a:pt x="200420" y="1162050"/>
                  <a:pt x="219470" y="1171575"/>
                </a:cubicBezTo>
                <a:cubicBezTo>
                  <a:pt x="228995" y="1184275"/>
                  <a:pt x="240945" y="1195476"/>
                  <a:pt x="248045" y="1209675"/>
                </a:cubicBezTo>
                <a:cubicBezTo>
                  <a:pt x="253899" y="1221384"/>
                  <a:pt x="250632" y="1236674"/>
                  <a:pt x="257570" y="1247775"/>
                </a:cubicBezTo>
                <a:cubicBezTo>
                  <a:pt x="267089" y="1263005"/>
                  <a:pt x="283843" y="1272358"/>
                  <a:pt x="295670" y="1285875"/>
                </a:cubicBezTo>
                <a:cubicBezTo>
                  <a:pt x="306124" y="1297822"/>
                  <a:pt x="313020" y="1312750"/>
                  <a:pt x="324245" y="1323975"/>
                </a:cubicBezTo>
                <a:cubicBezTo>
                  <a:pt x="365977" y="1365707"/>
                  <a:pt x="381532" y="1346429"/>
                  <a:pt x="419495" y="1409700"/>
                </a:cubicBezTo>
                <a:cubicBezTo>
                  <a:pt x="453960" y="1467141"/>
                  <a:pt x="437801" y="1441921"/>
                  <a:pt x="467120" y="1485900"/>
                </a:cubicBezTo>
                <a:lnTo>
                  <a:pt x="533795" y="1476375"/>
                </a:lnTo>
                <a:cubicBezTo>
                  <a:pt x="552883" y="1473438"/>
                  <a:pt x="571781" y="1464455"/>
                  <a:pt x="590945" y="1466850"/>
                </a:cubicBezTo>
                <a:cubicBezTo>
                  <a:pt x="623837" y="1470962"/>
                  <a:pt x="654445" y="1485900"/>
                  <a:pt x="686195" y="1495425"/>
                </a:cubicBezTo>
                <a:cubicBezTo>
                  <a:pt x="683020" y="1533525"/>
                  <a:pt x="688760" y="1573455"/>
                  <a:pt x="676670" y="1609725"/>
                </a:cubicBezTo>
                <a:cubicBezTo>
                  <a:pt x="671650" y="1624785"/>
                  <a:pt x="648733" y="1626104"/>
                  <a:pt x="638570" y="1638300"/>
                </a:cubicBezTo>
                <a:cubicBezTo>
                  <a:pt x="632142" y="1646013"/>
                  <a:pt x="632220" y="1657350"/>
                  <a:pt x="629045" y="1666875"/>
                </a:cubicBezTo>
                <a:cubicBezTo>
                  <a:pt x="622695" y="1727200"/>
                  <a:pt x="608039" y="1787223"/>
                  <a:pt x="609995" y="1847850"/>
                </a:cubicBezTo>
                <a:cubicBezTo>
                  <a:pt x="611592" y="1897371"/>
                  <a:pt x="632006" y="1955425"/>
                  <a:pt x="657620" y="2000250"/>
                </a:cubicBezTo>
                <a:cubicBezTo>
                  <a:pt x="663300" y="2010189"/>
                  <a:pt x="670990" y="2018886"/>
                  <a:pt x="676670" y="2028825"/>
                </a:cubicBezTo>
                <a:cubicBezTo>
                  <a:pt x="696790" y="2064035"/>
                  <a:pt x="693942" y="2074672"/>
                  <a:pt x="724295" y="2105025"/>
                </a:cubicBezTo>
                <a:cubicBezTo>
                  <a:pt x="735520" y="2116250"/>
                  <a:pt x="751170" y="2122375"/>
                  <a:pt x="762395" y="2133600"/>
                </a:cubicBezTo>
                <a:cubicBezTo>
                  <a:pt x="776770" y="2147975"/>
                  <a:pt x="785059" y="2167994"/>
                  <a:pt x="800495" y="2181225"/>
                </a:cubicBezTo>
                <a:cubicBezTo>
                  <a:pt x="808118" y="2187759"/>
                  <a:pt x="819416" y="2187992"/>
                  <a:pt x="829070" y="2190750"/>
                </a:cubicBezTo>
                <a:cubicBezTo>
                  <a:pt x="900847" y="2211258"/>
                  <a:pt x="832695" y="2186485"/>
                  <a:pt x="914795" y="2219325"/>
                </a:cubicBezTo>
                <a:cubicBezTo>
                  <a:pt x="924320" y="2228850"/>
                  <a:pt x="934746" y="2237552"/>
                  <a:pt x="943370" y="2247900"/>
                </a:cubicBezTo>
                <a:cubicBezTo>
                  <a:pt x="962378" y="2270709"/>
                  <a:pt x="963168" y="2288354"/>
                  <a:pt x="990995" y="2305050"/>
                </a:cubicBezTo>
                <a:cubicBezTo>
                  <a:pt x="1010531" y="2316771"/>
                  <a:pt x="1066247" y="2339677"/>
                  <a:pt x="1095770" y="2343150"/>
                </a:cubicBezTo>
                <a:cubicBezTo>
                  <a:pt x="1136883" y="2347987"/>
                  <a:pt x="1178320" y="2349500"/>
                  <a:pt x="1219595" y="2352675"/>
                </a:cubicBezTo>
                <a:cubicBezTo>
                  <a:pt x="1232295" y="2359025"/>
                  <a:pt x="1245367" y="2364680"/>
                  <a:pt x="1257695" y="2371725"/>
                </a:cubicBezTo>
                <a:cubicBezTo>
                  <a:pt x="1267634" y="2377405"/>
                  <a:pt x="1276031" y="2385655"/>
                  <a:pt x="1286270" y="2390775"/>
                </a:cubicBezTo>
                <a:cubicBezTo>
                  <a:pt x="1295250" y="2395265"/>
                  <a:pt x="1305320" y="2397125"/>
                  <a:pt x="1314845" y="2400300"/>
                </a:cubicBezTo>
                <a:cubicBezTo>
                  <a:pt x="1379842" y="2384051"/>
                  <a:pt x="1381681" y="2390533"/>
                  <a:pt x="1438670" y="2305050"/>
                </a:cubicBezTo>
                <a:cubicBezTo>
                  <a:pt x="1445020" y="2295525"/>
                  <a:pt x="1448926" y="2283804"/>
                  <a:pt x="1457720" y="2276475"/>
                </a:cubicBezTo>
                <a:cubicBezTo>
                  <a:pt x="1468628" y="2267385"/>
                  <a:pt x="1482690" y="2262831"/>
                  <a:pt x="1495820" y="2257425"/>
                </a:cubicBezTo>
                <a:cubicBezTo>
                  <a:pt x="1536712" y="2240587"/>
                  <a:pt x="1619645" y="2209800"/>
                  <a:pt x="1619645" y="2209800"/>
                </a:cubicBezTo>
                <a:cubicBezTo>
                  <a:pt x="1667270" y="2212975"/>
                  <a:pt x="1715081" y="2214054"/>
                  <a:pt x="1762520" y="2219325"/>
                </a:cubicBezTo>
                <a:cubicBezTo>
                  <a:pt x="1772499" y="2220434"/>
                  <a:pt x="1782741" y="2223281"/>
                  <a:pt x="1791095" y="2228850"/>
                </a:cubicBezTo>
                <a:cubicBezTo>
                  <a:pt x="1802303" y="2236322"/>
                  <a:pt x="1809491" y="2248603"/>
                  <a:pt x="1819670" y="2257425"/>
                </a:cubicBezTo>
                <a:cubicBezTo>
                  <a:pt x="1857148" y="2289906"/>
                  <a:pt x="1894294" y="2322918"/>
                  <a:pt x="1933970" y="2352675"/>
                </a:cubicBezTo>
                <a:cubicBezTo>
                  <a:pt x="1946670" y="2362200"/>
                  <a:pt x="1957010" y="2376230"/>
                  <a:pt x="1972070" y="2381250"/>
                </a:cubicBezTo>
                <a:cubicBezTo>
                  <a:pt x="1996354" y="2389345"/>
                  <a:pt x="2022870" y="2387600"/>
                  <a:pt x="2048270" y="2390775"/>
                </a:cubicBezTo>
                <a:cubicBezTo>
                  <a:pt x="2060970" y="2400300"/>
                  <a:pt x="2071074" y="2415101"/>
                  <a:pt x="2086370" y="2419350"/>
                </a:cubicBezTo>
                <a:cubicBezTo>
                  <a:pt x="2129633" y="2431368"/>
                  <a:pt x="2175315" y="2431739"/>
                  <a:pt x="2219720" y="2438400"/>
                </a:cubicBezTo>
                <a:cubicBezTo>
                  <a:pt x="2238819" y="2441265"/>
                  <a:pt x="2257820" y="2444750"/>
                  <a:pt x="2276870" y="2447925"/>
                </a:cubicBezTo>
                <a:cubicBezTo>
                  <a:pt x="2389306" y="2504143"/>
                  <a:pt x="2220250" y="2411739"/>
                  <a:pt x="2353070" y="2524125"/>
                </a:cubicBezTo>
                <a:cubicBezTo>
                  <a:pt x="2378024" y="2545240"/>
                  <a:pt x="2410765" y="2554932"/>
                  <a:pt x="2438795" y="2571750"/>
                </a:cubicBezTo>
                <a:cubicBezTo>
                  <a:pt x="2458428" y="2583530"/>
                  <a:pt x="2475467" y="2599611"/>
                  <a:pt x="2495945" y="2609850"/>
                </a:cubicBezTo>
                <a:cubicBezTo>
                  <a:pt x="2507654" y="2615704"/>
                  <a:pt x="2521114" y="2617333"/>
                  <a:pt x="2534045" y="2619375"/>
                </a:cubicBezTo>
                <a:cubicBezTo>
                  <a:pt x="2673028" y="2641320"/>
                  <a:pt x="2679848" y="2638620"/>
                  <a:pt x="2819795" y="2647950"/>
                </a:cubicBezTo>
                <a:cubicBezTo>
                  <a:pt x="2887824" y="2664957"/>
                  <a:pt x="2904542" y="2673273"/>
                  <a:pt x="3000770" y="2647950"/>
                </a:cubicBezTo>
                <a:cubicBezTo>
                  <a:pt x="3018139" y="2643379"/>
                  <a:pt x="3026170" y="2622550"/>
                  <a:pt x="3038870" y="2609850"/>
                </a:cubicBezTo>
                <a:cubicBezTo>
                  <a:pt x="3043897" y="2564607"/>
                  <a:pt x="3062177" y="2509188"/>
                  <a:pt x="3029345" y="2466975"/>
                </a:cubicBezTo>
                <a:cubicBezTo>
                  <a:pt x="3017979" y="2452362"/>
                  <a:pt x="2996531" y="2449508"/>
                  <a:pt x="2981720" y="2438400"/>
                </a:cubicBezTo>
                <a:cubicBezTo>
                  <a:pt x="2970944" y="2430318"/>
                  <a:pt x="2962670" y="2419350"/>
                  <a:pt x="2953145" y="2409825"/>
                </a:cubicBezTo>
                <a:cubicBezTo>
                  <a:pt x="2928636" y="2311788"/>
                  <a:pt x="2967377" y="2448598"/>
                  <a:pt x="2905520" y="2314575"/>
                </a:cubicBezTo>
                <a:cubicBezTo>
                  <a:pt x="2895834" y="2293588"/>
                  <a:pt x="2893268" y="2269992"/>
                  <a:pt x="2886470" y="2247900"/>
                </a:cubicBezTo>
                <a:cubicBezTo>
                  <a:pt x="2875910" y="2213581"/>
                  <a:pt x="2863045" y="2176143"/>
                  <a:pt x="2848370" y="2143125"/>
                </a:cubicBezTo>
                <a:cubicBezTo>
                  <a:pt x="2842603" y="2130150"/>
                  <a:pt x="2838561" y="2115806"/>
                  <a:pt x="2829320" y="2105025"/>
                </a:cubicBezTo>
                <a:cubicBezTo>
                  <a:pt x="2802826" y="2074115"/>
                  <a:pt x="2788415" y="2075749"/>
                  <a:pt x="2753120" y="2066925"/>
                </a:cubicBezTo>
                <a:cubicBezTo>
                  <a:pt x="2743595" y="2060575"/>
                  <a:pt x="2734484" y="2053555"/>
                  <a:pt x="2724545" y="2047875"/>
                </a:cubicBezTo>
                <a:cubicBezTo>
                  <a:pt x="2712217" y="2040830"/>
                  <a:pt x="2697804" y="2037344"/>
                  <a:pt x="2686445" y="2028825"/>
                </a:cubicBezTo>
                <a:cubicBezTo>
                  <a:pt x="2672077" y="2018049"/>
                  <a:pt x="2661045" y="2003425"/>
                  <a:pt x="2648345" y="1990725"/>
                </a:cubicBezTo>
                <a:cubicBezTo>
                  <a:pt x="2645170" y="1981200"/>
                  <a:pt x="2640998" y="1971951"/>
                  <a:pt x="2638820" y="1962150"/>
                </a:cubicBezTo>
                <a:cubicBezTo>
                  <a:pt x="2634630" y="1943297"/>
                  <a:pt x="2637233" y="1955800"/>
                  <a:pt x="2638820" y="1943100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2E8FB2E-679B-8EBB-91D4-AF0D11A23490}"/>
              </a:ext>
            </a:extLst>
          </p:cNvPr>
          <p:cNvSpPr txBox="1"/>
          <p:nvPr/>
        </p:nvSpPr>
        <p:spPr>
          <a:xfrm>
            <a:off x="6850380" y="2397152"/>
            <a:ext cx="4541519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 vùng tiếp giáp với vùng Trung du và miền núi Bắc Bộ</a:t>
            </a:r>
            <a:endParaRPr lang="en-US" sz="3000" b="1" kern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19D4356-63FB-90D1-6E62-D2D35B166261}"/>
              </a:ext>
            </a:extLst>
          </p:cNvPr>
          <p:cNvSpPr/>
          <p:nvPr/>
        </p:nvSpPr>
        <p:spPr>
          <a:xfrm>
            <a:off x="3487079" y="3086068"/>
            <a:ext cx="1294471" cy="1400208"/>
          </a:xfrm>
          <a:custGeom>
            <a:avLst/>
            <a:gdLst>
              <a:gd name="connsiteX0" fmla="*/ 761071 w 1639341"/>
              <a:gd name="connsiteY0" fmla="*/ 1828833 h 1832747"/>
              <a:gd name="connsiteX1" fmla="*/ 780121 w 1639341"/>
              <a:gd name="connsiteY1" fmla="*/ 1752633 h 1832747"/>
              <a:gd name="connsiteX2" fmla="*/ 799171 w 1639341"/>
              <a:gd name="connsiteY2" fmla="*/ 1705008 h 1832747"/>
              <a:gd name="connsiteX3" fmla="*/ 751546 w 1639341"/>
              <a:gd name="connsiteY3" fmla="*/ 1647858 h 1832747"/>
              <a:gd name="connsiteX4" fmla="*/ 637246 w 1639341"/>
              <a:gd name="connsiteY4" fmla="*/ 1638333 h 1832747"/>
              <a:gd name="connsiteX5" fmla="*/ 599146 w 1639341"/>
              <a:gd name="connsiteY5" fmla="*/ 1619283 h 1832747"/>
              <a:gd name="connsiteX6" fmla="*/ 551521 w 1639341"/>
              <a:gd name="connsiteY6" fmla="*/ 1533558 h 1832747"/>
              <a:gd name="connsiteX7" fmla="*/ 494371 w 1639341"/>
              <a:gd name="connsiteY7" fmla="*/ 1476408 h 1832747"/>
              <a:gd name="connsiteX8" fmla="*/ 427696 w 1639341"/>
              <a:gd name="connsiteY8" fmla="*/ 1438308 h 1832747"/>
              <a:gd name="connsiteX9" fmla="*/ 399121 w 1639341"/>
              <a:gd name="connsiteY9" fmla="*/ 1419258 h 1832747"/>
              <a:gd name="connsiteX10" fmla="*/ 370546 w 1639341"/>
              <a:gd name="connsiteY10" fmla="*/ 1409733 h 1832747"/>
              <a:gd name="connsiteX11" fmla="*/ 294346 w 1639341"/>
              <a:gd name="connsiteY11" fmla="*/ 1390683 h 1832747"/>
              <a:gd name="connsiteX12" fmla="*/ 303871 w 1639341"/>
              <a:gd name="connsiteY12" fmla="*/ 1352583 h 1832747"/>
              <a:gd name="connsiteX13" fmla="*/ 418171 w 1639341"/>
              <a:gd name="connsiteY13" fmla="*/ 1371633 h 1832747"/>
              <a:gd name="connsiteX14" fmla="*/ 437221 w 1639341"/>
              <a:gd name="connsiteY14" fmla="*/ 1343058 h 1832747"/>
              <a:gd name="connsiteX15" fmla="*/ 446746 w 1639341"/>
              <a:gd name="connsiteY15" fmla="*/ 1314483 h 1832747"/>
              <a:gd name="connsiteX16" fmla="*/ 494371 w 1639341"/>
              <a:gd name="connsiteY16" fmla="*/ 1324008 h 1832747"/>
              <a:gd name="connsiteX17" fmla="*/ 522946 w 1639341"/>
              <a:gd name="connsiteY17" fmla="*/ 1276383 h 1832747"/>
              <a:gd name="connsiteX18" fmla="*/ 618196 w 1639341"/>
              <a:gd name="connsiteY18" fmla="*/ 1266858 h 1832747"/>
              <a:gd name="connsiteX19" fmla="*/ 551521 w 1639341"/>
              <a:gd name="connsiteY19" fmla="*/ 1171608 h 1832747"/>
              <a:gd name="connsiteX20" fmla="*/ 503896 w 1639341"/>
              <a:gd name="connsiteY20" fmla="*/ 1152558 h 1832747"/>
              <a:gd name="connsiteX21" fmla="*/ 484846 w 1639341"/>
              <a:gd name="connsiteY21" fmla="*/ 1123983 h 1832747"/>
              <a:gd name="connsiteX22" fmla="*/ 465796 w 1639341"/>
              <a:gd name="connsiteY22" fmla="*/ 1057308 h 1832747"/>
              <a:gd name="connsiteX23" fmla="*/ 437221 w 1639341"/>
              <a:gd name="connsiteY23" fmla="*/ 1019208 h 1832747"/>
              <a:gd name="connsiteX24" fmla="*/ 399121 w 1639341"/>
              <a:gd name="connsiteY24" fmla="*/ 962058 h 1832747"/>
              <a:gd name="connsiteX25" fmla="*/ 361021 w 1639341"/>
              <a:gd name="connsiteY25" fmla="*/ 828708 h 1832747"/>
              <a:gd name="connsiteX26" fmla="*/ 332446 w 1639341"/>
              <a:gd name="connsiteY26" fmla="*/ 790608 h 1832747"/>
              <a:gd name="connsiteX27" fmla="*/ 303871 w 1639341"/>
              <a:gd name="connsiteY27" fmla="*/ 733458 h 1832747"/>
              <a:gd name="connsiteX28" fmla="*/ 199096 w 1639341"/>
              <a:gd name="connsiteY28" fmla="*/ 638208 h 1832747"/>
              <a:gd name="connsiteX29" fmla="*/ 27646 w 1639341"/>
              <a:gd name="connsiteY29" fmla="*/ 619158 h 1832747"/>
              <a:gd name="connsiteX30" fmla="*/ 18121 w 1639341"/>
              <a:gd name="connsiteY30" fmla="*/ 419133 h 1832747"/>
              <a:gd name="connsiteX31" fmla="*/ 84796 w 1639341"/>
              <a:gd name="connsiteY31" fmla="*/ 390558 h 1832747"/>
              <a:gd name="connsiteX32" fmla="*/ 103846 w 1639341"/>
              <a:gd name="connsiteY32" fmla="*/ 323883 h 1832747"/>
              <a:gd name="connsiteX33" fmla="*/ 132421 w 1639341"/>
              <a:gd name="connsiteY33" fmla="*/ 295308 h 1832747"/>
              <a:gd name="connsiteX34" fmla="*/ 141946 w 1639341"/>
              <a:gd name="connsiteY34" fmla="*/ 266733 h 1832747"/>
              <a:gd name="connsiteX35" fmla="*/ 141946 w 1639341"/>
              <a:gd name="connsiteY35" fmla="*/ 190533 h 1832747"/>
              <a:gd name="connsiteX36" fmla="*/ 75271 w 1639341"/>
              <a:gd name="connsiteY36" fmla="*/ 181008 h 1832747"/>
              <a:gd name="connsiteX37" fmla="*/ 37171 w 1639341"/>
              <a:gd name="connsiteY37" fmla="*/ 85758 h 1832747"/>
              <a:gd name="connsiteX38" fmla="*/ 46696 w 1639341"/>
              <a:gd name="connsiteY38" fmla="*/ 57183 h 1832747"/>
              <a:gd name="connsiteX39" fmla="*/ 208621 w 1639341"/>
              <a:gd name="connsiteY39" fmla="*/ 76233 h 1832747"/>
              <a:gd name="connsiteX40" fmla="*/ 246721 w 1639341"/>
              <a:gd name="connsiteY40" fmla="*/ 66708 h 1832747"/>
              <a:gd name="connsiteX41" fmla="*/ 265771 w 1639341"/>
              <a:gd name="connsiteY41" fmla="*/ 38133 h 1832747"/>
              <a:gd name="connsiteX42" fmla="*/ 303871 w 1639341"/>
              <a:gd name="connsiteY42" fmla="*/ 57183 h 1832747"/>
              <a:gd name="connsiteX43" fmla="*/ 332446 w 1639341"/>
              <a:gd name="connsiteY43" fmla="*/ 76233 h 1832747"/>
              <a:gd name="connsiteX44" fmla="*/ 351496 w 1639341"/>
              <a:gd name="connsiteY44" fmla="*/ 114333 h 1832747"/>
              <a:gd name="connsiteX45" fmla="*/ 380071 w 1639341"/>
              <a:gd name="connsiteY45" fmla="*/ 133383 h 1832747"/>
              <a:gd name="connsiteX46" fmla="*/ 513421 w 1639341"/>
              <a:gd name="connsiteY46" fmla="*/ 171483 h 1832747"/>
              <a:gd name="connsiteX47" fmla="*/ 532471 w 1639341"/>
              <a:gd name="connsiteY47" fmla="*/ 209583 h 1832747"/>
              <a:gd name="connsiteX48" fmla="*/ 541996 w 1639341"/>
              <a:gd name="connsiteY48" fmla="*/ 247683 h 1832747"/>
              <a:gd name="connsiteX49" fmla="*/ 570571 w 1639341"/>
              <a:gd name="connsiteY49" fmla="*/ 266733 h 1832747"/>
              <a:gd name="connsiteX50" fmla="*/ 608671 w 1639341"/>
              <a:gd name="connsiteY50" fmla="*/ 257208 h 1832747"/>
              <a:gd name="connsiteX51" fmla="*/ 665821 w 1639341"/>
              <a:gd name="connsiteY51" fmla="*/ 295308 h 1832747"/>
              <a:gd name="connsiteX52" fmla="*/ 703921 w 1639341"/>
              <a:gd name="connsiteY52" fmla="*/ 333408 h 1832747"/>
              <a:gd name="connsiteX53" fmla="*/ 789646 w 1639341"/>
              <a:gd name="connsiteY53" fmla="*/ 371508 h 1832747"/>
              <a:gd name="connsiteX54" fmla="*/ 884896 w 1639341"/>
              <a:gd name="connsiteY54" fmla="*/ 457233 h 1832747"/>
              <a:gd name="connsiteX55" fmla="*/ 999196 w 1639341"/>
              <a:gd name="connsiteY55" fmla="*/ 466758 h 1832747"/>
              <a:gd name="connsiteX56" fmla="*/ 1037296 w 1639341"/>
              <a:gd name="connsiteY56" fmla="*/ 485808 h 1832747"/>
              <a:gd name="connsiteX57" fmla="*/ 1075396 w 1639341"/>
              <a:gd name="connsiteY57" fmla="*/ 457233 h 1832747"/>
              <a:gd name="connsiteX58" fmla="*/ 1132546 w 1639341"/>
              <a:gd name="connsiteY58" fmla="*/ 447708 h 1832747"/>
              <a:gd name="connsiteX59" fmla="*/ 1161121 w 1639341"/>
              <a:gd name="connsiteY59" fmla="*/ 428658 h 1832747"/>
              <a:gd name="connsiteX60" fmla="*/ 1199221 w 1639341"/>
              <a:gd name="connsiteY60" fmla="*/ 419133 h 1832747"/>
              <a:gd name="connsiteX61" fmla="*/ 1227796 w 1639341"/>
              <a:gd name="connsiteY61" fmla="*/ 409608 h 1832747"/>
              <a:gd name="connsiteX62" fmla="*/ 1294471 w 1639341"/>
              <a:gd name="connsiteY62" fmla="*/ 419133 h 1832747"/>
              <a:gd name="connsiteX63" fmla="*/ 1275421 w 1639341"/>
              <a:gd name="connsiteY63" fmla="*/ 466758 h 1832747"/>
              <a:gd name="connsiteX64" fmla="*/ 1237321 w 1639341"/>
              <a:gd name="connsiteY64" fmla="*/ 552483 h 1832747"/>
              <a:gd name="connsiteX65" fmla="*/ 1265896 w 1639341"/>
              <a:gd name="connsiteY65" fmla="*/ 590583 h 1832747"/>
              <a:gd name="connsiteX66" fmla="*/ 1294471 w 1639341"/>
              <a:gd name="connsiteY66" fmla="*/ 600108 h 1832747"/>
              <a:gd name="connsiteX67" fmla="*/ 1427821 w 1639341"/>
              <a:gd name="connsiteY67" fmla="*/ 609633 h 1832747"/>
              <a:gd name="connsiteX68" fmla="*/ 1475446 w 1639341"/>
              <a:gd name="connsiteY68" fmla="*/ 647733 h 1832747"/>
              <a:gd name="connsiteX69" fmla="*/ 1494496 w 1639341"/>
              <a:gd name="connsiteY69" fmla="*/ 676308 h 1832747"/>
              <a:gd name="connsiteX70" fmla="*/ 1542121 w 1639341"/>
              <a:gd name="connsiteY70" fmla="*/ 714408 h 1832747"/>
              <a:gd name="connsiteX71" fmla="*/ 1561171 w 1639341"/>
              <a:gd name="connsiteY71" fmla="*/ 781083 h 1832747"/>
              <a:gd name="connsiteX72" fmla="*/ 1589746 w 1639341"/>
              <a:gd name="connsiteY72" fmla="*/ 800133 h 1832747"/>
              <a:gd name="connsiteX73" fmla="*/ 1618321 w 1639341"/>
              <a:gd name="connsiteY73" fmla="*/ 838233 h 1832747"/>
              <a:gd name="connsiteX74" fmla="*/ 1627846 w 1639341"/>
              <a:gd name="connsiteY74" fmla="*/ 885858 h 1832747"/>
              <a:gd name="connsiteX75" fmla="*/ 1637371 w 1639341"/>
              <a:gd name="connsiteY75" fmla="*/ 914433 h 1832747"/>
              <a:gd name="connsiteX76" fmla="*/ 1589746 w 1639341"/>
              <a:gd name="connsiteY76" fmla="*/ 923958 h 1832747"/>
              <a:gd name="connsiteX77" fmla="*/ 1551646 w 1639341"/>
              <a:gd name="connsiteY77" fmla="*/ 943008 h 1832747"/>
              <a:gd name="connsiteX78" fmla="*/ 1484971 w 1639341"/>
              <a:gd name="connsiteY78" fmla="*/ 990633 h 1832747"/>
              <a:gd name="connsiteX79" fmla="*/ 1446871 w 1639341"/>
              <a:gd name="connsiteY79" fmla="*/ 1104933 h 1832747"/>
              <a:gd name="connsiteX80" fmla="*/ 1399246 w 1639341"/>
              <a:gd name="connsiteY80" fmla="*/ 1123983 h 1832747"/>
              <a:gd name="connsiteX81" fmla="*/ 1361146 w 1639341"/>
              <a:gd name="connsiteY81" fmla="*/ 1143033 h 1832747"/>
              <a:gd name="connsiteX82" fmla="*/ 1370671 w 1639341"/>
              <a:gd name="connsiteY82" fmla="*/ 1295433 h 1832747"/>
              <a:gd name="connsiteX83" fmla="*/ 1380196 w 1639341"/>
              <a:gd name="connsiteY83" fmla="*/ 1343058 h 1832747"/>
              <a:gd name="connsiteX84" fmla="*/ 1361146 w 1639341"/>
              <a:gd name="connsiteY84" fmla="*/ 1390683 h 1832747"/>
              <a:gd name="connsiteX85" fmla="*/ 1275421 w 1639341"/>
              <a:gd name="connsiteY85" fmla="*/ 1476408 h 1832747"/>
              <a:gd name="connsiteX86" fmla="*/ 1218271 w 1639341"/>
              <a:gd name="connsiteY86" fmla="*/ 1524033 h 1832747"/>
              <a:gd name="connsiteX87" fmla="*/ 1132546 w 1639341"/>
              <a:gd name="connsiteY87" fmla="*/ 1552608 h 1832747"/>
              <a:gd name="connsiteX88" fmla="*/ 1084921 w 1639341"/>
              <a:gd name="connsiteY88" fmla="*/ 1590708 h 1832747"/>
              <a:gd name="connsiteX89" fmla="*/ 1056346 w 1639341"/>
              <a:gd name="connsiteY89" fmla="*/ 1609758 h 1832747"/>
              <a:gd name="connsiteX90" fmla="*/ 1046821 w 1639341"/>
              <a:gd name="connsiteY90" fmla="*/ 1638333 h 1832747"/>
              <a:gd name="connsiteX91" fmla="*/ 951571 w 1639341"/>
              <a:gd name="connsiteY91" fmla="*/ 1676433 h 1832747"/>
              <a:gd name="connsiteX92" fmla="*/ 894421 w 1639341"/>
              <a:gd name="connsiteY92" fmla="*/ 1724058 h 1832747"/>
              <a:gd name="connsiteX93" fmla="*/ 837271 w 1639341"/>
              <a:gd name="connsiteY93" fmla="*/ 1771683 h 1832747"/>
              <a:gd name="connsiteX94" fmla="*/ 780121 w 1639341"/>
              <a:gd name="connsiteY94" fmla="*/ 1800258 h 1832747"/>
              <a:gd name="connsiteX95" fmla="*/ 751546 w 1639341"/>
              <a:gd name="connsiteY95" fmla="*/ 1819308 h 1832747"/>
              <a:gd name="connsiteX96" fmla="*/ 761071 w 1639341"/>
              <a:gd name="connsiteY96" fmla="*/ 1828833 h 183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639341" h="1832747">
                <a:moveTo>
                  <a:pt x="761071" y="1828833"/>
                </a:moveTo>
                <a:cubicBezTo>
                  <a:pt x="765833" y="1817721"/>
                  <a:pt x="772421" y="1777657"/>
                  <a:pt x="780121" y="1752633"/>
                </a:cubicBezTo>
                <a:cubicBezTo>
                  <a:pt x="785149" y="1736291"/>
                  <a:pt x="797283" y="1722001"/>
                  <a:pt x="799171" y="1705008"/>
                </a:cubicBezTo>
                <a:cubicBezTo>
                  <a:pt x="802991" y="1670631"/>
                  <a:pt x="783145" y="1653783"/>
                  <a:pt x="751546" y="1647858"/>
                </a:cubicBezTo>
                <a:cubicBezTo>
                  <a:pt x="713969" y="1640812"/>
                  <a:pt x="675346" y="1641508"/>
                  <a:pt x="637246" y="1638333"/>
                </a:cubicBezTo>
                <a:cubicBezTo>
                  <a:pt x="624546" y="1631983"/>
                  <a:pt x="610054" y="1628373"/>
                  <a:pt x="599146" y="1619283"/>
                </a:cubicBezTo>
                <a:cubicBezTo>
                  <a:pt x="585287" y="1607734"/>
                  <a:pt x="553577" y="1536299"/>
                  <a:pt x="551521" y="1533558"/>
                </a:cubicBezTo>
                <a:cubicBezTo>
                  <a:pt x="535357" y="1512005"/>
                  <a:pt x="517762" y="1489774"/>
                  <a:pt x="494371" y="1476408"/>
                </a:cubicBezTo>
                <a:cubicBezTo>
                  <a:pt x="472146" y="1463708"/>
                  <a:pt x="449646" y="1451478"/>
                  <a:pt x="427696" y="1438308"/>
                </a:cubicBezTo>
                <a:cubicBezTo>
                  <a:pt x="417880" y="1432418"/>
                  <a:pt x="409360" y="1424378"/>
                  <a:pt x="399121" y="1419258"/>
                </a:cubicBezTo>
                <a:cubicBezTo>
                  <a:pt x="390141" y="1414768"/>
                  <a:pt x="380232" y="1412375"/>
                  <a:pt x="370546" y="1409733"/>
                </a:cubicBezTo>
                <a:cubicBezTo>
                  <a:pt x="345287" y="1402844"/>
                  <a:pt x="319746" y="1397033"/>
                  <a:pt x="294346" y="1390683"/>
                </a:cubicBezTo>
                <a:cubicBezTo>
                  <a:pt x="297521" y="1377983"/>
                  <a:pt x="291332" y="1356345"/>
                  <a:pt x="303871" y="1352583"/>
                </a:cubicBezTo>
                <a:cubicBezTo>
                  <a:pt x="337451" y="1342509"/>
                  <a:pt x="384015" y="1360248"/>
                  <a:pt x="418171" y="1371633"/>
                </a:cubicBezTo>
                <a:cubicBezTo>
                  <a:pt x="424521" y="1362108"/>
                  <a:pt x="432101" y="1353297"/>
                  <a:pt x="437221" y="1343058"/>
                </a:cubicBezTo>
                <a:cubicBezTo>
                  <a:pt x="441711" y="1334078"/>
                  <a:pt x="437221" y="1317658"/>
                  <a:pt x="446746" y="1314483"/>
                </a:cubicBezTo>
                <a:cubicBezTo>
                  <a:pt x="462105" y="1309363"/>
                  <a:pt x="478496" y="1320833"/>
                  <a:pt x="494371" y="1324008"/>
                </a:cubicBezTo>
                <a:cubicBezTo>
                  <a:pt x="503896" y="1308133"/>
                  <a:pt x="506137" y="1284141"/>
                  <a:pt x="522946" y="1276383"/>
                </a:cubicBezTo>
                <a:cubicBezTo>
                  <a:pt x="551917" y="1263012"/>
                  <a:pt x="598263" y="1291774"/>
                  <a:pt x="618196" y="1266858"/>
                </a:cubicBezTo>
                <a:cubicBezTo>
                  <a:pt x="688236" y="1179309"/>
                  <a:pt x="576635" y="1179142"/>
                  <a:pt x="551521" y="1171608"/>
                </a:cubicBezTo>
                <a:cubicBezTo>
                  <a:pt x="535144" y="1166695"/>
                  <a:pt x="519771" y="1158908"/>
                  <a:pt x="503896" y="1152558"/>
                </a:cubicBezTo>
                <a:cubicBezTo>
                  <a:pt x="497546" y="1143033"/>
                  <a:pt x="489355" y="1134505"/>
                  <a:pt x="484846" y="1123983"/>
                </a:cubicBezTo>
                <a:cubicBezTo>
                  <a:pt x="476893" y="1105425"/>
                  <a:pt x="476388" y="1075844"/>
                  <a:pt x="465796" y="1057308"/>
                </a:cubicBezTo>
                <a:cubicBezTo>
                  <a:pt x="457920" y="1043525"/>
                  <a:pt x="446325" y="1032213"/>
                  <a:pt x="437221" y="1019208"/>
                </a:cubicBezTo>
                <a:cubicBezTo>
                  <a:pt x="424091" y="1000451"/>
                  <a:pt x="411821" y="981108"/>
                  <a:pt x="399121" y="962058"/>
                </a:cubicBezTo>
                <a:cubicBezTo>
                  <a:pt x="391921" y="926057"/>
                  <a:pt x="379400" y="853213"/>
                  <a:pt x="361021" y="828708"/>
                </a:cubicBezTo>
                <a:cubicBezTo>
                  <a:pt x="351496" y="816008"/>
                  <a:pt x="340614" y="804221"/>
                  <a:pt x="332446" y="790608"/>
                </a:cubicBezTo>
                <a:cubicBezTo>
                  <a:pt x="321488" y="772345"/>
                  <a:pt x="317030" y="750205"/>
                  <a:pt x="303871" y="733458"/>
                </a:cubicBezTo>
                <a:cubicBezTo>
                  <a:pt x="298552" y="726688"/>
                  <a:pt x="232390" y="652477"/>
                  <a:pt x="199096" y="638208"/>
                </a:cubicBezTo>
                <a:cubicBezTo>
                  <a:pt x="158430" y="620780"/>
                  <a:pt x="35619" y="619728"/>
                  <a:pt x="27646" y="619158"/>
                </a:cubicBezTo>
                <a:cubicBezTo>
                  <a:pt x="-4462" y="538887"/>
                  <a:pt x="-9871" y="545097"/>
                  <a:pt x="18121" y="419133"/>
                </a:cubicBezTo>
                <a:cubicBezTo>
                  <a:pt x="21990" y="401721"/>
                  <a:pt x="76298" y="392683"/>
                  <a:pt x="84796" y="390558"/>
                </a:cubicBezTo>
                <a:cubicBezTo>
                  <a:pt x="86066" y="385477"/>
                  <a:pt x="98380" y="332082"/>
                  <a:pt x="103846" y="323883"/>
                </a:cubicBezTo>
                <a:cubicBezTo>
                  <a:pt x="111318" y="312675"/>
                  <a:pt x="122896" y="304833"/>
                  <a:pt x="132421" y="295308"/>
                </a:cubicBezTo>
                <a:cubicBezTo>
                  <a:pt x="135596" y="285783"/>
                  <a:pt x="137456" y="275713"/>
                  <a:pt x="141946" y="266733"/>
                </a:cubicBezTo>
                <a:cubicBezTo>
                  <a:pt x="154404" y="241817"/>
                  <a:pt x="189258" y="222074"/>
                  <a:pt x="141946" y="190533"/>
                </a:cubicBezTo>
                <a:cubicBezTo>
                  <a:pt x="123266" y="178080"/>
                  <a:pt x="97496" y="184183"/>
                  <a:pt x="75271" y="181008"/>
                </a:cubicBezTo>
                <a:cubicBezTo>
                  <a:pt x="53411" y="144574"/>
                  <a:pt x="37171" y="129611"/>
                  <a:pt x="37171" y="85758"/>
                </a:cubicBezTo>
                <a:cubicBezTo>
                  <a:pt x="37171" y="75718"/>
                  <a:pt x="43521" y="66708"/>
                  <a:pt x="46696" y="57183"/>
                </a:cubicBezTo>
                <a:cubicBezTo>
                  <a:pt x="100671" y="63533"/>
                  <a:pt x="154335" y="73648"/>
                  <a:pt x="208621" y="76233"/>
                </a:cubicBezTo>
                <a:cubicBezTo>
                  <a:pt x="221697" y="76856"/>
                  <a:pt x="235829" y="73970"/>
                  <a:pt x="246721" y="66708"/>
                </a:cubicBezTo>
                <a:cubicBezTo>
                  <a:pt x="256246" y="60358"/>
                  <a:pt x="259421" y="47658"/>
                  <a:pt x="265771" y="38133"/>
                </a:cubicBezTo>
                <a:cubicBezTo>
                  <a:pt x="283107" y="-31210"/>
                  <a:pt x="265138" y="5539"/>
                  <a:pt x="303871" y="57183"/>
                </a:cubicBezTo>
                <a:cubicBezTo>
                  <a:pt x="310740" y="66341"/>
                  <a:pt x="322921" y="69883"/>
                  <a:pt x="332446" y="76233"/>
                </a:cubicBezTo>
                <a:cubicBezTo>
                  <a:pt x="338796" y="88933"/>
                  <a:pt x="342406" y="103425"/>
                  <a:pt x="351496" y="114333"/>
                </a:cubicBezTo>
                <a:cubicBezTo>
                  <a:pt x="358825" y="123127"/>
                  <a:pt x="369386" y="129274"/>
                  <a:pt x="380071" y="133383"/>
                </a:cubicBezTo>
                <a:cubicBezTo>
                  <a:pt x="420107" y="148781"/>
                  <a:pt x="469920" y="160608"/>
                  <a:pt x="513421" y="171483"/>
                </a:cubicBezTo>
                <a:cubicBezTo>
                  <a:pt x="519771" y="184183"/>
                  <a:pt x="527485" y="196288"/>
                  <a:pt x="532471" y="209583"/>
                </a:cubicBezTo>
                <a:cubicBezTo>
                  <a:pt x="537068" y="221840"/>
                  <a:pt x="534734" y="236791"/>
                  <a:pt x="541996" y="247683"/>
                </a:cubicBezTo>
                <a:cubicBezTo>
                  <a:pt x="548346" y="257208"/>
                  <a:pt x="561046" y="260383"/>
                  <a:pt x="570571" y="266733"/>
                </a:cubicBezTo>
                <a:cubicBezTo>
                  <a:pt x="583271" y="263558"/>
                  <a:pt x="595580" y="257208"/>
                  <a:pt x="608671" y="257208"/>
                </a:cubicBezTo>
                <a:cubicBezTo>
                  <a:pt x="655929" y="257208"/>
                  <a:pt x="641212" y="266598"/>
                  <a:pt x="665821" y="295308"/>
                </a:cubicBezTo>
                <a:cubicBezTo>
                  <a:pt x="677510" y="308945"/>
                  <a:pt x="689553" y="322632"/>
                  <a:pt x="703921" y="333408"/>
                </a:cubicBezTo>
                <a:cubicBezTo>
                  <a:pt x="719176" y="344849"/>
                  <a:pt x="774761" y="365554"/>
                  <a:pt x="789646" y="371508"/>
                </a:cubicBezTo>
                <a:cubicBezTo>
                  <a:pt x="790532" y="372394"/>
                  <a:pt x="865012" y="452262"/>
                  <a:pt x="884896" y="457233"/>
                </a:cubicBezTo>
                <a:cubicBezTo>
                  <a:pt x="921987" y="466506"/>
                  <a:pt x="961096" y="463583"/>
                  <a:pt x="999196" y="466758"/>
                </a:cubicBezTo>
                <a:cubicBezTo>
                  <a:pt x="1011896" y="473108"/>
                  <a:pt x="1023207" y="487569"/>
                  <a:pt x="1037296" y="485808"/>
                </a:cubicBezTo>
                <a:cubicBezTo>
                  <a:pt x="1053048" y="483839"/>
                  <a:pt x="1060656" y="463129"/>
                  <a:pt x="1075396" y="457233"/>
                </a:cubicBezTo>
                <a:cubicBezTo>
                  <a:pt x="1093327" y="450060"/>
                  <a:pt x="1113496" y="450883"/>
                  <a:pt x="1132546" y="447708"/>
                </a:cubicBezTo>
                <a:cubicBezTo>
                  <a:pt x="1142071" y="441358"/>
                  <a:pt x="1150599" y="433167"/>
                  <a:pt x="1161121" y="428658"/>
                </a:cubicBezTo>
                <a:cubicBezTo>
                  <a:pt x="1173153" y="423501"/>
                  <a:pt x="1186634" y="422729"/>
                  <a:pt x="1199221" y="419133"/>
                </a:cubicBezTo>
                <a:cubicBezTo>
                  <a:pt x="1208875" y="416375"/>
                  <a:pt x="1218271" y="412783"/>
                  <a:pt x="1227796" y="409608"/>
                </a:cubicBezTo>
                <a:lnTo>
                  <a:pt x="1294471" y="419133"/>
                </a:lnTo>
                <a:cubicBezTo>
                  <a:pt x="1305417" y="432268"/>
                  <a:pt x="1280828" y="450538"/>
                  <a:pt x="1275421" y="466758"/>
                </a:cubicBezTo>
                <a:cubicBezTo>
                  <a:pt x="1250895" y="540337"/>
                  <a:pt x="1287496" y="468857"/>
                  <a:pt x="1237321" y="552483"/>
                </a:cubicBezTo>
                <a:cubicBezTo>
                  <a:pt x="1246846" y="565183"/>
                  <a:pt x="1253700" y="580420"/>
                  <a:pt x="1265896" y="590583"/>
                </a:cubicBezTo>
                <a:cubicBezTo>
                  <a:pt x="1273609" y="597011"/>
                  <a:pt x="1284500" y="598935"/>
                  <a:pt x="1294471" y="600108"/>
                </a:cubicBezTo>
                <a:cubicBezTo>
                  <a:pt x="1338729" y="605315"/>
                  <a:pt x="1383371" y="606458"/>
                  <a:pt x="1427821" y="609633"/>
                </a:cubicBezTo>
                <a:cubicBezTo>
                  <a:pt x="1443696" y="622333"/>
                  <a:pt x="1461071" y="633358"/>
                  <a:pt x="1475446" y="647733"/>
                </a:cubicBezTo>
                <a:cubicBezTo>
                  <a:pt x="1483541" y="655828"/>
                  <a:pt x="1486401" y="668213"/>
                  <a:pt x="1494496" y="676308"/>
                </a:cubicBezTo>
                <a:cubicBezTo>
                  <a:pt x="1508871" y="690683"/>
                  <a:pt x="1526246" y="701708"/>
                  <a:pt x="1542121" y="714408"/>
                </a:cubicBezTo>
                <a:cubicBezTo>
                  <a:pt x="1542743" y="716897"/>
                  <a:pt x="1556202" y="774872"/>
                  <a:pt x="1561171" y="781083"/>
                </a:cubicBezTo>
                <a:cubicBezTo>
                  <a:pt x="1568322" y="790022"/>
                  <a:pt x="1581651" y="792038"/>
                  <a:pt x="1589746" y="800133"/>
                </a:cubicBezTo>
                <a:cubicBezTo>
                  <a:pt x="1600971" y="811358"/>
                  <a:pt x="1608796" y="825533"/>
                  <a:pt x="1618321" y="838233"/>
                </a:cubicBezTo>
                <a:cubicBezTo>
                  <a:pt x="1621496" y="854108"/>
                  <a:pt x="1623919" y="870152"/>
                  <a:pt x="1627846" y="885858"/>
                </a:cubicBezTo>
                <a:cubicBezTo>
                  <a:pt x="1630281" y="895598"/>
                  <a:pt x="1644471" y="907333"/>
                  <a:pt x="1637371" y="914433"/>
                </a:cubicBezTo>
                <a:cubicBezTo>
                  <a:pt x="1625923" y="925881"/>
                  <a:pt x="1605621" y="920783"/>
                  <a:pt x="1589746" y="923958"/>
                </a:cubicBezTo>
                <a:cubicBezTo>
                  <a:pt x="1577046" y="930308"/>
                  <a:pt x="1564621" y="937241"/>
                  <a:pt x="1551646" y="943008"/>
                </a:cubicBezTo>
                <a:cubicBezTo>
                  <a:pt x="1512866" y="960244"/>
                  <a:pt x="1500467" y="951893"/>
                  <a:pt x="1484971" y="990633"/>
                </a:cubicBezTo>
                <a:cubicBezTo>
                  <a:pt x="1470056" y="1027921"/>
                  <a:pt x="1468588" y="1071150"/>
                  <a:pt x="1446871" y="1104933"/>
                </a:cubicBezTo>
                <a:cubicBezTo>
                  <a:pt x="1437625" y="1119315"/>
                  <a:pt x="1414870" y="1117039"/>
                  <a:pt x="1399246" y="1123983"/>
                </a:cubicBezTo>
                <a:cubicBezTo>
                  <a:pt x="1386271" y="1129750"/>
                  <a:pt x="1373846" y="1136683"/>
                  <a:pt x="1361146" y="1143033"/>
                </a:cubicBezTo>
                <a:cubicBezTo>
                  <a:pt x="1364321" y="1193833"/>
                  <a:pt x="1365845" y="1244763"/>
                  <a:pt x="1370671" y="1295433"/>
                </a:cubicBezTo>
                <a:cubicBezTo>
                  <a:pt x="1372206" y="1311549"/>
                  <a:pt x="1381807" y="1326949"/>
                  <a:pt x="1380196" y="1343058"/>
                </a:cubicBezTo>
                <a:cubicBezTo>
                  <a:pt x="1378495" y="1360071"/>
                  <a:pt x="1371709" y="1377239"/>
                  <a:pt x="1361146" y="1390683"/>
                </a:cubicBezTo>
                <a:cubicBezTo>
                  <a:pt x="1336179" y="1422459"/>
                  <a:pt x="1275421" y="1476408"/>
                  <a:pt x="1275421" y="1476408"/>
                </a:cubicBezTo>
                <a:cubicBezTo>
                  <a:pt x="1260841" y="1534727"/>
                  <a:pt x="1280128" y="1506360"/>
                  <a:pt x="1218271" y="1524033"/>
                </a:cubicBezTo>
                <a:cubicBezTo>
                  <a:pt x="1189309" y="1532308"/>
                  <a:pt x="1132546" y="1552608"/>
                  <a:pt x="1132546" y="1552608"/>
                </a:cubicBezTo>
                <a:cubicBezTo>
                  <a:pt x="1116671" y="1565308"/>
                  <a:pt x="1101185" y="1578510"/>
                  <a:pt x="1084921" y="1590708"/>
                </a:cubicBezTo>
                <a:cubicBezTo>
                  <a:pt x="1075763" y="1597577"/>
                  <a:pt x="1063497" y="1600819"/>
                  <a:pt x="1056346" y="1609758"/>
                </a:cubicBezTo>
                <a:cubicBezTo>
                  <a:pt x="1050074" y="1617598"/>
                  <a:pt x="1054444" y="1631799"/>
                  <a:pt x="1046821" y="1638333"/>
                </a:cubicBezTo>
                <a:cubicBezTo>
                  <a:pt x="1018467" y="1662636"/>
                  <a:pt x="985438" y="1667966"/>
                  <a:pt x="951571" y="1676433"/>
                </a:cubicBezTo>
                <a:cubicBezTo>
                  <a:pt x="914902" y="1731437"/>
                  <a:pt x="954845" y="1681761"/>
                  <a:pt x="894421" y="1724058"/>
                </a:cubicBezTo>
                <a:cubicBezTo>
                  <a:pt x="874106" y="1738278"/>
                  <a:pt x="857904" y="1757928"/>
                  <a:pt x="837271" y="1771683"/>
                </a:cubicBezTo>
                <a:cubicBezTo>
                  <a:pt x="819550" y="1783497"/>
                  <a:pt x="798739" y="1789915"/>
                  <a:pt x="780121" y="1800258"/>
                </a:cubicBezTo>
                <a:cubicBezTo>
                  <a:pt x="770114" y="1805817"/>
                  <a:pt x="758415" y="1810150"/>
                  <a:pt x="751546" y="1819308"/>
                </a:cubicBezTo>
                <a:cubicBezTo>
                  <a:pt x="747736" y="1824388"/>
                  <a:pt x="756309" y="1839945"/>
                  <a:pt x="761071" y="182883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543E59D-01EF-8D1B-A2CC-873B4FD0FDFF}"/>
              </a:ext>
            </a:extLst>
          </p:cNvPr>
          <p:cNvSpPr/>
          <p:nvPr/>
        </p:nvSpPr>
        <p:spPr>
          <a:xfrm>
            <a:off x="2749356" y="3925666"/>
            <a:ext cx="1308294" cy="530121"/>
          </a:xfrm>
          <a:custGeom>
            <a:avLst/>
            <a:gdLst>
              <a:gd name="connsiteX0" fmla="*/ 12894 w 1308294"/>
              <a:gd name="connsiteY0" fmla="*/ 160559 h 530121"/>
              <a:gd name="connsiteX1" fmla="*/ 117669 w 1308294"/>
              <a:gd name="connsiteY1" fmla="*/ 46259 h 530121"/>
              <a:gd name="connsiteX2" fmla="*/ 184344 w 1308294"/>
              <a:gd name="connsiteY2" fmla="*/ 27209 h 530121"/>
              <a:gd name="connsiteX3" fmla="*/ 365319 w 1308294"/>
              <a:gd name="connsiteY3" fmla="*/ 17684 h 530121"/>
              <a:gd name="connsiteX4" fmla="*/ 470094 w 1308294"/>
              <a:gd name="connsiteY4" fmla="*/ 27209 h 530121"/>
              <a:gd name="connsiteX5" fmla="*/ 555819 w 1308294"/>
              <a:gd name="connsiteY5" fmla="*/ 74834 h 530121"/>
              <a:gd name="connsiteX6" fmla="*/ 584394 w 1308294"/>
              <a:gd name="connsiteY6" fmla="*/ 103409 h 530121"/>
              <a:gd name="connsiteX7" fmla="*/ 727269 w 1308294"/>
              <a:gd name="connsiteY7" fmla="*/ 151034 h 530121"/>
              <a:gd name="connsiteX8" fmla="*/ 965394 w 1308294"/>
              <a:gd name="connsiteY8" fmla="*/ 217709 h 530121"/>
              <a:gd name="connsiteX9" fmla="*/ 1003494 w 1308294"/>
              <a:gd name="connsiteY9" fmla="*/ 246284 h 530121"/>
              <a:gd name="connsiteX10" fmla="*/ 1060644 w 1308294"/>
              <a:gd name="connsiteY10" fmla="*/ 293909 h 530121"/>
              <a:gd name="connsiteX11" fmla="*/ 1136844 w 1308294"/>
              <a:gd name="connsiteY11" fmla="*/ 370109 h 530121"/>
              <a:gd name="connsiteX12" fmla="*/ 1222569 w 1308294"/>
              <a:gd name="connsiteY12" fmla="*/ 436784 h 530121"/>
              <a:gd name="connsiteX13" fmla="*/ 1260669 w 1308294"/>
              <a:gd name="connsiteY13" fmla="*/ 455834 h 530121"/>
              <a:gd name="connsiteX14" fmla="*/ 1308294 w 1308294"/>
              <a:gd name="connsiteY14" fmla="*/ 503459 h 530121"/>
              <a:gd name="connsiteX15" fmla="*/ 1060644 w 1308294"/>
              <a:gd name="connsiteY15" fmla="*/ 512984 h 530121"/>
              <a:gd name="connsiteX16" fmla="*/ 984444 w 1308294"/>
              <a:gd name="connsiteY16" fmla="*/ 493934 h 530121"/>
              <a:gd name="connsiteX17" fmla="*/ 384369 w 1308294"/>
              <a:gd name="connsiteY17" fmla="*/ 427259 h 530121"/>
              <a:gd name="connsiteX18" fmla="*/ 212919 w 1308294"/>
              <a:gd name="connsiteY18" fmla="*/ 370109 h 530121"/>
              <a:gd name="connsiteX19" fmla="*/ 174819 w 1308294"/>
              <a:gd name="connsiteY19" fmla="*/ 332009 h 530121"/>
              <a:gd name="connsiteX20" fmla="*/ 174819 w 1308294"/>
              <a:gd name="connsiteY20" fmla="*/ 227234 h 530121"/>
              <a:gd name="connsiteX21" fmla="*/ 270069 w 1308294"/>
              <a:gd name="connsiteY21" fmla="*/ 189134 h 530121"/>
              <a:gd name="connsiteX22" fmla="*/ 212919 w 1308294"/>
              <a:gd name="connsiteY22" fmla="*/ 170084 h 530121"/>
              <a:gd name="connsiteX23" fmla="*/ 117669 w 1308294"/>
              <a:gd name="connsiteY23" fmla="*/ 198659 h 530121"/>
              <a:gd name="connsiteX24" fmla="*/ 50994 w 1308294"/>
              <a:gd name="connsiteY24" fmla="*/ 208184 h 530121"/>
              <a:gd name="connsiteX25" fmla="*/ 12894 w 1308294"/>
              <a:gd name="connsiteY25" fmla="*/ 160559 h 53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08294" h="530121">
                <a:moveTo>
                  <a:pt x="12894" y="160559"/>
                </a:moveTo>
                <a:cubicBezTo>
                  <a:pt x="24006" y="133572"/>
                  <a:pt x="-67259" y="231187"/>
                  <a:pt x="117669" y="46259"/>
                </a:cubicBezTo>
                <a:cubicBezTo>
                  <a:pt x="122224" y="41704"/>
                  <a:pt x="184014" y="27291"/>
                  <a:pt x="184344" y="27209"/>
                </a:cubicBezTo>
                <a:cubicBezTo>
                  <a:pt x="254694" y="-19691"/>
                  <a:pt x="204053" y="5738"/>
                  <a:pt x="365319" y="17684"/>
                </a:cubicBezTo>
                <a:cubicBezTo>
                  <a:pt x="400292" y="20275"/>
                  <a:pt x="435169" y="24034"/>
                  <a:pt x="470094" y="27209"/>
                </a:cubicBezTo>
                <a:cubicBezTo>
                  <a:pt x="519388" y="46927"/>
                  <a:pt x="516176" y="40854"/>
                  <a:pt x="555819" y="74834"/>
                </a:cubicBezTo>
                <a:cubicBezTo>
                  <a:pt x="566046" y="83600"/>
                  <a:pt x="573186" y="95937"/>
                  <a:pt x="584394" y="103409"/>
                </a:cubicBezTo>
                <a:cubicBezTo>
                  <a:pt x="636476" y="138131"/>
                  <a:pt x="663701" y="136908"/>
                  <a:pt x="727269" y="151034"/>
                </a:cubicBezTo>
                <a:cubicBezTo>
                  <a:pt x="875106" y="235512"/>
                  <a:pt x="698852" y="145016"/>
                  <a:pt x="965394" y="217709"/>
                </a:cubicBezTo>
                <a:cubicBezTo>
                  <a:pt x="980710" y="221886"/>
                  <a:pt x="991098" y="236367"/>
                  <a:pt x="1003494" y="246284"/>
                </a:cubicBezTo>
                <a:cubicBezTo>
                  <a:pt x="1022858" y="261775"/>
                  <a:pt x="1042473" y="277035"/>
                  <a:pt x="1060644" y="293909"/>
                </a:cubicBezTo>
                <a:cubicBezTo>
                  <a:pt x="1086967" y="318352"/>
                  <a:pt x="1108490" y="348056"/>
                  <a:pt x="1136844" y="370109"/>
                </a:cubicBezTo>
                <a:cubicBezTo>
                  <a:pt x="1165419" y="392334"/>
                  <a:pt x="1190190" y="420595"/>
                  <a:pt x="1222569" y="436784"/>
                </a:cubicBezTo>
                <a:cubicBezTo>
                  <a:pt x="1235269" y="443134"/>
                  <a:pt x="1249461" y="447117"/>
                  <a:pt x="1260669" y="455834"/>
                </a:cubicBezTo>
                <a:cubicBezTo>
                  <a:pt x="1278390" y="469617"/>
                  <a:pt x="1292419" y="487584"/>
                  <a:pt x="1308294" y="503459"/>
                </a:cubicBezTo>
                <a:cubicBezTo>
                  <a:pt x="1202110" y="545933"/>
                  <a:pt x="1264408" y="528658"/>
                  <a:pt x="1060644" y="512984"/>
                </a:cubicBezTo>
                <a:cubicBezTo>
                  <a:pt x="823590" y="494749"/>
                  <a:pt x="1139750" y="512759"/>
                  <a:pt x="984444" y="493934"/>
                </a:cubicBezTo>
                <a:cubicBezTo>
                  <a:pt x="784650" y="469717"/>
                  <a:pt x="584394" y="449484"/>
                  <a:pt x="384369" y="427259"/>
                </a:cubicBezTo>
                <a:cubicBezTo>
                  <a:pt x="317569" y="338192"/>
                  <a:pt x="399970" y="429178"/>
                  <a:pt x="212919" y="370109"/>
                </a:cubicBezTo>
                <a:cubicBezTo>
                  <a:pt x="195792" y="364701"/>
                  <a:pt x="187519" y="344709"/>
                  <a:pt x="174819" y="332009"/>
                </a:cubicBezTo>
                <a:cubicBezTo>
                  <a:pt x="164334" y="300554"/>
                  <a:pt x="145859" y="258827"/>
                  <a:pt x="174819" y="227234"/>
                </a:cubicBezTo>
                <a:cubicBezTo>
                  <a:pt x="197926" y="202026"/>
                  <a:pt x="270069" y="189134"/>
                  <a:pt x="270069" y="189134"/>
                </a:cubicBezTo>
                <a:cubicBezTo>
                  <a:pt x="251019" y="182784"/>
                  <a:pt x="232940" y="171624"/>
                  <a:pt x="212919" y="170084"/>
                </a:cubicBezTo>
                <a:cubicBezTo>
                  <a:pt x="90244" y="160647"/>
                  <a:pt x="187700" y="177650"/>
                  <a:pt x="117669" y="198659"/>
                </a:cubicBezTo>
                <a:cubicBezTo>
                  <a:pt x="96165" y="205110"/>
                  <a:pt x="73219" y="205009"/>
                  <a:pt x="50994" y="208184"/>
                </a:cubicBezTo>
                <a:cubicBezTo>
                  <a:pt x="421" y="187955"/>
                  <a:pt x="1782" y="187546"/>
                  <a:pt x="12894" y="16055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588EC47-3C40-49BF-F4F5-A8CA71222714}"/>
              </a:ext>
            </a:extLst>
          </p:cNvPr>
          <p:cNvSpPr txBox="1"/>
          <p:nvPr/>
        </p:nvSpPr>
        <p:spPr>
          <a:xfrm>
            <a:off x="6904299" y="4173855"/>
            <a:ext cx="4420925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F4C33E-FB50-A5B0-91EC-037805DA806E}"/>
              </a:ext>
            </a:extLst>
          </p:cNvPr>
          <p:cNvSpPr/>
          <p:nvPr/>
        </p:nvSpPr>
        <p:spPr>
          <a:xfrm>
            <a:off x="1590675" y="1381124"/>
            <a:ext cx="1485900" cy="3905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645A3C-2C9B-DEBA-8E18-FAD22D72F26F}"/>
              </a:ext>
            </a:extLst>
          </p:cNvPr>
          <p:cNvSpPr/>
          <p:nvPr/>
        </p:nvSpPr>
        <p:spPr>
          <a:xfrm>
            <a:off x="762000" y="3552824"/>
            <a:ext cx="752475" cy="3905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7057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9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200025" y="202816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872495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 du và miền núi Bắc Bộ là vùng lãnh thổ nằm ở phía </a:t>
            </a:r>
            <a:r>
              <a:rPr kumimoji="0" lang="en-US" altLang="vi-VN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altLang="vi-VN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ắc </a:t>
            </a:r>
            <a:r>
              <a:rPr kumimoji="0" lang="en-US" altLang="vi-VN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altLang="vi-VN" sz="4267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ta</a:t>
            </a:r>
            <a:r>
              <a:rPr kumimoji="0" lang="vi-VN" altLang="vi-VN" sz="42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altLang="vi-VN" sz="42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Trung du và miền núi phía Bắc – Wikipedia tiếng Việt">
            <a:extLst>
              <a:ext uri="{FF2B5EF4-FFF2-40B4-BE49-F238E27FC236}">
                <a16:creationId xmlns:a16="http://schemas.microsoft.com/office/drawing/2014/main" id="{27B7E1B7-30E4-120A-C061-EDE35017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85749"/>
            <a:ext cx="4581684" cy="6334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E4B473-C314-85D6-F555-4072ABE6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9" y="345508"/>
            <a:ext cx="6882981" cy="134733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330095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78" y="2249518"/>
            <a:ext cx="6262576" cy="304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tiếp giáp các quốc gia: Trung Quốc, Lào; tiếp giáp các vùng: Đồng bằng Bắc Bộ, Duyên hải miền Trung.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E08E8D-132A-8762-EAC5-74F3F7263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326" y="1695450"/>
            <a:ext cx="5168187" cy="392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73586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09FB0F-68F2-54CE-52EF-540DAD04E6A4}"/>
              </a:ext>
            </a:extLst>
          </p:cNvPr>
          <p:cNvGrpSpPr/>
          <p:nvPr/>
        </p:nvGrpSpPr>
        <p:grpSpPr>
          <a:xfrm>
            <a:off x="5362576" y="1209674"/>
            <a:ext cx="3076575" cy="2612173"/>
            <a:chOff x="4619625" y="1828799"/>
            <a:chExt cx="3076575" cy="26121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EEA8F8-BF74-7A94-A9D5-8C557760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76774" y="1828799"/>
              <a:ext cx="2714625" cy="1707587"/>
            </a:xfrm>
            <a:prstGeom prst="rect">
              <a:avLst/>
            </a:prstGeom>
            <a:ln w="127000" cap="rnd">
              <a:solidFill>
                <a:srgbClr val="00B050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C3EF3-2D0F-3421-9A4F-78F91EC61360}"/>
                </a:ext>
              </a:extLst>
            </p:cNvPr>
            <p:cNvSpPr txBox="1"/>
            <p:nvPr/>
          </p:nvSpPr>
          <p:spPr>
            <a:xfrm>
              <a:off x="4619625" y="3609975"/>
              <a:ext cx="3076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Vùng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Trung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 du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miền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núi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Bắc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E506D"/>
                  </a:solidFill>
                  <a:effectLst/>
                  <a:uLnTx/>
                  <a:uFillTx/>
                  <a:latin typeface="SVN-Adam Gorry" panose="02040603050506020204" pitchFamily="18" charset="0"/>
                  <a:ea typeface="+mn-ea"/>
                  <a:cs typeface="+mn-cs"/>
                </a:rPr>
                <a:t>bộ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506D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13" name="Picture 1712">
            <a:extLst>
              <a:ext uri="{FF2B5EF4-FFF2-40B4-BE49-F238E27FC236}">
                <a16:creationId xmlns:a16="http://schemas.microsoft.com/office/drawing/2014/main" id="{A35C9182-ECCE-3592-8C72-CB7ED1538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5928">
            <a:off x="2856392" y="4242205"/>
            <a:ext cx="1515331" cy="1140312"/>
          </a:xfrm>
          <a:prstGeom prst="rect">
            <a:avLst/>
          </a:prstGeom>
        </p:spPr>
      </p:pic>
      <p:pic>
        <p:nvPicPr>
          <p:cNvPr id="1724" name="Picture 1723">
            <a:extLst>
              <a:ext uri="{FF2B5EF4-FFF2-40B4-BE49-F238E27FC236}">
                <a16:creationId xmlns:a16="http://schemas.microsoft.com/office/drawing/2014/main" id="{44D580FC-8F1F-53C6-E112-FB8F9615F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651" y="370189"/>
            <a:ext cx="3340898" cy="3298222"/>
          </a:xfrm>
          <a:prstGeom prst="rect">
            <a:avLst/>
          </a:prstGeom>
        </p:spPr>
      </p:pic>
      <p:pic>
        <p:nvPicPr>
          <p:cNvPr id="1725" name="Picture 1724">
            <a:extLst>
              <a:ext uri="{FF2B5EF4-FFF2-40B4-BE49-F238E27FC236}">
                <a16:creationId xmlns:a16="http://schemas.microsoft.com/office/drawing/2014/main" id="{8DD2C722-7ABD-BEF2-FFA2-28D73AC15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093" y="2560528"/>
            <a:ext cx="3316511" cy="3353091"/>
          </a:xfrm>
          <a:prstGeom prst="rect">
            <a:avLst/>
          </a:prstGeom>
        </p:spPr>
      </p:pic>
      <p:pic>
        <p:nvPicPr>
          <p:cNvPr id="1726" name="Picture 1725">
            <a:extLst>
              <a:ext uri="{FF2B5EF4-FFF2-40B4-BE49-F238E27FC236}">
                <a16:creationId xmlns:a16="http://schemas.microsoft.com/office/drawing/2014/main" id="{1BA9155F-3FF3-D258-F338-7631739FB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633" y="566871"/>
            <a:ext cx="3151905" cy="2938527"/>
          </a:xfrm>
          <a:prstGeom prst="rect">
            <a:avLst/>
          </a:prstGeom>
        </p:spPr>
      </p:pic>
      <p:pic>
        <p:nvPicPr>
          <p:cNvPr id="1727" name="Picture 1726">
            <a:extLst>
              <a:ext uri="{FF2B5EF4-FFF2-40B4-BE49-F238E27FC236}">
                <a16:creationId xmlns:a16="http://schemas.microsoft.com/office/drawing/2014/main" id="{91482D42-B635-561B-235C-E94EF3A6D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687" y="746865"/>
            <a:ext cx="2804403" cy="2493480"/>
          </a:xfrm>
          <a:prstGeom prst="rect">
            <a:avLst/>
          </a:prstGeom>
        </p:spPr>
      </p:pic>
      <p:pic>
        <p:nvPicPr>
          <p:cNvPr id="1728" name="Picture 1727">
            <a:extLst>
              <a:ext uri="{FF2B5EF4-FFF2-40B4-BE49-F238E27FC236}">
                <a16:creationId xmlns:a16="http://schemas.microsoft.com/office/drawing/2014/main" id="{A0FBF3E1-9CCF-CD06-044C-9E21A1C64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1373"/>
            <a:ext cx="2383743" cy="1566808"/>
          </a:xfrm>
          <a:prstGeom prst="rect">
            <a:avLst/>
          </a:prstGeom>
        </p:spPr>
      </p:pic>
      <p:pic>
        <p:nvPicPr>
          <p:cNvPr id="1729" name="Picture 1728">
            <a:extLst>
              <a:ext uri="{FF2B5EF4-FFF2-40B4-BE49-F238E27FC236}">
                <a16:creationId xmlns:a16="http://schemas.microsoft.com/office/drawing/2014/main" id="{BDA5737A-D79F-116D-611B-B11FC3C70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583" y="2383412"/>
            <a:ext cx="2225233" cy="1219306"/>
          </a:xfrm>
          <a:prstGeom prst="rect">
            <a:avLst/>
          </a:prstGeom>
        </p:spPr>
      </p:pic>
      <p:pic>
        <p:nvPicPr>
          <p:cNvPr id="1730" name="Picture 1729">
            <a:extLst>
              <a:ext uri="{FF2B5EF4-FFF2-40B4-BE49-F238E27FC236}">
                <a16:creationId xmlns:a16="http://schemas.microsoft.com/office/drawing/2014/main" id="{F3EB6465-911B-FB10-E502-8B53010F6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52857"/>
            <a:ext cx="1286367" cy="1322947"/>
          </a:xfrm>
          <a:prstGeom prst="rect">
            <a:avLst/>
          </a:prstGeom>
        </p:spPr>
      </p:pic>
      <p:pic>
        <p:nvPicPr>
          <p:cNvPr id="1731" name="Picture 1730">
            <a:extLst>
              <a:ext uri="{FF2B5EF4-FFF2-40B4-BE49-F238E27FC236}">
                <a16:creationId xmlns:a16="http://schemas.microsoft.com/office/drawing/2014/main" id="{31A2BD95-7A3F-369C-ABBB-7E6A68EB0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5259" y="3011090"/>
            <a:ext cx="2298391" cy="2792210"/>
          </a:xfrm>
          <a:prstGeom prst="rect">
            <a:avLst/>
          </a:prstGeom>
        </p:spPr>
      </p:pic>
      <p:pic>
        <p:nvPicPr>
          <p:cNvPr id="1733" name="Picture 1732">
            <a:extLst>
              <a:ext uri="{FF2B5EF4-FFF2-40B4-BE49-F238E27FC236}">
                <a16:creationId xmlns:a16="http://schemas.microsoft.com/office/drawing/2014/main" id="{86B7BB2A-357B-90DD-492A-126C290783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893" y="4780162"/>
            <a:ext cx="1987468" cy="2188654"/>
          </a:xfrm>
          <a:prstGeom prst="rect">
            <a:avLst/>
          </a:prstGeom>
        </p:spPr>
      </p:pic>
      <p:pic>
        <p:nvPicPr>
          <p:cNvPr id="1734" name="Picture 1733">
            <a:extLst>
              <a:ext uri="{FF2B5EF4-FFF2-40B4-BE49-F238E27FC236}">
                <a16:creationId xmlns:a16="http://schemas.microsoft.com/office/drawing/2014/main" id="{4079A870-90E6-8095-33AF-B7E8088FC9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2851" y="4754698"/>
            <a:ext cx="1908213" cy="2103302"/>
          </a:xfrm>
          <a:prstGeom prst="rect">
            <a:avLst/>
          </a:prstGeom>
        </p:spPr>
      </p:pic>
      <p:pic>
        <p:nvPicPr>
          <p:cNvPr id="1736" name="Picture 1735">
            <a:extLst>
              <a:ext uri="{FF2B5EF4-FFF2-40B4-BE49-F238E27FC236}">
                <a16:creationId xmlns:a16="http://schemas.microsoft.com/office/drawing/2014/main" id="{970135B4-C875-E8E4-3AB9-0D14C9B4E7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6680" y="4999782"/>
            <a:ext cx="1999661" cy="1664352"/>
          </a:xfrm>
          <a:prstGeom prst="rect">
            <a:avLst/>
          </a:prstGeom>
        </p:spPr>
      </p:pic>
      <p:pic>
        <p:nvPicPr>
          <p:cNvPr id="1740" name="Picture 1739">
            <a:extLst>
              <a:ext uri="{FF2B5EF4-FFF2-40B4-BE49-F238E27FC236}">
                <a16:creationId xmlns:a16="http://schemas.microsoft.com/office/drawing/2014/main" id="{8E9A2B7A-4411-CBD1-7A42-365C86B934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5990" y="2872940"/>
            <a:ext cx="2658086" cy="2749534"/>
          </a:xfrm>
          <a:prstGeom prst="rect">
            <a:avLst/>
          </a:prstGeom>
        </p:spPr>
      </p:pic>
      <p:pic>
        <p:nvPicPr>
          <p:cNvPr id="1743" name="Picture 1742">
            <a:extLst>
              <a:ext uri="{FF2B5EF4-FFF2-40B4-BE49-F238E27FC236}">
                <a16:creationId xmlns:a16="http://schemas.microsoft.com/office/drawing/2014/main" id="{74B03E78-F209-5A8D-E2D5-D71ED7EAC9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4598" y="0"/>
            <a:ext cx="9144793" cy="859611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3E01519-E387-4D29-3700-520797F055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323850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4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67643"/>
            <a:chOff x="608777" y="407466"/>
            <a:chExt cx="11232107" cy="1820947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374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Đặc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điểm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thiên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726103" y="1857866"/>
            <a:ext cx="4786461" cy="4713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13B20F-7CEC-704C-7F78-A1CEB42964FA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486511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476251" y="967342"/>
            <a:ext cx="10944224" cy="19854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 định vị trí dãy Hoàng Liên Sơn, đỉnh Phan-xi-păng (Fansipan), cao nguyên Mộc Châu.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địa hình vùng Trung du và miền núi Bắc Bộ.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74A3A-8FD1-9506-67BB-15A360940050}"/>
              </a:ext>
            </a:extLst>
          </p:cNvPr>
          <p:cNvGrpSpPr/>
          <p:nvPr/>
        </p:nvGrpSpPr>
        <p:grpSpPr>
          <a:xfrm>
            <a:off x="73045" y="68306"/>
            <a:ext cx="3108305" cy="817520"/>
            <a:chOff x="7930237" y="854592"/>
            <a:chExt cx="5085471" cy="175764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E4B5720-CEFB-307C-2AAE-5F5F87FD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33BE58-E518-E9D7-CFD5-F035AE427AB3}"/>
                </a:ext>
              </a:extLst>
            </p:cNvPr>
            <p:cNvSpPr txBox="1"/>
            <p:nvPr/>
          </p:nvSpPr>
          <p:spPr>
            <a:xfrm>
              <a:off x="8141393" y="992072"/>
              <a:ext cx="4656318" cy="13234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Địa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7EF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A88A95-86FA-02E9-ECC3-45D3758A8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575" y="3036087"/>
            <a:ext cx="4391024" cy="33348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771EC69-C1A6-CE09-BE65-E194CE9B2A02}"/>
              </a:ext>
            </a:extLst>
          </p:cNvPr>
          <p:cNvGrpSpPr/>
          <p:nvPr/>
        </p:nvGrpSpPr>
        <p:grpSpPr>
          <a:xfrm>
            <a:off x="6981825" y="4244214"/>
            <a:ext cx="4278451" cy="2175001"/>
            <a:chOff x="892354" y="3758439"/>
            <a:chExt cx="4278451" cy="2175001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E947D527-89BA-EF95-7926-C7B26D2B6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B3FD48-3E96-CC99-D46C-3DA52ECA5DF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99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352426" y="186292"/>
            <a:ext cx="1094422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FD761-3A80-0464-924E-A9F2F26C3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1464462"/>
            <a:ext cx="6248839" cy="4745838"/>
          </a:xfrm>
          <a:prstGeom prst="rect">
            <a:avLst/>
          </a:prstGeom>
        </p:spPr>
      </p:pic>
      <p:pic>
        <p:nvPicPr>
          <p:cNvPr id="4" name="Picture 3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4661B29D-DD5F-57AB-9296-389E0DC17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4" y="2038351"/>
            <a:ext cx="3000374" cy="3000374"/>
          </a:xfrm>
          <a:prstGeom prst="rect">
            <a:avLst/>
          </a:prstGeom>
        </p:spPr>
      </p:pic>
      <p:pic>
        <p:nvPicPr>
          <p:cNvPr id="13" name="Picture 12" descr="A map of a island&#10;&#10;Description automatically generated with medium confidence">
            <a:extLst>
              <a:ext uri="{FF2B5EF4-FFF2-40B4-BE49-F238E27FC236}">
                <a16:creationId xmlns:a16="http://schemas.microsoft.com/office/drawing/2014/main" id="{71FF8510-4CCA-E5A1-423C-870F81CDD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08" y="2404955"/>
            <a:ext cx="1133633" cy="1533739"/>
          </a:xfrm>
          <a:prstGeom prst="rect">
            <a:avLst/>
          </a:prstGeom>
        </p:spPr>
      </p:pic>
      <p:pic>
        <p:nvPicPr>
          <p:cNvPr id="14" name="Picture 13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B185DD4B-CA63-7F0F-1144-18260943B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9" y="2057401"/>
            <a:ext cx="3000374" cy="30003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AEC57B-3C71-9752-CDA5-817396D30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34" y="2644768"/>
            <a:ext cx="1219217" cy="508007"/>
          </a:xfrm>
          <a:prstGeom prst="rect">
            <a:avLst/>
          </a:prstGeom>
        </p:spPr>
      </p:pic>
      <p:pic>
        <p:nvPicPr>
          <p:cNvPr id="23" name="Picture 22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8AA653CE-D000-DFC1-244A-F8C29984A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4" y="3171826"/>
            <a:ext cx="3000374" cy="3000374"/>
          </a:xfrm>
          <a:prstGeom prst="rect">
            <a:avLst/>
          </a:prstGeom>
        </p:spPr>
      </p:pic>
      <p:pic>
        <p:nvPicPr>
          <p:cNvPr id="24" name="Picture 23" descr="A yellow and black sign&#10;&#10;Description automatically generated">
            <a:extLst>
              <a:ext uri="{FF2B5EF4-FFF2-40B4-BE49-F238E27FC236}">
                <a16:creationId xmlns:a16="http://schemas.microsoft.com/office/drawing/2014/main" id="{91631BBC-655C-F309-1D4E-3000C44237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10" y="3759186"/>
            <a:ext cx="866455" cy="774713"/>
          </a:xfrm>
          <a:prstGeom prst="rect">
            <a:avLst/>
          </a:prstGeom>
        </p:spPr>
      </p:pic>
      <p:sp>
        <p:nvSpPr>
          <p:cNvPr id="25" name="TextBox 7">
            <a:extLst>
              <a:ext uri="{FF2B5EF4-FFF2-40B4-BE49-F238E27FC236}">
                <a16:creationId xmlns:a16="http://schemas.microsoft.com/office/drawing/2014/main" id="{CF0E06D2-5A98-C3C6-6F2D-8BF38F00880C}"/>
              </a:ext>
            </a:extLst>
          </p:cNvPr>
          <p:cNvSpPr txBox="1"/>
          <p:nvPr/>
        </p:nvSpPr>
        <p:spPr>
          <a:xfrm>
            <a:off x="7164706" y="1730402"/>
            <a:ext cx="3975652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ãy núi Hoàng Liên Sơn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C1D1ED0-F434-6827-C9D1-C72D33DF3C0C}"/>
              </a:ext>
            </a:extLst>
          </p:cNvPr>
          <p:cNvSpPr txBox="1"/>
          <p:nvPr/>
        </p:nvSpPr>
        <p:spPr>
          <a:xfrm>
            <a:off x="7117080" y="2682902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Đỉnh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Phan-xi-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păng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05C07C18-E19F-85CC-DE5B-54A3AB412FCE}"/>
              </a:ext>
            </a:extLst>
          </p:cNvPr>
          <p:cNvSpPr txBox="1"/>
          <p:nvPr/>
        </p:nvSpPr>
        <p:spPr>
          <a:xfrm>
            <a:off x="7107555" y="3740177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3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11287125" cy="923330"/>
          </a:xfrm>
          <a:prstGeom prst="rect">
            <a:avLst/>
          </a:prstGeom>
          <a:solidFill>
            <a:srgbClr val="11531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 Trung du và miền núi Bắc Bộ có dãy Hoàng Liên Sơn cao, đồ sộ nhất nước ta và các dãy núi thấp hình cánh cung.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GIỚI THIỆU DÃY NÚI HOÀNG LIÊN SƠN">
            <a:extLst>
              <a:ext uri="{FF2B5EF4-FFF2-40B4-BE49-F238E27FC236}">
                <a16:creationId xmlns:a16="http://schemas.microsoft.com/office/drawing/2014/main" id="{C3553D12-4981-2ACE-84CB-9658986943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59" y="1563370"/>
            <a:ext cx="7117715" cy="43983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3476172E-8377-0FB3-482F-F9AB35EC3B85}"/>
              </a:ext>
            </a:extLst>
          </p:cNvPr>
          <p:cNvSpPr txBox="1"/>
          <p:nvPr/>
        </p:nvSpPr>
        <p:spPr>
          <a:xfrm>
            <a:off x="3783330" y="6035702"/>
            <a:ext cx="435101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ãy núi Hoàng Liên Sơn</a:t>
            </a:r>
          </a:p>
        </p:txBody>
      </p:sp>
    </p:spTree>
    <p:extLst>
      <p:ext uri="{BB962C8B-B14F-4D97-AF65-F5344CB8AC3E}">
        <p14:creationId xmlns:p14="http://schemas.microsoft.com/office/powerpoint/2010/main" val="2607687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11287125" cy="923330"/>
          </a:xfrm>
          <a:prstGeom prst="rect">
            <a:avLst/>
          </a:prstGeom>
          <a:solidFill>
            <a:srgbClr val="11531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Gâm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Ngâm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Triều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6" name="Picture 2" descr="Sông Gâm đẹp mê hồn vùng Đông Bắc">
            <a:extLst>
              <a:ext uri="{FF2B5EF4-FFF2-40B4-BE49-F238E27FC236}">
                <a16:creationId xmlns:a16="http://schemas.microsoft.com/office/drawing/2014/main" id="{8453083F-76C1-5BDC-7847-3D141193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3907"/>
            <a:ext cx="5499541" cy="32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432AC8-76EC-64F4-810C-F84422AA897D}"/>
              </a:ext>
            </a:extLst>
          </p:cNvPr>
          <p:cNvSpPr/>
          <p:nvPr/>
        </p:nvSpPr>
        <p:spPr>
          <a:xfrm>
            <a:off x="1571625" y="545361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Gâm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8" name="Picture 4" descr="Đổi gió về Đông Triều thưởng ngoạn cảnh quê thơ mộng tại đồi Khe Chè">
            <a:extLst>
              <a:ext uri="{FF2B5EF4-FFF2-40B4-BE49-F238E27FC236}">
                <a16:creationId xmlns:a16="http://schemas.microsoft.com/office/drawing/2014/main" id="{2C6394D7-62DC-235F-952C-CF81AA39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1918802"/>
            <a:ext cx="4924425" cy="32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BE5D9C-93A2-4477-D773-82E46E33C474}"/>
              </a:ext>
            </a:extLst>
          </p:cNvPr>
          <p:cNvSpPr/>
          <p:nvPr/>
        </p:nvSpPr>
        <p:spPr>
          <a:xfrm>
            <a:off x="6924675" y="535836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Triều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93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" y="-2729345"/>
            <a:ext cx="12213576" cy="958687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28DA14CC-F665-AB84-D7BE-7AFFB3AB50FE}"/>
              </a:ext>
            </a:extLst>
          </p:cNvPr>
          <p:cNvSpPr/>
          <p:nvPr/>
        </p:nvSpPr>
        <p:spPr>
          <a:xfrm>
            <a:off x="336550" y="265814"/>
            <a:ext cx="11518900" cy="6020686"/>
          </a:xfrm>
          <a:prstGeom prst="cloud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E732BA16-E8E9-E77D-6515-390D03A8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850" y="-584200"/>
            <a:ext cx="355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90079135-1D20-E0E0-05CF-F5A51BAA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3" y="-484188"/>
            <a:ext cx="3556000" cy="35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DD134-2A5A-BADE-4C3C-A03FAA2C0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761" y="825957"/>
            <a:ext cx="4840644" cy="1371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3D0796-07A1-0402-59BB-064848CE0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780" y="1880115"/>
            <a:ext cx="10644539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8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11191875" cy="92333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Ngoài ra, nơi đây còn có vùng trung du với các đồi dạng bát úp và nhiều cao nguyên nổi tiếng.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A302472D-9A31-CC80-C1F1-9F209BFE12D6}"/>
              </a:ext>
            </a:extLst>
          </p:cNvPr>
          <p:cNvSpPr txBox="1"/>
          <p:nvPr/>
        </p:nvSpPr>
        <p:spPr>
          <a:xfrm>
            <a:off x="1447800" y="5492777"/>
            <a:ext cx="388619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78CB7C2-FE62-C588-96F1-B384138F80C1}"/>
              </a:ext>
            </a:extLst>
          </p:cNvPr>
          <p:cNvSpPr txBox="1"/>
          <p:nvPr/>
        </p:nvSpPr>
        <p:spPr>
          <a:xfrm>
            <a:off x="6581775" y="5492777"/>
            <a:ext cx="4343400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2" descr="Cao nguyên Mộc Châu">
            <a:extLst>
              <a:ext uri="{FF2B5EF4-FFF2-40B4-BE49-F238E27FC236}">
                <a16:creationId xmlns:a16="http://schemas.microsoft.com/office/drawing/2014/main" id="{090D1997-705B-E388-675C-35CCAC9D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1832277"/>
            <a:ext cx="5222779" cy="34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ông viên địa chất toàn cầu UNESCO: Cao nguyên đá Đồng Văn - Đài Phát thanh  và Truyền hình Hà Giang">
            <a:extLst>
              <a:ext uri="{FF2B5EF4-FFF2-40B4-BE49-F238E27FC236}">
                <a16:creationId xmlns:a16="http://schemas.microsoft.com/office/drawing/2014/main" id="{48E1CA52-8236-9BAD-EA2F-46319B08F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4" y="1800225"/>
            <a:ext cx="5238751" cy="34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19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E3DA2-2FA6-55F4-4603-31029D7D5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1538287"/>
            <a:ext cx="4853822" cy="3595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9B71AD-8F6C-16FD-BE75-A60886D4C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3" t="31176" r="35987" b="19466"/>
          <a:stretch/>
        </p:blipFill>
        <p:spPr bwMode="auto">
          <a:xfrm>
            <a:off x="5713094" y="594043"/>
            <a:ext cx="5240655" cy="2663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GIỚI THIỆU DÃY NÚI HOÀNG LIÊN SƠN">
            <a:extLst>
              <a:ext uri="{FF2B5EF4-FFF2-40B4-BE49-F238E27FC236}">
                <a16:creationId xmlns:a16="http://schemas.microsoft.com/office/drawing/2014/main" id="{500AB93A-0FAD-9224-C962-44F82F591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430242"/>
            <a:ext cx="5143500" cy="295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5BF8A06-F18D-3F6C-E6B2-3C64E9DD3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323850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7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91350" y="815970"/>
            <a:ext cx="1226618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3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1CE580-767A-4956-D7F3-7D2A4BAE7FEF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BE47F-0FB8-C090-1B16-122041E85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576" y="2501329"/>
            <a:ext cx="3450635" cy="2780017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5137E70-6555-E0B0-E41B-8942728B0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323850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622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00298" y="3869624"/>
            <a:ext cx="2013925" cy="2086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C6E-253A-7F33-B57A-036894508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0121" y="2771346"/>
            <a:ext cx="3394168" cy="40122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0EE00D-F0A0-F97D-9862-DAE072BF5A84}"/>
              </a:ext>
            </a:extLst>
          </p:cNvPr>
          <p:cNvGrpSpPr/>
          <p:nvPr/>
        </p:nvGrpSpPr>
        <p:grpSpPr>
          <a:xfrm>
            <a:off x="2747574" y="435363"/>
            <a:ext cx="8225226" cy="1992085"/>
            <a:chOff x="4442924" y="2338591"/>
            <a:chExt cx="6419462" cy="199208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9036C80-7D89-B14D-DA3F-DE3BE898CC4D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9871"/>
                <a:gd name="adj2" fmla="val 66541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22F311-07E0-2D6B-E6FB-CA5A162A2857}"/>
                </a:ext>
              </a:extLst>
            </p:cNvPr>
            <p:cNvSpPr txBox="1"/>
            <p:nvPr/>
          </p:nvSpPr>
          <p:spPr>
            <a:xfrm>
              <a:off x="4578219" y="2549804"/>
              <a:ext cx="61488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Trò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Việt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vòng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quay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1908643" y="-274781"/>
            <a:ext cx="8374713" cy="72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238898" y="-8067409"/>
            <a:ext cx="1744837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389416" y="4398216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13112 -0.48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a Pa- bốn mùa hấp dẫn - Báo Nhân Dân">
            <a:extLst>
              <a:ext uri="{FF2B5EF4-FFF2-40B4-BE49-F238E27FC236}">
                <a16:creationId xmlns:a16="http://schemas.microsoft.com/office/drawing/2014/main" id="{89CFAC3D-E3CE-A379-FDC6-BC0A4526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5C658C74-A2D8-3A8C-6DBA-8B0BD3A902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8F9FB0-7400-07A8-7EC6-4E3FB3E142C4}"/>
              </a:ext>
            </a:extLst>
          </p:cNvPr>
          <p:cNvGrpSpPr/>
          <p:nvPr/>
        </p:nvGrpSpPr>
        <p:grpSpPr>
          <a:xfrm>
            <a:off x="464541" y="223284"/>
            <a:ext cx="11082416" cy="1531088"/>
            <a:chOff x="251890" y="0"/>
            <a:chExt cx="11082416" cy="1531088"/>
          </a:xfrm>
        </p:grpSpPr>
        <p:pic>
          <p:nvPicPr>
            <p:cNvPr id="19" name="Picture 23">
              <a:extLst>
                <a:ext uri="{FF2B5EF4-FFF2-40B4-BE49-F238E27FC236}">
                  <a16:creationId xmlns:a16="http://schemas.microsoft.com/office/drawing/2014/main" id="{DEE198D5-6CF3-F509-9DF3-425FC5DD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51890" y="265890"/>
              <a:ext cx="866400" cy="998252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5AEA341-A1AB-495A-EBB1-7460B49C61DC}"/>
                </a:ext>
              </a:extLst>
            </p:cNvPr>
            <p:cNvSpPr/>
            <p:nvPr/>
          </p:nvSpPr>
          <p:spPr>
            <a:xfrm>
              <a:off x="1162599" y="0"/>
              <a:ext cx="10171707" cy="1531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Trung du và miền núi Bắc Bộ là vùng lãnh thổ nằm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phía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Nam?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5C7950-204D-C6BE-AE76-65C61BBAE090}"/>
              </a:ext>
            </a:extLst>
          </p:cNvPr>
          <p:cNvGrpSpPr/>
          <p:nvPr/>
        </p:nvGrpSpPr>
        <p:grpSpPr>
          <a:xfrm>
            <a:off x="3763743" y="2633843"/>
            <a:ext cx="6815652" cy="935447"/>
            <a:chOff x="938421" y="2634671"/>
            <a:chExt cx="6871301" cy="935447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F5E1FC7-2C35-FED6-26B0-86A401286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03CE1E-B004-B212-0D66-8778747B7536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Phía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Bắc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1923318" y="-2757472"/>
            <a:ext cx="1744837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575952" y="5701730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5 0.00324 L 0.00665 0.00347 C 0.01355 2.96296E-6 0.0211 -0.00047 0.02761 -0.00625 C 0.03204 -0.01019 0.03412 -0.01991 0.03816 -0.025 C 0.04037 -0.02778 0.04336 -0.02801 0.0461 -0.02963 C 0.05092 -0.0382 0.05534 -0.04746 0.06055 -0.05533 C 0.06941 -0.06875 0.07891 -0.08056 0.08816 -0.09283 C 0.08946 -0.09445 0.09089 -0.09584 0.09206 -0.09746 C 0.09558 -0.10209 0.09883 -0.10764 0.10261 -0.11158 C 0.11159 -0.12037 0.12084 -0.12824 0.13021 -0.13496 C 0.13243 -0.13658 0.13451 -0.13843 0.13685 -0.13959 C 0.14076 -0.14167 0.14467 -0.1426 0.1487 -0.14422 C 0.16576 -0.16459 0.14571 -0.14167 0.1724 -0.1676 C 0.17878 -0.17408 0.1862 -0.18473 0.19336 -0.18866 C 0.19805 -0.19144 0.203 -0.1919 0.20782 -0.19329 L 0.24076 -0.22848 C 0.24467 -0.23264 0.24831 -0.23773 0.25261 -0.24028 L 0.26055 -0.24491 C 0.29206 -0.28496 0.23581 -0.21482 0.28816 -0.27292 C 0.30717 -0.29422 0.30287 -0.3044 0.325 -0.3338 C 0.33373 -0.34537 0.33894 -0.35093 0.34597 -0.36644 C 0.35352 -0.38287 0.35183 -0.38635 0.35782 -0.40394 C 0.36068 -0.41204 0.36394 -0.41945 0.36706 -0.42732 C 0.36797 -0.43195 0.36849 -0.43704 0.36967 -0.44144 C 0.37292 -0.45255 0.37774 -0.4625 0.38021 -0.47408 C 0.38217 -0.48287 0.3823 -0.49283 0.38282 -0.50209 C 0.38399 -0.52014 0.38464 -0.53797 0.38555 -0.55602 C 0.38282 -0.57709 0.38112 -0.59861 0.37761 -0.61922 C 0.3767 -0.62431 0.37006 -0.63912 0.36706 -0.6426 C 0.36381 -0.64653 0.35977 -0.64792 0.35651 -0.65185 C 0.35352 -0.65579 0.35157 -0.66181 0.3487 -0.66598 C 0.34362 -0.67292 0.3379 -0.67778 0.33282 -0.68473 C 0.32995 -0.68866 0.32787 -0.69445 0.325 -0.69861 C 0.32084 -0.70463 0.31602 -0.70926 0.31185 -0.71505 C 0.30378 -0.72639 0.29597 -0.73843 0.28816 -0.75023 C 0.27683 -0.7669 0.28295 -0.75834 0.26967 -0.77593 C 0.26615 -0.78056 0.26224 -0.78449 0.25925 -0.79005 C 0.25482 -0.79769 0.24883 -0.80348 0.24597 -0.81343 C 0.24519 -0.81644 0.24441 -0.81968 0.24336 -0.82269 C 0.24219 -0.82593 0.23946 -0.83195 0.23946 -0.83172 L 0.23946 -0.83195 " pathEditMode="relative" rAng="0" ptsTypes="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5" y="-4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a Pa- bốn mùa hấp dẫn - Báo Nhân Dân">
            <a:extLst>
              <a:ext uri="{FF2B5EF4-FFF2-40B4-BE49-F238E27FC236}">
                <a16:creationId xmlns:a16="http://schemas.microsoft.com/office/drawing/2014/main" id="{8AD3EA50-4EA8-7682-CBC1-FE06B41B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158BFE6-0023-1E61-3FE6-01548C25A8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6" name="Picture 27">
            <a:extLst>
              <a:ext uri="{FF2B5EF4-FFF2-40B4-BE49-F238E27FC236}">
                <a16:creationId xmlns:a16="http://schemas.microsoft.com/office/drawing/2014/main" id="{E3C507F6-5283-9778-D09B-62096500EF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220" y="292680"/>
            <a:ext cx="944445" cy="98039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B2857C-4BBE-E0B3-9764-FB1D86E8764A}"/>
              </a:ext>
            </a:extLst>
          </p:cNvPr>
          <p:cNvSpPr/>
          <p:nvPr/>
        </p:nvSpPr>
        <p:spPr>
          <a:xfrm>
            <a:off x="1141334" y="276447"/>
            <a:ext cx="10171707" cy="1531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 du và miền núi Bắc 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B90D03-2501-F09A-D593-CB77F53E0E2D}"/>
              </a:ext>
            </a:extLst>
          </p:cNvPr>
          <p:cNvGrpSpPr/>
          <p:nvPr/>
        </p:nvGrpSpPr>
        <p:grpSpPr>
          <a:xfrm>
            <a:off x="2541180" y="2633843"/>
            <a:ext cx="8771861" cy="1766443"/>
            <a:chOff x="938421" y="2634671"/>
            <a:chExt cx="6871301" cy="1766443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2677F78-F74D-7FE4-B8BF-5839B968A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5E34B2-7A08-19D5-836B-BAD130C4D3D8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Lào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Trung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Quốc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4033293" y="-433137"/>
            <a:ext cx="21002139" cy="18118427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8041888" y="4318898"/>
            <a:ext cx="967230" cy="10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23268 -0.5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2162298F-8422-8CCC-0F1A-557F05F51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7" r="2655"/>
          <a:stretch>
            <a:fillRect/>
          </a:stretch>
        </p:blipFill>
        <p:spPr>
          <a:xfrm>
            <a:off x="-55418" y="0"/>
            <a:ext cx="12302836" cy="69646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5313F68-9E6D-96DD-8BBE-23E95FC8BEF3}"/>
              </a:ext>
            </a:extLst>
          </p:cNvPr>
          <p:cNvGrpSpPr/>
          <p:nvPr/>
        </p:nvGrpSpPr>
        <p:grpSpPr>
          <a:xfrm>
            <a:off x="277091" y="1280584"/>
            <a:ext cx="11623964" cy="1491191"/>
            <a:chOff x="2743199" y="1696221"/>
            <a:chExt cx="8432554" cy="880726"/>
          </a:xfrm>
          <a:solidFill>
            <a:schemeClr val="accent4">
              <a:alpha val="67000"/>
            </a:schemeClr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276E43-668A-4235-0C73-A5335096C06A}"/>
                </a:ext>
              </a:extLst>
            </p:cNvPr>
            <p:cNvGrpSpPr/>
            <p:nvPr/>
          </p:nvGrpSpPr>
          <p:grpSpPr>
            <a:xfrm>
              <a:off x="2743199" y="1696221"/>
              <a:ext cx="8432554" cy="880726"/>
              <a:chOff x="5753100" y="1905000"/>
              <a:chExt cx="4876464" cy="460318"/>
            </a:xfrm>
            <a:grpFill/>
          </p:grpSpPr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6493F23D-7BAE-62CC-3DBF-AAB6F9ABBE3D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B46FC2F-2E59-839C-C718-458DE4A755BC}"/>
                  </a:ext>
                </a:extLst>
              </p:cNvPr>
              <p:cNvSpPr/>
              <p:nvPr/>
            </p:nvSpPr>
            <p:spPr>
              <a:xfrm>
                <a:off x="6200862" y="1908118"/>
                <a:ext cx="4428702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Xác định được vị trí địa lí, một số địa danh trên lược đồ. Xác định được một số địa danh tiêu biểu (ví dụ: dãy núi Hoàng Liên Sơn, đỉnh Phan-xi-păng, cánh cung Sông Gâm, cao nguyên Mộc Châu, cao nguyên Sơn La...) của vùng Trung du và miền núi Bắc Bộ trên bản đồ hoặc lược đồ.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6CCA05B0-1427-0FE9-8D5B-5A27B9E62A0E}"/>
                </a:ext>
              </a:extLst>
            </p:cNvPr>
            <p:cNvSpPr/>
            <p:nvPr/>
          </p:nvSpPr>
          <p:spPr>
            <a:xfrm>
              <a:off x="2867520" y="1796534"/>
              <a:ext cx="677399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8B1F3F-157A-0CA6-CAFA-88CFD53BBECB}"/>
              </a:ext>
            </a:extLst>
          </p:cNvPr>
          <p:cNvGrpSpPr/>
          <p:nvPr/>
        </p:nvGrpSpPr>
        <p:grpSpPr>
          <a:xfrm>
            <a:off x="156389" y="2957010"/>
            <a:ext cx="11649415" cy="1033965"/>
            <a:chOff x="2725447" y="4199992"/>
            <a:chExt cx="7947811" cy="874762"/>
          </a:xfrm>
          <a:solidFill>
            <a:schemeClr val="accent4">
              <a:alpha val="67000"/>
            </a:schemeClr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A26891-7A7C-1868-56B3-413141630698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307B6BB7-EF3E-0035-5AC7-9613FA9C5399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6F0D600-0D59-8241-0656-657CD3ED8BAF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Quan sát lược đồ, tranh ảnh, mô tả được một trong những đặc điểm thiên nhiên (ví dụ: địa hình, khí hậu, sông ngòi, ...) của vùng Trung du và miền núi Bắc Bộ.</a:t>
                </a:r>
              </a:p>
            </p:txBody>
          </p:sp>
        </p:grp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24DA7C4-69D8-67A3-BB88-CD14BE2267BF}"/>
                </a:ext>
              </a:extLst>
            </p:cNvPr>
            <p:cNvSpPr/>
            <p:nvPr/>
          </p:nvSpPr>
          <p:spPr>
            <a:xfrm>
              <a:off x="2813717" y="4306490"/>
              <a:ext cx="690331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2EB937-1DFB-C2A1-E7E4-FB799B81F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528" y="144914"/>
            <a:ext cx="6316003" cy="9754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6E4357C-0CE9-830D-EF16-C77EAFBB94C6}"/>
              </a:ext>
            </a:extLst>
          </p:cNvPr>
          <p:cNvGrpSpPr/>
          <p:nvPr/>
        </p:nvGrpSpPr>
        <p:grpSpPr>
          <a:xfrm>
            <a:off x="0" y="4231588"/>
            <a:ext cx="11649415" cy="1053457"/>
            <a:chOff x="2725447" y="4199992"/>
            <a:chExt cx="7947811" cy="874762"/>
          </a:xfrm>
          <a:solidFill>
            <a:schemeClr val="accent4">
              <a:alpha val="67000"/>
            </a:scheme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103C978-7C8D-680B-82F7-3C2A250B959A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25FCFCD4-7FEA-502B-ECC8-5366DDE2DAB8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69B840B-ABA8-8B71-8238-D2B71A6C7659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Nêu được một cách đơn giản ảnh hưởng của vị trí địa lí, địa hình, khí hậu, sông ngòi đối với đời sống và sản xuất của người dân ở vùng Trung du và miền núi Bắc Bộ.</a:t>
                </a: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0AD57461-3E82-E4E3-9814-342209E45A14}"/>
                </a:ext>
              </a:extLst>
            </p:cNvPr>
            <p:cNvSpPr/>
            <p:nvPr/>
          </p:nvSpPr>
          <p:spPr>
            <a:xfrm>
              <a:off x="2813717" y="4306490"/>
              <a:ext cx="712093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590AF7D-C514-3CA9-7767-65D543975486}"/>
              </a:ext>
            </a:extLst>
          </p:cNvPr>
          <p:cNvGrpSpPr/>
          <p:nvPr/>
        </p:nvGrpSpPr>
        <p:grpSpPr>
          <a:xfrm>
            <a:off x="0" y="5584138"/>
            <a:ext cx="11649415" cy="1053457"/>
            <a:chOff x="2725447" y="4199992"/>
            <a:chExt cx="7947811" cy="874762"/>
          </a:xfrm>
          <a:solidFill>
            <a:schemeClr val="accent4">
              <a:alpha val="67000"/>
            </a:schemeClr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B684D82-877A-416B-C505-D07F4314D03F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A6AEDADB-51AA-36B0-829B-69A3A7F8A683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5728D0-5597-857E-40C4-A8FE471BB95B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Đưa ra được một số biện pháp bảo vệ thiên nhiên và phòng chống thiên tai ở vùng Trung du và miền núi Bắc Bộ.</a:t>
                </a:r>
              </a:p>
            </p:txBody>
          </p:sp>
        </p:grp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E2CBAF6B-5EAE-6802-296C-1A7C5B9308BB}"/>
                </a:ext>
              </a:extLst>
            </p:cNvPr>
            <p:cNvSpPr/>
            <p:nvPr/>
          </p:nvSpPr>
          <p:spPr>
            <a:xfrm>
              <a:off x="2813717" y="4306490"/>
              <a:ext cx="712093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29" name="Picture 2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84C7C59-93AA-57DE-CD7F-873FCECC9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323850"/>
            <a:ext cx="1409700" cy="14097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a Pa- bốn mùa hấp dẫn - Báo Nhân Dân">
            <a:extLst>
              <a:ext uri="{FF2B5EF4-FFF2-40B4-BE49-F238E27FC236}">
                <a16:creationId xmlns:a16="http://schemas.microsoft.com/office/drawing/2014/main" id="{8CDF9D57-9010-27E7-F6B3-BAB3D752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153603-C94B-4DA2-A7F2-98482A0F34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B9A8505C-3D95-7466-D6D8-3D8BB6CE28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179982"/>
            <a:ext cx="1150404" cy="114081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A47FB9-6E58-C4B1-84A1-5AB01342568F}"/>
              </a:ext>
            </a:extLst>
          </p:cNvPr>
          <p:cNvSpPr/>
          <p:nvPr/>
        </p:nvSpPr>
        <p:spPr>
          <a:xfrm>
            <a:off x="1141334" y="276447"/>
            <a:ext cx="10171707" cy="1871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 du và miền núi Bắc Bộ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gồm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Nam.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959C-CAE2-AB85-76B9-D6036F502285}"/>
              </a:ext>
            </a:extLst>
          </p:cNvPr>
          <p:cNvGrpSpPr/>
          <p:nvPr/>
        </p:nvGrpSpPr>
        <p:grpSpPr>
          <a:xfrm>
            <a:off x="2541180" y="2633843"/>
            <a:ext cx="8771861" cy="935447"/>
            <a:chOff x="938421" y="2634671"/>
            <a:chExt cx="6871301" cy="935447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7ACF262-8304-DB01-E103-0930C1C1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C7DBF5-72DE-96CA-1EA0-BD942B35B083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Sai (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Đông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Nam)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9649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35703" y="132472"/>
            <a:ext cx="2520595" cy="2092093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DC84F8-9738-A10C-79C4-5EEA44473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086" y="494114"/>
            <a:ext cx="898751" cy="898751"/>
          </a:xfrm>
          <a:prstGeom prst="rect">
            <a:avLst/>
          </a:prstGeom>
        </p:spPr>
      </p:pic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9C09E5D-B602-DCE7-4E97-BF378827FD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323850"/>
            <a:ext cx="1409700" cy="1409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5"/>
        <p14:stopEvt time="4490" objId="5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62"/>
            <a:ext cx="12191999" cy="69400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9375" y="-2644202"/>
            <a:ext cx="12192000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66" y="16546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2" cy="761611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75EBEAF6-9368-458F-949C-FE666BBC45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6" y="2149237"/>
            <a:ext cx="2092769" cy="1027369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4" y="2546133"/>
            <a:ext cx="1408291" cy="91713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05293228-43A1-4CF9-B2C6-5E2DBCD827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85" y="792660"/>
            <a:ext cx="3468255" cy="1567616"/>
          </a:xfrm>
          <a:prstGeom prst="rect">
            <a:avLst/>
          </a:prstGeom>
        </p:spPr>
      </p:pic>
      <p:sp>
        <p:nvSpPr>
          <p:cNvPr id="14" name="菱形 14">
            <a:extLst>
              <a:ext uri="{FF2B5EF4-FFF2-40B4-BE49-F238E27FC236}">
                <a16:creationId xmlns:a16="http://schemas.microsoft.com/office/drawing/2014/main" id="{A4FB602E-2DE1-4481-AB87-BD7909FA9FD9}"/>
              </a:ext>
            </a:extLst>
          </p:cNvPr>
          <p:cNvSpPr/>
          <p:nvPr/>
        </p:nvSpPr>
        <p:spPr>
          <a:xfrm>
            <a:off x="489098" y="116959"/>
            <a:ext cx="11206715" cy="6739730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Mussica Swash" panose="04000000000000000000" pitchFamily="8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372680-D9A5-ABA4-930B-9C38EB80BF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3377" y="2100935"/>
            <a:ext cx="9431329" cy="29751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0A4006-27B7-2F1E-0C01-31F8AD28D7FD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5" name="Picture 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AA97252-344B-9024-3F03-459FEA7915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323850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405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588519" y="815970"/>
            <a:ext cx="83228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1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CCD4F6-7BC3-DCC5-8C84-8264E89FE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03" y="2488931"/>
            <a:ext cx="6139204" cy="3475021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3166F28-CD23-30A0-DB16-0CF8ED43A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323850"/>
            <a:ext cx="1409700" cy="14097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à Em Ở Lưng Đồi  Thuỳ Chi">
            <a:hlinkClick r:id="" action="ppaction://media"/>
            <a:extLst>
              <a:ext uri="{FF2B5EF4-FFF2-40B4-BE49-F238E27FC236}">
                <a16:creationId xmlns:a16="http://schemas.microsoft.com/office/drawing/2014/main" id="{1E7FAC1C-DD06-A0FB-A352-AD201A0833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8">
            <a:extLst>
              <a:ext uri="{FF2B5EF4-FFF2-40B4-BE49-F238E27FC236}">
                <a16:creationId xmlns:a16="http://schemas.microsoft.com/office/drawing/2014/main" id="{0D1323C3-C42A-9189-29F0-57D265377A3A}"/>
              </a:ext>
            </a:extLst>
          </p:cNvPr>
          <p:cNvSpPr/>
          <p:nvPr/>
        </p:nvSpPr>
        <p:spPr>
          <a:xfrm>
            <a:off x="595423" y="1339702"/>
            <a:ext cx="8398104" cy="3718073"/>
          </a:xfrm>
          <a:custGeom>
            <a:avLst/>
            <a:gdLst>
              <a:gd name="connsiteX0" fmla="*/ 0 w 8398104"/>
              <a:gd name="connsiteY0" fmla="*/ 619691 h 3718073"/>
              <a:gd name="connsiteX1" fmla="*/ 619691 w 8398104"/>
              <a:gd name="connsiteY1" fmla="*/ 0 h 3718073"/>
              <a:gd name="connsiteX2" fmla="*/ 7778413 w 8398104"/>
              <a:gd name="connsiteY2" fmla="*/ 0 h 3718073"/>
              <a:gd name="connsiteX3" fmla="*/ 8398104 w 8398104"/>
              <a:gd name="connsiteY3" fmla="*/ 619691 h 3718073"/>
              <a:gd name="connsiteX4" fmla="*/ 8398104 w 8398104"/>
              <a:gd name="connsiteY4" fmla="*/ 3098382 h 3718073"/>
              <a:gd name="connsiteX5" fmla="*/ 7778413 w 8398104"/>
              <a:gd name="connsiteY5" fmla="*/ 3718073 h 3718073"/>
              <a:gd name="connsiteX6" fmla="*/ 619691 w 8398104"/>
              <a:gd name="connsiteY6" fmla="*/ 3718073 h 3718073"/>
              <a:gd name="connsiteX7" fmla="*/ 0 w 8398104"/>
              <a:gd name="connsiteY7" fmla="*/ 3098382 h 3718073"/>
              <a:gd name="connsiteX8" fmla="*/ 0 w 8398104"/>
              <a:gd name="connsiteY8" fmla="*/ 619691 h 371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8104" h="3718073" fill="none" extrusionOk="0">
                <a:moveTo>
                  <a:pt x="0" y="619691"/>
                </a:moveTo>
                <a:cubicBezTo>
                  <a:pt x="-50416" y="280580"/>
                  <a:pt x="267894" y="54231"/>
                  <a:pt x="619691" y="0"/>
                </a:cubicBezTo>
                <a:cubicBezTo>
                  <a:pt x="1591019" y="77600"/>
                  <a:pt x="5510513" y="-27269"/>
                  <a:pt x="7778413" y="0"/>
                </a:cubicBezTo>
                <a:cubicBezTo>
                  <a:pt x="8153090" y="-42782"/>
                  <a:pt x="8417716" y="283218"/>
                  <a:pt x="8398104" y="619691"/>
                </a:cubicBezTo>
                <a:cubicBezTo>
                  <a:pt x="8507104" y="1433873"/>
                  <a:pt x="8319895" y="2345452"/>
                  <a:pt x="8398104" y="3098382"/>
                </a:cubicBezTo>
                <a:cubicBezTo>
                  <a:pt x="8335246" y="3416039"/>
                  <a:pt x="8099341" y="3727475"/>
                  <a:pt x="7778413" y="3718073"/>
                </a:cubicBezTo>
                <a:cubicBezTo>
                  <a:pt x="5706053" y="3767250"/>
                  <a:pt x="1501254" y="3595371"/>
                  <a:pt x="619691" y="3718073"/>
                </a:cubicBezTo>
                <a:cubicBezTo>
                  <a:pt x="271219" y="3765889"/>
                  <a:pt x="-3868" y="3443958"/>
                  <a:pt x="0" y="3098382"/>
                </a:cubicBezTo>
                <a:cubicBezTo>
                  <a:pt x="47022" y="2204134"/>
                  <a:pt x="104569" y="1379743"/>
                  <a:pt x="0" y="619691"/>
                </a:cubicBezTo>
                <a:close/>
              </a:path>
              <a:path w="8398104" h="3718073" stroke="0" extrusionOk="0">
                <a:moveTo>
                  <a:pt x="0" y="619691"/>
                </a:moveTo>
                <a:cubicBezTo>
                  <a:pt x="42873" y="272544"/>
                  <a:pt x="286966" y="-635"/>
                  <a:pt x="619691" y="0"/>
                </a:cubicBezTo>
                <a:cubicBezTo>
                  <a:pt x="2266076" y="-129276"/>
                  <a:pt x="4415528" y="-77778"/>
                  <a:pt x="7778413" y="0"/>
                </a:cubicBezTo>
                <a:cubicBezTo>
                  <a:pt x="8102939" y="-56491"/>
                  <a:pt x="8391720" y="314257"/>
                  <a:pt x="8398104" y="619691"/>
                </a:cubicBezTo>
                <a:cubicBezTo>
                  <a:pt x="8479703" y="1301425"/>
                  <a:pt x="8552404" y="2388325"/>
                  <a:pt x="8398104" y="3098382"/>
                </a:cubicBezTo>
                <a:cubicBezTo>
                  <a:pt x="8413397" y="3472879"/>
                  <a:pt x="8061611" y="3738141"/>
                  <a:pt x="7778413" y="3718073"/>
                </a:cubicBezTo>
                <a:cubicBezTo>
                  <a:pt x="4358110" y="3762293"/>
                  <a:pt x="1975073" y="3688691"/>
                  <a:pt x="619691" y="3718073"/>
                </a:cubicBezTo>
                <a:cubicBezTo>
                  <a:pt x="272867" y="3700483"/>
                  <a:pt x="-57270" y="3427392"/>
                  <a:pt x="0" y="3098382"/>
                </a:cubicBezTo>
                <a:cubicBezTo>
                  <a:pt x="-159954" y="2131632"/>
                  <a:pt x="22140" y="1608532"/>
                  <a:pt x="0" y="619691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10">
            <a:extLst>
              <a:ext uri="{FF2B5EF4-FFF2-40B4-BE49-F238E27FC236}">
                <a16:creationId xmlns:a16="http://schemas.microsoft.com/office/drawing/2014/main" id="{2F1C9C95-4D5B-B510-714F-5DBC1FFF20CC}"/>
              </a:ext>
            </a:extLst>
          </p:cNvPr>
          <p:cNvSpPr txBox="1"/>
          <p:nvPr/>
        </p:nvSpPr>
        <p:spPr>
          <a:xfrm>
            <a:off x="701750" y="1641462"/>
            <a:ext cx="82614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nói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ta?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Hình ảnh 1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FC1CA0C-718D-2256-A06E-FCDD5DF93F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0163" y1="22449" x2="45306" y2="25918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524088" y="3579310"/>
            <a:ext cx="5043459" cy="35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75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45664" y="815970"/>
            <a:ext cx="131799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2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F307F-2468-8FA0-4E0C-F6FF415A8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07" y="2619715"/>
            <a:ext cx="6139204" cy="3383573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362BE3A-157A-B4EA-2653-5BF9847C4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323850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66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495425" y="2143124"/>
            <a:ext cx="7949415" cy="1133475"/>
            <a:chOff x="488214" y="407466"/>
            <a:chExt cx="11352670" cy="2802963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2802963"/>
            </a:xfrm>
            <a:custGeom>
              <a:avLst/>
              <a:gdLst>
                <a:gd name="connsiteX0" fmla="*/ 0 w 11232107"/>
                <a:gd name="connsiteY0" fmla="*/ 467167 h 2802963"/>
                <a:gd name="connsiteX1" fmla="*/ 303495 w 11232107"/>
                <a:gd name="connsiteY1" fmla="*/ 0 h 2802963"/>
                <a:gd name="connsiteX2" fmla="*/ 10928609 w 11232107"/>
                <a:gd name="connsiteY2" fmla="*/ 0 h 2802963"/>
                <a:gd name="connsiteX3" fmla="*/ 11232106 w 11232107"/>
                <a:gd name="connsiteY3" fmla="*/ 467167 h 2802963"/>
                <a:gd name="connsiteX4" fmla="*/ 11232106 w 11232107"/>
                <a:gd name="connsiteY4" fmla="*/ 2335793 h 2802963"/>
                <a:gd name="connsiteX5" fmla="*/ 10928609 w 11232107"/>
                <a:gd name="connsiteY5" fmla="*/ 2802963 h 2802963"/>
                <a:gd name="connsiteX6" fmla="*/ 303495 w 11232107"/>
                <a:gd name="connsiteY6" fmla="*/ 2802963 h 2802963"/>
                <a:gd name="connsiteX7" fmla="*/ 0 w 11232107"/>
                <a:gd name="connsiteY7" fmla="*/ 2335793 h 2802963"/>
                <a:gd name="connsiteX8" fmla="*/ 0 w 11232107"/>
                <a:gd name="connsiteY8" fmla="*/ 467167 h 2802963"/>
                <a:gd name="connsiteX0" fmla="*/ 0 w 11232107"/>
                <a:gd name="connsiteY0" fmla="*/ 467167 h 2802963"/>
                <a:gd name="connsiteX1" fmla="*/ 303495 w 11232107"/>
                <a:gd name="connsiteY1" fmla="*/ 0 h 2802963"/>
                <a:gd name="connsiteX2" fmla="*/ 10928609 w 11232107"/>
                <a:gd name="connsiteY2" fmla="*/ 0 h 2802963"/>
                <a:gd name="connsiteX3" fmla="*/ 11232106 w 11232107"/>
                <a:gd name="connsiteY3" fmla="*/ 467167 h 2802963"/>
                <a:gd name="connsiteX4" fmla="*/ 11232106 w 11232107"/>
                <a:gd name="connsiteY4" fmla="*/ 2335793 h 2802963"/>
                <a:gd name="connsiteX5" fmla="*/ 10928609 w 11232107"/>
                <a:gd name="connsiteY5" fmla="*/ 2802963 h 2802963"/>
                <a:gd name="connsiteX6" fmla="*/ 303495 w 11232107"/>
                <a:gd name="connsiteY6" fmla="*/ 2802963 h 2802963"/>
                <a:gd name="connsiteX7" fmla="*/ 0 w 11232107"/>
                <a:gd name="connsiteY7" fmla="*/ 2335793 h 2802963"/>
                <a:gd name="connsiteX8" fmla="*/ 0 w 11232107"/>
                <a:gd name="connsiteY8" fmla="*/ 467167 h 2802963"/>
                <a:gd name="connsiteX0" fmla="*/ 0 w 11232107"/>
                <a:gd name="connsiteY0" fmla="*/ 467167 h 2802963"/>
                <a:gd name="connsiteX1" fmla="*/ 303495 w 11232107"/>
                <a:gd name="connsiteY1" fmla="*/ 0 h 2802963"/>
                <a:gd name="connsiteX2" fmla="*/ 10928609 w 11232107"/>
                <a:gd name="connsiteY2" fmla="*/ 0 h 2802963"/>
                <a:gd name="connsiteX3" fmla="*/ 11232106 w 11232107"/>
                <a:gd name="connsiteY3" fmla="*/ 467167 h 2802963"/>
                <a:gd name="connsiteX4" fmla="*/ 11232106 w 11232107"/>
                <a:gd name="connsiteY4" fmla="*/ 2335793 h 2802963"/>
                <a:gd name="connsiteX5" fmla="*/ 10928609 w 11232107"/>
                <a:gd name="connsiteY5" fmla="*/ 2802963 h 2802963"/>
                <a:gd name="connsiteX6" fmla="*/ 303495 w 11232107"/>
                <a:gd name="connsiteY6" fmla="*/ 2802963 h 2802963"/>
                <a:gd name="connsiteX7" fmla="*/ 0 w 11232107"/>
                <a:gd name="connsiteY7" fmla="*/ 2335793 h 2802963"/>
                <a:gd name="connsiteX8" fmla="*/ 0 w 11232107"/>
                <a:gd name="connsiteY8" fmla="*/ 467167 h 280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2802963" fill="none" extrusionOk="0">
                  <a:moveTo>
                    <a:pt x="0" y="467167"/>
                  </a:moveTo>
                  <a:cubicBezTo>
                    <a:pt x="24704" y="254321"/>
                    <a:pt x="108602" y="12245"/>
                    <a:pt x="303495" y="0"/>
                  </a:cubicBezTo>
                  <a:cubicBezTo>
                    <a:pt x="5698664" y="-998944"/>
                    <a:pt x="8569257" y="460615"/>
                    <a:pt x="10928609" y="0"/>
                  </a:cubicBezTo>
                  <a:cubicBezTo>
                    <a:pt x="11074449" y="-83780"/>
                    <a:pt x="11165372" y="204712"/>
                    <a:pt x="11232106" y="467167"/>
                  </a:cubicBezTo>
                  <a:cubicBezTo>
                    <a:pt x="11344455" y="1071380"/>
                    <a:pt x="11287932" y="2059722"/>
                    <a:pt x="11232106" y="2335793"/>
                  </a:cubicBezTo>
                  <a:cubicBezTo>
                    <a:pt x="11187132" y="2580564"/>
                    <a:pt x="11068560" y="2900402"/>
                    <a:pt x="10928609" y="2802963"/>
                  </a:cubicBezTo>
                  <a:cubicBezTo>
                    <a:pt x="7522721" y="3059978"/>
                    <a:pt x="4067931" y="3531143"/>
                    <a:pt x="303495" y="2802963"/>
                  </a:cubicBezTo>
                  <a:cubicBezTo>
                    <a:pt x="191678" y="2776239"/>
                    <a:pt x="-32975" y="2688222"/>
                    <a:pt x="0" y="2335793"/>
                  </a:cubicBezTo>
                  <a:cubicBezTo>
                    <a:pt x="88439" y="1808450"/>
                    <a:pt x="-45773" y="1068697"/>
                    <a:pt x="0" y="467167"/>
                  </a:cubicBezTo>
                  <a:close/>
                </a:path>
                <a:path w="11232107" h="2802963" stroke="0" extrusionOk="0">
                  <a:moveTo>
                    <a:pt x="0" y="467167"/>
                  </a:moveTo>
                  <a:cubicBezTo>
                    <a:pt x="23085" y="180065"/>
                    <a:pt x="159086" y="-71075"/>
                    <a:pt x="303495" y="0"/>
                  </a:cubicBezTo>
                  <a:cubicBezTo>
                    <a:pt x="2128650" y="-687990"/>
                    <a:pt x="5502568" y="-131693"/>
                    <a:pt x="10928609" y="0"/>
                  </a:cubicBezTo>
                  <a:cubicBezTo>
                    <a:pt x="11115720" y="63455"/>
                    <a:pt x="11192242" y="152068"/>
                    <a:pt x="11232106" y="467167"/>
                  </a:cubicBezTo>
                  <a:cubicBezTo>
                    <a:pt x="11315039" y="1064623"/>
                    <a:pt x="11184092" y="2124853"/>
                    <a:pt x="11232106" y="2335793"/>
                  </a:cubicBezTo>
                  <a:cubicBezTo>
                    <a:pt x="11222664" y="2619684"/>
                    <a:pt x="11136971" y="2845861"/>
                    <a:pt x="10928609" y="2802963"/>
                  </a:cubicBezTo>
                  <a:cubicBezTo>
                    <a:pt x="7442464" y="3073679"/>
                    <a:pt x="1506487" y="3048582"/>
                    <a:pt x="303495" y="2802963"/>
                  </a:cubicBezTo>
                  <a:cubicBezTo>
                    <a:pt x="166966" y="2785087"/>
                    <a:pt x="6147" y="2613077"/>
                    <a:pt x="0" y="2335793"/>
                  </a:cubicBezTo>
                  <a:cubicBezTo>
                    <a:pt x="63669" y="1743940"/>
                    <a:pt x="98613" y="1379763"/>
                    <a:pt x="0" y="467167"/>
                  </a:cubicBezTo>
                  <a:close/>
                </a:path>
                <a:path w="11232107" h="2802963" fill="none" stroke="0" extrusionOk="0">
                  <a:moveTo>
                    <a:pt x="0" y="467167"/>
                  </a:moveTo>
                  <a:cubicBezTo>
                    <a:pt x="4671" y="218392"/>
                    <a:pt x="148409" y="-43421"/>
                    <a:pt x="303495" y="0"/>
                  </a:cubicBezTo>
                  <a:cubicBezTo>
                    <a:pt x="5588067" y="-504784"/>
                    <a:pt x="7962828" y="264565"/>
                    <a:pt x="10928609" y="0"/>
                  </a:cubicBezTo>
                  <a:cubicBezTo>
                    <a:pt x="11099654" y="-15435"/>
                    <a:pt x="11202193" y="222795"/>
                    <a:pt x="11232106" y="467167"/>
                  </a:cubicBezTo>
                  <a:cubicBezTo>
                    <a:pt x="11304180" y="1064793"/>
                    <a:pt x="11260018" y="1986860"/>
                    <a:pt x="11232106" y="2335793"/>
                  </a:cubicBezTo>
                  <a:cubicBezTo>
                    <a:pt x="11252998" y="2567962"/>
                    <a:pt x="11083787" y="2855384"/>
                    <a:pt x="10928609" y="2802963"/>
                  </a:cubicBezTo>
                  <a:cubicBezTo>
                    <a:pt x="7816182" y="2807111"/>
                    <a:pt x="3481715" y="2752500"/>
                    <a:pt x="303495" y="2802963"/>
                  </a:cubicBezTo>
                  <a:cubicBezTo>
                    <a:pt x="141181" y="2775007"/>
                    <a:pt x="-9264" y="2610828"/>
                    <a:pt x="0" y="2335793"/>
                  </a:cubicBezTo>
                  <a:cubicBezTo>
                    <a:pt x="83961" y="1969986"/>
                    <a:pt x="-12994" y="1031721"/>
                    <a:pt x="0" y="467167"/>
                  </a:cubicBezTo>
                  <a:close/>
                </a:path>
                <a:path w="11232107" h="2802963" fill="none" stroke="0" extrusionOk="0">
                  <a:moveTo>
                    <a:pt x="0" y="467167"/>
                  </a:moveTo>
                  <a:cubicBezTo>
                    <a:pt x="12374" y="219923"/>
                    <a:pt x="113887" y="4753"/>
                    <a:pt x="303495" y="0"/>
                  </a:cubicBezTo>
                  <a:cubicBezTo>
                    <a:pt x="5676175" y="-778460"/>
                    <a:pt x="8199411" y="104911"/>
                    <a:pt x="10928609" y="0"/>
                  </a:cubicBezTo>
                  <a:cubicBezTo>
                    <a:pt x="11102138" y="-13014"/>
                    <a:pt x="11181964" y="184469"/>
                    <a:pt x="11232106" y="467167"/>
                  </a:cubicBezTo>
                  <a:cubicBezTo>
                    <a:pt x="11345800" y="1033535"/>
                    <a:pt x="11288916" y="2057838"/>
                    <a:pt x="11232106" y="2335793"/>
                  </a:cubicBezTo>
                  <a:cubicBezTo>
                    <a:pt x="11201783" y="2579667"/>
                    <a:pt x="11092636" y="2872173"/>
                    <a:pt x="10928609" y="2802963"/>
                  </a:cubicBezTo>
                  <a:cubicBezTo>
                    <a:pt x="7322814" y="3071214"/>
                    <a:pt x="3679879" y="3224880"/>
                    <a:pt x="303495" y="2802963"/>
                  </a:cubicBezTo>
                  <a:cubicBezTo>
                    <a:pt x="174982" y="2778285"/>
                    <a:pt x="-47374" y="2648056"/>
                    <a:pt x="0" y="2335793"/>
                  </a:cubicBezTo>
                  <a:cubicBezTo>
                    <a:pt x="-7053" y="1973996"/>
                    <a:pt x="-13462" y="1034857"/>
                    <a:pt x="0" y="467167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488214" y="597002"/>
              <a:ext cx="10138914" cy="1374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trí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địa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lý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13B20F-7CEC-704C-7F78-A1CEB42964FA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attaya" panose="00000500000000000000" pitchFamily="2" charset="-34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attaya" panose="00000500000000000000" pitchFamily="2" charset="-34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attaya" panose="00000500000000000000" pitchFamily="2" charset="-34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attaya" panose="00000500000000000000" pitchFamily="2" charset="-34"/>
              </a:rPr>
              <a:t>Zalo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41701113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81C3BD-A0B0-F2E7-4C46-B6045CD68549}"/>
              </a:ext>
            </a:extLst>
          </p:cNvPr>
          <p:cNvGrpSpPr/>
          <p:nvPr/>
        </p:nvGrpSpPr>
        <p:grpSpPr>
          <a:xfrm>
            <a:off x="1600200" y="0"/>
            <a:ext cx="8947130" cy="942976"/>
            <a:chOff x="7930237" y="584865"/>
            <a:chExt cx="5085471" cy="2027372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3B6EC2D-AB48-F59F-2B12-75210800C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FD9497-173F-DD6F-A1F4-EE8DA963C142}"/>
                </a:ext>
              </a:extLst>
            </p:cNvPr>
            <p:cNvSpPr txBox="1"/>
            <p:nvPr/>
          </p:nvSpPr>
          <p:spPr>
            <a:xfrm>
              <a:off x="8116784" y="584865"/>
              <a:ext cx="4656317" cy="16020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định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563E0C-6C4E-BACA-CACA-F71CC36F3752}"/>
              </a:ext>
            </a:extLst>
          </p:cNvPr>
          <p:cNvGrpSpPr/>
          <p:nvPr/>
        </p:nvGrpSpPr>
        <p:grpSpPr>
          <a:xfrm>
            <a:off x="2867025" y="1800225"/>
            <a:ext cx="7981950" cy="3771900"/>
            <a:chOff x="0" y="0"/>
            <a:chExt cx="2969538" cy="14440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42EAE2-C76A-8CD0-6483-7A8742C0B1E0}"/>
                </a:ext>
              </a:extLst>
            </p:cNvPr>
            <p:cNvGrpSpPr/>
            <p:nvPr/>
          </p:nvGrpSpPr>
          <p:grpSpPr>
            <a:xfrm>
              <a:off x="375719" y="0"/>
              <a:ext cx="2123037" cy="1444028"/>
              <a:chOff x="0" y="0"/>
              <a:chExt cx="2095877" cy="1534329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E10337D-93CC-A34C-7BC1-1F0096C50D4A}"/>
                  </a:ext>
                </a:extLst>
              </p:cNvPr>
              <p:cNvGrpSpPr/>
              <p:nvPr/>
            </p:nvGrpSpPr>
            <p:grpSpPr>
              <a:xfrm>
                <a:off x="425513" y="298764"/>
                <a:ext cx="1113577" cy="959667"/>
                <a:chOff x="0" y="0"/>
                <a:chExt cx="1113577" cy="959667"/>
              </a:xfrm>
            </p:grpSpPr>
            <p:sp>
              <p:nvSpPr>
                <p:cNvPr id="30" name="Quad Arrow 3">
                  <a:extLst>
                    <a:ext uri="{FF2B5EF4-FFF2-40B4-BE49-F238E27FC236}">
                      <a16:creationId xmlns:a16="http://schemas.microsoft.com/office/drawing/2014/main" id="{4BDB9781-7137-5BBB-671C-964522C940D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13577" cy="959667"/>
                </a:xfrm>
                <a:prstGeom prst="quad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lowchart: Connector 30">
                  <a:extLst>
                    <a:ext uri="{FF2B5EF4-FFF2-40B4-BE49-F238E27FC236}">
                      <a16:creationId xmlns:a16="http://schemas.microsoft.com/office/drawing/2014/main" id="{FD940E71-C4E8-6FF9-6BBF-B5E87418DB9E}"/>
                    </a:ext>
                  </a:extLst>
                </p:cNvPr>
                <p:cNvSpPr/>
                <p:nvPr/>
              </p:nvSpPr>
              <p:spPr>
                <a:xfrm>
                  <a:off x="244444" y="217283"/>
                  <a:ext cx="579422" cy="543208"/>
                </a:xfrm>
                <a:prstGeom prst="flowChartConnec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" name="Text Box 4">
                <a:extLst>
                  <a:ext uri="{FF2B5EF4-FFF2-40B4-BE49-F238E27FC236}">
                    <a16:creationId xmlns:a16="http://schemas.microsoft.com/office/drawing/2014/main" id="{0A763475-8195-E0E4-4B08-B1B83080F1A7}"/>
                  </a:ext>
                </a:extLst>
              </p:cNvPr>
              <p:cNvSpPr txBox="1"/>
              <p:nvPr/>
            </p:nvSpPr>
            <p:spPr>
              <a:xfrm>
                <a:off x="1502875" y="651849"/>
                <a:ext cx="593002" cy="29413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Đông</a:t>
                </a:r>
                <a:endParaRPr lang="en-US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 Box 7">
                <a:extLst>
                  <a:ext uri="{FF2B5EF4-FFF2-40B4-BE49-F238E27FC236}">
                    <a16:creationId xmlns:a16="http://schemas.microsoft.com/office/drawing/2014/main" id="{93F9B0BC-635F-3226-8EEA-5AFE310C056C}"/>
                  </a:ext>
                </a:extLst>
              </p:cNvPr>
              <p:cNvSpPr txBox="1"/>
              <p:nvPr/>
            </p:nvSpPr>
            <p:spPr>
              <a:xfrm>
                <a:off x="715224" y="1240324"/>
                <a:ext cx="592455" cy="29400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Nam</a:t>
                </a:r>
              </a:p>
            </p:txBody>
          </p:sp>
          <p:sp>
            <p:nvSpPr>
              <p:cNvPr id="28" name="Text Box 8">
                <a:extLst>
                  <a:ext uri="{FF2B5EF4-FFF2-40B4-BE49-F238E27FC236}">
                    <a16:creationId xmlns:a16="http://schemas.microsoft.com/office/drawing/2014/main" id="{8EF690CD-0639-FD71-B646-AC46B4FC359F}"/>
                  </a:ext>
                </a:extLst>
              </p:cNvPr>
              <p:cNvSpPr txBox="1"/>
              <p:nvPr/>
            </p:nvSpPr>
            <p:spPr>
              <a:xfrm>
                <a:off x="715224" y="0"/>
                <a:ext cx="593002" cy="29413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Bắc</a:t>
                </a:r>
              </a:p>
            </p:txBody>
          </p:sp>
          <p:sp>
            <p:nvSpPr>
              <p:cNvPr id="29" name="Text Box 9">
                <a:extLst>
                  <a:ext uri="{FF2B5EF4-FFF2-40B4-BE49-F238E27FC236}">
                    <a16:creationId xmlns:a16="http://schemas.microsoft.com/office/drawing/2014/main" id="{8AB5CF35-ACE9-58FF-DEA4-C8E1ADBBC85E}"/>
                  </a:ext>
                </a:extLst>
              </p:cNvPr>
              <p:cNvSpPr txBox="1"/>
              <p:nvPr/>
            </p:nvSpPr>
            <p:spPr>
              <a:xfrm>
                <a:off x="0" y="597528"/>
                <a:ext cx="493395" cy="31234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Tây</a:t>
                </a: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0BDD5D8-CD97-78D1-AAC9-CE6C23C8DDAC}"/>
                </a:ext>
              </a:extLst>
            </p:cNvPr>
            <p:cNvCxnSpPr/>
            <p:nvPr/>
          </p:nvCxnSpPr>
          <p:spPr>
            <a:xfrm>
              <a:off x="669957" y="239917"/>
              <a:ext cx="1203759" cy="89158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4491A493-65F5-4E8E-035A-538E4B2A7A56}"/>
                </a:ext>
              </a:extLst>
            </p:cNvPr>
            <p:cNvSpPr txBox="1"/>
            <p:nvPr/>
          </p:nvSpPr>
          <p:spPr>
            <a:xfrm>
              <a:off x="126749" y="0"/>
              <a:ext cx="837446" cy="36666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Tây Bắc</a:t>
              </a:r>
            </a:p>
          </p:txBody>
        </p:sp>
        <p:sp>
          <p:nvSpPr>
            <p:cNvPr id="22" name="Text Box 15">
              <a:extLst>
                <a:ext uri="{FF2B5EF4-FFF2-40B4-BE49-F238E27FC236}">
                  <a16:creationId xmlns:a16="http://schemas.microsoft.com/office/drawing/2014/main" id="{5BBBFCCA-15B5-8DFA-4F7A-22EF00979394}"/>
                </a:ext>
              </a:extLst>
            </p:cNvPr>
            <p:cNvSpPr txBox="1"/>
            <p:nvPr/>
          </p:nvSpPr>
          <p:spPr>
            <a:xfrm>
              <a:off x="1792587" y="1045676"/>
              <a:ext cx="1099997" cy="36666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Đông Nam</a:t>
              </a:r>
            </a:p>
          </p:txBody>
        </p:sp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778ED0A0-5D25-E72F-0208-18AC59A903A6}"/>
                </a:ext>
              </a:extLst>
            </p:cNvPr>
            <p:cNvSpPr txBox="1"/>
            <p:nvPr/>
          </p:nvSpPr>
          <p:spPr>
            <a:xfrm>
              <a:off x="1869541" y="27161"/>
              <a:ext cx="1099997" cy="36666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Đông Bắc</a:t>
              </a:r>
            </a:p>
          </p:txBody>
        </p:sp>
        <p:sp>
          <p:nvSpPr>
            <p:cNvPr id="24" name="Text Box 18">
              <a:extLst>
                <a:ext uri="{FF2B5EF4-FFF2-40B4-BE49-F238E27FC236}">
                  <a16:creationId xmlns:a16="http://schemas.microsoft.com/office/drawing/2014/main" id="{A45DA35D-3D63-857A-CF91-994D91583F2E}"/>
                </a:ext>
              </a:extLst>
            </p:cNvPr>
            <p:cNvSpPr txBox="1"/>
            <p:nvPr/>
          </p:nvSpPr>
          <p:spPr>
            <a:xfrm>
              <a:off x="0" y="1077363"/>
              <a:ext cx="1099997" cy="36666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Tây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3087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833</Words>
  <Application>Microsoft Office PowerPoint</Application>
  <PresentationFormat>Widescreen</PresentationFormat>
  <Paragraphs>74</Paragraphs>
  <Slides>32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Calibri (Body)</vt:lpstr>
      <vt:lpstr>Comfortaa</vt:lpstr>
      <vt:lpstr>Darker Grotesque SemiBold</vt:lpstr>
      <vt:lpstr>Jomhuria</vt:lpstr>
      <vt:lpstr>UVF Mussica Swash</vt:lpstr>
      <vt:lpstr>#9Slide07 IcielStormtrooper</vt:lpstr>
      <vt:lpstr>Arial</vt:lpstr>
      <vt:lpstr>Bebas Neue</vt:lpstr>
      <vt:lpstr>Calibri</vt:lpstr>
      <vt:lpstr>Cambria</vt:lpstr>
      <vt:lpstr>Pattaya</vt:lpstr>
      <vt:lpstr>SVN-Adam Gorry</vt:lpstr>
      <vt:lpstr>Times New Roman</vt:lpstr>
      <vt:lpstr>Pastel Detailed Lesson Plan for Pre-K by Slidesgo</vt:lpstr>
      <vt:lpstr>1_Office Theme</vt:lpstr>
      <vt:lpstr>4_Office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2023-09-02T02:56:36Z</dcterms:created>
  <dcterms:modified xsi:type="dcterms:W3CDTF">2023-09-07T00:18:26Z</dcterms:modified>
</cp:coreProperties>
</file>