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59" r:id="rId6"/>
    <p:sldId id="271" r:id="rId7"/>
    <p:sldId id="258" r:id="rId8"/>
    <p:sldId id="266" r:id="rId9"/>
    <p:sldId id="261" r:id="rId10"/>
    <p:sldId id="272" r:id="rId11"/>
    <p:sldId id="268" r:id="rId12"/>
    <p:sldId id="274" r:id="rId13"/>
    <p:sldId id="262" r:id="rId14"/>
    <p:sldId id="275" r:id="rId15"/>
    <p:sldId id="273" r:id="rId16"/>
    <p:sldId id="267" r:id="rId17"/>
    <p:sldId id="270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11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0.svg"/><Relationship Id="rId3" Type="http://schemas.openxmlformats.org/officeDocument/2006/relationships/image" Target="../media/image77.svg"/><Relationship Id="rId7" Type="http://schemas.openxmlformats.org/officeDocument/2006/relationships/image" Target="../media/image81.svg"/><Relationship Id="rId12" Type="http://schemas.openxmlformats.org/officeDocument/2006/relationships/image" Target="../media/image2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66.svg"/><Relationship Id="rId5" Type="http://schemas.openxmlformats.org/officeDocument/2006/relationships/image" Target="../media/image79.svg"/><Relationship Id="rId10" Type="http://schemas.openxmlformats.org/officeDocument/2006/relationships/image" Target="../media/image33.png"/><Relationship Id="rId4" Type="http://schemas.openxmlformats.org/officeDocument/2006/relationships/image" Target="../media/image40.png"/><Relationship Id="rId9" Type="http://schemas.openxmlformats.org/officeDocument/2006/relationships/image" Target="../media/image8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6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83.sv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8.svg"/><Relationship Id="rId7" Type="http://schemas.openxmlformats.org/officeDocument/2006/relationships/image" Target="../media/image48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microsoft.com/office/2007/relationships/hdphoto" Target="../media/hdphoto1.wdp"/><Relationship Id="rId5" Type="http://schemas.openxmlformats.org/officeDocument/2006/relationships/image" Target="../media/image85.svg"/><Relationship Id="rId10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svg"/><Relationship Id="rId18" Type="http://schemas.openxmlformats.org/officeDocument/2006/relationships/image" Target="../media/image48.png"/><Relationship Id="rId3" Type="http://schemas.openxmlformats.org/officeDocument/2006/relationships/image" Target="../media/image24.svg"/><Relationship Id="rId7" Type="http://schemas.openxmlformats.org/officeDocument/2006/relationships/image" Target="../media/image88.svg"/><Relationship Id="rId12" Type="http://schemas.openxmlformats.org/officeDocument/2006/relationships/image" Target="../media/image25.png"/><Relationship Id="rId17" Type="http://schemas.openxmlformats.org/officeDocument/2006/relationships/image" Target="../media/image92.svg"/><Relationship Id="rId2" Type="http://schemas.openxmlformats.org/officeDocument/2006/relationships/image" Target="../media/image12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20.svg"/><Relationship Id="rId15" Type="http://schemas.openxmlformats.org/officeDocument/2006/relationships/image" Target="../media/image36.svg"/><Relationship Id="rId10" Type="http://schemas.openxmlformats.org/officeDocument/2006/relationships/image" Target="../media/image24.png"/><Relationship Id="rId19" Type="http://schemas.openxmlformats.org/officeDocument/2006/relationships/image" Target="../media/image94.svg"/><Relationship Id="rId4" Type="http://schemas.openxmlformats.org/officeDocument/2006/relationships/image" Target="../media/image10.png"/><Relationship Id="rId9" Type="http://schemas.openxmlformats.org/officeDocument/2006/relationships/image" Target="../media/image90.sv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0.svg"/><Relationship Id="rId3" Type="http://schemas.openxmlformats.org/officeDocument/2006/relationships/image" Target="../media/image46.svg"/><Relationship Id="rId7" Type="http://schemas.openxmlformats.org/officeDocument/2006/relationships/image" Target="../media/image96.svg"/><Relationship Id="rId12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8.svg"/><Relationship Id="rId5" Type="http://schemas.openxmlformats.org/officeDocument/2006/relationships/image" Target="../media/image20.svg"/><Relationship Id="rId15" Type="http://schemas.openxmlformats.org/officeDocument/2006/relationships/image" Target="../media/image48.sv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6.svg"/><Relationship Id="rId1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6.svg"/><Relationship Id="rId4" Type="http://schemas.openxmlformats.org/officeDocument/2006/relationships/image" Target="../media/image13.png"/><Relationship Id="rId9" Type="http://schemas.openxmlformats.org/officeDocument/2006/relationships/image" Target="../media/image3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3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2.svg"/><Relationship Id="rId18" Type="http://schemas.openxmlformats.org/officeDocument/2006/relationships/image" Target="../media/image28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26.png"/><Relationship Id="rId17" Type="http://schemas.openxmlformats.org/officeDocument/2006/relationships/image" Target="../media/image24.svg"/><Relationship Id="rId2" Type="http://schemas.openxmlformats.org/officeDocument/2006/relationships/image" Target="../media/image2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25.png"/><Relationship Id="rId19" Type="http://schemas.openxmlformats.org/officeDocument/2006/relationships/image" Target="../media/image56.svg"/><Relationship Id="rId4" Type="http://schemas.openxmlformats.org/officeDocument/2006/relationships/image" Target="../media/image22.png"/><Relationship Id="rId9" Type="http://schemas.openxmlformats.org/officeDocument/2006/relationships/image" Target="../media/image48.sv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8.svg"/><Relationship Id="rId3" Type="http://schemas.openxmlformats.org/officeDocument/2006/relationships/image" Target="../media/image58.svg"/><Relationship Id="rId7" Type="http://schemas.openxmlformats.org/officeDocument/2006/relationships/image" Target="../media/image14.svg"/><Relationship Id="rId12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0.svg"/><Relationship Id="rId5" Type="http://schemas.openxmlformats.org/officeDocument/2006/relationships/image" Target="../media/image60.svg"/><Relationship Id="rId15" Type="http://schemas.openxmlformats.org/officeDocument/2006/relationships/image" Target="../media/image34.svg"/><Relationship Id="rId10" Type="http://schemas.openxmlformats.org/officeDocument/2006/relationships/image" Target="../media/image25.png"/><Relationship Id="rId4" Type="http://schemas.openxmlformats.org/officeDocument/2006/relationships/image" Target="../media/image30.png"/><Relationship Id="rId9" Type="http://schemas.openxmlformats.org/officeDocument/2006/relationships/image" Target="../media/image62.sv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6.svg"/><Relationship Id="rId3" Type="http://schemas.openxmlformats.org/officeDocument/2006/relationships/image" Target="../media/image4.svg"/><Relationship Id="rId7" Type="http://schemas.openxmlformats.org/officeDocument/2006/relationships/image" Target="../media/image64.sv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50.svg"/><Relationship Id="rId5" Type="http://schemas.openxmlformats.org/officeDocument/2006/relationships/image" Target="../media/image18.svg"/><Relationship Id="rId15" Type="http://schemas.openxmlformats.org/officeDocument/2006/relationships/image" Target="../media/image66.svg"/><Relationship Id="rId10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48.sv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6.svg"/><Relationship Id="rId3" Type="http://schemas.openxmlformats.org/officeDocument/2006/relationships/image" Target="../media/image46.svg"/><Relationship Id="rId7" Type="http://schemas.openxmlformats.org/officeDocument/2006/relationships/image" Target="../media/image70.svg"/><Relationship Id="rId12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72.svg"/><Relationship Id="rId5" Type="http://schemas.openxmlformats.org/officeDocument/2006/relationships/image" Target="../media/image68.svg"/><Relationship Id="rId15" Type="http://schemas.openxmlformats.org/officeDocument/2006/relationships/image" Target="../media/image74.sv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8.sv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0"/>
            <a:ext cx="5566688" cy="3613335"/>
          </a:xfrm>
          <a:custGeom>
            <a:avLst/>
            <a:gdLst/>
            <a:ahLst/>
            <a:cxnLst/>
            <a:rect l="l" t="t" r="r" b="b"/>
            <a:pathLst>
              <a:path w="5566688" h="3613335">
                <a:moveTo>
                  <a:pt x="0" y="0"/>
                </a:moveTo>
                <a:lnTo>
                  <a:pt x="5566688" y="0"/>
                </a:lnTo>
                <a:lnTo>
                  <a:pt x="5566688" y="3613335"/>
                </a:lnTo>
                <a:lnTo>
                  <a:pt x="0" y="3613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r="-12852" b="-13878"/>
            </a:stretch>
          </a:blipFill>
        </p:spPr>
      </p:sp>
      <p:sp>
        <p:nvSpPr>
          <p:cNvPr id="4" name="Freeform 4"/>
          <p:cNvSpPr/>
          <p:nvPr/>
        </p:nvSpPr>
        <p:spPr>
          <a:xfrm rot="-10800000">
            <a:off x="15716907" y="8242154"/>
            <a:ext cx="2571093" cy="2044846"/>
          </a:xfrm>
          <a:custGeom>
            <a:avLst/>
            <a:gdLst/>
            <a:ahLst/>
            <a:cxnLst/>
            <a:rect l="l" t="t" r="r" b="b"/>
            <a:pathLst>
              <a:path w="2571093" h="2044846">
                <a:moveTo>
                  <a:pt x="0" y="0"/>
                </a:moveTo>
                <a:lnTo>
                  <a:pt x="2571093" y="0"/>
                </a:lnTo>
                <a:lnTo>
                  <a:pt x="2571093" y="2044846"/>
                </a:lnTo>
                <a:lnTo>
                  <a:pt x="0" y="2044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62585" t="-1051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854717" y="0"/>
            <a:ext cx="1404583" cy="3334322"/>
          </a:xfrm>
          <a:custGeom>
            <a:avLst/>
            <a:gdLst/>
            <a:ahLst/>
            <a:cxnLst/>
            <a:rect l="l" t="t" r="r" b="b"/>
            <a:pathLst>
              <a:path w="1404583" h="3334322">
                <a:moveTo>
                  <a:pt x="0" y="0"/>
                </a:moveTo>
                <a:lnTo>
                  <a:pt x="1404583" y="0"/>
                </a:lnTo>
                <a:lnTo>
                  <a:pt x="1404583" y="3334322"/>
                </a:lnTo>
                <a:lnTo>
                  <a:pt x="0" y="33343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5400000">
            <a:off x="8945602" y="2119778"/>
            <a:ext cx="396796" cy="1679561"/>
          </a:xfrm>
          <a:custGeom>
            <a:avLst/>
            <a:gdLst/>
            <a:ahLst/>
            <a:cxnLst/>
            <a:rect l="l" t="t" r="r" b="b"/>
            <a:pathLst>
              <a:path w="396796" h="1679561">
                <a:moveTo>
                  <a:pt x="0" y="0"/>
                </a:moveTo>
                <a:lnTo>
                  <a:pt x="396796" y="0"/>
                </a:lnTo>
                <a:lnTo>
                  <a:pt x="396796" y="1679561"/>
                </a:lnTo>
                <a:lnTo>
                  <a:pt x="0" y="16795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6694" y="8032124"/>
            <a:ext cx="2056650" cy="1533139"/>
          </a:xfrm>
          <a:custGeom>
            <a:avLst/>
            <a:gdLst/>
            <a:ahLst/>
            <a:cxnLst/>
            <a:rect l="l" t="t" r="r" b="b"/>
            <a:pathLst>
              <a:path w="2056650" h="1533139">
                <a:moveTo>
                  <a:pt x="0" y="0"/>
                </a:moveTo>
                <a:lnTo>
                  <a:pt x="2056650" y="0"/>
                </a:lnTo>
                <a:lnTo>
                  <a:pt x="2056650" y="1533139"/>
                </a:lnTo>
                <a:lnTo>
                  <a:pt x="0" y="153313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39023" y="3771900"/>
            <a:ext cx="16609954" cy="3032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en-US" sz="7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MỪNG CHÀO ĐÓN CÁC EM TỚI BUỔI HỌC NGÀY HÔM NAY</a:t>
            </a:r>
            <a:endParaRPr lang="vi-VN" sz="7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938875" y="1028700"/>
            <a:ext cx="10779763" cy="9258300"/>
            <a:chOff x="0" y="0"/>
            <a:chExt cx="988171" cy="1164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8171" cy="1164131"/>
            </a:xfrm>
            <a:custGeom>
              <a:avLst/>
              <a:gdLst/>
              <a:ahLst/>
              <a:cxnLst/>
              <a:rect l="l" t="t" r="r" b="b"/>
              <a:pathLst>
                <a:path w="988171" h="1164131">
                  <a:moveTo>
                    <a:pt x="329568" y="1145062"/>
                  </a:moveTo>
                  <a:cubicBezTo>
                    <a:pt x="380229" y="1156576"/>
                    <a:pt x="437825" y="1164131"/>
                    <a:pt x="494352" y="1164131"/>
                  </a:cubicBezTo>
                  <a:cubicBezTo>
                    <a:pt x="550881" y="1164131"/>
                    <a:pt x="605276" y="1157654"/>
                    <a:pt x="655403" y="1146140"/>
                  </a:cubicBezTo>
                  <a:cubicBezTo>
                    <a:pt x="656471" y="1145781"/>
                    <a:pt x="657537" y="1145781"/>
                    <a:pt x="658603" y="1145421"/>
                  </a:cubicBezTo>
                  <a:cubicBezTo>
                    <a:pt x="846852" y="1099366"/>
                    <a:pt x="985505" y="977752"/>
                    <a:pt x="988171" y="827825"/>
                  </a:cubicBezTo>
                  <a:lnTo>
                    <a:pt x="988171" y="0"/>
                  </a:lnTo>
                  <a:lnTo>
                    <a:pt x="0" y="0"/>
                  </a:lnTo>
                  <a:lnTo>
                    <a:pt x="0" y="827211"/>
                  </a:lnTo>
                  <a:cubicBezTo>
                    <a:pt x="2666" y="978471"/>
                    <a:pt x="139187" y="1100086"/>
                    <a:pt x="329568" y="114506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55499" y="3038586"/>
            <a:ext cx="2346514" cy="853278"/>
          </a:xfrm>
          <a:custGeom>
            <a:avLst/>
            <a:gdLst/>
            <a:ahLst/>
            <a:cxnLst/>
            <a:rect l="l" t="t" r="r" b="b"/>
            <a:pathLst>
              <a:path w="2346514" h="853278">
                <a:moveTo>
                  <a:pt x="0" y="0"/>
                </a:moveTo>
                <a:lnTo>
                  <a:pt x="2346514" y="0"/>
                </a:lnTo>
                <a:lnTo>
                  <a:pt x="2346514" y="853278"/>
                </a:lnTo>
                <a:lnTo>
                  <a:pt x="0" y="853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75627" y="5380105"/>
            <a:ext cx="1461327" cy="1381619"/>
          </a:xfrm>
          <a:custGeom>
            <a:avLst/>
            <a:gdLst/>
            <a:ahLst/>
            <a:cxnLst/>
            <a:rect l="l" t="t" r="r" b="b"/>
            <a:pathLst>
              <a:path w="1461327" h="1381619">
                <a:moveTo>
                  <a:pt x="0" y="0"/>
                </a:moveTo>
                <a:lnTo>
                  <a:pt x="1461327" y="0"/>
                </a:lnTo>
                <a:lnTo>
                  <a:pt x="1461327" y="1381619"/>
                </a:lnTo>
                <a:lnTo>
                  <a:pt x="0" y="13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298696" y="7903229"/>
            <a:ext cx="1460008" cy="676913"/>
          </a:xfrm>
          <a:custGeom>
            <a:avLst/>
            <a:gdLst/>
            <a:ahLst/>
            <a:cxnLst/>
            <a:rect l="l" t="t" r="r" b="b"/>
            <a:pathLst>
              <a:path w="1460008" h="676913">
                <a:moveTo>
                  <a:pt x="0" y="0"/>
                </a:moveTo>
                <a:lnTo>
                  <a:pt x="1460008" y="0"/>
                </a:lnTo>
                <a:lnTo>
                  <a:pt x="1460008" y="676913"/>
                </a:lnTo>
                <a:lnTo>
                  <a:pt x="0" y="67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3379810" y="0"/>
            <a:ext cx="4902507" cy="2355000"/>
          </a:xfrm>
          <a:custGeom>
            <a:avLst/>
            <a:gdLst/>
            <a:ahLst/>
            <a:cxnLst/>
            <a:rect l="l" t="t" r="r" b="b"/>
            <a:pathLst>
              <a:path w="4902507" h="2355000">
                <a:moveTo>
                  <a:pt x="0" y="0"/>
                </a:moveTo>
                <a:lnTo>
                  <a:pt x="4902507" y="0"/>
                </a:lnTo>
                <a:lnTo>
                  <a:pt x="4902507" y="2355000"/>
                </a:lnTo>
                <a:lnTo>
                  <a:pt x="0" y="235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4E0F5CB-F609-457B-90A0-AEBEE8D8B2E0}"/>
              </a:ext>
            </a:extLst>
          </p:cNvPr>
          <p:cNvSpPr txBox="1"/>
          <p:nvPr/>
        </p:nvSpPr>
        <p:spPr>
          <a:xfrm>
            <a:off x="4653183" y="3803736"/>
            <a:ext cx="9351146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 BỊ</a:t>
            </a:r>
          </a:p>
        </p:txBody>
      </p:sp>
    </p:spTree>
    <p:extLst>
      <p:ext uri="{BB962C8B-B14F-4D97-AF65-F5344CB8AC3E}">
        <p14:creationId xmlns:p14="http://schemas.microsoft.com/office/powerpoint/2010/main" val="2710147824"/>
      </p:ext>
    </p:ext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3FF4290-8A57-49A5-B4FB-3B6F0B08C987}"/>
              </a:ext>
            </a:extLst>
          </p:cNvPr>
          <p:cNvSpPr/>
          <p:nvPr/>
        </p:nvSpPr>
        <p:spPr>
          <a:xfrm>
            <a:off x="0" y="0"/>
            <a:ext cx="8382000" cy="10287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4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4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4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4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4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2 </a:t>
            </a:r>
            <a:r>
              <a:rPr lang="vi-VN" sz="44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4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sau? 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endParaRPr lang="vi-VN" sz="4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4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(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chăm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vi-VN" sz="44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4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33">
            <a:extLst>
              <a:ext uri="{FF2B5EF4-FFF2-40B4-BE49-F238E27FC236}">
                <a16:creationId xmlns:a16="http://schemas.microsoft.com/office/drawing/2014/main" xmlns="" id="{56FA501C-71AD-463C-87DB-5A99FFA7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79153" y="0"/>
            <a:ext cx="2712447" cy="2166567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BFC612B9-563C-4070-8D02-9764F1C3965F}"/>
              </a:ext>
            </a:extLst>
          </p:cNvPr>
          <p:cNvSpPr/>
          <p:nvPr/>
        </p:nvSpPr>
        <p:spPr>
          <a:xfrm>
            <a:off x="8686801" y="3238500"/>
            <a:ext cx="914399" cy="76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A0C573-FC46-40E2-BB6F-355F85017C4A}"/>
              </a:ext>
            </a:extLst>
          </p:cNvPr>
          <p:cNvSpPr txBox="1"/>
          <p:nvPr/>
        </p:nvSpPr>
        <p:spPr>
          <a:xfrm>
            <a:off x="10210800" y="1979788"/>
            <a:ext cx="7391400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em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800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2587D00D-DD85-4EEA-A962-783DE3DCE2E2}"/>
              </a:ext>
            </a:extLst>
          </p:cNvPr>
          <p:cNvSpPr/>
          <p:nvPr/>
        </p:nvSpPr>
        <p:spPr>
          <a:xfrm>
            <a:off x="8686801" y="6589362"/>
            <a:ext cx="914399" cy="7620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4D252A5-D154-417F-95EB-E6A7F7D0F307}"/>
              </a:ext>
            </a:extLst>
          </p:cNvPr>
          <p:cNvSpPr txBox="1"/>
          <p:nvPr/>
        </p:nvSpPr>
        <p:spPr>
          <a:xfrm>
            <a:off x="10210800" y="5448300"/>
            <a:ext cx="7391400" cy="438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ai?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em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938875" y="1028700"/>
            <a:ext cx="10779763" cy="9258300"/>
            <a:chOff x="0" y="0"/>
            <a:chExt cx="988171" cy="1164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8171" cy="1164131"/>
            </a:xfrm>
            <a:custGeom>
              <a:avLst/>
              <a:gdLst/>
              <a:ahLst/>
              <a:cxnLst/>
              <a:rect l="l" t="t" r="r" b="b"/>
              <a:pathLst>
                <a:path w="988171" h="1164131">
                  <a:moveTo>
                    <a:pt x="329568" y="1145062"/>
                  </a:moveTo>
                  <a:cubicBezTo>
                    <a:pt x="380229" y="1156576"/>
                    <a:pt x="437825" y="1164131"/>
                    <a:pt x="494352" y="1164131"/>
                  </a:cubicBezTo>
                  <a:cubicBezTo>
                    <a:pt x="550881" y="1164131"/>
                    <a:pt x="605276" y="1157654"/>
                    <a:pt x="655403" y="1146140"/>
                  </a:cubicBezTo>
                  <a:cubicBezTo>
                    <a:pt x="656471" y="1145781"/>
                    <a:pt x="657537" y="1145781"/>
                    <a:pt x="658603" y="1145421"/>
                  </a:cubicBezTo>
                  <a:cubicBezTo>
                    <a:pt x="846852" y="1099366"/>
                    <a:pt x="985505" y="977752"/>
                    <a:pt x="988171" y="827825"/>
                  </a:cubicBezTo>
                  <a:lnTo>
                    <a:pt x="988171" y="0"/>
                  </a:lnTo>
                  <a:lnTo>
                    <a:pt x="0" y="0"/>
                  </a:lnTo>
                  <a:lnTo>
                    <a:pt x="0" y="827211"/>
                  </a:lnTo>
                  <a:cubicBezTo>
                    <a:pt x="2666" y="978471"/>
                    <a:pt x="139187" y="1100086"/>
                    <a:pt x="329568" y="114506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55499" y="3038586"/>
            <a:ext cx="2346514" cy="853278"/>
          </a:xfrm>
          <a:custGeom>
            <a:avLst/>
            <a:gdLst/>
            <a:ahLst/>
            <a:cxnLst/>
            <a:rect l="l" t="t" r="r" b="b"/>
            <a:pathLst>
              <a:path w="2346514" h="853278">
                <a:moveTo>
                  <a:pt x="0" y="0"/>
                </a:moveTo>
                <a:lnTo>
                  <a:pt x="2346514" y="0"/>
                </a:lnTo>
                <a:lnTo>
                  <a:pt x="2346514" y="853278"/>
                </a:lnTo>
                <a:lnTo>
                  <a:pt x="0" y="853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75627" y="5380105"/>
            <a:ext cx="1461327" cy="1381619"/>
          </a:xfrm>
          <a:custGeom>
            <a:avLst/>
            <a:gdLst/>
            <a:ahLst/>
            <a:cxnLst/>
            <a:rect l="l" t="t" r="r" b="b"/>
            <a:pathLst>
              <a:path w="1461327" h="1381619">
                <a:moveTo>
                  <a:pt x="0" y="0"/>
                </a:moveTo>
                <a:lnTo>
                  <a:pt x="1461327" y="0"/>
                </a:lnTo>
                <a:lnTo>
                  <a:pt x="1461327" y="1381619"/>
                </a:lnTo>
                <a:lnTo>
                  <a:pt x="0" y="13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298696" y="7903229"/>
            <a:ext cx="1460008" cy="676913"/>
          </a:xfrm>
          <a:custGeom>
            <a:avLst/>
            <a:gdLst/>
            <a:ahLst/>
            <a:cxnLst/>
            <a:rect l="l" t="t" r="r" b="b"/>
            <a:pathLst>
              <a:path w="1460008" h="676913">
                <a:moveTo>
                  <a:pt x="0" y="0"/>
                </a:moveTo>
                <a:lnTo>
                  <a:pt x="1460008" y="0"/>
                </a:lnTo>
                <a:lnTo>
                  <a:pt x="1460008" y="676913"/>
                </a:lnTo>
                <a:lnTo>
                  <a:pt x="0" y="67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3379810" y="0"/>
            <a:ext cx="4902507" cy="2355000"/>
          </a:xfrm>
          <a:custGeom>
            <a:avLst/>
            <a:gdLst/>
            <a:ahLst/>
            <a:cxnLst/>
            <a:rect l="l" t="t" r="r" b="b"/>
            <a:pathLst>
              <a:path w="4902507" h="2355000">
                <a:moveTo>
                  <a:pt x="0" y="0"/>
                </a:moveTo>
                <a:lnTo>
                  <a:pt x="4902507" y="0"/>
                </a:lnTo>
                <a:lnTo>
                  <a:pt x="4902507" y="2355000"/>
                </a:lnTo>
                <a:lnTo>
                  <a:pt x="0" y="235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4E0F5CB-F609-457B-90A0-AEBEE8D8B2E0}"/>
              </a:ext>
            </a:extLst>
          </p:cNvPr>
          <p:cNvSpPr txBox="1"/>
          <p:nvPr/>
        </p:nvSpPr>
        <p:spPr>
          <a:xfrm>
            <a:off x="4653183" y="3803736"/>
            <a:ext cx="9351146" cy="2951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</a:t>
            </a: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TRAO ĐỔI</a:t>
            </a:r>
          </a:p>
        </p:txBody>
      </p:sp>
    </p:spTree>
    <p:extLst>
      <p:ext uri="{BB962C8B-B14F-4D97-AF65-F5344CB8AC3E}">
        <p14:creationId xmlns:p14="http://schemas.microsoft.com/office/powerpoint/2010/main" val="3591983800"/>
      </p:ext>
    </p:extLst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86118" y="26153"/>
            <a:ext cx="3264133" cy="1186958"/>
          </a:xfrm>
          <a:custGeom>
            <a:avLst/>
            <a:gdLst/>
            <a:ahLst/>
            <a:cxnLst/>
            <a:rect l="l" t="t" r="r" b="b"/>
            <a:pathLst>
              <a:path w="3264133" h="1186958">
                <a:moveTo>
                  <a:pt x="0" y="0"/>
                </a:moveTo>
                <a:lnTo>
                  <a:pt x="3264134" y="0"/>
                </a:lnTo>
                <a:lnTo>
                  <a:pt x="3264134" y="1186958"/>
                </a:lnTo>
                <a:lnTo>
                  <a:pt x="0" y="1186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sz="2400" dirty="0"/>
          </a:p>
        </p:txBody>
      </p:sp>
      <p:sp>
        <p:nvSpPr>
          <p:cNvPr id="3" name="AutoShape 3"/>
          <p:cNvSpPr/>
          <p:nvPr/>
        </p:nvSpPr>
        <p:spPr>
          <a:xfrm>
            <a:off x="0" y="4805656"/>
            <a:ext cx="18288000" cy="0"/>
          </a:xfrm>
          <a:prstGeom prst="line">
            <a:avLst/>
          </a:prstGeom>
          <a:ln w="38100" cap="flat">
            <a:solidFill>
              <a:srgbClr val="EFAC91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6297218" y="621352"/>
            <a:ext cx="1426349" cy="1541242"/>
          </a:xfrm>
          <a:custGeom>
            <a:avLst/>
            <a:gdLst/>
            <a:ahLst/>
            <a:cxnLst/>
            <a:rect l="l" t="t" r="r" b="b"/>
            <a:pathLst>
              <a:path w="1426349" h="1541242">
                <a:moveTo>
                  <a:pt x="0" y="0"/>
                </a:moveTo>
                <a:lnTo>
                  <a:pt x="1426350" y="0"/>
                </a:lnTo>
                <a:lnTo>
                  <a:pt x="1426350" y="1541242"/>
                </a:lnTo>
                <a:lnTo>
                  <a:pt x="0" y="154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34171" y="4663748"/>
            <a:ext cx="6968038" cy="4401666"/>
            <a:chOff x="0" y="0"/>
            <a:chExt cx="3622362" cy="228822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21568" y="4841299"/>
            <a:ext cx="6593244" cy="4164911"/>
            <a:chOff x="0" y="0"/>
            <a:chExt cx="3622362" cy="2288224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0" name="Freeform 10"/>
          <p:cNvSpPr/>
          <p:nvPr/>
        </p:nvSpPr>
        <p:spPr>
          <a:xfrm rot="3966220">
            <a:off x="2133480" y="4489280"/>
            <a:ext cx="851390" cy="1043050"/>
          </a:xfrm>
          <a:custGeom>
            <a:avLst/>
            <a:gdLst/>
            <a:ahLst/>
            <a:cxnLst/>
            <a:rect l="l" t="t" r="r" b="b"/>
            <a:pathLst>
              <a:path w="851390" h="104305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525715" y="4663748"/>
            <a:ext cx="6968038" cy="4401666"/>
            <a:chOff x="0" y="0"/>
            <a:chExt cx="3622362" cy="2288224"/>
          </a:xfrm>
        </p:grpSpPr>
        <p:sp>
          <p:nvSpPr>
            <p:cNvPr id="14" name="Freeform 14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713112" y="4782126"/>
            <a:ext cx="8270088" cy="4164911"/>
            <a:chOff x="0" y="0"/>
            <a:chExt cx="3622362" cy="2288224"/>
          </a:xfrm>
        </p:grpSpPr>
        <p:sp>
          <p:nvSpPr>
            <p:cNvPr id="16" name="Freeform 16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7" name="Freeform 17"/>
          <p:cNvSpPr/>
          <p:nvPr/>
        </p:nvSpPr>
        <p:spPr>
          <a:xfrm rot="3966220">
            <a:off x="10125024" y="4489280"/>
            <a:ext cx="851390" cy="1043050"/>
          </a:xfrm>
          <a:custGeom>
            <a:avLst/>
            <a:gdLst/>
            <a:ahLst/>
            <a:cxnLst/>
            <a:rect l="l" t="t" r="r" b="b"/>
            <a:pathLst>
              <a:path w="851390" h="104305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625789" y="8748283"/>
            <a:ext cx="1662211" cy="1538717"/>
          </a:xfrm>
          <a:custGeom>
            <a:avLst/>
            <a:gdLst/>
            <a:ahLst/>
            <a:cxnLst/>
            <a:rect l="l" t="t" r="r" b="b"/>
            <a:pathLst>
              <a:path w="1662211" h="1538717">
                <a:moveTo>
                  <a:pt x="0" y="0"/>
                </a:moveTo>
                <a:lnTo>
                  <a:pt x="1662211" y="0"/>
                </a:lnTo>
                <a:lnTo>
                  <a:pt x="1662211" y="1538717"/>
                </a:lnTo>
                <a:lnTo>
                  <a:pt x="0" y="15387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17940" b="-8642"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274133" y="8940106"/>
            <a:ext cx="328145" cy="1547303"/>
          </a:xfrm>
          <a:custGeom>
            <a:avLst/>
            <a:gdLst/>
            <a:ahLst/>
            <a:cxnLst/>
            <a:rect l="l" t="t" r="r" b="b"/>
            <a:pathLst>
              <a:path w="328145" h="1547303">
                <a:moveTo>
                  <a:pt x="0" y="0"/>
                </a:moveTo>
                <a:lnTo>
                  <a:pt x="328145" y="0"/>
                </a:lnTo>
                <a:lnTo>
                  <a:pt x="328145" y="1547303"/>
                </a:lnTo>
                <a:lnTo>
                  <a:pt x="0" y="15473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11398"/>
            </a:stretch>
          </a:blipFill>
        </p:spPr>
      </p:sp>
      <p:sp>
        <p:nvSpPr>
          <p:cNvPr id="22" name="Freeform 22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56EDE47-2030-42E6-B2C8-4B89DE2EE9CB}"/>
              </a:ext>
            </a:extLst>
          </p:cNvPr>
          <p:cNvSpPr/>
          <p:nvPr/>
        </p:nvSpPr>
        <p:spPr>
          <a:xfrm>
            <a:off x="2586472" y="2229799"/>
            <a:ext cx="13054513" cy="1925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8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E6DD18-315D-4DAE-936A-824C7A1E9112}"/>
              </a:ext>
            </a:extLst>
          </p:cNvPr>
          <p:cNvSpPr txBox="1"/>
          <p:nvPr/>
        </p:nvSpPr>
        <p:spPr>
          <a:xfrm>
            <a:off x="712962" y="5101752"/>
            <a:ext cx="7745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nhau nghe nhân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câu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FBDAD1-2750-4673-A947-01DC08482CC8}"/>
              </a:ext>
            </a:extLst>
          </p:cNvPr>
          <p:cNvSpPr txBox="1"/>
          <p:nvPr/>
        </p:nvSpPr>
        <p:spPr>
          <a:xfrm>
            <a:off x="10379105" y="5050868"/>
            <a:ext cx="7513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khâm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vi-VN" sz="4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5138661-0E45-4CEE-B770-CDBC77E4B10E}"/>
              </a:ext>
            </a:extLst>
          </p:cNvPr>
          <p:cNvSpPr txBox="1"/>
          <p:nvPr/>
        </p:nvSpPr>
        <p:spPr>
          <a:xfrm>
            <a:off x="4017757" y="711097"/>
            <a:ext cx="11623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</a:rPr>
              <a:t>NHÓM 1: TRAO ĐỔI TRONG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4805656"/>
            <a:ext cx="18288000" cy="0"/>
          </a:xfrm>
          <a:prstGeom prst="line">
            <a:avLst/>
          </a:prstGeom>
          <a:ln w="38100" cap="flat">
            <a:solidFill>
              <a:srgbClr val="EFAC91"/>
            </a:solidFill>
            <a:prstDash val="lgDash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>
            <a:off x="1534171" y="4663748"/>
            <a:ext cx="6968038" cy="4401666"/>
            <a:chOff x="0" y="0"/>
            <a:chExt cx="3622362" cy="228822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721568" y="4841299"/>
            <a:ext cx="6593244" cy="4164911"/>
            <a:chOff x="0" y="0"/>
            <a:chExt cx="3622362" cy="2288224"/>
          </a:xfrm>
        </p:grpSpPr>
        <p:sp>
          <p:nvSpPr>
            <p:cNvPr id="9" name="Freeform 9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0" name="Freeform 10"/>
          <p:cNvSpPr/>
          <p:nvPr/>
        </p:nvSpPr>
        <p:spPr>
          <a:xfrm rot="3966220">
            <a:off x="2133480" y="4489280"/>
            <a:ext cx="851390" cy="1043050"/>
          </a:xfrm>
          <a:custGeom>
            <a:avLst/>
            <a:gdLst/>
            <a:ahLst/>
            <a:cxnLst/>
            <a:rect l="l" t="t" r="r" b="b"/>
            <a:pathLst>
              <a:path w="851390" h="104305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9525715" y="4663748"/>
            <a:ext cx="6968038" cy="4401666"/>
            <a:chOff x="0" y="0"/>
            <a:chExt cx="3622362" cy="2288224"/>
          </a:xfrm>
        </p:grpSpPr>
        <p:sp>
          <p:nvSpPr>
            <p:cNvPr id="14" name="Freeform 14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475556" y="4782126"/>
            <a:ext cx="6593244" cy="4164911"/>
            <a:chOff x="0" y="0"/>
            <a:chExt cx="3622362" cy="2288224"/>
          </a:xfrm>
        </p:grpSpPr>
        <p:sp>
          <p:nvSpPr>
            <p:cNvPr id="16" name="Freeform 16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7" name="Freeform 17"/>
          <p:cNvSpPr/>
          <p:nvPr/>
        </p:nvSpPr>
        <p:spPr>
          <a:xfrm rot="3966220">
            <a:off x="10125024" y="4489280"/>
            <a:ext cx="851390" cy="1043050"/>
          </a:xfrm>
          <a:custGeom>
            <a:avLst/>
            <a:gdLst/>
            <a:ahLst/>
            <a:cxnLst/>
            <a:rect l="l" t="t" r="r" b="b"/>
            <a:pathLst>
              <a:path w="851390" h="1043050">
                <a:moveTo>
                  <a:pt x="0" y="0"/>
                </a:moveTo>
                <a:lnTo>
                  <a:pt x="851390" y="0"/>
                </a:lnTo>
                <a:lnTo>
                  <a:pt x="851390" y="1043050"/>
                </a:lnTo>
                <a:lnTo>
                  <a:pt x="0" y="1043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625789" y="8748283"/>
            <a:ext cx="1662211" cy="1538717"/>
          </a:xfrm>
          <a:custGeom>
            <a:avLst/>
            <a:gdLst/>
            <a:ahLst/>
            <a:cxnLst/>
            <a:rect l="l" t="t" r="r" b="b"/>
            <a:pathLst>
              <a:path w="1662211" h="1538717">
                <a:moveTo>
                  <a:pt x="0" y="0"/>
                </a:moveTo>
                <a:lnTo>
                  <a:pt x="1662211" y="0"/>
                </a:lnTo>
                <a:lnTo>
                  <a:pt x="1662211" y="1538717"/>
                </a:lnTo>
                <a:lnTo>
                  <a:pt x="0" y="15387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7940" b="-8642"/>
            </a:stretch>
          </a:blipFill>
        </p:spPr>
      </p:sp>
      <p:sp>
        <p:nvSpPr>
          <p:cNvPr id="21" name="Freeform 21"/>
          <p:cNvSpPr/>
          <p:nvPr/>
        </p:nvSpPr>
        <p:spPr>
          <a:xfrm rot="-5400000">
            <a:off x="1274133" y="8940106"/>
            <a:ext cx="328145" cy="1547303"/>
          </a:xfrm>
          <a:custGeom>
            <a:avLst/>
            <a:gdLst/>
            <a:ahLst/>
            <a:cxnLst/>
            <a:rect l="l" t="t" r="r" b="b"/>
            <a:pathLst>
              <a:path w="328145" h="1547303">
                <a:moveTo>
                  <a:pt x="0" y="0"/>
                </a:moveTo>
                <a:lnTo>
                  <a:pt x="328145" y="0"/>
                </a:lnTo>
                <a:lnTo>
                  <a:pt x="328145" y="1547303"/>
                </a:lnTo>
                <a:lnTo>
                  <a:pt x="0" y="1547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r="-11398"/>
            </a:stretch>
          </a:blipFill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856EDE47-2030-42E6-B2C8-4B89DE2EE9CB}"/>
              </a:ext>
            </a:extLst>
          </p:cNvPr>
          <p:cNvSpPr/>
          <p:nvPr/>
        </p:nvSpPr>
        <p:spPr>
          <a:xfrm>
            <a:off x="1973609" y="878915"/>
            <a:ext cx="14346846" cy="2700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800" b="1" dirty="0" err="1">
                <a:solidFill>
                  <a:schemeClr val="tx1"/>
                </a:solidFill>
              </a:rPr>
              <a:t>Đề</a:t>
            </a:r>
            <a:r>
              <a:rPr lang="vi-VN" sz="4800" b="1" dirty="0">
                <a:solidFill>
                  <a:schemeClr val="tx1"/>
                </a:solidFill>
              </a:rPr>
              <a:t> 2: </a:t>
            </a:r>
            <a:r>
              <a:rPr lang="vi-VN" sz="4800" dirty="0">
                <a:solidFill>
                  <a:schemeClr val="tx1"/>
                </a:solidFill>
              </a:rPr>
              <a:t>Trao </a:t>
            </a:r>
            <a:r>
              <a:rPr lang="vi-VN" sz="4800" dirty="0" err="1">
                <a:solidFill>
                  <a:schemeClr val="tx1"/>
                </a:solidFill>
              </a:rPr>
              <a:t>đổi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với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các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bạn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về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những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việc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làm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của</a:t>
            </a:r>
            <a:r>
              <a:rPr lang="vi-VN" sz="4800" dirty="0">
                <a:solidFill>
                  <a:schemeClr val="tx1"/>
                </a:solidFill>
              </a:rPr>
              <a:t> em (</a:t>
            </a:r>
            <a:r>
              <a:rPr lang="vi-VN" sz="4800" dirty="0" err="1">
                <a:solidFill>
                  <a:schemeClr val="tx1"/>
                </a:solidFill>
              </a:rPr>
              <a:t>hoặc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của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một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người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mà</a:t>
            </a:r>
            <a:r>
              <a:rPr lang="vi-VN" sz="4800" dirty="0">
                <a:solidFill>
                  <a:schemeClr val="tx1"/>
                </a:solidFill>
              </a:rPr>
              <a:t> em </a:t>
            </a:r>
            <a:r>
              <a:rPr lang="vi-VN" sz="4800" dirty="0" err="1">
                <a:solidFill>
                  <a:schemeClr val="tx1"/>
                </a:solidFill>
              </a:rPr>
              <a:t>biết</a:t>
            </a:r>
            <a:r>
              <a:rPr lang="vi-VN" sz="4800" dirty="0">
                <a:solidFill>
                  <a:schemeClr val="tx1"/>
                </a:solidFill>
              </a:rPr>
              <a:t>) </a:t>
            </a:r>
            <a:r>
              <a:rPr lang="vi-VN" sz="4800" dirty="0" err="1">
                <a:solidFill>
                  <a:schemeClr val="tx1"/>
                </a:solidFill>
              </a:rPr>
              <a:t>thể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hiện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đức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tính</a:t>
            </a:r>
            <a:r>
              <a:rPr lang="vi-VN" sz="4800" dirty="0">
                <a:solidFill>
                  <a:schemeClr val="tx1"/>
                </a:solidFill>
              </a:rPr>
              <a:t> chăm </a:t>
            </a:r>
            <a:r>
              <a:rPr lang="vi-VN" sz="4800" dirty="0" err="1">
                <a:solidFill>
                  <a:schemeClr val="tx1"/>
                </a:solidFill>
              </a:rPr>
              <a:t>chỉ</a:t>
            </a:r>
            <a:r>
              <a:rPr lang="vi-VN" sz="4800" dirty="0">
                <a:solidFill>
                  <a:schemeClr val="tx1"/>
                </a:solidFill>
              </a:rPr>
              <a:t> trong </a:t>
            </a:r>
            <a:r>
              <a:rPr lang="vi-VN" sz="4800" dirty="0" err="1">
                <a:solidFill>
                  <a:schemeClr val="tx1"/>
                </a:solidFill>
              </a:rPr>
              <a:t>học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tập</a:t>
            </a:r>
            <a:r>
              <a:rPr lang="vi-VN" sz="4800" dirty="0">
                <a:solidFill>
                  <a:schemeClr val="tx1"/>
                </a:solidFill>
              </a:rPr>
              <a:t> </a:t>
            </a:r>
            <a:r>
              <a:rPr lang="vi-VN" sz="4800" dirty="0" err="1">
                <a:solidFill>
                  <a:schemeClr val="tx1"/>
                </a:solidFill>
              </a:rPr>
              <a:t>và</a:t>
            </a:r>
            <a:r>
              <a:rPr lang="vi-VN" sz="4800" dirty="0">
                <a:solidFill>
                  <a:schemeClr val="tx1"/>
                </a:solidFill>
              </a:rPr>
              <a:t> lao </a:t>
            </a:r>
            <a:r>
              <a:rPr lang="vi-VN" sz="4800" dirty="0" err="1">
                <a:solidFill>
                  <a:schemeClr val="tx1"/>
                </a:solidFill>
              </a:rPr>
              <a:t>động</a:t>
            </a:r>
            <a:r>
              <a:rPr lang="vi-VN" sz="4800" dirty="0">
                <a:solidFill>
                  <a:schemeClr val="tx1"/>
                </a:solidFill>
              </a:rPr>
              <a:t>.</a:t>
            </a:r>
            <a:endParaRPr lang="vi-VN" sz="4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1E6DD18-315D-4DAE-936A-824C7A1E9112}"/>
              </a:ext>
            </a:extLst>
          </p:cNvPr>
          <p:cNvSpPr txBox="1"/>
          <p:nvPr/>
        </p:nvSpPr>
        <p:spPr>
          <a:xfrm>
            <a:off x="1056522" y="5403729"/>
            <a:ext cx="7639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dirty="0" err="1"/>
              <a:t>Giới</a:t>
            </a:r>
            <a:r>
              <a:rPr lang="vi-VN" sz="4800" dirty="0"/>
              <a:t> </a:t>
            </a:r>
            <a:r>
              <a:rPr lang="vi-VN" sz="4800" dirty="0" err="1"/>
              <a:t>thiệu</a:t>
            </a:r>
            <a:r>
              <a:rPr lang="vi-VN" sz="4800" dirty="0"/>
              <a:t> </a:t>
            </a:r>
            <a:r>
              <a:rPr lang="vi-VN" sz="4800" dirty="0" err="1"/>
              <a:t>việc</a:t>
            </a:r>
            <a:r>
              <a:rPr lang="vi-VN" sz="4800" dirty="0"/>
              <a:t> </a:t>
            </a:r>
            <a:r>
              <a:rPr lang="vi-VN" sz="4800" dirty="0" err="1"/>
              <a:t>làm</a:t>
            </a:r>
            <a:r>
              <a:rPr lang="vi-VN" sz="4800" dirty="0"/>
              <a:t> </a:t>
            </a:r>
            <a:r>
              <a:rPr lang="vi-VN" sz="4800" dirty="0" err="1"/>
              <a:t>thể</a:t>
            </a:r>
            <a:r>
              <a:rPr lang="vi-VN" sz="4800" dirty="0"/>
              <a:t> </a:t>
            </a:r>
            <a:r>
              <a:rPr lang="vi-VN" sz="4800" dirty="0" err="1"/>
              <a:t>hiện</a:t>
            </a:r>
            <a:r>
              <a:rPr lang="vi-VN" sz="4800" dirty="0"/>
              <a:t> </a:t>
            </a:r>
            <a:r>
              <a:rPr lang="vi-VN" sz="4800" dirty="0" err="1"/>
              <a:t>đức</a:t>
            </a:r>
            <a:r>
              <a:rPr lang="vi-VN" sz="4800" dirty="0"/>
              <a:t> </a:t>
            </a:r>
            <a:r>
              <a:rPr lang="vi-VN" sz="4800" dirty="0" err="1"/>
              <a:t>tính</a:t>
            </a:r>
            <a:r>
              <a:rPr lang="vi-VN" sz="4800" dirty="0"/>
              <a:t> chăm </a:t>
            </a:r>
            <a:r>
              <a:rPr lang="vi-VN" sz="4800" dirty="0" err="1"/>
              <a:t>chỉ</a:t>
            </a:r>
            <a:r>
              <a:rPr lang="vi-VN" sz="4800" dirty="0"/>
              <a:t> </a:t>
            </a:r>
            <a:r>
              <a:rPr lang="vi-VN" sz="4800" dirty="0" err="1"/>
              <a:t>và</a:t>
            </a:r>
            <a:r>
              <a:rPr lang="vi-VN" sz="4800" dirty="0"/>
              <a:t> nêu </a:t>
            </a:r>
            <a:r>
              <a:rPr lang="vi-VN" sz="4800" dirty="0" err="1"/>
              <a:t>lí</a:t>
            </a:r>
            <a:r>
              <a:rPr lang="vi-VN" sz="4800" dirty="0"/>
              <a:t> do em </a:t>
            </a:r>
            <a:r>
              <a:rPr lang="vi-VN" sz="4800" dirty="0" err="1"/>
              <a:t>lựa</a:t>
            </a:r>
            <a:r>
              <a:rPr lang="vi-VN" sz="4800" dirty="0"/>
              <a:t> </a:t>
            </a:r>
            <a:r>
              <a:rPr lang="vi-VN" sz="4800" dirty="0" err="1"/>
              <a:t>chọn</a:t>
            </a:r>
            <a:r>
              <a:rPr lang="vi-VN" sz="48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FBDAD1-2750-4673-A947-01DC08482CC8}"/>
              </a:ext>
            </a:extLst>
          </p:cNvPr>
          <p:cNvSpPr txBox="1"/>
          <p:nvPr/>
        </p:nvSpPr>
        <p:spPr>
          <a:xfrm>
            <a:off x="10347423" y="5730090"/>
            <a:ext cx="6638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Nêu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800" dirty="0"/>
          </a:p>
        </p:txBody>
      </p:sp>
    </p:spTree>
    <p:extLst>
      <p:ext uri="{BB962C8B-B14F-4D97-AF65-F5344CB8AC3E}">
        <p14:creationId xmlns:p14="http://schemas.microsoft.com/office/powerpoint/2010/main" val="1531832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flipV="1">
            <a:off x="0" y="0"/>
            <a:ext cx="2830674" cy="2640247"/>
          </a:xfrm>
          <a:custGeom>
            <a:avLst/>
            <a:gdLst/>
            <a:ahLst/>
            <a:cxnLst/>
            <a:rect l="l" t="t" r="r" b="b"/>
            <a:pathLst>
              <a:path w="2830674" h="2640247">
                <a:moveTo>
                  <a:pt x="0" y="2640247"/>
                </a:moveTo>
                <a:lnTo>
                  <a:pt x="2830674" y="2640247"/>
                </a:lnTo>
                <a:lnTo>
                  <a:pt x="2830674" y="0"/>
                </a:lnTo>
                <a:lnTo>
                  <a:pt x="0" y="0"/>
                </a:lnTo>
                <a:lnTo>
                  <a:pt x="0" y="26402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40130" t="-30204" b="-9925"/>
            </a:stretch>
          </a:blipFill>
        </p:spPr>
      </p:sp>
      <p:sp>
        <p:nvSpPr>
          <p:cNvPr id="9" name="Freeform 9"/>
          <p:cNvSpPr/>
          <p:nvPr/>
        </p:nvSpPr>
        <p:spPr>
          <a:xfrm rot="-819158">
            <a:off x="16452372" y="8384692"/>
            <a:ext cx="1242975" cy="1467031"/>
          </a:xfrm>
          <a:custGeom>
            <a:avLst/>
            <a:gdLst/>
            <a:ahLst/>
            <a:cxnLst/>
            <a:rect l="l" t="t" r="r" b="b"/>
            <a:pathLst>
              <a:path w="1242975" h="1467031">
                <a:moveTo>
                  <a:pt x="0" y="0"/>
                </a:moveTo>
                <a:lnTo>
                  <a:pt x="1242975" y="0"/>
                </a:lnTo>
                <a:lnTo>
                  <a:pt x="1242975" y="1467031"/>
                </a:lnTo>
                <a:lnTo>
                  <a:pt x="0" y="1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674809" y="728984"/>
            <a:ext cx="1176113" cy="1037920"/>
          </a:xfrm>
          <a:custGeom>
            <a:avLst/>
            <a:gdLst/>
            <a:ahLst/>
            <a:cxnLst/>
            <a:rect l="l" t="t" r="r" b="b"/>
            <a:pathLst>
              <a:path w="1176113" h="1037920">
                <a:moveTo>
                  <a:pt x="0" y="0"/>
                </a:moveTo>
                <a:lnTo>
                  <a:pt x="1176113" y="0"/>
                </a:lnTo>
                <a:lnTo>
                  <a:pt x="1176113" y="1037920"/>
                </a:lnTo>
                <a:lnTo>
                  <a:pt x="0" y="10379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1045219" y="8419365"/>
            <a:ext cx="355835" cy="1677870"/>
          </a:xfrm>
          <a:custGeom>
            <a:avLst/>
            <a:gdLst/>
            <a:ahLst/>
            <a:cxnLst/>
            <a:rect l="l" t="t" r="r" b="b"/>
            <a:pathLst>
              <a:path w="355835" h="1677870">
                <a:moveTo>
                  <a:pt x="0" y="0"/>
                </a:moveTo>
                <a:lnTo>
                  <a:pt x="355835" y="0"/>
                </a:lnTo>
                <a:lnTo>
                  <a:pt x="355835" y="1677870"/>
                </a:lnTo>
                <a:lnTo>
                  <a:pt x="0" y="16778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11398"/>
            </a:stretch>
          </a:blipFill>
        </p:spPr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xmlns="" id="{710AC447-7E19-4AE7-8ACB-1A825F2B1298}"/>
              </a:ext>
            </a:extLst>
          </p:cNvPr>
          <p:cNvSpPr txBox="1"/>
          <p:nvPr/>
        </p:nvSpPr>
        <p:spPr>
          <a:xfrm>
            <a:off x="4409181" y="438112"/>
            <a:ext cx="10761548" cy="90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NHIỆM VỤ 2: TRAO ĐỔI TRƯỚC LỚP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144C7CD-A53E-4A94-976F-745A2ED3FAD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39" b="94355" l="3654" r="96346">
                        <a14:foregroundMark x1="50577" y1="26290" x2="40962" y2="25484"/>
                        <a14:foregroundMark x1="40962" y1="25484" x2="40577" y2="26290"/>
                        <a14:foregroundMark x1="42500" y1="21935" x2="45192" y2="24677"/>
                        <a14:foregroundMark x1="60000" y1="20323" x2="64808" y2="28226"/>
                        <a14:foregroundMark x1="11346" y1="65968" x2="11923" y2="75645"/>
                        <a14:foregroundMark x1="3654" y1="66290" x2="9423" y2="77097"/>
                        <a14:foregroundMark x1="21731" y1="75161" x2="23269" y2="83387"/>
                        <a14:foregroundMark x1="23269" y1="83387" x2="34423" y2="93226"/>
                        <a14:foregroundMark x1="34423" y1="93226" x2="69808" y2="91452"/>
                        <a14:foregroundMark x1="69808" y1="91452" x2="79615" y2="87097"/>
                        <a14:foregroundMark x1="79615" y1="87097" x2="79231" y2="79677"/>
                        <a14:foregroundMark x1="20000" y1="75645" x2="44808" y2="75645"/>
                        <a14:foregroundMark x1="44808" y1="75645" x2="66154" y2="77258"/>
                        <a14:foregroundMark x1="66154" y1="77258" x2="44423" y2="87097"/>
                        <a14:foregroundMark x1="44423" y1="87097" x2="60000" y2="84355"/>
                        <a14:foregroundMark x1="60000" y1="84355" x2="61346" y2="83548"/>
                        <a14:foregroundMark x1="23654" y1="92903" x2="70000" y2="94355"/>
                        <a14:foregroundMark x1="89231" y1="67581" x2="96538" y2="68548"/>
                        <a14:foregroundMark x1="96538" y1="68548" x2="92115" y2="77581"/>
                        <a14:foregroundMark x1="11923" y1="77258" x2="21346" y2="82742"/>
                        <a14:foregroundMark x1="34231" y1="20323" x2="39808" y2="8871"/>
                        <a14:foregroundMark x1="39808" y1="8871" x2="46346" y2="4839"/>
                        <a14:foregroundMark x1="46346" y1="4839" x2="54423" y2="4839"/>
                        <a14:foregroundMark x1="54423" y1="4839" x2="67692" y2="11935"/>
                        <a14:foregroundMark x1="67692" y1="11935" x2="70577" y2="195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91"/>
          <a:stretch/>
        </p:blipFill>
        <p:spPr>
          <a:xfrm>
            <a:off x="-36068" y="2596696"/>
            <a:ext cx="6605505" cy="7671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AA51D3-BEC9-4004-8778-E2E8CD51E40A}"/>
              </a:ext>
            </a:extLst>
          </p:cNvPr>
          <p:cNvSpPr txBox="1"/>
          <p:nvPr/>
        </p:nvSpPr>
        <p:spPr>
          <a:xfrm>
            <a:off x="7924800" y="4533900"/>
            <a:ext cx="868121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trao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vi-VN" sz="40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8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70370" y="1313520"/>
            <a:ext cx="15347261" cy="7944780"/>
            <a:chOff x="0" y="0"/>
            <a:chExt cx="4420256" cy="2288224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4428002" cy="2294710"/>
            </a:xfrm>
            <a:custGeom>
              <a:avLst/>
              <a:gdLst/>
              <a:ahLst/>
              <a:cxnLst/>
              <a:rect l="l" t="t" r="r" b="b"/>
              <a:pathLst>
                <a:path w="4428002" h="2294710">
                  <a:moveTo>
                    <a:pt x="3489103" y="2283522"/>
                  </a:moveTo>
                  <a:cubicBezTo>
                    <a:pt x="3489103" y="2283522"/>
                    <a:pt x="3069350" y="2294709"/>
                    <a:pt x="2606765" y="2292088"/>
                  </a:cubicBezTo>
                  <a:cubicBezTo>
                    <a:pt x="1850091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353194" y="7673"/>
                  </a:cubicBezTo>
                  <a:cubicBezTo>
                    <a:pt x="2850423" y="0"/>
                    <a:pt x="3314351" y="7673"/>
                    <a:pt x="3314351" y="7673"/>
                  </a:cubicBezTo>
                  <a:cubicBezTo>
                    <a:pt x="3682658" y="15152"/>
                    <a:pt x="4045971" y="84484"/>
                    <a:pt x="4243711" y="207066"/>
                  </a:cubicBezTo>
                  <a:cubicBezTo>
                    <a:pt x="4394728" y="300683"/>
                    <a:pt x="4428002" y="425358"/>
                    <a:pt x="4418862" y="905351"/>
                  </a:cubicBezTo>
                  <a:lnTo>
                    <a:pt x="4418862" y="905362"/>
                  </a:lnTo>
                  <a:cubicBezTo>
                    <a:pt x="4418862" y="2041583"/>
                    <a:pt x="4135865" y="2255681"/>
                    <a:pt x="3489103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799720" y="1028700"/>
            <a:ext cx="15017910" cy="7944780"/>
            <a:chOff x="0" y="0"/>
            <a:chExt cx="4325398" cy="2288224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4333144" cy="2294710"/>
            </a:xfrm>
            <a:custGeom>
              <a:avLst/>
              <a:gdLst/>
              <a:ahLst/>
              <a:cxnLst/>
              <a:rect l="l" t="t" r="r" b="b"/>
              <a:pathLst>
                <a:path w="4333144" h="2294710">
                  <a:moveTo>
                    <a:pt x="3394244" y="2283522"/>
                  </a:moveTo>
                  <a:cubicBezTo>
                    <a:pt x="3394244" y="2283522"/>
                    <a:pt x="2974492" y="2294709"/>
                    <a:pt x="2511907" y="2292088"/>
                  </a:cubicBezTo>
                  <a:cubicBezTo>
                    <a:pt x="1824542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2279190" y="7673"/>
                  </a:cubicBezTo>
                  <a:cubicBezTo>
                    <a:pt x="2755565" y="0"/>
                    <a:pt x="3219492" y="7673"/>
                    <a:pt x="3219492" y="7673"/>
                  </a:cubicBezTo>
                  <a:cubicBezTo>
                    <a:pt x="3587800" y="15152"/>
                    <a:pt x="3951113" y="84484"/>
                    <a:pt x="4148853" y="207066"/>
                  </a:cubicBezTo>
                  <a:cubicBezTo>
                    <a:pt x="4299870" y="300683"/>
                    <a:pt x="4333144" y="425358"/>
                    <a:pt x="4324004" y="905351"/>
                  </a:cubicBezTo>
                  <a:lnTo>
                    <a:pt x="4324004" y="905362"/>
                  </a:lnTo>
                  <a:cubicBezTo>
                    <a:pt x="4324004" y="2041583"/>
                    <a:pt x="4041007" y="2255681"/>
                    <a:pt x="3394244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4407062" y="1618164"/>
            <a:ext cx="607790" cy="763207"/>
          </a:xfrm>
          <a:custGeom>
            <a:avLst/>
            <a:gdLst/>
            <a:ahLst/>
            <a:cxnLst/>
            <a:rect l="l" t="t" r="r" b="b"/>
            <a:pathLst>
              <a:path w="607790" h="763207">
                <a:moveTo>
                  <a:pt x="0" y="0"/>
                </a:moveTo>
                <a:lnTo>
                  <a:pt x="607790" y="0"/>
                </a:lnTo>
                <a:lnTo>
                  <a:pt x="607790" y="763207"/>
                </a:lnTo>
                <a:lnTo>
                  <a:pt x="0" y="7632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5215423" y="3465630"/>
            <a:ext cx="355835" cy="1677870"/>
          </a:xfrm>
          <a:custGeom>
            <a:avLst/>
            <a:gdLst/>
            <a:ahLst/>
            <a:cxnLst/>
            <a:rect l="l" t="t" r="r" b="b"/>
            <a:pathLst>
              <a:path w="355835" h="1677870">
                <a:moveTo>
                  <a:pt x="0" y="0"/>
                </a:moveTo>
                <a:lnTo>
                  <a:pt x="355835" y="0"/>
                </a:lnTo>
                <a:lnTo>
                  <a:pt x="355835" y="1677870"/>
                </a:lnTo>
                <a:lnTo>
                  <a:pt x="0" y="16778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1398"/>
            </a:stretch>
          </a:blipFill>
        </p:spPr>
      </p:sp>
      <p:sp>
        <p:nvSpPr>
          <p:cNvPr id="15" name="Freeform 15"/>
          <p:cNvSpPr/>
          <p:nvPr/>
        </p:nvSpPr>
        <p:spPr>
          <a:xfrm rot="-2935647">
            <a:off x="-130292" y="1121537"/>
            <a:ext cx="3389719" cy="1279918"/>
          </a:xfrm>
          <a:custGeom>
            <a:avLst/>
            <a:gdLst/>
            <a:ahLst/>
            <a:cxnLst/>
            <a:rect l="l" t="t" r="r" b="b"/>
            <a:pathLst>
              <a:path w="3389719" h="1279918">
                <a:moveTo>
                  <a:pt x="0" y="0"/>
                </a:moveTo>
                <a:lnTo>
                  <a:pt x="3389719" y="0"/>
                </a:lnTo>
                <a:lnTo>
                  <a:pt x="3389719" y="1279918"/>
                </a:lnTo>
                <a:lnTo>
                  <a:pt x="0" y="1279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47310">
            <a:off x="16612926" y="8581365"/>
            <a:ext cx="918740" cy="880320"/>
          </a:xfrm>
          <a:custGeom>
            <a:avLst/>
            <a:gdLst/>
            <a:ahLst/>
            <a:cxnLst/>
            <a:rect l="l" t="t" r="r" b="b"/>
            <a:pathLst>
              <a:path w="918740" h="880320">
                <a:moveTo>
                  <a:pt x="0" y="0"/>
                </a:moveTo>
                <a:lnTo>
                  <a:pt x="918740" y="0"/>
                </a:lnTo>
                <a:lnTo>
                  <a:pt x="918740" y="880319"/>
                </a:lnTo>
                <a:lnTo>
                  <a:pt x="0" y="8803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411848" y="7482205"/>
            <a:ext cx="418564" cy="369382"/>
          </a:xfrm>
          <a:custGeom>
            <a:avLst/>
            <a:gdLst/>
            <a:ahLst/>
            <a:cxnLst/>
            <a:rect l="l" t="t" r="r" b="b"/>
            <a:pathLst>
              <a:path w="418564" h="369382">
                <a:moveTo>
                  <a:pt x="0" y="0"/>
                </a:moveTo>
                <a:lnTo>
                  <a:pt x="418563" y="0"/>
                </a:lnTo>
                <a:lnTo>
                  <a:pt x="418563" y="369382"/>
                </a:lnTo>
                <a:lnTo>
                  <a:pt x="0" y="369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2627954" y="3726683"/>
            <a:ext cx="418564" cy="369382"/>
          </a:xfrm>
          <a:custGeom>
            <a:avLst/>
            <a:gdLst/>
            <a:ahLst/>
            <a:cxnLst/>
            <a:rect l="l" t="t" r="r" b="b"/>
            <a:pathLst>
              <a:path w="418564" h="369382">
                <a:moveTo>
                  <a:pt x="0" y="0"/>
                </a:moveTo>
                <a:lnTo>
                  <a:pt x="418564" y="0"/>
                </a:lnTo>
                <a:lnTo>
                  <a:pt x="418564" y="369383"/>
                </a:lnTo>
                <a:lnTo>
                  <a:pt x="0" y="3693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5400000">
            <a:off x="16632085" y="1022721"/>
            <a:ext cx="1254429" cy="581599"/>
          </a:xfrm>
          <a:custGeom>
            <a:avLst/>
            <a:gdLst/>
            <a:ahLst/>
            <a:cxnLst/>
            <a:rect l="l" t="t" r="r" b="b"/>
            <a:pathLst>
              <a:path w="1254429" h="581599">
                <a:moveTo>
                  <a:pt x="0" y="0"/>
                </a:moveTo>
                <a:lnTo>
                  <a:pt x="1254430" y="0"/>
                </a:lnTo>
                <a:lnTo>
                  <a:pt x="1254430" y="581599"/>
                </a:lnTo>
                <a:lnTo>
                  <a:pt x="0" y="58159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2799339">
            <a:off x="433666" y="8670908"/>
            <a:ext cx="1607869" cy="605143"/>
          </a:xfrm>
          <a:custGeom>
            <a:avLst/>
            <a:gdLst/>
            <a:ahLst/>
            <a:cxnLst/>
            <a:rect l="l" t="t" r="r" b="b"/>
            <a:pathLst>
              <a:path w="1607869" h="605143">
                <a:moveTo>
                  <a:pt x="0" y="0"/>
                </a:moveTo>
                <a:lnTo>
                  <a:pt x="1607869" y="0"/>
                </a:lnTo>
                <a:lnTo>
                  <a:pt x="1607869" y="605144"/>
                </a:lnTo>
                <a:lnTo>
                  <a:pt x="0" y="6051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xmlns="" id="{15D5BF75-1494-422A-B448-57A284EDD0D2}"/>
              </a:ext>
            </a:extLst>
          </p:cNvPr>
          <p:cNvSpPr txBox="1"/>
          <p:nvPr/>
        </p:nvSpPr>
        <p:spPr>
          <a:xfrm>
            <a:off x="5071562" y="2002000"/>
            <a:ext cx="8915400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 - DẶN DÒ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A45DD86-C099-4A9F-B55E-326A949A4583}"/>
              </a:ext>
            </a:extLst>
          </p:cNvPr>
          <p:cNvSpPr txBox="1"/>
          <p:nvPr/>
        </p:nvSpPr>
        <p:spPr>
          <a:xfrm>
            <a:off x="5278702" y="4234295"/>
            <a:ext cx="850111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nghe.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/>
          </a:p>
        </p:txBody>
      </p:sp>
      <p:pic>
        <p:nvPicPr>
          <p:cNvPr id="23" name="Picture 8">
            <a:extLst>
              <a:ext uri="{FF2B5EF4-FFF2-40B4-BE49-F238E27FC236}">
                <a16:creationId xmlns:a16="http://schemas.microsoft.com/office/drawing/2014/main" xmlns="" id="{B79681CC-3853-4640-84F0-6F5B2DE465B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631150" y="5276593"/>
            <a:ext cx="4266769" cy="3989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85679" y="4207321"/>
            <a:ext cx="11916641" cy="14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72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CHÀO VÀ HẸN GẶP LẠI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 rot="7210448">
            <a:off x="6073775" y="1964337"/>
            <a:ext cx="1871481" cy="1796622"/>
          </a:xfrm>
          <a:custGeom>
            <a:avLst/>
            <a:gdLst/>
            <a:ahLst/>
            <a:cxnLst/>
            <a:rect l="l" t="t" r="r" b="b"/>
            <a:pathLst>
              <a:path w="1871481" h="1796622">
                <a:moveTo>
                  <a:pt x="0" y="0"/>
                </a:moveTo>
                <a:lnTo>
                  <a:pt x="1871481" y="0"/>
                </a:lnTo>
                <a:lnTo>
                  <a:pt x="1871481" y="1796622"/>
                </a:lnTo>
                <a:lnTo>
                  <a:pt x="0" y="179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12598545" y="6232955"/>
            <a:ext cx="355835" cy="1677870"/>
          </a:xfrm>
          <a:custGeom>
            <a:avLst/>
            <a:gdLst/>
            <a:ahLst/>
            <a:cxnLst/>
            <a:rect l="l" t="t" r="r" b="b"/>
            <a:pathLst>
              <a:path w="355835" h="1677870">
                <a:moveTo>
                  <a:pt x="0" y="0"/>
                </a:moveTo>
                <a:lnTo>
                  <a:pt x="355835" y="0"/>
                </a:lnTo>
                <a:lnTo>
                  <a:pt x="355835" y="1677869"/>
                </a:lnTo>
                <a:lnTo>
                  <a:pt x="0" y="16778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1139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0" y="7932000"/>
            <a:ext cx="4902507" cy="2355000"/>
          </a:xfrm>
          <a:custGeom>
            <a:avLst/>
            <a:gdLst/>
            <a:ahLst/>
            <a:cxnLst/>
            <a:rect l="l" t="t" r="r" b="b"/>
            <a:pathLst>
              <a:path w="4902507" h="2355000">
                <a:moveTo>
                  <a:pt x="0" y="0"/>
                </a:moveTo>
                <a:lnTo>
                  <a:pt x="4902507" y="0"/>
                </a:lnTo>
                <a:lnTo>
                  <a:pt x="4902507" y="2355000"/>
                </a:lnTo>
                <a:lnTo>
                  <a:pt x="0" y="23550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28700" y="0"/>
            <a:ext cx="1404583" cy="3334322"/>
          </a:xfrm>
          <a:custGeom>
            <a:avLst/>
            <a:gdLst/>
            <a:ahLst/>
            <a:cxnLst/>
            <a:rect l="l" t="t" r="r" b="b"/>
            <a:pathLst>
              <a:path w="1404583" h="3334322">
                <a:moveTo>
                  <a:pt x="0" y="0"/>
                </a:moveTo>
                <a:lnTo>
                  <a:pt x="1404583" y="0"/>
                </a:lnTo>
                <a:lnTo>
                  <a:pt x="1404583" y="3334322"/>
                </a:lnTo>
                <a:lnTo>
                  <a:pt x="0" y="3334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 flipV="1">
            <a:off x="15457326" y="0"/>
            <a:ext cx="2830674" cy="2640247"/>
          </a:xfrm>
          <a:custGeom>
            <a:avLst/>
            <a:gdLst/>
            <a:ahLst/>
            <a:cxnLst/>
            <a:rect l="l" t="t" r="r" b="b"/>
            <a:pathLst>
              <a:path w="2830674" h="2640247">
                <a:moveTo>
                  <a:pt x="2830674" y="2640247"/>
                </a:moveTo>
                <a:lnTo>
                  <a:pt x="0" y="2640247"/>
                </a:lnTo>
                <a:lnTo>
                  <a:pt x="0" y="0"/>
                </a:lnTo>
                <a:lnTo>
                  <a:pt x="2830674" y="0"/>
                </a:lnTo>
                <a:lnTo>
                  <a:pt x="2830674" y="264024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l="-40130" t="-30204" b="-9925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229980" y="4707674"/>
            <a:ext cx="493854" cy="435826"/>
          </a:xfrm>
          <a:custGeom>
            <a:avLst/>
            <a:gdLst/>
            <a:ahLst/>
            <a:cxnLst/>
            <a:rect l="l" t="t" r="r" b="b"/>
            <a:pathLst>
              <a:path w="493854" h="435826">
                <a:moveTo>
                  <a:pt x="0" y="0"/>
                </a:moveTo>
                <a:lnTo>
                  <a:pt x="493854" y="0"/>
                </a:lnTo>
                <a:lnTo>
                  <a:pt x="493854" y="435826"/>
                </a:lnTo>
                <a:lnTo>
                  <a:pt x="0" y="4358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619807" y="7071889"/>
            <a:ext cx="493854" cy="435826"/>
          </a:xfrm>
          <a:custGeom>
            <a:avLst/>
            <a:gdLst/>
            <a:ahLst/>
            <a:cxnLst/>
            <a:rect l="l" t="t" r="r" b="b"/>
            <a:pathLst>
              <a:path w="493854" h="435826">
                <a:moveTo>
                  <a:pt x="0" y="0"/>
                </a:moveTo>
                <a:lnTo>
                  <a:pt x="493854" y="0"/>
                </a:lnTo>
                <a:lnTo>
                  <a:pt x="493854" y="435827"/>
                </a:lnTo>
                <a:lnTo>
                  <a:pt x="0" y="4358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939429" y="4271847"/>
            <a:ext cx="493854" cy="435826"/>
          </a:xfrm>
          <a:custGeom>
            <a:avLst/>
            <a:gdLst/>
            <a:ahLst/>
            <a:cxnLst/>
            <a:rect l="l" t="t" r="r" b="b"/>
            <a:pathLst>
              <a:path w="493854" h="435826">
                <a:moveTo>
                  <a:pt x="0" y="0"/>
                </a:moveTo>
                <a:lnTo>
                  <a:pt x="493854" y="0"/>
                </a:lnTo>
                <a:lnTo>
                  <a:pt x="493854" y="435827"/>
                </a:lnTo>
                <a:lnTo>
                  <a:pt x="0" y="4358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1208" y="860216"/>
            <a:ext cx="16045583" cy="8566568"/>
          </a:xfrm>
          <a:custGeom>
            <a:avLst/>
            <a:gdLst/>
            <a:ahLst/>
            <a:cxnLst/>
            <a:rect l="l" t="t" r="r" b="b"/>
            <a:pathLst>
              <a:path w="16045583" h="8566568">
                <a:moveTo>
                  <a:pt x="0" y="0"/>
                </a:moveTo>
                <a:lnTo>
                  <a:pt x="16045584" y="0"/>
                </a:lnTo>
                <a:lnTo>
                  <a:pt x="16045584" y="8566568"/>
                </a:lnTo>
                <a:lnTo>
                  <a:pt x="0" y="856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742896" y="1962860"/>
            <a:ext cx="789078" cy="990851"/>
          </a:xfrm>
          <a:custGeom>
            <a:avLst/>
            <a:gdLst/>
            <a:ahLst/>
            <a:cxnLst/>
            <a:rect l="l" t="t" r="r" b="b"/>
            <a:pathLst>
              <a:path w="789078" h="990851">
                <a:moveTo>
                  <a:pt x="0" y="0"/>
                </a:moveTo>
                <a:lnTo>
                  <a:pt x="789078" y="0"/>
                </a:lnTo>
                <a:lnTo>
                  <a:pt x="789078" y="990851"/>
                </a:lnTo>
                <a:lnTo>
                  <a:pt x="0" y="9908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46367">
            <a:off x="16408479" y="780404"/>
            <a:ext cx="1160536" cy="1112004"/>
          </a:xfrm>
          <a:custGeom>
            <a:avLst/>
            <a:gdLst/>
            <a:ahLst/>
            <a:cxnLst/>
            <a:rect l="l" t="t" r="r" b="b"/>
            <a:pathLst>
              <a:path w="1160536" h="1112004">
                <a:moveTo>
                  <a:pt x="0" y="0"/>
                </a:moveTo>
                <a:lnTo>
                  <a:pt x="1160536" y="0"/>
                </a:lnTo>
                <a:lnTo>
                  <a:pt x="1160536" y="1112004"/>
                </a:lnTo>
                <a:lnTo>
                  <a:pt x="0" y="1112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 flipV="1">
            <a:off x="-84751" y="84751"/>
            <a:ext cx="2861685" cy="2692182"/>
          </a:xfrm>
          <a:custGeom>
            <a:avLst/>
            <a:gdLst/>
            <a:ahLst/>
            <a:cxnLst/>
            <a:rect l="l" t="t" r="r" b="b"/>
            <a:pathLst>
              <a:path w="2861685" h="2692182">
                <a:moveTo>
                  <a:pt x="0" y="2692182"/>
                </a:moveTo>
                <a:lnTo>
                  <a:pt x="2861684" y="2692182"/>
                </a:lnTo>
                <a:lnTo>
                  <a:pt x="2861684" y="0"/>
                </a:lnTo>
                <a:lnTo>
                  <a:pt x="0" y="0"/>
                </a:lnTo>
                <a:lnTo>
                  <a:pt x="0" y="2692182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l="-31086" t="-2976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25333" y="7917751"/>
            <a:ext cx="481551" cy="2038310"/>
          </a:xfrm>
          <a:custGeom>
            <a:avLst/>
            <a:gdLst/>
            <a:ahLst/>
            <a:cxnLst/>
            <a:rect l="l" t="t" r="r" b="b"/>
            <a:pathLst>
              <a:path w="481551" h="2038310">
                <a:moveTo>
                  <a:pt x="0" y="0"/>
                </a:moveTo>
                <a:lnTo>
                  <a:pt x="481550" y="0"/>
                </a:lnTo>
                <a:lnTo>
                  <a:pt x="481550" y="2038310"/>
                </a:lnTo>
                <a:lnTo>
                  <a:pt x="0" y="2038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11398" b="-1139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89020" y="8058590"/>
            <a:ext cx="1218664" cy="1756633"/>
          </a:xfrm>
          <a:custGeom>
            <a:avLst/>
            <a:gdLst/>
            <a:ahLst/>
            <a:cxnLst/>
            <a:rect l="l" t="t" r="r" b="b"/>
            <a:pathLst>
              <a:path w="1218664" h="1756633">
                <a:moveTo>
                  <a:pt x="0" y="0"/>
                </a:moveTo>
                <a:lnTo>
                  <a:pt x="1218664" y="0"/>
                </a:lnTo>
                <a:lnTo>
                  <a:pt x="1218664" y="1756632"/>
                </a:lnTo>
                <a:lnTo>
                  <a:pt x="0" y="1756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xmlns="" id="{7C5A56F4-1FD5-4F3B-97EF-51E85AFAFC09}"/>
              </a:ext>
            </a:extLst>
          </p:cNvPr>
          <p:cNvSpPr txBox="1"/>
          <p:nvPr/>
        </p:nvSpPr>
        <p:spPr>
          <a:xfrm>
            <a:off x="3429000" y="3158199"/>
            <a:ext cx="11703698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BÀI VIẾT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ĐOẠN VĂN VỀ MỘT NHÂN VẬT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0255816" y="2346737"/>
            <a:ext cx="5555243" cy="1095952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5784046" y="544401"/>
            <a:ext cx="6719906" cy="1627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3687501" y="488694"/>
            <a:ext cx="574138" cy="720949"/>
          </a:xfrm>
          <a:custGeom>
            <a:avLst/>
            <a:gdLst/>
            <a:ahLst/>
            <a:cxnLst/>
            <a:rect l="l" t="t" r="r" b="b"/>
            <a:pathLst>
              <a:path w="574138" h="720949">
                <a:moveTo>
                  <a:pt x="0" y="0"/>
                </a:moveTo>
                <a:lnTo>
                  <a:pt x="574138" y="0"/>
                </a:lnTo>
                <a:lnTo>
                  <a:pt x="574138" y="720950"/>
                </a:lnTo>
                <a:lnTo>
                  <a:pt x="0" y="720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0" y="0"/>
            <a:ext cx="2269398" cy="3535190"/>
          </a:xfrm>
          <a:custGeom>
            <a:avLst/>
            <a:gdLst/>
            <a:ahLst/>
            <a:cxnLst/>
            <a:rect l="l" t="t" r="r" b="b"/>
            <a:pathLst>
              <a:path w="2269398" h="3535190">
                <a:moveTo>
                  <a:pt x="0" y="0"/>
                </a:moveTo>
                <a:lnTo>
                  <a:pt x="2269398" y="0"/>
                </a:lnTo>
                <a:lnTo>
                  <a:pt x="2269398" y="3535190"/>
                </a:lnTo>
                <a:lnTo>
                  <a:pt x="0" y="3535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51317" t="-16395"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14773080" y="6172200"/>
            <a:ext cx="3514920" cy="4114800"/>
          </a:xfrm>
          <a:custGeom>
            <a:avLst/>
            <a:gdLst/>
            <a:ahLst/>
            <a:cxnLst/>
            <a:rect l="l" t="t" r="r" b="b"/>
            <a:pathLst>
              <a:path w="3514920" h="4114800">
                <a:moveTo>
                  <a:pt x="0" y="0"/>
                </a:moveTo>
                <a:lnTo>
                  <a:pt x="3514920" y="0"/>
                </a:lnTo>
                <a:lnTo>
                  <a:pt x="35149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913145" y="1952510"/>
            <a:ext cx="1530226" cy="1446759"/>
          </a:xfrm>
          <a:custGeom>
            <a:avLst/>
            <a:gdLst/>
            <a:ahLst/>
            <a:cxnLst/>
            <a:rect l="l" t="t" r="r" b="b"/>
            <a:pathLst>
              <a:path w="1530226" h="1446759">
                <a:moveTo>
                  <a:pt x="0" y="0"/>
                </a:moveTo>
                <a:lnTo>
                  <a:pt x="1530226" y="0"/>
                </a:lnTo>
                <a:lnTo>
                  <a:pt x="1530226" y="1446759"/>
                </a:lnTo>
                <a:lnTo>
                  <a:pt x="0" y="14467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xmlns="" id="{58D3BEE0-750D-41BF-80C0-B941DAA2620B}"/>
              </a:ext>
            </a:extLst>
          </p:cNvPr>
          <p:cNvSpPr txBox="1"/>
          <p:nvPr/>
        </p:nvSpPr>
        <p:spPr>
          <a:xfrm>
            <a:off x="3187205" y="2507505"/>
            <a:ext cx="5400741" cy="108518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2450D075-8561-4465-A693-6EA708DCE0CB}"/>
              </a:ext>
            </a:extLst>
          </p:cNvPr>
          <p:cNvSpPr/>
          <p:nvPr/>
        </p:nvSpPr>
        <p:spPr>
          <a:xfrm>
            <a:off x="3495920" y="3115039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01. Nghe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D35099A3-1C0F-46D8-9602-AA916B702D9E}"/>
              </a:ext>
            </a:extLst>
          </p:cNvPr>
          <p:cNvSpPr/>
          <p:nvPr/>
        </p:nvSpPr>
        <p:spPr>
          <a:xfrm>
            <a:off x="3495920" y="4638648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02.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endParaRPr lang="vi-VN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6FC1FA7-AF93-4ADA-8D1E-12010680DC8D}"/>
              </a:ext>
            </a:extLst>
          </p:cNvPr>
          <p:cNvSpPr/>
          <p:nvPr/>
        </p:nvSpPr>
        <p:spPr>
          <a:xfrm>
            <a:off x="3529205" y="6162257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03.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văn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62EC9A88-715E-493D-AE28-C20B00D348DD}"/>
              </a:ext>
            </a:extLst>
          </p:cNvPr>
          <p:cNvSpPr/>
          <p:nvPr/>
        </p:nvSpPr>
        <p:spPr>
          <a:xfrm>
            <a:off x="3529205" y="7669659"/>
            <a:ext cx="11243875" cy="118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04.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kiểm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endParaRPr lang="vi-VN" sz="4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3938875" y="1028700"/>
            <a:ext cx="10779763" cy="9258300"/>
            <a:chOff x="0" y="0"/>
            <a:chExt cx="988171" cy="11641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8171" cy="1164131"/>
            </a:xfrm>
            <a:custGeom>
              <a:avLst/>
              <a:gdLst/>
              <a:ahLst/>
              <a:cxnLst/>
              <a:rect l="l" t="t" r="r" b="b"/>
              <a:pathLst>
                <a:path w="988171" h="1164131">
                  <a:moveTo>
                    <a:pt x="329568" y="1145062"/>
                  </a:moveTo>
                  <a:cubicBezTo>
                    <a:pt x="380229" y="1156576"/>
                    <a:pt x="437825" y="1164131"/>
                    <a:pt x="494352" y="1164131"/>
                  </a:cubicBezTo>
                  <a:cubicBezTo>
                    <a:pt x="550881" y="1164131"/>
                    <a:pt x="605276" y="1157654"/>
                    <a:pt x="655403" y="1146140"/>
                  </a:cubicBezTo>
                  <a:cubicBezTo>
                    <a:pt x="656471" y="1145781"/>
                    <a:pt x="657537" y="1145781"/>
                    <a:pt x="658603" y="1145421"/>
                  </a:cubicBezTo>
                  <a:cubicBezTo>
                    <a:pt x="846852" y="1099366"/>
                    <a:pt x="985505" y="977752"/>
                    <a:pt x="988171" y="827825"/>
                  </a:cubicBezTo>
                  <a:lnTo>
                    <a:pt x="988171" y="0"/>
                  </a:lnTo>
                  <a:lnTo>
                    <a:pt x="0" y="0"/>
                  </a:lnTo>
                  <a:lnTo>
                    <a:pt x="0" y="827211"/>
                  </a:lnTo>
                  <a:cubicBezTo>
                    <a:pt x="2666" y="978471"/>
                    <a:pt x="139187" y="1100086"/>
                    <a:pt x="329568" y="114506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155499" y="3038586"/>
            <a:ext cx="2346514" cy="853278"/>
          </a:xfrm>
          <a:custGeom>
            <a:avLst/>
            <a:gdLst/>
            <a:ahLst/>
            <a:cxnLst/>
            <a:rect l="l" t="t" r="r" b="b"/>
            <a:pathLst>
              <a:path w="2346514" h="853278">
                <a:moveTo>
                  <a:pt x="0" y="0"/>
                </a:moveTo>
                <a:lnTo>
                  <a:pt x="2346514" y="0"/>
                </a:lnTo>
                <a:lnTo>
                  <a:pt x="2346514" y="853278"/>
                </a:lnTo>
                <a:lnTo>
                  <a:pt x="0" y="8532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6075627" y="5380105"/>
            <a:ext cx="1461327" cy="1381619"/>
          </a:xfrm>
          <a:custGeom>
            <a:avLst/>
            <a:gdLst/>
            <a:ahLst/>
            <a:cxnLst/>
            <a:rect l="l" t="t" r="r" b="b"/>
            <a:pathLst>
              <a:path w="1461327" h="1381619">
                <a:moveTo>
                  <a:pt x="0" y="0"/>
                </a:moveTo>
                <a:lnTo>
                  <a:pt x="1461327" y="0"/>
                </a:lnTo>
                <a:lnTo>
                  <a:pt x="1461327" y="1381619"/>
                </a:lnTo>
                <a:lnTo>
                  <a:pt x="0" y="13816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298696" y="7903229"/>
            <a:ext cx="1460008" cy="676913"/>
          </a:xfrm>
          <a:custGeom>
            <a:avLst/>
            <a:gdLst/>
            <a:ahLst/>
            <a:cxnLst/>
            <a:rect l="l" t="t" r="r" b="b"/>
            <a:pathLst>
              <a:path w="1460008" h="676913">
                <a:moveTo>
                  <a:pt x="0" y="0"/>
                </a:moveTo>
                <a:lnTo>
                  <a:pt x="1460008" y="0"/>
                </a:lnTo>
                <a:lnTo>
                  <a:pt x="1460008" y="676913"/>
                </a:lnTo>
                <a:lnTo>
                  <a:pt x="0" y="67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3379810" y="0"/>
            <a:ext cx="4902507" cy="2355000"/>
          </a:xfrm>
          <a:custGeom>
            <a:avLst/>
            <a:gdLst/>
            <a:ahLst/>
            <a:cxnLst/>
            <a:rect l="l" t="t" r="r" b="b"/>
            <a:pathLst>
              <a:path w="4902507" h="2355000">
                <a:moveTo>
                  <a:pt x="0" y="0"/>
                </a:moveTo>
                <a:lnTo>
                  <a:pt x="4902507" y="0"/>
                </a:lnTo>
                <a:lnTo>
                  <a:pt x="4902507" y="2355000"/>
                </a:lnTo>
                <a:lnTo>
                  <a:pt x="0" y="2355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4E0F5CB-F609-457B-90A0-AEBEE8D8B2E0}"/>
              </a:ext>
            </a:extLst>
          </p:cNvPr>
          <p:cNvSpPr txBox="1"/>
          <p:nvPr/>
        </p:nvSpPr>
        <p:spPr>
          <a:xfrm>
            <a:off x="4653183" y="3803736"/>
            <a:ext cx="9351146" cy="367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</a:t>
            </a: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NGHE NHẬN XÉT CHUNG VỀ BÀI VIẾT</a:t>
            </a:r>
            <a:endParaRPr lang="vi-VN" sz="54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5666" y="613927"/>
            <a:ext cx="16563689" cy="9406373"/>
          </a:xfrm>
          <a:custGeom>
            <a:avLst/>
            <a:gdLst/>
            <a:ahLst/>
            <a:cxnLst/>
            <a:rect l="l" t="t" r="r" b="b"/>
            <a:pathLst>
              <a:path w="14929585" h="8383835">
                <a:moveTo>
                  <a:pt x="0" y="0"/>
                </a:moveTo>
                <a:lnTo>
                  <a:pt x="14929586" y="0"/>
                </a:lnTo>
                <a:lnTo>
                  <a:pt x="14929586" y="8383834"/>
                </a:lnTo>
                <a:lnTo>
                  <a:pt x="0" y="8383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34365" y="864089"/>
            <a:ext cx="15834277" cy="8992146"/>
          </a:xfrm>
          <a:custGeom>
            <a:avLst/>
            <a:gdLst/>
            <a:ahLst/>
            <a:cxnLst/>
            <a:rect l="l" t="t" r="r" b="b"/>
            <a:pathLst>
              <a:path w="14272134" h="8014637">
                <a:moveTo>
                  <a:pt x="0" y="0"/>
                </a:moveTo>
                <a:lnTo>
                  <a:pt x="14272134" y="0"/>
                </a:lnTo>
                <a:lnTo>
                  <a:pt x="14272134" y="8014638"/>
                </a:lnTo>
                <a:lnTo>
                  <a:pt x="0" y="80146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6924893">
            <a:off x="4356183" y="1557630"/>
            <a:ext cx="1871481" cy="1796622"/>
          </a:xfrm>
          <a:custGeom>
            <a:avLst/>
            <a:gdLst/>
            <a:ahLst/>
            <a:cxnLst/>
            <a:rect l="l" t="t" r="r" b="b"/>
            <a:pathLst>
              <a:path w="1871481" h="1796622">
                <a:moveTo>
                  <a:pt x="0" y="0"/>
                </a:moveTo>
                <a:lnTo>
                  <a:pt x="1871481" y="0"/>
                </a:lnTo>
                <a:lnTo>
                  <a:pt x="1871481" y="1796622"/>
                </a:lnTo>
                <a:lnTo>
                  <a:pt x="0" y="17966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6" name="TextBox 6"/>
          <p:cNvSpPr txBox="1"/>
          <p:nvPr/>
        </p:nvSpPr>
        <p:spPr>
          <a:xfrm>
            <a:off x="5160794" y="3622721"/>
            <a:ext cx="803202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em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Freeform 7"/>
          <p:cNvSpPr/>
          <p:nvPr/>
        </p:nvSpPr>
        <p:spPr>
          <a:xfrm>
            <a:off x="16919245" y="901647"/>
            <a:ext cx="680110" cy="600197"/>
          </a:xfrm>
          <a:custGeom>
            <a:avLst/>
            <a:gdLst/>
            <a:ahLst/>
            <a:cxnLst/>
            <a:rect l="l" t="t" r="r" b="b"/>
            <a:pathLst>
              <a:path w="680110" h="600197">
                <a:moveTo>
                  <a:pt x="0" y="0"/>
                </a:moveTo>
                <a:lnTo>
                  <a:pt x="680110" y="0"/>
                </a:lnTo>
                <a:lnTo>
                  <a:pt x="680110" y="600197"/>
                </a:lnTo>
                <a:lnTo>
                  <a:pt x="0" y="6001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201716" y="7945426"/>
            <a:ext cx="531523" cy="469069"/>
          </a:xfrm>
          <a:custGeom>
            <a:avLst/>
            <a:gdLst/>
            <a:ahLst/>
            <a:cxnLst/>
            <a:rect l="l" t="t" r="r" b="b"/>
            <a:pathLst>
              <a:path w="531523" h="469069">
                <a:moveTo>
                  <a:pt x="0" y="0"/>
                </a:moveTo>
                <a:lnTo>
                  <a:pt x="531523" y="0"/>
                </a:lnTo>
                <a:lnTo>
                  <a:pt x="531523" y="469069"/>
                </a:lnTo>
                <a:lnTo>
                  <a:pt x="0" y="4690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46367">
            <a:off x="1924901" y="582067"/>
            <a:ext cx="1316594" cy="1261537"/>
          </a:xfrm>
          <a:custGeom>
            <a:avLst/>
            <a:gdLst/>
            <a:ahLst/>
            <a:cxnLst/>
            <a:rect l="l" t="t" r="r" b="b"/>
            <a:pathLst>
              <a:path w="1316594" h="1261537">
                <a:moveTo>
                  <a:pt x="0" y="0"/>
                </a:moveTo>
                <a:lnTo>
                  <a:pt x="1316594" y="0"/>
                </a:lnTo>
                <a:lnTo>
                  <a:pt x="1316594" y="1261536"/>
                </a:lnTo>
                <a:lnTo>
                  <a:pt x="0" y="12615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5691872" y="7570390"/>
            <a:ext cx="2992401" cy="537655"/>
          </a:xfrm>
          <a:custGeom>
            <a:avLst/>
            <a:gdLst/>
            <a:ahLst/>
            <a:cxnLst/>
            <a:rect l="l" t="t" r="r" b="b"/>
            <a:pathLst>
              <a:path w="2992401" h="537655">
                <a:moveTo>
                  <a:pt x="0" y="0"/>
                </a:moveTo>
                <a:lnTo>
                  <a:pt x="2992401" y="0"/>
                </a:lnTo>
                <a:lnTo>
                  <a:pt x="2992401" y="537654"/>
                </a:lnTo>
                <a:lnTo>
                  <a:pt x="0" y="5376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954148" y="3594107"/>
            <a:ext cx="631075" cy="792446"/>
          </a:xfrm>
          <a:custGeom>
            <a:avLst/>
            <a:gdLst/>
            <a:ahLst/>
            <a:cxnLst/>
            <a:rect l="l" t="t" r="r" b="b"/>
            <a:pathLst>
              <a:path w="631075" h="792446">
                <a:moveTo>
                  <a:pt x="0" y="0"/>
                </a:moveTo>
                <a:lnTo>
                  <a:pt x="631075" y="0"/>
                </a:lnTo>
                <a:lnTo>
                  <a:pt x="631075" y="792446"/>
                </a:lnTo>
                <a:lnTo>
                  <a:pt x="0" y="79244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3139905">
            <a:off x="405707" y="8471778"/>
            <a:ext cx="1245986" cy="1035301"/>
          </a:xfrm>
          <a:custGeom>
            <a:avLst/>
            <a:gdLst/>
            <a:ahLst/>
            <a:cxnLst/>
            <a:rect l="l" t="t" r="r" b="b"/>
            <a:pathLst>
              <a:path w="1245986" h="1035301">
                <a:moveTo>
                  <a:pt x="0" y="0"/>
                </a:moveTo>
                <a:lnTo>
                  <a:pt x="1245986" y="0"/>
                </a:lnTo>
                <a:lnTo>
                  <a:pt x="1245986" y="1035301"/>
                </a:lnTo>
                <a:lnTo>
                  <a:pt x="0" y="10353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9239A34-7CB9-4348-9A58-52710529D38B}"/>
              </a:ext>
            </a:extLst>
          </p:cNvPr>
          <p:cNvSpPr txBox="1"/>
          <p:nvPr/>
        </p:nvSpPr>
        <p:spPr>
          <a:xfrm>
            <a:off x="4190228" y="821529"/>
            <a:ext cx="10600184" cy="2431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2</a:t>
            </a: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 BÀI CÙNG CẢ LỚP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D7036F7-8E3D-4AB7-8D1D-01A10DA6FF28}"/>
              </a:ext>
            </a:extLst>
          </p:cNvPr>
          <p:cNvSpPr txBox="1"/>
          <p:nvPr/>
        </p:nvSpPr>
        <p:spPr>
          <a:xfrm>
            <a:off x="7696200" y="4676128"/>
            <a:ext cx="4032940" cy="460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endParaRPr lang="vi-VN" sz="40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vi-VN" sz="40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endParaRPr lang="en-US" sz="4000" spc="106" dirty="0">
              <a:solidFill>
                <a:srgbClr val="EFAC9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 rot="5400000">
            <a:off x="298696" y="7903229"/>
            <a:ext cx="1460008" cy="676913"/>
          </a:xfrm>
          <a:custGeom>
            <a:avLst/>
            <a:gdLst/>
            <a:ahLst/>
            <a:cxnLst/>
            <a:rect l="l" t="t" r="r" b="b"/>
            <a:pathLst>
              <a:path w="1460008" h="676913">
                <a:moveTo>
                  <a:pt x="0" y="0"/>
                </a:moveTo>
                <a:lnTo>
                  <a:pt x="1460008" y="0"/>
                </a:lnTo>
                <a:lnTo>
                  <a:pt x="1460008" y="676913"/>
                </a:lnTo>
                <a:lnTo>
                  <a:pt x="0" y="6769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-10800000">
            <a:off x="0" y="0"/>
            <a:ext cx="2068068" cy="2179727"/>
          </a:xfrm>
          <a:custGeom>
            <a:avLst/>
            <a:gdLst/>
            <a:ahLst/>
            <a:cxnLst/>
            <a:rect l="l" t="t" r="r" b="b"/>
            <a:pathLst>
              <a:path w="2068068" h="2179727">
                <a:moveTo>
                  <a:pt x="0" y="0"/>
                </a:moveTo>
                <a:lnTo>
                  <a:pt x="2068068" y="0"/>
                </a:lnTo>
                <a:lnTo>
                  <a:pt x="2068068" y="2179727"/>
                </a:lnTo>
                <a:lnTo>
                  <a:pt x="0" y="2179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24080" b="-15369"/>
            </a:stretch>
          </a:blipFill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8394D9-EBB6-4F52-81A6-CA727D7B7E43}"/>
              </a:ext>
            </a:extLst>
          </p:cNvPr>
          <p:cNvSpPr/>
          <p:nvPr/>
        </p:nvSpPr>
        <p:spPr>
          <a:xfrm>
            <a:off x="0" y="-1"/>
            <a:ext cx="8839200" cy="104815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3</a:t>
            </a: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TỰ SỬA VÀ VIẾT LẠI ĐOẠN VĂN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C671AC-7CC5-4A87-BC8C-F1412E20A2E5}"/>
              </a:ext>
            </a:extLst>
          </p:cNvPr>
          <p:cNvSpPr txBox="1"/>
          <p:nvPr/>
        </p:nvSpPr>
        <p:spPr>
          <a:xfrm>
            <a:off x="9753600" y="2729842"/>
            <a:ext cx="7543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yêu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sau: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GV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 trong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558001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5400000" flipH="1">
            <a:off x="-104027" y="6553576"/>
            <a:ext cx="3837451" cy="3629397"/>
          </a:xfrm>
          <a:custGeom>
            <a:avLst/>
            <a:gdLst/>
            <a:ahLst/>
            <a:cxnLst/>
            <a:rect l="l" t="t" r="r" b="b"/>
            <a:pathLst>
              <a:path w="3837451" h="3629397">
                <a:moveTo>
                  <a:pt x="3837451" y="0"/>
                </a:moveTo>
                <a:lnTo>
                  <a:pt x="0" y="0"/>
                </a:lnTo>
                <a:lnTo>
                  <a:pt x="0" y="3629397"/>
                </a:lnTo>
                <a:lnTo>
                  <a:pt x="3837451" y="3629397"/>
                </a:lnTo>
                <a:lnTo>
                  <a:pt x="383745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771" t="-14210" r="-150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27837" y="4309746"/>
            <a:ext cx="7114594" cy="4494245"/>
            <a:chOff x="0" y="0"/>
            <a:chExt cx="3622362" cy="2288224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972414" y="4357371"/>
            <a:ext cx="6731917" cy="4252510"/>
            <a:chOff x="0" y="0"/>
            <a:chExt cx="3622362" cy="2288224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0" name="Freeform 10"/>
          <p:cNvSpPr/>
          <p:nvPr/>
        </p:nvSpPr>
        <p:spPr>
          <a:xfrm rot="-10800000">
            <a:off x="4090524" y="4090684"/>
            <a:ext cx="2189221" cy="533374"/>
          </a:xfrm>
          <a:custGeom>
            <a:avLst/>
            <a:gdLst/>
            <a:ahLst/>
            <a:cxnLst/>
            <a:rect l="l" t="t" r="r" b="b"/>
            <a:pathLst>
              <a:path w="2189221" h="533374">
                <a:moveTo>
                  <a:pt x="0" y="0"/>
                </a:moveTo>
                <a:lnTo>
                  <a:pt x="2189220" y="0"/>
                </a:lnTo>
                <a:lnTo>
                  <a:pt x="2189220" y="533374"/>
                </a:lnTo>
                <a:lnTo>
                  <a:pt x="0" y="533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122528" y="5143500"/>
            <a:ext cx="422030" cy="529946"/>
          </a:xfrm>
          <a:custGeom>
            <a:avLst/>
            <a:gdLst/>
            <a:ahLst/>
            <a:cxnLst/>
            <a:rect l="l" t="t" r="r" b="b"/>
            <a:pathLst>
              <a:path w="422030" h="529946">
                <a:moveTo>
                  <a:pt x="0" y="0"/>
                </a:moveTo>
                <a:lnTo>
                  <a:pt x="422030" y="0"/>
                </a:lnTo>
                <a:lnTo>
                  <a:pt x="422030" y="529946"/>
                </a:lnTo>
                <a:lnTo>
                  <a:pt x="0" y="529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545569" y="4311957"/>
            <a:ext cx="7114594" cy="4494245"/>
            <a:chOff x="0" y="0"/>
            <a:chExt cx="3622362" cy="2288224"/>
          </a:xfrm>
        </p:grpSpPr>
        <p:sp>
          <p:nvSpPr>
            <p:cNvPr id="13" name="Freeform 13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AFBBA2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890145" y="4359582"/>
            <a:ext cx="6731917" cy="4252510"/>
            <a:chOff x="0" y="0"/>
            <a:chExt cx="3622362" cy="2288224"/>
          </a:xfrm>
        </p:grpSpPr>
        <p:sp>
          <p:nvSpPr>
            <p:cNvPr id="15" name="Freeform 15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8" name="Freeform 18"/>
          <p:cNvSpPr/>
          <p:nvPr/>
        </p:nvSpPr>
        <p:spPr>
          <a:xfrm rot="-10800000">
            <a:off x="12008256" y="4092895"/>
            <a:ext cx="2189221" cy="533374"/>
          </a:xfrm>
          <a:custGeom>
            <a:avLst/>
            <a:gdLst/>
            <a:ahLst/>
            <a:cxnLst/>
            <a:rect l="l" t="t" r="r" b="b"/>
            <a:pathLst>
              <a:path w="2189221" h="533374">
                <a:moveTo>
                  <a:pt x="0" y="0"/>
                </a:moveTo>
                <a:lnTo>
                  <a:pt x="2189220" y="0"/>
                </a:lnTo>
                <a:lnTo>
                  <a:pt x="2189220" y="533374"/>
                </a:lnTo>
                <a:lnTo>
                  <a:pt x="0" y="533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1040260" y="5145711"/>
            <a:ext cx="422030" cy="529946"/>
          </a:xfrm>
          <a:custGeom>
            <a:avLst/>
            <a:gdLst/>
            <a:ahLst/>
            <a:cxnLst/>
            <a:rect l="l" t="t" r="r" b="b"/>
            <a:pathLst>
              <a:path w="422030" h="529946">
                <a:moveTo>
                  <a:pt x="0" y="0"/>
                </a:moveTo>
                <a:lnTo>
                  <a:pt x="422030" y="0"/>
                </a:lnTo>
                <a:lnTo>
                  <a:pt x="422030" y="529946"/>
                </a:lnTo>
                <a:lnTo>
                  <a:pt x="0" y="529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2388707">
            <a:off x="15999070" y="8740650"/>
            <a:ext cx="1245986" cy="1035301"/>
          </a:xfrm>
          <a:custGeom>
            <a:avLst/>
            <a:gdLst/>
            <a:ahLst/>
            <a:cxnLst/>
            <a:rect l="l" t="t" r="r" b="b"/>
            <a:pathLst>
              <a:path w="1245986" h="1035301">
                <a:moveTo>
                  <a:pt x="0" y="0"/>
                </a:moveTo>
                <a:lnTo>
                  <a:pt x="1245986" y="0"/>
                </a:lnTo>
                <a:lnTo>
                  <a:pt x="1245986" y="1035300"/>
                </a:lnTo>
                <a:lnTo>
                  <a:pt x="0" y="1035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188400" y="2706071"/>
            <a:ext cx="626298" cy="552708"/>
          </a:xfrm>
          <a:custGeom>
            <a:avLst/>
            <a:gdLst/>
            <a:ahLst/>
            <a:cxnLst/>
            <a:rect l="l" t="t" r="r" b="b"/>
            <a:pathLst>
              <a:path w="626298" h="552708">
                <a:moveTo>
                  <a:pt x="0" y="0"/>
                </a:moveTo>
                <a:lnTo>
                  <a:pt x="626298" y="0"/>
                </a:lnTo>
                <a:lnTo>
                  <a:pt x="626298" y="552708"/>
                </a:lnTo>
                <a:lnTo>
                  <a:pt x="0" y="552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8704331" y="8939301"/>
            <a:ext cx="722943" cy="637997"/>
          </a:xfrm>
          <a:custGeom>
            <a:avLst/>
            <a:gdLst/>
            <a:ahLst/>
            <a:cxnLst/>
            <a:rect l="l" t="t" r="r" b="b"/>
            <a:pathLst>
              <a:path w="722943" h="637997">
                <a:moveTo>
                  <a:pt x="0" y="0"/>
                </a:moveTo>
                <a:lnTo>
                  <a:pt x="722944" y="0"/>
                </a:lnTo>
                <a:lnTo>
                  <a:pt x="722944" y="637998"/>
                </a:lnTo>
                <a:lnTo>
                  <a:pt x="0" y="637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186564" y="1609295"/>
            <a:ext cx="1530226" cy="1446759"/>
          </a:xfrm>
          <a:custGeom>
            <a:avLst/>
            <a:gdLst/>
            <a:ahLst/>
            <a:cxnLst/>
            <a:rect l="l" t="t" r="r" b="b"/>
            <a:pathLst>
              <a:path w="1530226" h="1446759">
                <a:moveTo>
                  <a:pt x="0" y="0"/>
                </a:moveTo>
                <a:lnTo>
                  <a:pt x="1530226" y="0"/>
                </a:lnTo>
                <a:lnTo>
                  <a:pt x="1530226" y="1446759"/>
                </a:lnTo>
                <a:lnTo>
                  <a:pt x="0" y="14467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AA43213-6B1D-4EF8-812F-0DB0C7A7377D}"/>
              </a:ext>
            </a:extLst>
          </p:cNvPr>
          <p:cNvSpPr txBox="1"/>
          <p:nvPr/>
        </p:nvSpPr>
        <p:spPr>
          <a:xfrm>
            <a:off x="3544558" y="347346"/>
            <a:ext cx="11847842" cy="3677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HOẠT ĐỘNG 4.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ĐỔI BÀI CHO BẠN ĐỂ KIỂM TRA VIỆC SỬA LỖI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C650AB2-7E15-4CD5-B6C1-078C988A5F55}"/>
              </a:ext>
            </a:extLst>
          </p:cNvPr>
          <p:cNvSpPr txBox="1"/>
          <p:nvPr/>
        </p:nvSpPr>
        <p:spPr>
          <a:xfrm>
            <a:off x="2743200" y="5569795"/>
            <a:ext cx="5029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/>
              <a:t>Em </a:t>
            </a:r>
            <a:r>
              <a:rPr lang="vi-VN" sz="4000" dirty="0" err="1"/>
              <a:t>hãy</a:t>
            </a:r>
            <a:r>
              <a:rPr lang="vi-VN" sz="4000" dirty="0"/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endParaRPr lang="vi-VN" sz="4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05D14D-7A78-45D2-8579-16299E962734}"/>
              </a:ext>
            </a:extLst>
          </p:cNvPr>
          <p:cNvSpPr txBox="1"/>
          <p:nvPr/>
        </p:nvSpPr>
        <p:spPr>
          <a:xfrm>
            <a:off x="10619679" y="5642405"/>
            <a:ext cx="556688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/>
              <a:t>Nếu</a:t>
            </a:r>
            <a:r>
              <a:rPr lang="vi-VN" sz="4000" dirty="0"/>
              <a:t> </a:t>
            </a:r>
            <a:r>
              <a:rPr lang="vi-VN" sz="4000" dirty="0" err="1"/>
              <a:t>có</a:t>
            </a:r>
            <a:r>
              <a:rPr lang="vi-VN" sz="4000" dirty="0"/>
              <a:t> </a:t>
            </a:r>
            <a:r>
              <a:rPr lang="vi-VN" sz="4000" dirty="0" err="1"/>
              <a:t>lỗi</a:t>
            </a:r>
            <a:r>
              <a:rPr lang="vi-VN" sz="4000" dirty="0"/>
              <a:t>, </a:t>
            </a:r>
            <a:r>
              <a:rPr lang="vi-VN" sz="4000" dirty="0" err="1"/>
              <a:t>hãy</a:t>
            </a:r>
            <a:r>
              <a:rPr lang="vi-VN" sz="4000" dirty="0"/>
              <a:t> </a:t>
            </a:r>
            <a:r>
              <a:rPr lang="vi-VN" sz="4000" dirty="0" err="1"/>
              <a:t>tiếp</a:t>
            </a:r>
            <a:r>
              <a:rPr lang="vi-VN" sz="4000" dirty="0"/>
              <a:t> </a:t>
            </a:r>
            <a:r>
              <a:rPr lang="vi-VN" sz="4000" dirty="0" err="1"/>
              <a:t>tục</a:t>
            </a:r>
            <a:r>
              <a:rPr lang="vi-VN" sz="4000" dirty="0"/>
              <a:t> hoan </a:t>
            </a:r>
            <a:r>
              <a:rPr lang="vi-VN" sz="4000" dirty="0" err="1"/>
              <a:t>thiện</a:t>
            </a:r>
            <a:r>
              <a:rPr lang="vi-VN" sz="4000" dirty="0"/>
              <a:t> </a:t>
            </a:r>
            <a:r>
              <a:rPr lang="vi-VN" sz="4000" dirty="0" err="1"/>
              <a:t>lại</a:t>
            </a:r>
            <a:r>
              <a:rPr lang="vi-VN" sz="4000" dirty="0"/>
              <a:t> </a:t>
            </a:r>
            <a:r>
              <a:rPr lang="vi-VN" sz="4000" dirty="0" err="1"/>
              <a:t>bài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endParaRPr lang="vi-VN" sz="4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0800000">
            <a:off x="15716907" y="8242154"/>
            <a:ext cx="2571093" cy="2044846"/>
          </a:xfrm>
          <a:custGeom>
            <a:avLst/>
            <a:gdLst/>
            <a:ahLst/>
            <a:cxnLst/>
            <a:rect l="l" t="t" r="r" b="b"/>
            <a:pathLst>
              <a:path w="2571093" h="2044846">
                <a:moveTo>
                  <a:pt x="0" y="0"/>
                </a:moveTo>
                <a:lnTo>
                  <a:pt x="2571093" y="0"/>
                </a:lnTo>
                <a:lnTo>
                  <a:pt x="2571093" y="2044846"/>
                </a:lnTo>
                <a:lnTo>
                  <a:pt x="0" y="20448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62585" t="-105196"/>
            </a:stretch>
          </a:blipFill>
        </p:spPr>
      </p:sp>
      <p:sp>
        <p:nvSpPr>
          <p:cNvPr id="6" name="Freeform 6"/>
          <p:cNvSpPr/>
          <p:nvPr/>
        </p:nvSpPr>
        <p:spPr>
          <a:xfrm rot="5400000" flipV="1">
            <a:off x="-105071" y="105071"/>
            <a:ext cx="3547783" cy="3337641"/>
          </a:xfrm>
          <a:custGeom>
            <a:avLst/>
            <a:gdLst/>
            <a:ahLst/>
            <a:cxnLst/>
            <a:rect l="l" t="t" r="r" b="b"/>
            <a:pathLst>
              <a:path w="3547783" h="3337641">
                <a:moveTo>
                  <a:pt x="0" y="3337641"/>
                </a:moveTo>
                <a:lnTo>
                  <a:pt x="3547783" y="3337641"/>
                </a:lnTo>
                <a:lnTo>
                  <a:pt x="3547783" y="0"/>
                </a:lnTo>
                <a:lnTo>
                  <a:pt x="0" y="0"/>
                </a:lnTo>
                <a:lnTo>
                  <a:pt x="0" y="333764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31086" t="-29760"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5104490" y="0"/>
            <a:ext cx="3231130" cy="3013763"/>
          </a:xfrm>
          <a:custGeom>
            <a:avLst/>
            <a:gdLst/>
            <a:ahLst/>
            <a:cxnLst/>
            <a:rect l="l" t="t" r="r" b="b"/>
            <a:pathLst>
              <a:path w="3231130" h="3013763">
                <a:moveTo>
                  <a:pt x="3231130" y="3013763"/>
                </a:moveTo>
                <a:lnTo>
                  <a:pt x="0" y="3013763"/>
                </a:lnTo>
                <a:lnTo>
                  <a:pt x="0" y="0"/>
                </a:lnTo>
                <a:lnTo>
                  <a:pt x="3231130" y="0"/>
                </a:lnTo>
                <a:lnTo>
                  <a:pt x="3231130" y="301376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l="-40130" t="-30204" b="-992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2257" y="8952564"/>
            <a:ext cx="692886" cy="611472"/>
          </a:xfrm>
          <a:custGeom>
            <a:avLst/>
            <a:gdLst/>
            <a:ahLst/>
            <a:cxnLst/>
            <a:rect l="l" t="t" r="r" b="b"/>
            <a:pathLst>
              <a:path w="692886" h="611472">
                <a:moveTo>
                  <a:pt x="0" y="0"/>
                </a:moveTo>
                <a:lnTo>
                  <a:pt x="692886" y="0"/>
                </a:lnTo>
                <a:lnTo>
                  <a:pt x="692886" y="611472"/>
                </a:lnTo>
                <a:lnTo>
                  <a:pt x="0" y="6114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689879" y="8057463"/>
            <a:ext cx="418564" cy="369382"/>
          </a:xfrm>
          <a:custGeom>
            <a:avLst/>
            <a:gdLst/>
            <a:ahLst/>
            <a:cxnLst/>
            <a:rect l="l" t="t" r="r" b="b"/>
            <a:pathLst>
              <a:path w="418564" h="369382">
                <a:moveTo>
                  <a:pt x="0" y="0"/>
                </a:moveTo>
                <a:lnTo>
                  <a:pt x="418563" y="0"/>
                </a:lnTo>
                <a:lnTo>
                  <a:pt x="418563" y="369382"/>
                </a:lnTo>
                <a:lnTo>
                  <a:pt x="0" y="3693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8516785" y="8967500"/>
            <a:ext cx="1254429" cy="581599"/>
          </a:xfrm>
          <a:custGeom>
            <a:avLst/>
            <a:gdLst/>
            <a:ahLst/>
            <a:cxnLst/>
            <a:rect l="l" t="t" r="r" b="b"/>
            <a:pathLst>
              <a:path w="1254429" h="581599">
                <a:moveTo>
                  <a:pt x="0" y="0"/>
                </a:moveTo>
                <a:lnTo>
                  <a:pt x="1254430" y="0"/>
                </a:lnTo>
                <a:lnTo>
                  <a:pt x="1254430" y="581600"/>
                </a:lnTo>
                <a:lnTo>
                  <a:pt x="0" y="5816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8938507" y="59737"/>
            <a:ext cx="410987" cy="1937926"/>
          </a:xfrm>
          <a:custGeom>
            <a:avLst/>
            <a:gdLst/>
            <a:ahLst/>
            <a:cxnLst/>
            <a:rect l="l" t="t" r="r" b="b"/>
            <a:pathLst>
              <a:path w="410987" h="1937926">
                <a:moveTo>
                  <a:pt x="0" y="0"/>
                </a:moveTo>
                <a:lnTo>
                  <a:pt x="410986" y="0"/>
                </a:lnTo>
                <a:lnTo>
                  <a:pt x="410986" y="1937926"/>
                </a:lnTo>
                <a:lnTo>
                  <a:pt x="0" y="19379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r="-11398"/>
            </a:stretch>
          </a:blipFill>
        </p:spPr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7E4F10AE-D73C-4889-9CEF-440420ACDC5E}"/>
              </a:ext>
            </a:extLst>
          </p:cNvPr>
          <p:cNvSpPr txBox="1"/>
          <p:nvPr/>
        </p:nvSpPr>
        <p:spPr>
          <a:xfrm>
            <a:off x="1179279" y="3734170"/>
            <a:ext cx="15929442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7000" b="1" spc="225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ĐỔI: CHĂM HỌC CHĂM LÀM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D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7210448">
            <a:off x="1794788" y="942561"/>
            <a:ext cx="1871481" cy="1796622"/>
          </a:xfrm>
          <a:custGeom>
            <a:avLst/>
            <a:gdLst/>
            <a:ahLst/>
            <a:cxnLst/>
            <a:rect l="l" t="t" r="r" b="b"/>
            <a:pathLst>
              <a:path w="1871481" h="1796622">
                <a:moveTo>
                  <a:pt x="0" y="0"/>
                </a:moveTo>
                <a:lnTo>
                  <a:pt x="1871481" y="0"/>
                </a:lnTo>
                <a:lnTo>
                  <a:pt x="1871481" y="1796622"/>
                </a:lnTo>
                <a:lnTo>
                  <a:pt x="0" y="17966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0" y="8370156"/>
            <a:ext cx="1818652" cy="1916844"/>
          </a:xfrm>
          <a:custGeom>
            <a:avLst/>
            <a:gdLst/>
            <a:ahLst/>
            <a:cxnLst/>
            <a:rect l="l" t="t" r="r" b="b"/>
            <a:pathLst>
              <a:path w="1818652" h="1916844">
                <a:moveTo>
                  <a:pt x="1818652" y="0"/>
                </a:moveTo>
                <a:lnTo>
                  <a:pt x="0" y="0"/>
                </a:lnTo>
                <a:lnTo>
                  <a:pt x="0" y="1916844"/>
                </a:lnTo>
                <a:lnTo>
                  <a:pt x="1818652" y="1916844"/>
                </a:lnTo>
                <a:lnTo>
                  <a:pt x="18186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24080" b="-1536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086061" y="3787348"/>
            <a:ext cx="7254794" cy="4582808"/>
            <a:chOff x="0" y="0"/>
            <a:chExt cx="3622362" cy="2288224"/>
          </a:xfrm>
        </p:grpSpPr>
        <p:sp>
          <p:nvSpPr>
            <p:cNvPr id="6" name="Freeform 6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EFAC91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76041" y="3623054"/>
            <a:ext cx="7254794" cy="4582808"/>
            <a:chOff x="0" y="0"/>
            <a:chExt cx="3622362" cy="2288224"/>
          </a:xfrm>
        </p:grpSpPr>
        <p:sp>
          <p:nvSpPr>
            <p:cNvPr id="8" name="Freeform 8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871887" y="3787348"/>
            <a:ext cx="7254794" cy="4582808"/>
            <a:chOff x="0" y="0"/>
            <a:chExt cx="3622362" cy="2288224"/>
          </a:xfrm>
        </p:grpSpPr>
        <p:sp>
          <p:nvSpPr>
            <p:cNvPr id="10" name="Freeform 10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EFAC9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0061867" y="3623054"/>
            <a:ext cx="7254794" cy="4582808"/>
            <a:chOff x="0" y="0"/>
            <a:chExt cx="3622362" cy="2288224"/>
          </a:xfrm>
        </p:grpSpPr>
        <p:sp>
          <p:nvSpPr>
            <p:cNvPr id="12" name="Freeform 12"/>
            <p:cNvSpPr/>
            <p:nvPr/>
          </p:nvSpPr>
          <p:spPr>
            <a:xfrm>
              <a:off x="0" y="-4262"/>
              <a:ext cx="3630108" cy="2294710"/>
            </a:xfrm>
            <a:custGeom>
              <a:avLst/>
              <a:gdLst/>
              <a:ahLst/>
              <a:cxnLst/>
              <a:rect l="l" t="t" r="r" b="b"/>
              <a:pathLst>
                <a:path w="3630108" h="2294710">
                  <a:moveTo>
                    <a:pt x="2691208" y="2283522"/>
                  </a:moveTo>
                  <a:cubicBezTo>
                    <a:pt x="2691208" y="2283522"/>
                    <a:pt x="2271456" y="2294709"/>
                    <a:pt x="1808871" y="2292088"/>
                  </a:cubicBezTo>
                  <a:cubicBezTo>
                    <a:pt x="1635190" y="2289925"/>
                    <a:pt x="1057073" y="2282101"/>
                    <a:pt x="1057073" y="2282101"/>
                  </a:cubicBezTo>
                  <a:cubicBezTo>
                    <a:pt x="812931" y="2273267"/>
                    <a:pt x="565145" y="2256285"/>
                    <a:pt x="398404" y="2198108"/>
                  </a:cubicBezTo>
                  <a:cubicBezTo>
                    <a:pt x="120505" y="2101146"/>
                    <a:pt x="0" y="1923618"/>
                    <a:pt x="0" y="905351"/>
                  </a:cubicBezTo>
                  <a:lnTo>
                    <a:pt x="0" y="9053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730715" y="7673"/>
                  </a:cubicBezTo>
                  <a:cubicBezTo>
                    <a:pt x="2052529" y="0"/>
                    <a:pt x="2516456" y="7673"/>
                    <a:pt x="2516456" y="7673"/>
                  </a:cubicBezTo>
                  <a:cubicBezTo>
                    <a:pt x="2884764" y="15152"/>
                    <a:pt x="3248077" y="84484"/>
                    <a:pt x="3445817" y="207066"/>
                  </a:cubicBezTo>
                  <a:cubicBezTo>
                    <a:pt x="3596834" y="300683"/>
                    <a:pt x="3630108" y="425358"/>
                    <a:pt x="3620968" y="905351"/>
                  </a:cubicBezTo>
                  <a:lnTo>
                    <a:pt x="3620968" y="905362"/>
                  </a:lnTo>
                  <a:cubicBezTo>
                    <a:pt x="3620968" y="2041583"/>
                    <a:pt x="3337971" y="2255681"/>
                    <a:pt x="2691208" y="2283522"/>
                  </a:cubicBezTo>
                  <a:close/>
                </a:path>
              </a:pathLst>
            </a:custGeom>
            <a:solidFill>
              <a:srgbClr val="FAF9F5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6329099" y="4255356"/>
            <a:ext cx="982234" cy="539336"/>
          </a:xfrm>
          <a:custGeom>
            <a:avLst/>
            <a:gdLst/>
            <a:ahLst/>
            <a:cxnLst/>
            <a:rect l="l" t="t" r="r" b="b"/>
            <a:pathLst>
              <a:path w="982234" h="539336">
                <a:moveTo>
                  <a:pt x="0" y="0"/>
                </a:moveTo>
                <a:lnTo>
                  <a:pt x="982234" y="0"/>
                </a:lnTo>
                <a:lnTo>
                  <a:pt x="982234" y="539336"/>
                </a:lnTo>
                <a:lnTo>
                  <a:pt x="0" y="539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213513" y="7212344"/>
            <a:ext cx="982234" cy="539336"/>
          </a:xfrm>
          <a:custGeom>
            <a:avLst/>
            <a:gdLst/>
            <a:ahLst/>
            <a:cxnLst/>
            <a:rect l="l" t="t" r="r" b="b"/>
            <a:pathLst>
              <a:path w="982234" h="539336">
                <a:moveTo>
                  <a:pt x="0" y="0"/>
                </a:moveTo>
                <a:lnTo>
                  <a:pt x="982234" y="0"/>
                </a:lnTo>
                <a:lnTo>
                  <a:pt x="982234" y="539336"/>
                </a:lnTo>
                <a:lnTo>
                  <a:pt x="0" y="5393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4619460" y="7132779"/>
            <a:ext cx="187997" cy="886462"/>
          </a:xfrm>
          <a:custGeom>
            <a:avLst/>
            <a:gdLst/>
            <a:ahLst/>
            <a:cxnLst/>
            <a:rect l="l" t="t" r="r" b="b"/>
            <a:pathLst>
              <a:path w="187997" h="886462">
                <a:moveTo>
                  <a:pt x="0" y="0"/>
                </a:moveTo>
                <a:lnTo>
                  <a:pt x="187996" y="0"/>
                </a:lnTo>
                <a:lnTo>
                  <a:pt x="187996" y="886462"/>
                </a:lnTo>
                <a:lnTo>
                  <a:pt x="0" y="8864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11398"/>
            </a:stretch>
          </a:blipFill>
        </p:spPr>
      </p:sp>
      <p:sp>
        <p:nvSpPr>
          <p:cNvPr id="16" name="Freeform 16"/>
          <p:cNvSpPr/>
          <p:nvPr/>
        </p:nvSpPr>
        <p:spPr>
          <a:xfrm rot="5400000">
            <a:off x="13595266" y="4175792"/>
            <a:ext cx="187997" cy="886462"/>
          </a:xfrm>
          <a:custGeom>
            <a:avLst/>
            <a:gdLst/>
            <a:ahLst/>
            <a:cxnLst/>
            <a:rect l="l" t="t" r="r" b="b"/>
            <a:pathLst>
              <a:path w="187997" h="886462">
                <a:moveTo>
                  <a:pt x="0" y="0"/>
                </a:moveTo>
                <a:lnTo>
                  <a:pt x="187996" y="0"/>
                </a:lnTo>
                <a:lnTo>
                  <a:pt x="187996" y="886461"/>
                </a:lnTo>
                <a:lnTo>
                  <a:pt x="0" y="8864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r="-11398"/>
            </a:stretch>
          </a:blipFill>
        </p:spPr>
      </p:sp>
      <p:sp>
        <p:nvSpPr>
          <p:cNvPr id="17" name="Freeform 17"/>
          <p:cNvSpPr/>
          <p:nvPr/>
        </p:nvSpPr>
        <p:spPr>
          <a:xfrm rot="-292759">
            <a:off x="748458" y="3307760"/>
            <a:ext cx="940445" cy="901117"/>
          </a:xfrm>
          <a:custGeom>
            <a:avLst/>
            <a:gdLst/>
            <a:ahLst/>
            <a:cxnLst/>
            <a:rect l="l" t="t" r="r" b="b"/>
            <a:pathLst>
              <a:path w="940445" h="901117">
                <a:moveTo>
                  <a:pt x="0" y="0"/>
                </a:moveTo>
                <a:lnTo>
                  <a:pt x="940445" y="0"/>
                </a:lnTo>
                <a:lnTo>
                  <a:pt x="940445" y="901117"/>
                </a:lnTo>
                <a:lnTo>
                  <a:pt x="0" y="9011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17083510" y="8659962"/>
            <a:ext cx="1276455" cy="591811"/>
          </a:xfrm>
          <a:custGeom>
            <a:avLst/>
            <a:gdLst/>
            <a:ahLst/>
            <a:cxnLst/>
            <a:rect l="l" t="t" r="r" b="b"/>
            <a:pathLst>
              <a:path w="1276455" h="591811">
                <a:moveTo>
                  <a:pt x="0" y="0"/>
                </a:moveTo>
                <a:lnTo>
                  <a:pt x="1276455" y="0"/>
                </a:lnTo>
                <a:lnTo>
                  <a:pt x="1276455" y="591811"/>
                </a:lnTo>
                <a:lnTo>
                  <a:pt x="0" y="59181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0800000">
            <a:off x="15436297" y="3444"/>
            <a:ext cx="2867203" cy="2372346"/>
          </a:xfrm>
          <a:custGeom>
            <a:avLst/>
            <a:gdLst/>
            <a:ahLst/>
            <a:cxnLst/>
            <a:rect l="l" t="t" r="r" b="b"/>
            <a:pathLst>
              <a:path w="2867203" h="2372346">
                <a:moveTo>
                  <a:pt x="0" y="0"/>
                </a:moveTo>
                <a:lnTo>
                  <a:pt x="2867203" y="0"/>
                </a:lnTo>
                <a:lnTo>
                  <a:pt x="2867203" y="2372347"/>
                </a:lnTo>
                <a:lnTo>
                  <a:pt x="0" y="237234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l="-35557" r="-2" b="-29840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58765" y="4902903"/>
            <a:ext cx="5924899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CHUẨN BỊ</a:t>
            </a:r>
            <a:endParaRPr lang="en-US" sz="4000" b="1" spc="-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xmlns="" id="{2D0180B1-B220-47E5-8CB2-B083F99FD0A6}"/>
              </a:ext>
            </a:extLst>
          </p:cNvPr>
          <p:cNvSpPr txBox="1"/>
          <p:nvPr/>
        </p:nvSpPr>
        <p:spPr>
          <a:xfrm>
            <a:off x="4994505" y="620845"/>
            <a:ext cx="8512535" cy="1621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560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3" name="TextBox 20">
            <a:extLst>
              <a:ext uri="{FF2B5EF4-FFF2-40B4-BE49-F238E27FC236}">
                <a16:creationId xmlns:a16="http://schemas.microsoft.com/office/drawing/2014/main" xmlns="" id="{58FD90D8-802C-411D-8FBB-1F48F6C5F4F9}"/>
              </a:ext>
            </a:extLst>
          </p:cNvPr>
          <p:cNvSpPr txBox="1"/>
          <p:nvPr/>
        </p:nvSpPr>
        <p:spPr>
          <a:xfrm>
            <a:off x="10544591" y="4877316"/>
            <a:ext cx="5924899" cy="1732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spc="-24" dirty="0">
                <a:latin typeface="Arial" panose="020B0604020202020204" pitchFamily="34" charset="0"/>
                <a:cs typeface="Arial" panose="020B0604020202020204" pitchFamily="34" charset="0"/>
              </a:rPr>
              <a:t>TRAO ĐỔI</a:t>
            </a:r>
            <a:endParaRPr lang="en-US" sz="4000" b="1" spc="-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521</Words>
  <Application>Microsoft Office PowerPoint</Application>
  <PresentationFormat>Custom</PresentationFormat>
  <Paragraphs>55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Pastel Abstract Cute Creative Portofolio Presentation</dc:title>
  <cp:lastModifiedBy>Admin</cp:lastModifiedBy>
  <cp:revision>25</cp:revision>
  <dcterms:created xsi:type="dcterms:W3CDTF">2006-08-16T00:00:00Z</dcterms:created>
  <dcterms:modified xsi:type="dcterms:W3CDTF">2023-09-24T14:22:22Z</dcterms:modified>
  <dc:identifier>DAFpz1eeOKw</dc:identifier>
</cp:coreProperties>
</file>