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0"/>
  </p:notesMasterIdLst>
  <p:sldIdLst>
    <p:sldId id="256" r:id="rId2"/>
    <p:sldId id="259" r:id="rId3"/>
    <p:sldId id="315" r:id="rId4"/>
    <p:sldId id="258" r:id="rId5"/>
    <p:sldId id="267" r:id="rId6"/>
    <p:sldId id="257" r:id="rId7"/>
    <p:sldId id="261" r:id="rId8"/>
    <p:sldId id="311" r:id="rId9"/>
    <p:sldId id="271" r:id="rId10"/>
    <p:sldId id="262" r:id="rId11"/>
    <p:sldId id="260" r:id="rId12"/>
    <p:sldId id="313" r:id="rId13"/>
    <p:sldId id="270" r:id="rId14"/>
    <p:sldId id="264" r:id="rId15"/>
    <p:sldId id="291" r:id="rId16"/>
    <p:sldId id="314" r:id="rId17"/>
    <p:sldId id="263" r:id="rId18"/>
    <p:sldId id="285" r:id="rId19"/>
  </p:sldIdLst>
  <p:sldSz cx="9144000" cy="5143500" type="screen16x9"/>
  <p:notesSz cx="6858000" cy="9144000"/>
  <p:embeddedFontLst>
    <p:embeddedFont>
      <p:font typeface="Anaheim" panose="020B0604020202020204" charset="0"/>
      <p:regular r:id="rId21"/>
    </p:embeddedFont>
    <p:embeddedFont>
      <p:font typeface="Bebas Neue" panose="020B0606020202050201" pitchFamily="34" charset="0"/>
      <p:regular r:id="rId22"/>
    </p:embeddedFont>
    <p:embeddedFont>
      <p:font typeface="DM Sans" pitchFamily="2" charset="0"/>
      <p:regular r:id="rId23"/>
      <p:bold r:id="rId24"/>
      <p:italic r:id="rId25"/>
      <p:boldItalic r:id="rId26"/>
    </p:embeddedFont>
    <p:embeddedFont>
      <p:font typeface="Figtree Medium" panose="020B0604020202020204" charset="0"/>
      <p:regular r:id="rId27"/>
      <p:bold r:id="rId28"/>
      <p:italic r:id="rId29"/>
      <p:boldItalic r:id="rId30"/>
    </p:embeddedFont>
    <p:embeddedFont>
      <p:font typeface="Kumbh Sans" panose="020B0604020202020204" charset="0"/>
      <p:regular r:id="rId31"/>
      <p:bold r:id="rId32"/>
    </p:embeddedFont>
    <p:embeddedFont>
      <p:font typeface="Kumbh Sans SemiBold" panose="020B0604020202020204" charset="0"/>
      <p:regular r:id="rId33"/>
      <p:bold r:id="rId34"/>
    </p:embeddedFont>
    <p:embeddedFont>
      <p:font typeface="Livvic Medium" pitchFamily="2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0530C9-22B2-4D2B-AE65-2F7E94ABB395}">
  <a:tblStyle styleId="{E90530C9-22B2-4D2B-AE65-2F7E94ABB3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73C7EC7-DBCA-4D8C-8FB6-140390C942D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1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5bd3862f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45bd3862f9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466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45c5c91233_2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245c5c91233_2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7" name="Google Shape;2147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803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g1e2f47d7fbe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2" name="Google Shape;1952;g1e2f47d7fbe_0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45bd3862f9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45bd3862f9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866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83275" y="1126025"/>
            <a:ext cx="6177300" cy="23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>
                <a:solidFill>
                  <a:srgbClr val="312F6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05475" y="3636225"/>
            <a:ext cx="4332900" cy="4827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007013" y="1499627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2"/>
          </p:nvPr>
        </p:nvSpPr>
        <p:spPr>
          <a:xfrm>
            <a:off x="3007063" y="2399803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3007013" y="3300499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4"/>
          </p:nvPr>
        </p:nvSpPr>
        <p:spPr>
          <a:xfrm>
            <a:off x="3007063" y="4205000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5" hasCustomPrompt="1"/>
          </p:nvPr>
        </p:nvSpPr>
        <p:spPr>
          <a:xfrm>
            <a:off x="1938041" y="1211775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6" hasCustomPrompt="1"/>
          </p:nvPr>
        </p:nvSpPr>
        <p:spPr>
          <a:xfrm>
            <a:off x="1938026" y="3012105"/>
            <a:ext cx="770400" cy="645300"/>
          </a:xfrm>
          <a:prstGeom prst="rect">
            <a:avLst/>
          </a:prstGeom>
          <a:solidFill>
            <a:schemeClr val="accent6"/>
          </a:solidFill>
          <a:ln w="3810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7" hasCustomPrompt="1"/>
          </p:nvPr>
        </p:nvSpPr>
        <p:spPr>
          <a:xfrm>
            <a:off x="1938026" y="2111932"/>
            <a:ext cx="770400" cy="6453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8" hasCustomPrompt="1"/>
          </p:nvPr>
        </p:nvSpPr>
        <p:spPr>
          <a:xfrm>
            <a:off x="1938026" y="3916602"/>
            <a:ext cx="770400" cy="645300"/>
          </a:xfrm>
          <a:prstGeom prst="rect">
            <a:avLst/>
          </a:pr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9"/>
          </p:nvPr>
        </p:nvSpPr>
        <p:spPr>
          <a:xfrm>
            <a:off x="3007013" y="1167750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3007051" y="206792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4"/>
          </p:nvPr>
        </p:nvSpPr>
        <p:spPr>
          <a:xfrm>
            <a:off x="3007013" y="2968095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3007051" y="387259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351175" y="46427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8521400" y="27225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7330000" y="153101"/>
            <a:ext cx="225289" cy="28638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623225" y="3170110"/>
            <a:ext cx="180035" cy="2288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/>
          <p:nvPr/>
        </p:nvSpPr>
        <p:spPr>
          <a:xfrm rot="9899796">
            <a:off x="7920947" y="-879719"/>
            <a:ext cx="1683535" cy="235204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1144475" y="1802700"/>
            <a:ext cx="48159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 idx="2" hasCustomPrompt="1"/>
          </p:nvPr>
        </p:nvSpPr>
        <p:spPr>
          <a:xfrm>
            <a:off x="6311675" y="1802698"/>
            <a:ext cx="1541100" cy="1538100"/>
          </a:xfrm>
          <a:prstGeom prst="rect">
            <a:avLst/>
          </a:prstGeom>
          <a:solidFill>
            <a:schemeClr val="accent6"/>
          </a:solidFill>
          <a:ln w="3810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1291225" y="2881200"/>
            <a:ext cx="46692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title"/>
          </p:nvPr>
        </p:nvSpPr>
        <p:spPr>
          <a:xfrm>
            <a:off x="720000" y="727188"/>
            <a:ext cx="3519600" cy="25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720000" y="3519013"/>
            <a:ext cx="35196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>
            <a:spLocks noGrp="1"/>
          </p:cNvSpPr>
          <p:nvPr>
            <p:ph type="pic" idx="2"/>
          </p:nvPr>
        </p:nvSpPr>
        <p:spPr>
          <a:xfrm>
            <a:off x="5273100" y="533875"/>
            <a:ext cx="3157800" cy="40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1"/>
          </p:nvPr>
        </p:nvSpPr>
        <p:spPr>
          <a:xfrm>
            <a:off x="3210590" y="3468413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subTitle" idx="2"/>
          </p:nvPr>
        </p:nvSpPr>
        <p:spPr>
          <a:xfrm>
            <a:off x="3210582" y="1821538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3"/>
          </p:nvPr>
        </p:nvSpPr>
        <p:spPr>
          <a:xfrm>
            <a:off x="3210597" y="1338837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4"/>
          </p:nvPr>
        </p:nvSpPr>
        <p:spPr>
          <a:xfrm>
            <a:off x="3210610" y="2985712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4"/>
          <p:cNvSpPr/>
          <p:nvPr/>
        </p:nvSpPr>
        <p:spPr>
          <a:xfrm>
            <a:off x="7410563" y="45711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4"/>
          <p:cNvSpPr/>
          <p:nvPr/>
        </p:nvSpPr>
        <p:spPr>
          <a:xfrm>
            <a:off x="8614908" y="2517676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"/>
          <p:cNvSpPr/>
          <p:nvPr/>
        </p:nvSpPr>
        <p:spPr>
          <a:xfrm>
            <a:off x="8801458" y="4743351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4"/>
          <p:cNvSpPr/>
          <p:nvPr/>
        </p:nvSpPr>
        <p:spPr>
          <a:xfrm>
            <a:off x="2573275" y="4734899"/>
            <a:ext cx="224049" cy="28494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/>
          <p:nvPr/>
        </p:nvSpPr>
        <p:spPr>
          <a:xfrm>
            <a:off x="7473850" y="123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subTitle" idx="1"/>
          </p:nvPr>
        </p:nvSpPr>
        <p:spPr>
          <a:xfrm>
            <a:off x="1527300" y="15914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ubTitle" idx="2"/>
          </p:nvPr>
        </p:nvSpPr>
        <p:spPr>
          <a:xfrm>
            <a:off x="1527300" y="30392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5"/>
          <p:cNvSpPr/>
          <p:nvPr/>
        </p:nvSpPr>
        <p:spPr>
          <a:xfrm>
            <a:off x="7353375" y="4691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5"/>
          <p:cNvSpPr/>
          <p:nvPr/>
        </p:nvSpPr>
        <p:spPr>
          <a:xfrm>
            <a:off x="90371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5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5"/>
          <p:cNvSpPr/>
          <p:nvPr/>
        </p:nvSpPr>
        <p:spPr>
          <a:xfrm>
            <a:off x="8810952" y="3917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25"/>
          <p:cNvGrpSpPr/>
          <p:nvPr/>
        </p:nvGrpSpPr>
        <p:grpSpPr>
          <a:xfrm rot="-2700000">
            <a:off x="8354076" y="2398790"/>
            <a:ext cx="609810" cy="572684"/>
            <a:chOff x="10900125" y="2923225"/>
            <a:chExt cx="484550" cy="455050"/>
          </a:xfrm>
        </p:grpSpPr>
        <p:sp>
          <p:nvSpPr>
            <p:cNvPr id="214" name="Google Shape;214;p25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5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25"/>
          <p:cNvSpPr/>
          <p:nvPr/>
        </p:nvSpPr>
        <p:spPr>
          <a:xfrm>
            <a:off x="7952026" y="-830078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 rot="3313430" flipH="1">
            <a:off x="-822087" y="-102999"/>
            <a:ext cx="1453041" cy="120723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/>
          <p:nvPr/>
        </p:nvSpPr>
        <p:spPr>
          <a:xfrm>
            <a:off x="7111900" y="1426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subTitle" idx="1"/>
          </p:nvPr>
        </p:nvSpPr>
        <p:spPr>
          <a:xfrm>
            <a:off x="101382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subTitle" idx="2"/>
          </p:nvPr>
        </p:nvSpPr>
        <p:spPr>
          <a:xfrm>
            <a:off x="3484347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3"/>
          </p:nvPr>
        </p:nvSpPr>
        <p:spPr>
          <a:xfrm>
            <a:off x="595487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ubTitle" idx="4"/>
          </p:nvPr>
        </p:nvSpPr>
        <p:spPr>
          <a:xfrm>
            <a:off x="101382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subTitle" idx="5"/>
          </p:nvPr>
        </p:nvSpPr>
        <p:spPr>
          <a:xfrm>
            <a:off x="3484350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subTitle" idx="6"/>
          </p:nvPr>
        </p:nvSpPr>
        <p:spPr>
          <a:xfrm>
            <a:off x="595487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532888" y="46988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/>
          <p:nvPr/>
        </p:nvSpPr>
        <p:spPr>
          <a:xfrm>
            <a:off x="8536688" y="23034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/>
          <p:nvPr/>
        </p:nvSpPr>
        <p:spPr>
          <a:xfrm>
            <a:off x="294763" y="342959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6"/>
          <p:cNvSpPr/>
          <p:nvPr/>
        </p:nvSpPr>
        <p:spPr>
          <a:xfrm flipH="1">
            <a:off x="7758282" y="4696988"/>
            <a:ext cx="219968" cy="279718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/>
          <p:nvPr/>
        </p:nvSpPr>
        <p:spPr>
          <a:xfrm rot="10800000" flipH="1">
            <a:off x="774115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A1CDD2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751500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532888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2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32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303" name="Google Shape;303;p3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/>
          <p:nvPr/>
        </p:nvSpPr>
        <p:spPr>
          <a:xfrm>
            <a:off x="7277175" y="1211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3"/>
          <p:cNvSpPr/>
          <p:nvPr/>
        </p:nvSpPr>
        <p:spPr>
          <a:xfrm>
            <a:off x="51136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3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3"/>
          <p:cNvSpPr/>
          <p:nvPr/>
        </p:nvSpPr>
        <p:spPr>
          <a:xfrm>
            <a:off x="8810952" y="3917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3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3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33"/>
          <p:cNvGrpSpPr/>
          <p:nvPr/>
        </p:nvGrpSpPr>
        <p:grpSpPr>
          <a:xfrm rot="-2700000">
            <a:off x="8354076" y="2398790"/>
            <a:ext cx="609810" cy="572684"/>
            <a:chOff x="10900125" y="2923225"/>
            <a:chExt cx="484550" cy="455050"/>
          </a:xfrm>
        </p:grpSpPr>
        <p:sp>
          <p:nvSpPr>
            <p:cNvPr id="318" name="Google Shape;318;p33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33"/>
          <p:cNvSpPr/>
          <p:nvPr/>
        </p:nvSpPr>
        <p:spPr>
          <a:xfrm>
            <a:off x="7952026" y="-830078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3"/>
          <p:cNvSpPr/>
          <p:nvPr/>
        </p:nvSpPr>
        <p:spPr>
          <a:xfrm rot="3313430" flipH="1">
            <a:off x="-822087" y="-102999"/>
            <a:ext cx="1453041" cy="120723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33"/>
          <p:cNvGrpSpPr/>
          <p:nvPr/>
        </p:nvGrpSpPr>
        <p:grpSpPr>
          <a:xfrm>
            <a:off x="174204" y="4046577"/>
            <a:ext cx="890254" cy="962791"/>
            <a:chOff x="-3072100" y="1722825"/>
            <a:chExt cx="1906325" cy="2061650"/>
          </a:xfrm>
        </p:grpSpPr>
        <p:sp>
          <p:nvSpPr>
            <p:cNvPr id="328" name="Google Shape;328;p33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288550" y="1802700"/>
            <a:ext cx="44595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395950" y="1802698"/>
            <a:ext cx="1541100" cy="15381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288550" y="2881202"/>
            <a:ext cx="44595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8441438" y="2239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13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Char char="■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80F"/>
              </a:buClr>
              <a:buSzPts val="1400"/>
              <a:buFont typeface="Livvic Medium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7952026" y="4342722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10800000" flipH="1">
            <a:off x="-656887" y="4393670"/>
            <a:ext cx="1453078" cy="1207270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/>
          <p:nvPr/>
        </p:nvSpPr>
        <p:spPr>
          <a:xfrm rot="10800000" flipH="1">
            <a:off x="774115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8576925" y="9707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751500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532888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713225" y="460400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370375" y="38456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713225" y="1661713"/>
            <a:ext cx="41460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114700" y="1463250"/>
            <a:ext cx="4914600" cy="22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997550" y="1271750"/>
            <a:ext cx="5148900" cy="13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1997550" y="2435750"/>
            <a:ext cx="5148900" cy="6714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 rot="3313477" flipH="1">
            <a:off x="-911572" y="-28011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149525" y="1746263"/>
            <a:ext cx="4845000" cy="115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2149525" y="2900137"/>
            <a:ext cx="4845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1"/>
          <p:cNvSpPr/>
          <p:nvPr/>
        </p:nvSpPr>
        <p:spPr>
          <a:xfrm rot="599051">
            <a:off x="8342926" y="3517563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/>
          <p:nvPr/>
        </p:nvSpPr>
        <p:spPr>
          <a:xfrm>
            <a:off x="8539163" y="272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/>
          <p:nvPr/>
        </p:nvSpPr>
        <p:spPr>
          <a:xfrm>
            <a:off x="8854163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mbh Sans"/>
              <a:buNone/>
              <a:defRPr sz="35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6" r:id="rId12"/>
    <p:sldLayoutId id="2147483670" r:id="rId13"/>
    <p:sldLayoutId id="2147483671" r:id="rId14"/>
    <p:sldLayoutId id="2147483672" r:id="rId15"/>
    <p:sldLayoutId id="2147483678" r:id="rId16"/>
    <p:sldLayoutId id="2147483679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7"/>
          <p:cNvSpPr/>
          <p:nvPr/>
        </p:nvSpPr>
        <p:spPr>
          <a:xfrm>
            <a:off x="0" y="76200"/>
            <a:ext cx="2122135" cy="246417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7"/>
          <p:cNvSpPr txBox="1">
            <a:spLocks noGrp="1"/>
          </p:cNvSpPr>
          <p:nvPr>
            <p:ph type="ctrTitle"/>
          </p:nvPr>
        </p:nvSpPr>
        <p:spPr>
          <a:xfrm>
            <a:off x="1650653" y="1664288"/>
            <a:ext cx="6177300" cy="17534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400" dirty="0">
                <a:solidFill>
                  <a:srgbClr val="C00000"/>
                </a:solidFill>
                <a:latin typeface="+mn-lt"/>
              </a:rPr>
              <a:t>CHÀO MỪNG CÁC EM ĐẾN VỚI BÀI HỌC HÔM NAY</a:t>
            </a:r>
            <a:endParaRPr sz="34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358" name="Google Shape;358;p37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359" name="Google Shape;359;p37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37"/>
          <p:cNvSpPr/>
          <p:nvPr/>
        </p:nvSpPr>
        <p:spPr>
          <a:xfrm>
            <a:off x="8441438" y="2239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7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7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7"/>
          <p:cNvSpPr/>
          <p:nvPr/>
        </p:nvSpPr>
        <p:spPr>
          <a:xfrm>
            <a:off x="157625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7"/>
          <p:cNvSpPr/>
          <p:nvPr/>
        </p:nvSpPr>
        <p:spPr>
          <a:xfrm>
            <a:off x="1532850" y="4169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37"/>
          <p:cNvGrpSpPr/>
          <p:nvPr/>
        </p:nvGrpSpPr>
        <p:grpSpPr>
          <a:xfrm>
            <a:off x="7468542" y="3119825"/>
            <a:ext cx="1355987" cy="1844573"/>
            <a:chOff x="9898625" y="1841950"/>
            <a:chExt cx="2427040" cy="3301545"/>
          </a:xfrm>
        </p:grpSpPr>
        <p:sp>
          <p:nvSpPr>
            <p:cNvPr id="367" name="Google Shape;367;p37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37"/>
          <p:cNvGrpSpPr/>
          <p:nvPr/>
        </p:nvGrpSpPr>
        <p:grpSpPr>
          <a:xfrm>
            <a:off x="171535" y="204185"/>
            <a:ext cx="876767" cy="1104755"/>
            <a:chOff x="11435300" y="1056650"/>
            <a:chExt cx="568775" cy="716675"/>
          </a:xfrm>
        </p:grpSpPr>
        <p:sp>
          <p:nvSpPr>
            <p:cNvPr id="429" name="Google Shape;429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37"/>
          <p:cNvGrpSpPr/>
          <p:nvPr/>
        </p:nvGrpSpPr>
        <p:grpSpPr>
          <a:xfrm rot="-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440" name="Google Shape;440;p37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37"/>
          <p:cNvGrpSpPr/>
          <p:nvPr/>
        </p:nvGrpSpPr>
        <p:grpSpPr>
          <a:xfrm rot="2700000">
            <a:off x="358364" y="2164950"/>
            <a:ext cx="817896" cy="813580"/>
            <a:chOff x="10440625" y="1291025"/>
            <a:chExt cx="630000" cy="626675"/>
          </a:xfrm>
        </p:grpSpPr>
        <p:sp>
          <p:nvSpPr>
            <p:cNvPr id="448" name="Google Shape;448;p37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3"/>
          <p:cNvSpPr txBox="1">
            <a:spLocks noGrp="1"/>
          </p:cNvSpPr>
          <p:nvPr>
            <p:ph type="title"/>
          </p:nvPr>
        </p:nvSpPr>
        <p:spPr>
          <a:xfrm>
            <a:off x="3454566" y="281897"/>
            <a:ext cx="22348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C00000"/>
                </a:solidFill>
                <a:latin typeface="+mn-lt"/>
              </a:rPr>
              <a:t>CHUẨN BỊ</a:t>
            </a:r>
            <a:endParaRPr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79" name="Google Shape;779;p43"/>
          <p:cNvSpPr/>
          <p:nvPr/>
        </p:nvSpPr>
        <p:spPr>
          <a:xfrm>
            <a:off x="7782288" y="22373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3"/>
          <p:cNvSpPr/>
          <p:nvPr/>
        </p:nvSpPr>
        <p:spPr>
          <a:xfrm>
            <a:off x="6406438" y="26301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3"/>
          <p:cNvSpPr/>
          <p:nvPr/>
        </p:nvSpPr>
        <p:spPr>
          <a:xfrm>
            <a:off x="7468538" y="47706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Hướng dẫn làm chậu hoa handmade bằng giấy cứng cực xinh">
            <a:extLst>
              <a:ext uri="{FF2B5EF4-FFF2-40B4-BE49-F238E27FC236}">
                <a16:creationId xmlns:a16="http://schemas.microsoft.com/office/drawing/2014/main" id="{625BCA08-5A5B-4ACD-8A1B-CDE3BB25E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51"/>
          <a:stretch/>
        </p:blipFill>
        <p:spPr bwMode="auto">
          <a:xfrm>
            <a:off x="3692940" y="1520185"/>
            <a:ext cx="2580686" cy="137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Hướng dẫn làm chậu hoa handmade bằng giấy cứng cực xinh">
            <a:extLst>
              <a:ext uri="{FF2B5EF4-FFF2-40B4-BE49-F238E27FC236}">
                <a16:creationId xmlns:a16="http://schemas.microsoft.com/office/drawing/2014/main" id="{96B79206-5C5D-409F-BD68-1C3C7BD60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1"/>
          <a:stretch/>
        </p:blipFill>
        <p:spPr bwMode="auto">
          <a:xfrm>
            <a:off x="355300" y="1520185"/>
            <a:ext cx="2796267" cy="128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ăng dính 2 mặt 1 cm dài 12 m(30 cuộn/cây) | TTI Group">
            <a:extLst>
              <a:ext uri="{FF2B5EF4-FFF2-40B4-BE49-F238E27FC236}">
                <a16:creationId xmlns:a16="http://schemas.microsoft.com/office/drawing/2014/main" id="{D721BAF3-77A7-4A49-936A-15D1D0F9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983" y="1258018"/>
            <a:ext cx="1648094" cy="16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F0A76A-6B45-4BF7-B737-F048B90567D4}"/>
              </a:ext>
            </a:extLst>
          </p:cNvPr>
          <p:cNvSpPr txBox="1"/>
          <p:nvPr/>
        </p:nvSpPr>
        <p:spPr>
          <a:xfrm>
            <a:off x="644300" y="2875306"/>
            <a:ext cx="2218266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dirty="0">
                <a:solidFill>
                  <a:srgbClr val="081C36"/>
                </a:solidFill>
                <a:latin typeface="+mn-lt"/>
              </a:rPr>
              <a:t>C</a:t>
            </a:r>
            <a:r>
              <a:rPr lang="vi-VN" sz="1600" b="0" i="0" dirty="0">
                <a:solidFill>
                  <a:srgbClr val="081C36"/>
                </a:solidFill>
                <a:effectLst/>
                <a:latin typeface="+mn-lt"/>
              </a:rPr>
              <a:t>ây hoa (</a:t>
            </a:r>
            <a:r>
              <a:rPr lang="vi-VN" sz="1600" b="0" i="0" dirty="0" err="1">
                <a:solidFill>
                  <a:srgbClr val="081C36"/>
                </a:solidFill>
                <a:effectLst/>
                <a:latin typeface="+mn-lt"/>
              </a:rPr>
              <a:t>có</a:t>
            </a:r>
            <a:r>
              <a:rPr lang="vi-VN" sz="16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1600" b="0" i="0" dirty="0" err="1">
                <a:solidFill>
                  <a:srgbClr val="081C36"/>
                </a:solidFill>
                <a:effectLst/>
                <a:latin typeface="+mn-lt"/>
              </a:rPr>
              <a:t>gốc</a:t>
            </a:r>
            <a:r>
              <a:rPr lang="vi-VN" sz="1600" b="0" i="0" dirty="0">
                <a:solidFill>
                  <a:srgbClr val="081C36"/>
                </a:solidFill>
                <a:effectLst/>
                <a:latin typeface="+mn-lt"/>
              </a:rPr>
              <a:t>, </a:t>
            </a:r>
            <a:r>
              <a:rPr lang="vi-VN" sz="1600" b="0" i="0" dirty="0" err="1">
                <a:solidFill>
                  <a:srgbClr val="081C36"/>
                </a:solidFill>
                <a:effectLst/>
                <a:latin typeface="+mn-lt"/>
              </a:rPr>
              <a:t>cành</a:t>
            </a:r>
            <a:r>
              <a:rPr lang="vi-VN" sz="16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1600" b="0" i="0" dirty="0" err="1">
                <a:solidFill>
                  <a:srgbClr val="081C36"/>
                </a:solidFill>
                <a:effectLst/>
                <a:latin typeface="+mn-lt"/>
              </a:rPr>
              <a:t>lá</a:t>
            </a:r>
            <a:r>
              <a:rPr lang="vi-VN" sz="1600" b="0" i="0" dirty="0">
                <a:solidFill>
                  <a:srgbClr val="081C36"/>
                </a:solidFill>
                <a:effectLst/>
                <a:latin typeface="+mn-lt"/>
              </a:rPr>
              <a:t>), 1 </a:t>
            </a:r>
            <a:r>
              <a:rPr lang="vi-VN" sz="1600" b="0" i="0" dirty="0" err="1">
                <a:solidFill>
                  <a:srgbClr val="081C36"/>
                </a:solidFill>
                <a:effectLst/>
                <a:latin typeface="+mn-lt"/>
              </a:rPr>
              <a:t>chậu</a:t>
            </a:r>
            <a:r>
              <a:rPr lang="vi-VN" sz="1600" b="0" i="0" dirty="0">
                <a:solidFill>
                  <a:srgbClr val="081C36"/>
                </a:solidFill>
                <a:effectLst/>
                <a:latin typeface="+mn-lt"/>
              </a:rPr>
              <a:t> hoa </a:t>
            </a:r>
            <a:r>
              <a:rPr lang="vi-VN" sz="1600" b="0" i="0" dirty="0" err="1">
                <a:solidFill>
                  <a:srgbClr val="081C36"/>
                </a:solidFill>
                <a:effectLst/>
                <a:latin typeface="+mn-lt"/>
              </a:rPr>
              <a:t>viền</a:t>
            </a:r>
            <a:r>
              <a:rPr lang="vi-VN" sz="16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1600" b="0" i="0" dirty="0" err="1">
                <a:solidFill>
                  <a:srgbClr val="081C36"/>
                </a:solidFill>
                <a:effectLst/>
                <a:latin typeface="+mn-lt"/>
              </a:rPr>
              <a:t>giấy</a:t>
            </a:r>
            <a:r>
              <a:rPr lang="vi-VN" sz="16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1600" b="0" i="0" dirty="0" err="1">
                <a:solidFill>
                  <a:srgbClr val="081C36"/>
                </a:solidFill>
                <a:effectLst/>
                <a:latin typeface="+mn-lt"/>
              </a:rPr>
              <a:t>màu</a:t>
            </a:r>
            <a:r>
              <a:rPr lang="vi-VN" sz="16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1600" b="0" i="0" dirty="0" err="1">
                <a:solidFill>
                  <a:srgbClr val="081C36"/>
                </a:solidFill>
                <a:effectLst/>
                <a:latin typeface="+mn-lt"/>
              </a:rPr>
              <a:t>có</a:t>
            </a:r>
            <a:r>
              <a:rPr lang="vi-VN" sz="16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1600" b="0" i="0" dirty="0" err="1">
                <a:solidFill>
                  <a:srgbClr val="081C36"/>
                </a:solidFill>
                <a:effectLst/>
                <a:latin typeface="+mn-lt"/>
              </a:rPr>
              <a:t>dòng</a:t>
            </a:r>
            <a:r>
              <a:rPr lang="vi-VN" sz="16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1600" b="0" i="0" dirty="0" err="1">
                <a:solidFill>
                  <a:srgbClr val="081C36"/>
                </a:solidFill>
                <a:effectLst/>
                <a:latin typeface="+mn-lt"/>
              </a:rPr>
              <a:t>chữ</a:t>
            </a:r>
            <a:r>
              <a:rPr lang="vi-VN" sz="1600" b="0" i="0" dirty="0">
                <a:solidFill>
                  <a:srgbClr val="081C36"/>
                </a:solidFill>
                <a:effectLst/>
                <a:latin typeface="+mn-lt"/>
              </a:rPr>
              <a:t> "Ai chăm, ai ngoan?"</a:t>
            </a:r>
            <a:endParaRPr lang="vi-VN" sz="1600" dirty="0">
              <a:latin typeface="+mn-lt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808A1F6-7705-47A5-AA56-CC4F815D17DD}"/>
              </a:ext>
            </a:extLst>
          </p:cNvPr>
          <p:cNvSpPr txBox="1"/>
          <p:nvPr/>
        </p:nvSpPr>
        <p:spPr>
          <a:xfrm>
            <a:off x="3874150" y="2959972"/>
            <a:ext cx="2218266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dirty="0" err="1"/>
              <a:t>Giấy</a:t>
            </a:r>
            <a:r>
              <a:rPr lang="vi-VN" sz="1600" dirty="0"/>
              <a:t> </a:t>
            </a:r>
            <a:r>
              <a:rPr lang="vi-VN" sz="1600" dirty="0" err="1"/>
              <a:t>màu</a:t>
            </a:r>
            <a:r>
              <a:rPr lang="vi-VN" sz="1600" dirty="0"/>
              <a:t> (</a:t>
            </a:r>
            <a:r>
              <a:rPr lang="vi-VN" sz="1600" dirty="0" err="1"/>
              <a:t>nhiều</a:t>
            </a:r>
            <a:r>
              <a:rPr lang="vi-VN" sz="1600" dirty="0"/>
              <a:t> </a:t>
            </a:r>
            <a:r>
              <a:rPr lang="vi-VN" sz="1600" dirty="0" err="1"/>
              <a:t>màu</a:t>
            </a:r>
            <a:r>
              <a:rPr lang="vi-VN" sz="1600" dirty="0"/>
              <a:t>) </a:t>
            </a:r>
            <a:r>
              <a:rPr lang="vi-VN" sz="1600" dirty="0" err="1"/>
              <a:t>để</a:t>
            </a:r>
            <a:r>
              <a:rPr lang="vi-VN" sz="1600" dirty="0"/>
              <a:t> </a:t>
            </a:r>
            <a:r>
              <a:rPr lang="vi-VN" sz="1600" dirty="0" err="1"/>
              <a:t>làm</a:t>
            </a:r>
            <a:r>
              <a:rPr lang="vi-VN" sz="1600" dirty="0"/>
              <a:t> </a:t>
            </a:r>
            <a:r>
              <a:rPr lang="vi-VN" sz="1600" dirty="0" err="1"/>
              <a:t>các</a:t>
            </a:r>
            <a:r>
              <a:rPr lang="vi-VN" sz="1600" dirty="0"/>
              <a:t> bông hoa.</a:t>
            </a:r>
            <a:endParaRPr lang="vi-VN" sz="1600" dirty="0">
              <a:latin typeface="+mn-lt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324446F-9154-4380-9C4D-4D859FC0D489}"/>
              </a:ext>
            </a:extLst>
          </p:cNvPr>
          <p:cNvSpPr txBox="1"/>
          <p:nvPr/>
        </p:nvSpPr>
        <p:spPr>
          <a:xfrm>
            <a:off x="6814897" y="3100139"/>
            <a:ext cx="2218266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dirty="0"/>
              <a:t>Băng </a:t>
            </a:r>
            <a:r>
              <a:rPr lang="vi-VN" sz="1600" dirty="0" err="1"/>
              <a:t>dính</a:t>
            </a:r>
            <a:r>
              <a:rPr lang="vi-VN" sz="1600" dirty="0"/>
              <a:t> 2 </a:t>
            </a:r>
            <a:r>
              <a:rPr lang="vi-VN" sz="1600" dirty="0" err="1"/>
              <a:t>mặt</a:t>
            </a:r>
            <a:endParaRPr lang="vi-VN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3" grpId="0"/>
      <p:bldP spid="1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1"/>
          <p:cNvSpPr/>
          <p:nvPr/>
        </p:nvSpPr>
        <p:spPr>
          <a:xfrm>
            <a:off x="-597925" y="-58675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1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41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602" name="Google Shape;602;p41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1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" name="Google Shape;604;p41"/>
          <p:cNvSpPr/>
          <p:nvPr/>
        </p:nvSpPr>
        <p:spPr>
          <a:xfrm>
            <a:off x="1855600" y="41240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41"/>
          <p:cNvGrpSpPr/>
          <p:nvPr/>
        </p:nvGrpSpPr>
        <p:grpSpPr>
          <a:xfrm rot="-2700000" flipH="1">
            <a:off x="304285" y="404400"/>
            <a:ext cx="817896" cy="813580"/>
            <a:chOff x="10440625" y="1291025"/>
            <a:chExt cx="630000" cy="626675"/>
          </a:xfrm>
        </p:grpSpPr>
        <p:sp>
          <p:nvSpPr>
            <p:cNvPr id="606" name="Google Shape;606;p4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1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1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1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1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1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1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41"/>
          <p:cNvSpPr/>
          <p:nvPr/>
        </p:nvSpPr>
        <p:spPr>
          <a:xfrm>
            <a:off x="1572125" y="8563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41"/>
          <p:cNvGrpSpPr/>
          <p:nvPr/>
        </p:nvGrpSpPr>
        <p:grpSpPr>
          <a:xfrm>
            <a:off x="433453" y="3961754"/>
            <a:ext cx="2147206" cy="868382"/>
            <a:chOff x="2174906" y="4114344"/>
            <a:chExt cx="2243450" cy="907400"/>
          </a:xfrm>
        </p:grpSpPr>
        <p:sp>
          <p:nvSpPr>
            <p:cNvPr id="616" name="Google Shape;616;p41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1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1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1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1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1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41"/>
          <p:cNvSpPr/>
          <p:nvPr/>
        </p:nvSpPr>
        <p:spPr>
          <a:xfrm>
            <a:off x="616825" y="35292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678;p43">
            <a:extLst>
              <a:ext uri="{FF2B5EF4-FFF2-40B4-BE49-F238E27FC236}">
                <a16:creationId xmlns:a16="http://schemas.microsoft.com/office/drawing/2014/main" id="{5574FE1E-D37B-48A1-90DE-6492BB10D1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9031" y="1137069"/>
            <a:ext cx="22348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C00000"/>
                </a:solidFill>
                <a:latin typeface="+mn-lt"/>
              </a:rPr>
              <a:t>NHIỆM VỤ</a:t>
            </a:r>
            <a:endParaRPr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F32E25F-4010-4A39-B4E3-D607A36B7AB8}"/>
              </a:ext>
            </a:extLst>
          </p:cNvPr>
          <p:cNvSpPr txBox="1"/>
          <p:nvPr/>
        </p:nvSpPr>
        <p:spPr>
          <a:xfrm>
            <a:off x="4331491" y="1835581"/>
            <a:ext cx="387270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Các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bạn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HS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cắt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các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bông hoa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nhiều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cánh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bằng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giấy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màu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và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viết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những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câu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đố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vào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bông hoa, sau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đó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tổ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trưởng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các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tổ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gắn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câu </a:t>
            </a:r>
            <a:r>
              <a:rPr lang="vi-VN" sz="2000" b="0" i="0" dirty="0" err="1">
                <a:solidFill>
                  <a:srgbClr val="081C36"/>
                </a:solidFill>
                <a:effectLst/>
                <a:latin typeface="+mn-lt"/>
              </a:rPr>
              <a:t>đố</a:t>
            </a:r>
            <a:r>
              <a:rPr lang="vi-VN" sz="2000" b="0" i="0" dirty="0">
                <a:solidFill>
                  <a:srgbClr val="081C36"/>
                </a:solidFill>
                <a:effectLst/>
                <a:latin typeface="+mn-lt"/>
              </a:rPr>
              <a:t> lên cây.</a:t>
            </a:r>
            <a:endParaRPr lang="vi-VN" sz="2000" dirty="0">
              <a:latin typeface="+mn-lt"/>
            </a:endParaRPr>
          </a:p>
        </p:txBody>
      </p:sp>
      <p:pic>
        <p:nvPicPr>
          <p:cNvPr id="2050" name="Picture 2" descr="Làm hoa giấy trang trí hộp quà">
            <a:extLst>
              <a:ext uri="{FF2B5EF4-FFF2-40B4-BE49-F238E27FC236}">
                <a16:creationId xmlns:a16="http://schemas.microsoft.com/office/drawing/2014/main" id="{CCC3BF7D-A7F5-4DB7-8598-94F41DDFD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25" y="981505"/>
            <a:ext cx="3074966" cy="360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52"/>
          <p:cNvSpPr/>
          <p:nvPr/>
        </p:nvSpPr>
        <p:spPr>
          <a:xfrm>
            <a:off x="981438" y="4442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52"/>
          <p:cNvSpPr/>
          <p:nvPr/>
        </p:nvSpPr>
        <p:spPr>
          <a:xfrm>
            <a:off x="7463263" y="389015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52"/>
          <p:cNvSpPr/>
          <p:nvPr/>
        </p:nvSpPr>
        <p:spPr>
          <a:xfrm>
            <a:off x="0" y="0"/>
            <a:ext cx="2149537" cy="249599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2"/>
          <p:cNvSpPr/>
          <p:nvPr/>
        </p:nvSpPr>
        <p:spPr>
          <a:xfrm>
            <a:off x="7973813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52"/>
          <p:cNvSpPr/>
          <p:nvPr/>
        </p:nvSpPr>
        <p:spPr>
          <a:xfrm>
            <a:off x="801125" y="1790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52"/>
          <p:cNvSpPr/>
          <p:nvPr/>
        </p:nvSpPr>
        <p:spPr>
          <a:xfrm>
            <a:off x="317125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2"/>
          <p:cNvSpPr/>
          <p:nvPr/>
        </p:nvSpPr>
        <p:spPr>
          <a:xfrm>
            <a:off x="925300" y="259956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52"/>
          <p:cNvGrpSpPr/>
          <p:nvPr/>
        </p:nvGrpSpPr>
        <p:grpSpPr>
          <a:xfrm flipH="1">
            <a:off x="264867" y="3119825"/>
            <a:ext cx="1355987" cy="1844573"/>
            <a:chOff x="9898625" y="1841950"/>
            <a:chExt cx="2427040" cy="3301545"/>
          </a:xfrm>
        </p:grpSpPr>
        <p:sp>
          <p:nvSpPr>
            <p:cNvPr id="1318" name="Google Shape;1318;p52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52"/>
          <p:cNvGrpSpPr/>
          <p:nvPr/>
        </p:nvGrpSpPr>
        <p:grpSpPr>
          <a:xfrm rot="-2700000">
            <a:off x="618717" y="1352202"/>
            <a:ext cx="898707" cy="766293"/>
            <a:chOff x="10024450" y="2274100"/>
            <a:chExt cx="762700" cy="650325"/>
          </a:xfrm>
        </p:grpSpPr>
        <p:sp>
          <p:nvSpPr>
            <p:cNvPr id="1391" name="Google Shape;1391;p5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52"/>
          <p:cNvGrpSpPr/>
          <p:nvPr/>
        </p:nvGrpSpPr>
        <p:grpSpPr>
          <a:xfrm rot="-2700000" flipH="1">
            <a:off x="8057651" y="3254025"/>
            <a:ext cx="817896" cy="813580"/>
            <a:chOff x="10440625" y="1291025"/>
            <a:chExt cx="630000" cy="626675"/>
          </a:xfrm>
        </p:grpSpPr>
        <p:sp>
          <p:nvSpPr>
            <p:cNvPr id="1399" name="Google Shape;1399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52"/>
          <p:cNvGrpSpPr/>
          <p:nvPr/>
        </p:nvGrpSpPr>
        <p:grpSpPr>
          <a:xfrm rot="2700000">
            <a:off x="8093215" y="401293"/>
            <a:ext cx="870931" cy="584968"/>
            <a:chOff x="133625" y="4024950"/>
            <a:chExt cx="1244878" cy="836133"/>
          </a:xfrm>
        </p:grpSpPr>
        <p:sp>
          <p:nvSpPr>
            <p:cNvPr id="1410" name="Google Shape;1410;p52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475;p39">
            <a:extLst>
              <a:ext uri="{FF2B5EF4-FFF2-40B4-BE49-F238E27FC236}">
                <a16:creationId xmlns:a16="http://schemas.microsoft.com/office/drawing/2014/main" id="{B32E3624-3384-4B5C-BF22-C581E9AB397E}"/>
              </a:ext>
            </a:extLst>
          </p:cNvPr>
          <p:cNvSpPr txBox="1">
            <a:spLocks/>
          </p:cNvSpPr>
          <p:nvPr/>
        </p:nvSpPr>
        <p:spPr>
          <a:xfrm>
            <a:off x="2105602" y="2082734"/>
            <a:ext cx="786000" cy="645300"/>
          </a:xfrm>
          <a:prstGeom prst="rect">
            <a:avLst/>
          </a:prstGeom>
          <a:solidFill>
            <a:schemeClr val="accent6"/>
          </a:solidFill>
          <a:ln w="3810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 i="0" u="none" strike="noStrike" cap="none">
                <a:solidFill>
                  <a:schemeClr val="lt2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" sz="3200" dirty="0">
                <a:solidFill>
                  <a:schemeClr val="tx2"/>
                </a:solidFill>
                <a:latin typeface="+mn-lt"/>
              </a:rPr>
              <a:t>03</a:t>
            </a:r>
          </a:p>
        </p:txBody>
      </p:sp>
      <p:sp>
        <p:nvSpPr>
          <p:cNvPr id="121" name="Google Shape;480;p39">
            <a:extLst>
              <a:ext uri="{FF2B5EF4-FFF2-40B4-BE49-F238E27FC236}">
                <a16:creationId xmlns:a16="http://schemas.microsoft.com/office/drawing/2014/main" id="{C00C690F-CF9C-48EA-A0B6-7BA743551D31}"/>
              </a:ext>
            </a:extLst>
          </p:cNvPr>
          <p:cNvSpPr txBox="1">
            <a:spLocks/>
          </p:cNvSpPr>
          <p:nvPr/>
        </p:nvSpPr>
        <p:spPr>
          <a:xfrm>
            <a:off x="3193786" y="2358049"/>
            <a:ext cx="5603411" cy="41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32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HÁI HOA VÀ GIẢI CÂU ĐỐ</a:t>
            </a:r>
            <a:endParaRPr lang="vi-VN" sz="32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898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1"/>
          <p:cNvSpPr/>
          <p:nvPr/>
        </p:nvSpPr>
        <p:spPr>
          <a:xfrm rot="10800000">
            <a:off x="5646338" y="-147910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51"/>
          <p:cNvSpPr/>
          <p:nvPr/>
        </p:nvSpPr>
        <p:spPr>
          <a:xfrm>
            <a:off x="258300" y="3975139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51"/>
          <p:cNvSpPr/>
          <p:nvPr/>
        </p:nvSpPr>
        <p:spPr>
          <a:xfrm flipH="1">
            <a:off x="6491750" y="17269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678;p43">
            <a:extLst>
              <a:ext uri="{FF2B5EF4-FFF2-40B4-BE49-F238E27FC236}">
                <a16:creationId xmlns:a16="http://schemas.microsoft.com/office/drawing/2014/main" id="{23FB78C0-5540-4B01-904A-1BD6A08BC0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7154" y="457669"/>
            <a:ext cx="59688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C00000"/>
                </a:solidFill>
                <a:latin typeface="+mn-lt"/>
              </a:rPr>
              <a:t>TRÒ CHƠI </a:t>
            </a:r>
            <a:br>
              <a:rPr lang="vi-VN" sz="2400" dirty="0">
                <a:solidFill>
                  <a:srgbClr val="C00000"/>
                </a:solidFill>
                <a:latin typeface="+mn-lt"/>
              </a:rPr>
            </a:br>
            <a:r>
              <a:rPr lang="vi-VN" sz="2400" i="1" dirty="0">
                <a:solidFill>
                  <a:srgbClr val="C00000"/>
                </a:solidFill>
                <a:latin typeface="+mn-lt"/>
              </a:rPr>
              <a:t>HÁI HOA VÀ GIẢI CÂU ĐỐ</a:t>
            </a:r>
            <a:endParaRPr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0935E8-DBB1-4818-91AD-9F5A19F4DA4F}"/>
              </a:ext>
            </a:extLst>
          </p:cNvPr>
          <p:cNvSpPr txBox="1"/>
          <p:nvPr/>
        </p:nvSpPr>
        <p:spPr>
          <a:xfrm>
            <a:off x="597704" y="1783230"/>
            <a:ext cx="4623136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i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LUẬT CHƠI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bông hoa,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văn (thơ, câu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câu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), sau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câu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chơi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sau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+mn-lt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528221C-EC8B-4F86-B6D9-FFB0A4D9CFA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99500" l="19000" r="87250">
                        <a14:foregroundMark x1="61583" y1="71667" x2="80833" y2="94167"/>
                        <a14:foregroundMark x1="80833" y1="94167" x2="81917" y2="98417"/>
                        <a14:foregroundMark x1="66750" y1="59167" x2="66083" y2="61500"/>
                        <a14:foregroundMark x1="50583" y1="29083" x2="51417" y2="53333"/>
                        <a14:foregroundMark x1="54083" y1="36333" x2="51417" y2="51083"/>
                        <a14:foregroundMark x1="62583" y1="59583" x2="77500" y2="65333"/>
                        <a14:foregroundMark x1="77500" y1="65333" x2="80000" y2="74167"/>
                        <a14:foregroundMark x1="66333" y1="54417" x2="67167" y2="54167"/>
                        <a14:foregroundMark x1="67333" y1="57750" x2="66917" y2="60417"/>
                        <a14:foregroundMark x1="60083" y1="70000" x2="76417" y2="79000"/>
                        <a14:foregroundMark x1="76417" y1="79000" x2="81667" y2="93667"/>
                        <a14:foregroundMark x1="68167" y1="75833" x2="70667" y2="82000"/>
                        <a14:foregroundMark x1="53250" y1="97833" x2="78333" y2="93250"/>
                        <a14:foregroundMark x1="79000" y1="84500" x2="87333" y2="99083"/>
                        <a14:foregroundMark x1="87083" y1="58583" x2="85417" y2="83500"/>
                        <a14:foregroundMark x1="77583" y1="7083" x2="80417" y2="7250"/>
                        <a14:foregroundMark x1="76333" y1="7917" x2="84833" y2="12500"/>
                        <a14:foregroundMark x1="74250" y1="13500" x2="87083" y2="19083"/>
                        <a14:foregroundMark x1="80417" y1="19333" x2="81500" y2="28667"/>
                        <a14:foregroundMark x1="47250" y1="30500" x2="47250" y2="38250"/>
                        <a14:foregroundMark x1="59500" y1="29250" x2="62000" y2="32833"/>
                        <a14:foregroundMark x1="68167" y1="53333" x2="73000" y2="62333"/>
                        <a14:foregroundMark x1="32917" y1="93417" x2="33333" y2="94917"/>
                        <a14:foregroundMark x1="34750" y1="96333" x2="36667" y2="97167"/>
                        <a14:foregroundMark x1="35583" y1="95750" x2="37250" y2="98833"/>
                        <a14:foregroundMark x1="28333" y1="88667" x2="30833" y2="91167"/>
                        <a14:foregroundMark x1="29167" y1="87417" x2="31667" y2="98417"/>
                        <a14:foregroundMark x1="19000" y1="87417" x2="22500" y2="99250"/>
                        <a14:foregroundMark x1="21250" y1="89333" x2="36417" y2="99083"/>
                        <a14:foregroundMark x1="25833" y1="96167" x2="25833" y2="98417"/>
                        <a14:foregroundMark x1="31000" y1="97583" x2="31000" y2="99500"/>
                        <a14:foregroundMark x1="82333" y1="27833" x2="86917" y2="58167"/>
                      </a14:backgroundRemoval>
                    </a14:imgEffect>
                  </a14:imgLayer>
                </a14:imgProps>
              </a:ext>
            </a:extLst>
          </a:blip>
          <a:srcRect l="11254" r="11254"/>
          <a:stretch>
            <a:fillRect/>
          </a:stretch>
        </p:blipFill>
        <p:spPr>
          <a:xfrm>
            <a:off x="6003983" y="1069391"/>
            <a:ext cx="3159125" cy="4076700"/>
          </a:xfr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5"/>
          <p:cNvSpPr/>
          <p:nvPr/>
        </p:nvSpPr>
        <p:spPr>
          <a:xfrm flipH="1">
            <a:off x="7503981" y="0"/>
            <a:ext cx="1640019" cy="1904350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45"/>
          <p:cNvSpPr txBox="1">
            <a:spLocks noGrp="1"/>
          </p:cNvSpPr>
          <p:nvPr>
            <p:ph type="subTitle" idx="1"/>
          </p:nvPr>
        </p:nvSpPr>
        <p:spPr>
          <a:xfrm>
            <a:off x="2239273" y="272941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vi-VN" sz="1800" dirty="0">
                <a:latin typeface="+mn-lt"/>
              </a:rPr>
              <a:t>Chia </a:t>
            </a:r>
            <a:r>
              <a:rPr lang="vi-VN" sz="1800" dirty="0" err="1">
                <a:latin typeface="+mn-lt"/>
              </a:rPr>
              <a:t>sẻ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sản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phẩm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với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người</a:t>
            </a:r>
            <a:r>
              <a:rPr lang="vi-VN" sz="1800" dirty="0">
                <a:latin typeface="+mn-lt"/>
              </a:rPr>
              <a:t> thân trong gia </a:t>
            </a:r>
            <a:r>
              <a:rPr lang="vi-VN" sz="1800" dirty="0" err="1">
                <a:latin typeface="+mn-lt"/>
              </a:rPr>
              <a:t>đình</a:t>
            </a:r>
            <a:r>
              <a:rPr lang="vi-VN" sz="1800" dirty="0">
                <a:latin typeface="+mn-lt"/>
              </a:rPr>
              <a:t>.</a:t>
            </a:r>
            <a:endParaRPr sz="1800" dirty="0">
              <a:latin typeface="+mn-lt"/>
            </a:endParaRPr>
          </a:p>
        </p:txBody>
      </p:sp>
      <p:sp>
        <p:nvSpPr>
          <p:cNvPr id="855" name="Google Shape;855;p45"/>
          <p:cNvSpPr txBox="1">
            <a:spLocks noGrp="1"/>
          </p:cNvSpPr>
          <p:nvPr>
            <p:ph type="subTitle" idx="2"/>
          </p:nvPr>
        </p:nvSpPr>
        <p:spPr>
          <a:xfrm>
            <a:off x="4709795" y="272941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vi-VN" sz="1800" dirty="0" err="1">
                <a:latin typeface="+mn-lt"/>
              </a:rPr>
              <a:t>Hoàn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thành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bài</a:t>
            </a:r>
            <a:r>
              <a:rPr lang="vi-VN" sz="1800" dirty="0">
                <a:latin typeface="+mn-lt"/>
              </a:rPr>
              <a:t> </a:t>
            </a:r>
            <a:r>
              <a:rPr lang="vi-VN" sz="1800" i="1" dirty="0" err="1">
                <a:latin typeface="+mn-lt"/>
              </a:rPr>
              <a:t>Tự</a:t>
            </a:r>
            <a:r>
              <a:rPr lang="vi-VN" sz="1800" i="1" dirty="0">
                <a:latin typeface="+mn-lt"/>
              </a:rPr>
              <a:t> </a:t>
            </a:r>
            <a:r>
              <a:rPr lang="vi-VN" sz="1800" i="1" dirty="0" err="1">
                <a:latin typeface="+mn-lt"/>
              </a:rPr>
              <a:t>đánh</a:t>
            </a:r>
            <a:r>
              <a:rPr lang="vi-VN" sz="1800" i="1" dirty="0">
                <a:latin typeface="+mn-lt"/>
              </a:rPr>
              <a:t> </a:t>
            </a:r>
            <a:r>
              <a:rPr lang="vi-VN" sz="1800" i="1" dirty="0" err="1">
                <a:latin typeface="+mn-lt"/>
              </a:rPr>
              <a:t>giá</a:t>
            </a:r>
            <a:r>
              <a:rPr lang="vi-VN" sz="1800" i="1" dirty="0">
                <a:latin typeface="+mn-lt"/>
              </a:rPr>
              <a:t> </a:t>
            </a:r>
            <a:r>
              <a:rPr lang="vi-VN" sz="1800" dirty="0">
                <a:latin typeface="+mn-lt"/>
              </a:rPr>
              <a:t>SGK trang 31. </a:t>
            </a:r>
            <a:endParaRPr sz="1800" dirty="0">
              <a:latin typeface="+mn-lt"/>
            </a:endParaRPr>
          </a:p>
        </p:txBody>
      </p:sp>
      <p:sp>
        <p:nvSpPr>
          <p:cNvPr id="860" name="Google Shape;860;p45"/>
          <p:cNvSpPr txBox="1"/>
          <p:nvPr/>
        </p:nvSpPr>
        <p:spPr>
          <a:xfrm>
            <a:off x="2957787" y="1752642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50000"/>
              </a:srgb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E7E3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861" name="Google Shape;861;p45"/>
          <p:cNvSpPr txBox="1"/>
          <p:nvPr/>
        </p:nvSpPr>
        <p:spPr>
          <a:xfrm>
            <a:off x="5428317" y="1752642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50000"/>
              </a:srgb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E7E3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grpSp>
        <p:nvGrpSpPr>
          <p:cNvPr id="863" name="Google Shape;863;p45"/>
          <p:cNvGrpSpPr/>
          <p:nvPr/>
        </p:nvGrpSpPr>
        <p:grpSpPr>
          <a:xfrm>
            <a:off x="3181938" y="1889878"/>
            <a:ext cx="322099" cy="370529"/>
            <a:chOff x="-42971725" y="3217825"/>
            <a:chExt cx="275675" cy="317125"/>
          </a:xfrm>
        </p:grpSpPr>
        <p:sp>
          <p:nvSpPr>
            <p:cNvPr id="864" name="Google Shape;864;p45"/>
            <p:cNvSpPr/>
            <p:nvPr/>
          </p:nvSpPr>
          <p:spPr>
            <a:xfrm>
              <a:off x="-42951250" y="3279250"/>
              <a:ext cx="233950" cy="152050"/>
            </a:xfrm>
            <a:custGeom>
              <a:avLst/>
              <a:gdLst/>
              <a:ahLst/>
              <a:cxnLst/>
              <a:rect l="l" t="t" r="r" b="b"/>
              <a:pathLst>
                <a:path w="9358" h="6082" extrusionOk="0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5"/>
            <p:cNvSpPr/>
            <p:nvPr/>
          </p:nvSpPr>
          <p:spPr>
            <a:xfrm>
              <a:off x="-42971725" y="3451750"/>
              <a:ext cx="275675" cy="83200"/>
            </a:xfrm>
            <a:custGeom>
              <a:avLst/>
              <a:gdLst/>
              <a:ahLst/>
              <a:cxnLst/>
              <a:rect l="l" t="t" r="r" b="b"/>
              <a:pathLst>
                <a:path w="11027" h="3328" extrusionOk="0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5"/>
            <p:cNvSpPr/>
            <p:nvPr/>
          </p:nvSpPr>
          <p:spPr>
            <a:xfrm>
              <a:off x="-42866975" y="3217825"/>
              <a:ext cx="63025" cy="40975"/>
            </a:xfrm>
            <a:custGeom>
              <a:avLst/>
              <a:gdLst/>
              <a:ahLst/>
              <a:cxnLst/>
              <a:rect l="l" t="t" r="r" b="b"/>
              <a:pathLst>
                <a:path w="2521" h="1639" extrusionOk="0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45"/>
          <p:cNvGrpSpPr/>
          <p:nvPr/>
        </p:nvGrpSpPr>
        <p:grpSpPr>
          <a:xfrm>
            <a:off x="5703531" y="1890155"/>
            <a:ext cx="219981" cy="369974"/>
            <a:chOff x="-38109725" y="3955025"/>
            <a:chExt cx="188275" cy="316650"/>
          </a:xfrm>
        </p:grpSpPr>
        <p:sp>
          <p:nvSpPr>
            <p:cNvPr id="868" name="Google Shape;868;p45"/>
            <p:cNvSpPr/>
            <p:nvPr/>
          </p:nvSpPr>
          <p:spPr>
            <a:xfrm>
              <a:off x="-38109725" y="3955025"/>
              <a:ext cx="188275" cy="220575"/>
            </a:xfrm>
            <a:custGeom>
              <a:avLst/>
              <a:gdLst/>
              <a:ahLst/>
              <a:cxnLst/>
              <a:rect l="l" t="t" r="r" b="b"/>
              <a:pathLst>
                <a:path w="7531" h="8823" extrusionOk="0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5"/>
            <p:cNvSpPr/>
            <p:nvPr/>
          </p:nvSpPr>
          <p:spPr>
            <a:xfrm>
              <a:off x="-38067200" y="4196050"/>
              <a:ext cx="104775" cy="75625"/>
            </a:xfrm>
            <a:custGeom>
              <a:avLst/>
              <a:gdLst/>
              <a:ahLst/>
              <a:cxnLst/>
              <a:rect l="l" t="t" r="r" b="b"/>
              <a:pathLst>
                <a:path w="4191" h="3025" extrusionOk="0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4" name="Google Shape;874;p45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5" name="Google Shape;875;p45"/>
          <p:cNvGrpSpPr/>
          <p:nvPr/>
        </p:nvGrpSpPr>
        <p:grpSpPr>
          <a:xfrm rot="-2865292" flipH="1">
            <a:off x="8207460" y="1374202"/>
            <a:ext cx="652696" cy="822418"/>
            <a:chOff x="11435300" y="1056650"/>
            <a:chExt cx="568775" cy="716675"/>
          </a:xfrm>
        </p:grpSpPr>
        <p:sp>
          <p:nvSpPr>
            <p:cNvPr id="876" name="Google Shape;876;p45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5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5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5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5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5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5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5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5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5"/>
          <p:cNvGrpSpPr/>
          <p:nvPr/>
        </p:nvGrpSpPr>
        <p:grpSpPr>
          <a:xfrm>
            <a:off x="287640" y="3826152"/>
            <a:ext cx="851174" cy="920527"/>
            <a:chOff x="-3072100" y="1722825"/>
            <a:chExt cx="1906325" cy="2061650"/>
          </a:xfrm>
        </p:grpSpPr>
        <p:sp>
          <p:nvSpPr>
            <p:cNvPr id="887" name="Google Shape;887;p45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5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5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5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5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5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5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5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5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5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5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5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5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5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5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5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45"/>
          <p:cNvSpPr/>
          <p:nvPr/>
        </p:nvSpPr>
        <p:spPr>
          <a:xfrm>
            <a:off x="8223123" y="556448"/>
            <a:ext cx="201732" cy="2564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45"/>
          <p:cNvSpPr/>
          <p:nvPr/>
        </p:nvSpPr>
        <p:spPr>
          <a:xfrm flipH="1">
            <a:off x="7146445" y="42811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5" name="Google Shape;905;p45"/>
          <p:cNvGrpSpPr/>
          <p:nvPr/>
        </p:nvGrpSpPr>
        <p:grpSpPr>
          <a:xfrm rot="2700000" flipH="1">
            <a:off x="8182403" y="4204206"/>
            <a:ext cx="588064" cy="501420"/>
            <a:chOff x="10024450" y="2274100"/>
            <a:chExt cx="762700" cy="650325"/>
          </a:xfrm>
        </p:grpSpPr>
        <p:sp>
          <p:nvSpPr>
            <p:cNvPr id="906" name="Google Shape;906;p4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8901;p62">
            <a:extLst>
              <a:ext uri="{FF2B5EF4-FFF2-40B4-BE49-F238E27FC236}">
                <a16:creationId xmlns:a16="http://schemas.microsoft.com/office/drawing/2014/main" id="{6FFE5565-7E90-405B-A7B3-C6E3521AE8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4350" y="409184"/>
            <a:ext cx="5715300" cy="8499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3400" dirty="0">
                <a:solidFill>
                  <a:srgbClr val="C00000"/>
                </a:solidFill>
                <a:latin typeface="+mn-lt"/>
              </a:rPr>
              <a:t>CỦNG CỐ - DẶN DÒ</a:t>
            </a:r>
            <a:endParaRPr sz="3400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" grpId="0" build="p"/>
      <p:bldP spid="855" grpId="0" build="p"/>
      <p:bldP spid="860" grpId="0" animBg="1"/>
      <p:bldP spid="861" grpId="0" animBg="1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" name="Google Shape;2151;p72"/>
          <p:cNvGrpSpPr/>
          <p:nvPr/>
        </p:nvGrpSpPr>
        <p:grpSpPr>
          <a:xfrm>
            <a:off x="967923" y="3508561"/>
            <a:ext cx="832415" cy="771552"/>
            <a:chOff x="4560000" y="386325"/>
            <a:chExt cx="2062475" cy="1911675"/>
          </a:xfrm>
        </p:grpSpPr>
        <p:sp>
          <p:nvSpPr>
            <p:cNvPr id="2152" name="Google Shape;2152;p72"/>
            <p:cNvSpPr/>
            <p:nvPr/>
          </p:nvSpPr>
          <p:spPr>
            <a:xfrm>
              <a:off x="4590250" y="408375"/>
              <a:ext cx="2006050" cy="1870375"/>
            </a:xfrm>
            <a:custGeom>
              <a:avLst/>
              <a:gdLst/>
              <a:ahLst/>
              <a:cxnLst/>
              <a:rect l="l" t="t" r="r" b="b"/>
              <a:pathLst>
                <a:path w="80242" h="74815" extrusionOk="0">
                  <a:moveTo>
                    <a:pt x="80242" y="50323"/>
                  </a:moveTo>
                  <a:lnTo>
                    <a:pt x="80241" y="50324"/>
                  </a:lnTo>
                  <a:lnTo>
                    <a:pt x="80241" y="50324"/>
                  </a:lnTo>
                  <a:cubicBezTo>
                    <a:pt x="80241" y="50324"/>
                    <a:pt x="80242" y="50324"/>
                    <a:pt x="80242" y="50323"/>
                  </a:cubicBezTo>
                  <a:close/>
                  <a:moveTo>
                    <a:pt x="70171" y="1"/>
                  </a:moveTo>
                  <a:lnTo>
                    <a:pt x="52383" y="13047"/>
                  </a:lnTo>
                  <a:cubicBezTo>
                    <a:pt x="50552" y="11151"/>
                    <a:pt x="48427" y="9549"/>
                    <a:pt x="46138" y="8273"/>
                  </a:cubicBezTo>
                  <a:lnTo>
                    <a:pt x="43129" y="10824"/>
                  </a:lnTo>
                  <a:cubicBezTo>
                    <a:pt x="42704" y="10562"/>
                    <a:pt x="42279" y="10301"/>
                    <a:pt x="41822" y="10072"/>
                  </a:cubicBezTo>
                  <a:lnTo>
                    <a:pt x="38454" y="13080"/>
                  </a:lnTo>
                  <a:cubicBezTo>
                    <a:pt x="38159" y="12884"/>
                    <a:pt x="37832" y="12753"/>
                    <a:pt x="37473" y="12720"/>
                  </a:cubicBezTo>
                  <a:lnTo>
                    <a:pt x="7521" y="35053"/>
                  </a:lnTo>
                  <a:cubicBezTo>
                    <a:pt x="5069" y="37015"/>
                    <a:pt x="2518" y="38846"/>
                    <a:pt x="0" y="40677"/>
                  </a:cubicBezTo>
                  <a:cubicBezTo>
                    <a:pt x="5559" y="41070"/>
                    <a:pt x="11379" y="44863"/>
                    <a:pt x="15925" y="49244"/>
                  </a:cubicBezTo>
                  <a:cubicBezTo>
                    <a:pt x="18835" y="51991"/>
                    <a:pt x="21745" y="54770"/>
                    <a:pt x="24164" y="58236"/>
                  </a:cubicBezTo>
                  <a:cubicBezTo>
                    <a:pt x="25799" y="60492"/>
                    <a:pt x="27205" y="62879"/>
                    <a:pt x="28644" y="65332"/>
                  </a:cubicBezTo>
                  <a:cubicBezTo>
                    <a:pt x="29527" y="66836"/>
                    <a:pt x="30377" y="68373"/>
                    <a:pt x="31260" y="69877"/>
                  </a:cubicBezTo>
                  <a:cubicBezTo>
                    <a:pt x="31424" y="70269"/>
                    <a:pt x="31718" y="70596"/>
                    <a:pt x="32110" y="70792"/>
                  </a:cubicBezTo>
                  <a:lnTo>
                    <a:pt x="42312" y="74814"/>
                  </a:lnTo>
                  <a:lnTo>
                    <a:pt x="80241" y="50324"/>
                  </a:lnTo>
                  <a:lnTo>
                    <a:pt x="80241" y="50324"/>
                  </a:lnTo>
                  <a:cubicBezTo>
                    <a:pt x="80241" y="50324"/>
                    <a:pt x="80241" y="50324"/>
                    <a:pt x="80240" y="50324"/>
                  </a:cubicBezTo>
                  <a:cubicBezTo>
                    <a:pt x="80108" y="50324"/>
                    <a:pt x="76153" y="39463"/>
                    <a:pt x="75860" y="38421"/>
                  </a:cubicBezTo>
                  <a:cubicBezTo>
                    <a:pt x="74520" y="34138"/>
                    <a:pt x="73670" y="29756"/>
                    <a:pt x="73277" y="25277"/>
                  </a:cubicBezTo>
                  <a:cubicBezTo>
                    <a:pt x="72754" y="18639"/>
                    <a:pt x="73637" y="11707"/>
                    <a:pt x="76351" y="6083"/>
                  </a:cubicBezTo>
                  <a:lnTo>
                    <a:pt x="76351" y="6083"/>
                  </a:lnTo>
                  <a:lnTo>
                    <a:pt x="71806" y="9876"/>
                  </a:lnTo>
                  <a:cubicBezTo>
                    <a:pt x="72231" y="7129"/>
                    <a:pt x="72950" y="4415"/>
                    <a:pt x="73931" y="1767"/>
                  </a:cubicBezTo>
                  <a:lnTo>
                    <a:pt x="73931" y="1767"/>
                  </a:lnTo>
                  <a:lnTo>
                    <a:pt x="69975" y="5723"/>
                  </a:lnTo>
                  <a:cubicBezTo>
                    <a:pt x="70367" y="3990"/>
                    <a:pt x="70858" y="2257"/>
                    <a:pt x="71479" y="557"/>
                  </a:cubicBezTo>
                  <a:lnTo>
                    <a:pt x="71479" y="557"/>
                  </a:lnTo>
                  <a:lnTo>
                    <a:pt x="69255" y="2813"/>
                  </a:lnTo>
                  <a:cubicBezTo>
                    <a:pt x="69517" y="1865"/>
                    <a:pt x="69844" y="916"/>
                    <a:pt x="70171" y="1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2"/>
            <p:cNvSpPr/>
            <p:nvPr/>
          </p:nvSpPr>
          <p:spPr>
            <a:xfrm>
              <a:off x="4560000" y="386325"/>
              <a:ext cx="2062475" cy="1911675"/>
            </a:xfrm>
            <a:custGeom>
              <a:avLst/>
              <a:gdLst/>
              <a:ahLst/>
              <a:cxnLst/>
              <a:rect l="l" t="t" r="r" b="b"/>
              <a:pathLst>
                <a:path w="82499" h="76467" extrusionOk="0">
                  <a:moveTo>
                    <a:pt x="81823" y="50878"/>
                  </a:moveTo>
                  <a:cubicBezTo>
                    <a:pt x="81886" y="51031"/>
                    <a:pt x="81945" y="51098"/>
                    <a:pt x="81962" y="51098"/>
                  </a:cubicBezTo>
                  <a:cubicBezTo>
                    <a:pt x="81981" y="51098"/>
                    <a:pt x="81950" y="51017"/>
                    <a:pt x="81823" y="50878"/>
                  </a:cubicBezTo>
                  <a:close/>
                  <a:moveTo>
                    <a:pt x="69809" y="3317"/>
                  </a:moveTo>
                  <a:lnTo>
                    <a:pt x="69809" y="3317"/>
                  </a:lnTo>
                  <a:cubicBezTo>
                    <a:pt x="69953" y="3808"/>
                    <a:pt x="70427" y="4558"/>
                    <a:pt x="70812" y="4601"/>
                  </a:cubicBezTo>
                  <a:lnTo>
                    <a:pt x="70812" y="4601"/>
                  </a:lnTo>
                  <a:cubicBezTo>
                    <a:pt x="70700" y="5029"/>
                    <a:pt x="70595" y="5457"/>
                    <a:pt x="70498" y="5886"/>
                  </a:cubicBezTo>
                  <a:cubicBezTo>
                    <a:pt x="70413" y="6256"/>
                    <a:pt x="71072" y="7546"/>
                    <a:pt x="71568" y="7546"/>
                  </a:cubicBezTo>
                  <a:cubicBezTo>
                    <a:pt x="71641" y="7546"/>
                    <a:pt x="71710" y="7518"/>
                    <a:pt x="71773" y="7455"/>
                  </a:cubicBezTo>
                  <a:lnTo>
                    <a:pt x="73174" y="6055"/>
                  </a:lnTo>
                  <a:lnTo>
                    <a:pt x="73174" y="6055"/>
                  </a:lnTo>
                  <a:cubicBezTo>
                    <a:pt x="72823" y="7424"/>
                    <a:pt x="72540" y="8809"/>
                    <a:pt x="72329" y="10202"/>
                  </a:cubicBezTo>
                  <a:cubicBezTo>
                    <a:pt x="72272" y="10547"/>
                    <a:pt x="72948" y="11676"/>
                    <a:pt x="73445" y="11676"/>
                  </a:cubicBezTo>
                  <a:cubicBezTo>
                    <a:pt x="73513" y="11676"/>
                    <a:pt x="73578" y="11655"/>
                    <a:pt x="73637" y="11608"/>
                  </a:cubicBezTo>
                  <a:lnTo>
                    <a:pt x="75332" y="10171"/>
                  </a:lnTo>
                  <a:lnTo>
                    <a:pt x="75332" y="10171"/>
                  </a:lnTo>
                  <a:cubicBezTo>
                    <a:pt x="72395" y="19455"/>
                    <a:pt x="73637" y="29682"/>
                    <a:pt x="76351" y="38911"/>
                  </a:cubicBezTo>
                  <a:cubicBezTo>
                    <a:pt x="76356" y="38929"/>
                    <a:pt x="76363" y="38948"/>
                    <a:pt x="76372" y="38968"/>
                  </a:cubicBezTo>
                  <a:lnTo>
                    <a:pt x="76372" y="38968"/>
                  </a:lnTo>
                  <a:cubicBezTo>
                    <a:pt x="76382" y="39020"/>
                    <a:pt x="76397" y="39077"/>
                    <a:pt x="76416" y="39140"/>
                  </a:cubicBezTo>
                  <a:cubicBezTo>
                    <a:pt x="77169" y="41559"/>
                    <a:pt x="78084" y="43914"/>
                    <a:pt x="78967" y="46301"/>
                  </a:cubicBezTo>
                  <a:cubicBezTo>
                    <a:pt x="79370" y="47366"/>
                    <a:pt x="79755" y="49273"/>
                    <a:pt x="80459" y="50628"/>
                  </a:cubicBezTo>
                  <a:lnTo>
                    <a:pt x="80459" y="50628"/>
                  </a:lnTo>
                  <a:lnTo>
                    <a:pt x="53691" y="67914"/>
                  </a:lnTo>
                  <a:lnTo>
                    <a:pt x="45386" y="73277"/>
                  </a:lnTo>
                  <a:cubicBezTo>
                    <a:pt x="44699" y="73734"/>
                    <a:pt x="43587" y="74748"/>
                    <a:pt x="42933" y="74748"/>
                  </a:cubicBezTo>
                  <a:cubicBezTo>
                    <a:pt x="42083" y="74748"/>
                    <a:pt x="40906" y="73931"/>
                    <a:pt x="40089" y="73636"/>
                  </a:cubicBezTo>
                  <a:lnTo>
                    <a:pt x="36100" y="72067"/>
                  </a:lnTo>
                  <a:cubicBezTo>
                    <a:pt x="35249" y="71740"/>
                    <a:pt x="33974" y="71478"/>
                    <a:pt x="33255" y="70955"/>
                  </a:cubicBezTo>
                  <a:cubicBezTo>
                    <a:pt x="32045" y="70072"/>
                    <a:pt x="31162" y="67522"/>
                    <a:pt x="30377" y="66181"/>
                  </a:cubicBezTo>
                  <a:cubicBezTo>
                    <a:pt x="29069" y="63892"/>
                    <a:pt x="27696" y="61636"/>
                    <a:pt x="26192" y="59445"/>
                  </a:cubicBezTo>
                  <a:cubicBezTo>
                    <a:pt x="23020" y="54835"/>
                    <a:pt x="18868" y="50649"/>
                    <a:pt x="14519" y="47085"/>
                  </a:cubicBezTo>
                  <a:cubicBezTo>
                    <a:pt x="11284" y="44439"/>
                    <a:pt x="7590" y="42164"/>
                    <a:pt x="3526" y="41154"/>
                  </a:cubicBezTo>
                  <a:lnTo>
                    <a:pt x="3526" y="41154"/>
                  </a:lnTo>
                  <a:cubicBezTo>
                    <a:pt x="14119" y="33480"/>
                    <a:pt x="24495" y="25480"/>
                    <a:pt x="34988" y="17657"/>
                  </a:cubicBezTo>
                  <a:lnTo>
                    <a:pt x="38029" y="15368"/>
                  </a:lnTo>
                  <a:cubicBezTo>
                    <a:pt x="38563" y="14980"/>
                    <a:pt x="38845" y="14591"/>
                    <a:pt x="39276" y="14591"/>
                  </a:cubicBezTo>
                  <a:cubicBezTo>
                    <a:pt x="39425" y="14591"/>
                    <a:pt x="39593" y="14638"/>
                    <a:pt x="39794" y="14747"/>
                  </a:cubicBezTo>
                  <a:cubicBezTo>
                    <a:pt x="39878" y="14789"/>
                    <a:pt x="39989" y="14844"/>
                    <a:pt x="40092" y="14844"/>
                  </a:cubicBezTo>
                  <a:cubicBezTo>
                    <a:pt x="40150" y="14844"/>
                    <a:pt x="40205" y="14827"/>
                    <a:pt x="40252" y="14780"/>
                  </a:cubicBezTo>
                  <a:lnTo>
                    <a:pt x="42083" y="13145"/>
                  </a:lnTo>
                  <a:cubicBezTo>
                    <a:pt x="42410" y="12818"/>
                    <a:pt x="42770" y="12491"/>
                    <a:pt x="43162" y="12196"/>
                  </a:cubicBezTo>
                  <a:cubicBezTo>
                    <a:pt x="43467" y="12037"/>
                    <a:pt x="43579" y="11959"/>
                    <a:pt x="43671" y="11959"/>
                  </a:cubicBezTo>
                  <a:cubicBezTo>
                    <a:pt x="43806" y="11959"/>
                    <a:pt x="43900" y="12128"/>
                    <a:pt x="44503" y="12458"/>
                  </a:cubicBezTo>
                  <a:cubicBezTo>
                    <a:pt x="44571" y="12504"/>
                    <a:pt x="44703" y="12565"/>
                    <a:pt x="44810" y="12565"/>
                  </a:cubicBezTo>
                  <a:cubicBezTo>
                    <a:pt x="44856" y="12565"/>
                    <a:pt x="44898" y="12553"/>
                    <a:pt x="44928" y="12523"/>
                  </a:cubicBezTo>
                  <a:cubicBezTo>
                    <a:pt x="45713" y="11869"/>
                    <a:pt x="46596" y="10758"/>
                    <a:pt x="47511" y="10333"/>
                  </a:cubicBezTo>
                  <a:cubicBezTo>
                    <a:pt x="47642" y="10267"/>
                    <a:pt x="47773" y="10006"/>
                    <a:pt x="47904" y="10006"/>
                  </a:cubicBezTo>
                  <a:cubicBezTo>
                    <a:pt x="47936" y="10006"/>
                    <a:pt x="49179" y="10921"/>
                    <a:pt x="49212" y="10954"/>
                  </a:cubicBezTo>
                  <a:cubicBezTo>
                    <a:pt x="50683" y="11968"/>
                    <a:pt x="52089" y="13112"/>
                    <a:pt x="53397" y="14387"/>
                  </a:cubicBezTo>
                  <a:cubicBezTo>
                    <a:pt x="53529" y="14519"/>
                    <a:pt x="53789" y="14801"/>
                    <a:pt x="54039" y="14801"/>
                  </a:cubicBezTo>
                  <a:cubicBezTo>
                    <a:pt x="54099" y="14801"/>
                    <a:pt x="54158" y="14785"/>
                    <a:pt x="54214" y="14747"/>
                  </a:cubicBezTo>
                  <a:lnTo>
                    <a:pt x="69809" y="3317"/>
                  </a:lnTo>
                  <a:close/>
                  <a:moveTo>
                    <a:pt x="70969" y="1"/>
                  </a:moveTo>
                  <a:cubicBezTo>
                    <a:pt x="70897" y="1"/>
                    <a:pt x="70826" y="21"/>
                    <a:pt x="70760" y="65"/>
                  </a:cubicBezTo>
                  <a:lnTo>
                    <a:pt x="53261" y="12891"/>
                  </a:lnTo>
                  <a:lnTo>
                    <a:pt x="53261" y="12891"/>
                  </a:lnTo>
                  <a:cubicBezTo>
                    <a:pt x="51419" y="11131"/>
                    <a:pt x="49412" y="9614"/>
                    <a:pt x="47217" y="8338"/>
                  </a:cubicBezTo>
                  <a:cubicBezTo>
                    <a:pt x="47128" y="8316"/>
                    <a:pt x="47008" y="8263"/>
                    <a:pt x="46899" y="8263"/>
                  </a:cubicBezTo>
                  <a:cubicBezTo>
                    <a:pt x="46849" y="8263"/>
                    <a:pt x="46801" y="8274"/>
                    <a:pt x="46759" y="8305"/>
                  </a:cubicBezTo>
                  <a:lnTo>
                    <a:pt x="45124" y="9711"/>
                  </a:lnTo>
                  <a:cubicBezTo>
                    <a:pt x="44830" y="9940"/>
                    <a:pt x="44438" y="10463"/>
                    <a:pt x="44078" y="10594"/>
                  </a:cubicBezTo>
                  <a:cubicBezTo>
                    <a:pt x="43939" y="10646"/>
                    <a:pt x="43847" y="10671"/>
                    <a:pt x="43771" y="10671"/>
                  </a:cubicBezTo>
                  <a:cubicBezTo>
                    <a:pt x="43562" y="10671"/>
                    <a:pt x="43487" y="10482"/>
                    <a:pt x="42933" y="10169"/>
                  </a:cubicBezTo>
                  <a:cubicBezTo>
                    <a:pt x="42844" y="10147"/>
                    <a:pt x="42724" y="10094"/>
                    <a:pt x="42616" y="10094"/>
                  </a:cubicBezTo>
                  <a:cubicBezTo>
                    <a:pt x="42565" y="10094"/>
                    <a:pt x="42517" y="10105"/>
                    <a:pt x="42476" y="10136"/>
                  </a:cubicBezTo>
                  <a:cubicBezTo>
                    <a:pt x="41626" y="10888"/>
                    <a:pt x="39893" y="12916"/>
                    <a:pt x="39042" y="12948"/>
                  </a:cubicBezTo>
                  <a:cubicBezTo>
                    <a:pt x="38564" y="12948"/>
                    <a:pt x="38359" y="12894"/>
                    <a:pt x="38199" y="12894"/>
                  </a:cubicBezTo>
                  <a:cubicBezTo>
                    <a:pt x="38010" y="12894"/>
                    <a:pt x="37884" y="12971"/>
                    <a:pt x="37440" y="13308"/>
                  </a:cubicBezTo>
                  <a:lnTo>
                    <a:pt x="30345" y="18573"/>
                  </a:lnTo>
                  <a:lnTo>
                    <a:pt x="10922" y="33025"/>
                  </a:lnTo>
                  <a:cubicBezTo>
                    <a:pt x="7489" y="35608"/>
                    <a:pt x="4088" y="38224"/>
                    <a:pt x="589" y="40709"/>
                  </a:cubicBezTo>
                  <a:cubicBezTo>
                    <a:pt x="1" y="41167"/>
                    <a:pt x="1210" y="42344"/>
                    <a:pt x="1668" y="42409"/>
                  </a:cubicBezTo>
                  <a:cubicBezTo>
                    <a:pt x="7162" y="42965"/>
                    <a:pt x="12066" y="46170"/>
                    <a:pt x="16088" y="49799"/>
                  </a:cubicBezTo>
                  <a:cubicBezTo>
                    <a:pt x="20437" y="53723"/>
                    <a:pt x="24263" y="57974"/>
                    <a:pt x="27369" y="62977"/>
                  </a:cubicBezTo>
                  <a:cubicBezTo>
                    <a:pt x="28808" y="65331"/>
                    <a:pt x="30148" y="67751"/>
                    <a:pt x="31554" y="70138"/>
                  </a:cubicBezTo>
                  <a:cubicBezTo>
                    <a:pt x="32143" y="71151"/>
                    <a:pt x="32634" y="72034"/>
                    <a:pt x="33713" y="72590"/>
                  </a:cubicBezTo>
                  <a:cubicBezTo>
                    <a:pt x="35707" y="73571"/>
                    <a:pt x="37963" y="74225"/>
                    <a:pt x="40023" y="75042"/>
                  </a:cubicBezTo>
                  <a:lnTo>
                    <a:pt x="43064" y="76219"/>
                  </a:lnTo>
                  <a:cubicBezTo>
                    <a:pt x="43459" y="76383"/>
                    <a:pt x="43695" y="76467"/>
                    <a:pt x="43904" y="76467"/>
                  </a:cubicBezTo>
                  <a:cubicBezTo>
                    <a:pt x="44198" y="76467"/>
                    <a:pt x="44440" y="76301"/>
                    <a:pt x="44993" y="75958"/>
                  </a:cubicBezTo>
                  <a:lnTo>
                    <a:pt x="52874" y="70890"/>
                  </a:lnTo>
                  <a:lnTo>
                    <a:pt x="70989" y="59184"/>
                  </a:lnTo>
                  <a:lnTo>
                    <a:pt x="82041" y="52055"/>
                  </a:lnTo>
                  <a:cubicBezTo>
                    <a:pt x="82498" y="51729"/>
                    <a:pt x="81714" y="50748"/>
                    <a:pt x="81452" y="50551"/>
                  </a:cubicBezTo>
                  <a:lnTo>
                    <a:pt x="81452" y="50551"/>
                  </a:lnTo>
                  <a:cubicBezTo>
                    <a:pt x="81623" y="50680"/>
                    <a:pt x="81743" y="50791"/>
                    <a:pt x="81823" y="50878"/>
                  </a:cubicBezTo>
                  <a:lnTo>
                    <a:pt x="81823" y="50878"/>
                  </a:lnTo>
                  <a:cubicBezTo>
                    <a:pt x="81798" y="50817"/>
                    <a:pt x="81771" y="50741"/>
                    <a:pt x="81746" y="50649"/>
                  </a:cubicBezTo>
                  <a:cubicBezTo>
                    <a:pt x="81615" y="50224"/>
                    <a:pt x="81387" y="49767"/>
                    <a:pt x="81223" y="49342"/>
                  </a:cubicBezTo>
                  <a:cubicBezTo>
                    <a:pt x="80733" y="48066"/>
                    <a:pt x="80242" y="46758"/>
                    <a:pt x="79784" y="45483"/>
                  </a:cubicBezTo>
                  <a:cubicBezTo>
                    <a:pt x="79116" y="43631"/>
                    <a:pt x="78392" y="41778"/>
                    <a:pt x="77794" y="39926"/>
                  </a:cubicBezTo>
                  <a:lnTo>
                    <a:pt x="77794" y="39926"/>
                  </a:lnTo>
                  <a:cubicBezTo>
                    <a:pt x="77796" y="39867"/>
                    <a:pt x="77784" y="39791"/>
                    <a:pt x="77757" y="39696"/>
                  </a:cubicBezTo>
                  <a:cubicBezTo>
                    <a:pt x="74683" y="29330"/>
                    <a:pt x="73506" y="17755"/>
                    <a:pt x="78248" y="7684"/>
                  </a:cubicBezTo>
                  <a:cubicBezTo>
                    <a:pt x="78420" y="7281"/>
                    <a:pt x="77680" y="6041"/>
                    <a:pt x="77166" y="6041"/>
                  </a:cubicBezTo>
                  <a:cubicBezTo>
                    <a:pt x="77096" y="6041"/>
                    <a:pt x="77031" y="6064"/>
                    <a:pt x="76972" y="6115"/>
                  </a:cubicBezTo>
                  <a:lnTo>
                    <a:pt x="74314" y="8352"/>
                  </a:lnTo>
                  <a:lnTo>
                    <a:pt x="74314" y="8352"/>
                  </a:lnTo>
                  <a:cubicBezTo>
                    <a:pt x="74704" y="6663"/>
                    <a:pt x="75198" y="4996"/>
                    <a:pt x="75795" y="3368"/>
                  </a:cubicBezTo>
                  <a:cubicBezTo>
                    <a:pt x="75937" y="2998"/>
                    <a:pt x="75214" y="1739"/>
                    <a:pt x="74722" y="1739"/>
                  </a:cubicBezTo>
                  <a:cubicBezTo>
                    <a:pt x="74648" y="1739"/>
                    <a:pt x="74580" y="1767"/>
                    <a:pt x="74520" y="1831"/>
                  </a:cubicBezTo>
                  <a:lnTo>
                    <a:pt x="72944" y="3407"/>
                  </a:lnTo>
                  <a:lnTo>
                    <a:pt x="72944" y="3407"/>
                  </a:lnTo>
                  <a:cubicBezTo>
                    <a:pt x="73081" y="2989"/>
                    <a:pt x="73224" y="2572"/>
                    <a:pt x="73376" y="2158"/>
                  </a:cubicBezTo>
                  <a:cubicBezTo>
                    <a:pt x="73518" y="1788"/>
                    <a:pt x="72795" y="529"/>
                    <a:pt x="72303" y="529"/>
                  </a:cubicBezTo>
                  <a:cubicBezTo>
                    <a:pt x="72229" y="529"/>
                    <a:pt x="72160" y="557"/>
                    <a:pt x="72100" y="621"/>
                  </a:cubicBezTo>
                  <a:lnTo>
                    <a:pt x="71884" y="840"/>
                  </a:lnTo>
                  <a:lnTo>
                    <a:pt x="71884" y="840"/>
                  </a:lnTo>
                  <a:cubicBezTo>
                    <a:pt x="71663" y="414"/>
                    <a:pt x="71298" y="1"/>
                    <a:pt x="70969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2"/>
            <p:cNvSpPr/>
            <p:nvPr/>
          </p:nvSpPr>
          <p:spPr>
            <a:xfrm>
              <a:off x="5458400" y="560425"/>
              <a:ext cx="1137900" cy="1719125"/>
            </a:xfrm>
            <a:custGeom>
              <a:avLst/>
              <a:gdLst/>
              <a:ahLst/>
              <a:cxnLst/>
              <a:rect l="l" t="t" r="r" b="b"/>
              <a:pathLst>
                <a:path w="45516" h="68765" extrusionOk="0">
                  <a:moveTo>
                    <a:pt x="45516" y="44274"/>
                  </a:moveTo>
                  <a:cubicBezTo>
                    <a:pt x="45516" y="44274"/>
                    <a:pt x="45516" y="44274"/>
                    <a:pt x="45515" y="44275"/>
                  </a:cubicBezTo>
                  <a:lnTo>
                    <a:pt x="45515" y="44275"/>
                  </a:lnTo>
                  <a:cubicBezTo>
                    <a:pt x="45515" y="44274"/>
                    <a:pt x="45516" y="44274"/>
                    <a:pt x="45516" y="44274"/>
                  </a:cubicBezTo>
                  <a:close/>
                  <a:moveTo>
                    <a:pt x="41625" y="1"/>
                  </a:moveTo>
                  <a:lnTo>
                    <a:pt x="9744" y="26879"/>
                  </a:lnTo>
                  <a:cubicBezTo>
                    <a:pt x="10463" y="28415"/>
                    <a:pt x="10954" y="30083"/>
                    <a:pt x="11248" y="31783"/>
                  </a:cubicBezTo>
                  <a:cubicBezTo>
                    <a:pt x="11379" y="32862"/>
                    <a:pt x="11575" y="33974"/>
                    <a:pt x="11837" y="35053"/>
                  </a:cubicBezTo>
                  <a:cubicBezTo>
                    <a:pt x="12131" y="36001"/>
                    <a:pt x="12589" y="36884"/>
                    <a:pt x="12850" y="37865"/>
                  </a:cubicBezTo>
                  <a:cubicBezTo>
                    <a:pt x="13276" y="39631"/>
                    <a:pt x="12752" y="40023"/>
                    <a:pt x="11935" y="41070"/>
                  </a:cubicBezTo>
                  <a:cubicBezTo>
                    <a:pt x="11019" y="42247"/>
                    <a:pt x="10562" y="44045"/>
                    <a:pt x="9875" y="45418"/>
                  </a:cubicBezTo>
                  <a:lnTo>
                    <a:pt x="0" y="65560"/>
                  </a:lnTo>
                  <a:lnTo>
                    <a:pt x="7586" y="68765"/>
                  </a:lnTo>
                  <a:cubicBezTo>
                    <a:pt x="21043" y="59479"/>
                    <a:pt x="45345" y="44380"/>
                    <a:pt x="45515" y="44275"/>
                  </a:cubicBezTo>
                  <a:lnTo>
                    <a:pt x="45515" y="44275"/>
                  </a:lnTo>
                  <a:cubicBezTo>
                    <a:pt x="45515" y="44275"/>
                    <a:pt x="45515" y="44275"/>
                    <a:pt x="45514" y="44275"/>
                  </a:cubicBezTo>
                  <a:cubicBezTo>
                    <a:pt x="45382" y="44275"/>
                    <a:pt x="41427" y="33414"/>
                    <a:pt x="41134" y="32372"/>
                  </a:cubicBezTo>
                  <a:cubicBezTo>
                    <a:pt x="39794" y="28088"/>
                    <a:pt x="38944" y="23674"/>
                    <a:pt x="38551" y="19227"/>
                  </a:cubicBezTo>
                  <a:cubicBezTo>
                    <a:pt x="38028" y="12557"/>
                    <a:pt x="38911" y="5625"/>
                    <a:pt x="416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2"/>
            <p:cNvSpPr/>
            <p:nvPr/>
          </p:nvSpPr>
          <p:spPr>
            <a:xfrm>
              <a:off x="5734700" y="452525"/>
              <a:ext cx="819925" cy="1200875"/>
            </a:xfrm>
            <a:custGeom>
              <a:avLst/>
              <a:gdLst/>
              <a:ahLst/>
              <a:cxnLst/>
              <a:rect l="l" t="t" r="r" b="b"/>
              <a:pathLst>
                <a:path w="32797" h="48035" extrusionOk="0">
                  <a:moveTo>
                    <a:pt x="28153" y="1"/>
                  </a:moveTo>
                  <a:lnTo>
                    <a:pt x="0" y="28252"/>
                  </a:lnTo>
                  <a:lnTo>
                    <a:pt x="19848" y="47347"/>
                  </a:lnTo>
                  <a:lnTo>
                    <a:pt x="32796" y="48034"/>
                  </a:lnTo>
                  <a:cubicBezTo>
                    <a:pt x="32796" y="48034"/>
                    <a:pt x="20011" y="21647"/>
                    <a:pt x="28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2"/>
            <p:cNvSpPr/>
            <p:nvPr/>
          </p:nvSpPr>
          <p:spPr>
            <a:xfrm>
              <a:off x="5674200" y="422275"/>
              <a:ext cx="840375" cy="1234375"/>
            </a:xfrm>
            <a:custGeom>
              <a:avLst/>
              <a:gdLst/>
              <a:ahLst/>
              <a:cxnLst/>
              <a:rect l="l" t="t" r="r" b="b"/>
              <a:pathLst>
                <a:path w="33615" h="49375" extrusionOk="0">
                  <a:moveTo>
                    <a:pt x="28121" y="1"/>
                  </a:moveTo>
                  <a:lnTo>
                    <a:pt x="0" y="28252"/>
                  </a:lnTo>
                  <a:lnTo>
                    <a:pt x="19848" y="47315"/>
                  </a:lnTo>
                  <a:lnTo>
                    <a:pt x="33614" y="49375"/>
                  </a:lnTo>
                  <a:cubicBezTo>
                    <a:pt x="33614" y="49375"/>
                    <a:pt x="20044" y="21647"/>
                    <a:pt x="28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2"/>
            <p:cNvSpPr/>
            <p:nvPr/>
          </p:nvSpPr>
          <p:spPr>
            <a:xfrm>
              <a:off x="5491900" y="409200"/>
              <a:ext cx="989975" cy="1234375"/>
            </a:xfrm>
            <a:custGeom>
              <a:avLst/>
              <a:gdLst/>
              <a:ahLst/>
              <a:cxnLst/>
              <a:rect l="l" t="t" r="r" b="b"/>
              <a:pathLst>
                <a:path w="39599" h="49375" extrusionOk="0">
                  <a:moveTo>
                    <a:pt x="34105" y="1"/>
                  </a:moveTo>
                  <a:lnTo>
                    <a:pt x="1" y="24949"/>
                  </a:lnTo>
                  <a:lnTo>
                    <a:pt x="25832" y="47315"/>
                  </a:lnTo>
                  <a:lnTo>
                    <a:pt x="39598" y="49375"/>
                  </a:lnTo>
                  <a:cubicBezTo>
                    <a:pt x="39598" y="49375"/>
                    <a:pt x="25996" y="21614"/>
                    <a:pt x="341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2"/>
            <p:cNvSpPr/>
            <p:nvPr/>
          </p:nvSpPr>
          <p:spPr>
            <a:xfrm>
              <a:off x="6125425" y="779675"/>
              <a:ext cx="153475" cy="631200"/>
            </a:xfrm>
            <a:custGeom>
              <a:avLst/>
              <a:gdLst/>
              <a:ahLst/>
              <a:cxnLst/>
              <a:rect l="l" t="t" r="r" b="b"/>
              <a:pathLst>
                <a:path w="6139" h="25248" extrusionOk="0">
                  <a:moveTo>
                    <a:pt x="1075" y="1"/>
                  </a:moveTo>
                  <a:cubicBezTo>
                    <a:pt x="905" y="1"/>
                    <a:pt x="765" y="58"/>
                    <a:pt x="753" y="190"/>
                  </a:cubicBezTo>
                  <a:cubicBezTo>
                    <a:pt x="1" y="8724"/>
                    <a:pt x="2486" y="16899"/>
                    <a:pt x="5102" y="24910"/>
                  </a:cubicBezTo>
                  <a:cubicBezTo>
                    <a:pt x="5158" y="25116"/>
                    <a:pt x="5516" y="25247"/>
                    <a:pt x="5786" y="25247"/>
                  </a:cubicBezTo>
                  <a:cubicBezTo>
                    <a:pt x="5986" y="25247"/>
                    <a:pt x="6138" y="25175"/>
                    <a:pt x="6083" y="25008"/>
                  </a:cubicBezTo>
                  <a:cubicBezTo>
                    <a:pt x="3500" y="17030"/>
                    <a:pt x="1014" y="8920"/>
                    <a:pt x="1734" y="419"/>
                  </a:cubicBezTo>
                  <a:cubicBezTo>
                    <a:pt x="1754" y="171"/>
                    <a:pt x="1369" y="1"/>
                    <a:pt x="1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2"/>
            <p:cNvSpPr/>
            <p:nvPr/>
          </p:nvSpPr>
          <p:spPr>
            <a:xfrm>
              <a:off x="6033050" y="863475"/>
              <a:ext cx="152675" cy="631250"/>
            </a:xfrm>
            <a:custGeom>
              <a:avLst/>
              <a:gdLst/>
              <a:ahLst/>
              <a:cxnLst/>
              <a:rect l="l" t="t" r="r" b="b"/>
              <a:pathLst>
                <a:path w="6107" h="25250" extrusionOk="0">
                  <a:moveTo>
                    <a:pt x="1049" y="0"/>
                  </a:moveTo>
                  <a:cubicBezTo>
                    <a:pt x="874" y="0"/>
                    <a:pt x="732" y="54"/>
                    <a:pt x="720" y="173"/>
                  </a:cubicBezTo>
                  <a:cubicBezTo>
                    <a:pt x="1" y="8707"/>
                    <a:pt x="2486" y="16882"/>
                    <a:pt x="5069" y="24926"/>
                  </a:cubicBezTo>
                  <a:cubicBezTo>
                    <a:pt x="5125" y="25130"/>
                    <a:pt x="5475" y="25249"/>
                    <a:pt x="5743" y="25249"/>
                  </a:cubicBezTo>
                  <a:cubicBezTo>
                    <a:pt x="5949" y="25249"/>
                    <a:pt x="6107" y="25180"/>
                    <a:pt x="6050" y="25024"/>
                  </a:cubicBezTo>
                  <a:cubicBezTo>
                    <a:pt x="3500" y="17045"/>
                    <a:pt x="982" y="8904"/>
                    <a:pt x="1734" y="435"/>
                  </a:cubicBezTo>
                  <a:cubicBezTo>
                    <a:pt x="1755" y="165"/>
                    <a:pt x="1353" y="0"/>
                    <a:pt x="10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2"/>
            <p:cNvSpPr/>
            <p:nvPr/>
          </p:nvSpPr>
          <p:spPr>
            <a:xfrm>
              <a:off x="5375825" y="615200"/>
              <a:ext cx="1083975" cy="1057800"/>
            </a:xfrm>
            <a:custGeom>
              <a:avLst/>
              <a:gdLst/>
              <a:ahLst/>
              <a:cxnLst/>
              <a:rect l="l" t="t" r="r" b="b"/>
              <a:pathLst>
                <a:path w="43359" h="42312" extrusionOk="0">
                  <a:moveTo>
                    <a:pt x="14715" y="0"/>
                  </a:moveTo>
                  <a:lnTo>
                    <a:pt x="1" y="12524"/>
                  </a:lnTo>
                  <a:lnTo>
                    <a:pt x="38617" y="42312"/>
                  </a:lnTo>
                  <a:lnTo>
                    <a:pt x="43358" y="39565"/>
                  </a:lnTo>
                  <a:cubicBezTo>
                    <a:pt x="43358" y="39565"/>
                    <a:pt x="28710" y="7390"/>
                    <a:pt x="14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2"/>
            <p:cNvSpPr/>
            <p:nvPr/>
          </p:nvSpPr>
          <p:spPr>
            <a:xfrm>
              <a:off x="5312875" y="660150"/>
              <a:ext cx="1106875" cy="1054550"/>
            </a:xfrm>
            <a:custGeom>
              <a:avLst/>
              <a:gdLst/>
              <a:ahLst/>
              <a:cxnLst/>
              <a:rect l="l" t="t" r="r" b="b"/>
              <a:pathLst>
                <a:path w="44275" h="42182" extrusionOk="0">
                  <a:moveTo>
                    <a:pt x="12949" y="1"/>
                  </a:moveTo>
                  <a:lnTo>
                    <a:pt x="1" y="11445"/>
                  </a:lnTo>
                  <a:lnTo>
                    <a:pt x="39729" y="42181"/>
                  </a:lnTo>
                  <a:lnTo>
                    <a:pt x="44274" y="37833"/>
                  </a:lnTo>
                  <a:cubicBezTo>
                    <a:pt x="44274" y="37833"/>
                    <a:pt x="34072" y="11478"/>
                    <a:pt x="129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2"/>
            <p:cNvSpPr/>
            <p:nvPr/>
          </p:nvSpPr>
          <p:spPr>
            <a:xfrm>
              <a:off x="4590250" y="726375"/>
              <a:ext cx="1809050" cy="1453775"/>
            </a:xfrm>
            <a:custGeom>
              <a:avLst/>
              <a:gdLst/>
              <a:ahLst/>
              <a:cxnLst/>
              <a:rect l="l" t="t" r="r" b="b"/>
              <a:pathLst>
                <a:path w="72362" h="58151" extrusionOk="0">
                  <a:moveTo>
                    <a:pt x="37505" y="0"/>
                  </a:moveTo>
                  <a:lnTo>
                    <a:pt x="7554" y="22333"/>
                  </a:lnTo>
                  <a:cubicBezTo>
                    <a:pt x="5069" y="24295"/>
                    <a:pt x="2551" y="26126"/>
                    <a:pt x="0" y="27957"/>
                  </a:cubicBezTo>
                  <a:cubicBezTo>
                    <a:pt x="5559" y="28382"/>
                    <a:pt x="11379" y="32143"/>
                    <a:pt x="15925" y="36524"/>
                  </a:cubicBezTo>
                  <a:cubicBezTo>
                    <a:pt x="18835" y="39271"/>
                    <a:pt x="21712" y="42050"/>
                    <a:pt x="24164" y="45516"/>
                  </a:cubicBezTo>
                  <a:cubicBezTo>
                    <a:pt x="25799" y="47772"/>
                    <a:pt x="27238" y="50159"/>
                    <a:pt x="28644" y="52612"/>
                  </a:cubicBezTo>
                  <a:cubicBezTo>
                    <a:pt x="29527" y="54116"/>
                    <a:pt x="30377" y="55653"/>
                    <a:pt x="31260" y="57157"/>
                  </a:cubicBezTo>
                  <a:cubicBezTo>
                    <a:pt x="31424" y="57549"/>
                    <a:pt x="31718" y="57876"/>
                    <a:pt x="32110" y="58072"/>
                  </a:cubicBezTo>
                  <a:cubicBezTo>
                    <a:pt x="32236" y="58126"/>
                    <a:pt x="32372" y="58151"/>
                    <a:pt x="32512" y="58151"/>
                  </a:cubicBezTo>
                  <a:cubicBezTo>
                    <a:pt x="32627" y="58151"/>
                    <a:pt x="32745" y="58134"/>
                    <a:pt x="32862" y="58105"/>
                  </a:cubicBezTo>
                  <a:cubicBezTo>
                    <a:pt x="42508" y="56568"/>
                    <a:pt x="50944" y="50127"/>
                    <a:pt x="59086" y="43816"/>
                  </a:cubicBezTo>
                  <a:cubicBezTo>
                    <a:pt x="61310" y="42116"/>
                    <a:pt x="63566" y="40383"/>
                    <a:pt x="65659" y="38584"/>
                  </a:cubicBezTo>
                  <a:cubicBezTo>
                    <a:pt x="67751" y="36819"/>
                    <a:pt x="69648" y="34791"/>
                    <a:pt x="71904" y="33353"/>
                  </a:cubicBezTo>
                  <a:cubicBezTo>
                    <a:pt x="72362" y="33058"/>
                    <a:pt x="68994" y="26878"/>
                    <a:pt x="68732" y="26388"/>
                  </a:cubicBezTo>
                  <a:cubicBezTo>
                    <a:pt x="65364" y="20535"/>
                    <a:pt x="60917" y="15859"/>
                    <a:pt x="55947" y="11837"/>
                  </a:cubicBezTo>
                  <a:cubicBezTo>
                    <a:pt x="50290" y="7259"/>
                    <a:pt x="44372" y="3793"/>
                    <a:pt x="38519" y="393"/>
                  </a:cubicBezTo>
                  <a:cubicBezTo>
                    <a:pt x="38225" y="164"/>
                    <a:pt x="37865" y="33"/>
                    <a:pt x="375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2"/>
            <p:cNvSpPr/>
            <p:nvPr/>
          </p:nvSpPr>
          <p:spPr>
            <a:xfrm>
              <a:off x="5392175" y="1560175"/>
              <a:ext cx="1204125" cy="718575"/>
            </a:xfrm>
            <a:custGeom>
              <a:avLst/>
              <a:gdLst/>
              <a:ahLst/>
              <a:cxnLst/>
              <a:rect l="l" t="t" r="r" b="b"/>
              <a:pathLst>
                <a:path w="48165" h="28743" extrusionOk="0">
                  <a:moveTo>
                    <a:pt x="39827" y="1"/>
                  </a:moveTo>
                  <a:lnTo>
                    <a:pt x="0" y="24753"/>
                  </a:lnTo>
                  <a:lnTo>
                    <a:pt x="10235" y="28742"/>
                  </a:lnTo>
                  <a:lnTo>
                    <a:pt x="48165" y="4251"/>
                  </a:lnTo>
                  <a:lnTo>
                    <a:pt x="398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2"/>
            <p:cNvSpPr/>
            <p:nvPr/>
          </p:nvSpPr>
          <p:spPr>
            <a:xfrm>
              <a:off x="4977150" y="957900"/>
              <a:ext cx="584900" cy="438175"/>
            </a:xfrm>
            <a:custGeom>
              <a:avLst/>
              <a:gdLst/>
              <a:ahLst/>
              <a:cxnLst/>
              <a:rect l="l" t="t" r="r" b="b"/>
              <a:pathLst>
                <a:path w="23396" h="17527" extrusionOk="0">
                  <a:moveTo>
                    <a:pt x="23103" y="1"/>
                  </a:moveTo>
                  <a:cubicBezTo>
                    <a:pt x="23009" y="1"/>
                    <a:pt x="22887" y="46"/>
                    <a:pt x="22749" y="156"/>
                  </a:cubicBezTo>
                  <a:cubicBezTo>
                    <a:pt x="15392" y="5911"/>
                    <a:pt x="7708" y="11208"/>
                    <a:pt x="350" y="16963"/>
                  </a:cubicBezTo>
                  <a:cubicBezTo>
                    <a:pt x="0" y="17220"/>
                    <a:pt x="50" y="17527"/>
                    <a:pt x="286" y="17527"/>
                  </a:cubicBezTo>
                  <a:cubicBezTo>
                    <a:pt x="380" y="17527"/>
                    <a:pt x="504" y="17477"/>
                    <a:pt x="645" y="17356"/>
                  </a:cubicBezTo>
                  <a:cubicBezTo>
                    <a:pt x="8002" y="11601"/>
                    <a:pt x="15686" y="6336"/>
                    <a:pt x="23043" y="582"/>
                  </a:cubicBezTo>
                  <a:cubicBezTo>
                    <a:pt x="23396" y="299"/>
                    <a:pt x="23343" y="1"/>
                    <a:pt x="231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2"/>
            <p:cNvSpPr/>
            <p:nvPr/>
          </p:nvSpPr>
          <p:spPr>
            <a:xfrm>
              <a:off x="5534200" y="964925"/>
              <a:ext cx="565150" cy="462750"/>
            </a:xfrm>
            <a:custGeom>
              <a:avLst/>
              <a:gdLst/>
              <a:ahLst/>
              <a:cxnLst/>
              <a:rect l="l" t="t" r="r" b="b"/>
              <a:pathLst>
                <a:path w="22606" h="18510" extrusionOk="0">
                  <a:moveTo>
                    <a:pt x="771" y="1"/>
                  </a:moveTo>
                  <a:cubicBezTo>
                    <a:pt x="437" y="1"/>
                    <a:pt x="1" y="92"/>
                    <a:pt x="336" y="235"/>
                  </a:cubicBezTo>
                  <a:cubicBezTo>
                    <a:pt x="8870" y="4028"/>
                    <a:pt x="16652" y="10339"/>
                    <a:pt x="21557" y="18350"/>
                  </a:cubicBezTo>
                  <a:cubicBezTo>
                    <a:pt x="21620" y="18460"/>
                    <a:pt x="21879" y="18510"/>
                    <a:pt x="22117" y="18510"/>
                  </a:cubicBezTo>
                  <a:cubicBezTo>
                    <a:pt x="22374" y="18510"/>
                    <a:pt x="22606" y="18452"/>
                    <a:pt x="22538" y="18350"/>
                  </a:cubicBezTo>
                  <a:cubicBezTo>
                    <a:pt x="17568" y="10241"/>
                    <a:pt x="9688" y="3897"/>
                    <a:pt x="1055" y="39"/>
                  </a:cubicBezTo>
                  <a:cubicBezTo>
                    <a:pt x="1003" y="13"/>
                    <a:pt x="894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2"/>
            <p:cNvSpPr/>
            <p:nvPr/>
          </p:nvSpPr>
          <p:spPr>
            <a:xfrm>
              <a:off x="5407900" y="1419375"/>
              <a:ext cx="693200" cy="469125"/>
            </a:xfrm>
            <a:custGeom>
              <a:avLst/>
              <a:gdLst/>
              <a:ahLst/>
              <a:cxnLst/>
              <a:rect l="l" t="t" r="r" b="b"/>
              <a:pathLst>
                <a:path w="27728" h="18765" extrusionOk="0">
                  <a:moveTo>
                    <a:pt x="27003" y="1"/>
                  </a:moveTo>
                  <a:cubicBezTo>
                    <a:pt x="26853" y="1"/>
                    <a:pt x="26713" y="23"/>
                    <a:pt x="26642" y="74"/>
                  </a:cubicBezTo>
                  <a:cubicBezTo>
                    <a:pt x="18009" y="6450"/>
                    <a:pt x="8854" y="12139"/>
                    <a:pt x="189" y="18516"/>
                  </a:cubicBezTo>
                  <a:cubicBezTo>
                    <a:pt x="0" y="18657"/>
                    <a:pt x="440" y="18764"/>
                    <a:pt x="774" y="18764"/>
                  </a:cubicBezTo>
                  <a:cubicBezTo>
                    <a:pt x="904" y="18764"/>
                    <a:pt x="1017" y="18748"/>
                    <a:pt x="1072" y="18712"/>
                  </a:cubicBezTo>
                  <a:cubicBezTo>
                    <a:pt x="9737" y="12336"/>
                    <a:pt x="18892" y="6646"/>
                    <a:pt x="27525" y="270"/>
                  </a:cubicBezTo>
                  <a:cubicBezTo>
                    <a:pt x="27728" y="112"/>
                    <a:pt x="27339" y="1"/>
                    <a:pt x="27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2"/>
            <p:cNvSpPr/>
            <p:nvPr/>
          </p:nvSpPr>
          <p:spPr>
            <a:xfrm>
              <a:off x="5551850" y="1649225"/>
              <a:ext cx="815875" cy="502875"/>
            </a:xfrm>
            <a:custGeom>
              <a:avLst/>
              <a:gdLst/>
              <a:ahLst/>
              <a:cxnLst/>
              <a:rect l="l" t="t" r="r" b="b"/>
              <a:pathLst>
                <a:path w="32635" h="20115" extrusionOk="0">
                  <a:moveTo>
                    <a:pt x="31880" y="0"/>
                  </a:moveTo>
                  <a:cubicBezTo>
                    <a:pt x="31739" y="0"/>
                    <a:pt x="31610" y="20"/>
                    <a:pt x="31543" y="68"/>
                  </a:cubicBezTo>
                  <a:cubicBezTo>
                    <a:pt x="21178" y="6771"/>
                    <a:pt x="10584" y="13147"/>
                    <a:pt x="186" y="19883"/>
                  </a:cubicBezTo>
                  <a:cubicBezTo>
                    <a:pt x="1" y="19999"/>
                    <a:pt x="421" y="20114"/>
                    <a:pt x="752" y="20114"/>
                  </a:cubicBezTo>
                  <a:cubicBezTo>
                    <a:pt x="889" y="20114"/>
                    <a:pt x="1011" y="20094"/>
                    <a:pt x="1069" y="20047"/>
                  </a:cubicBezTo>
                  <a:cubicBezTo>
                    <a:pt x="11467" y="13343"/>
                    <a:pt x="22061" y="6967"/>
                    <a:pt x="32426" y="232"/>
                  </a:cubicBezTo>
                  <a:cubicBezTo>
                    <a:pt x="32634" y="116"/>
                    <a:pt x="32221" y="0"/>
                    <a:pt x="318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2"/>
            <p:cNvSpPr/>
            <p:nvPr/>
          </p:nvSpPr>
          <p:spPr>
            <a:xfrm>
              <a:off x="5695325" y="1728075"/>
              <a:ext cx="732400" cy="466675"/>
            </a:xfrm>
            <a:custGeom>
              <a:avLst/>
              <a:gdLst/>
              <a:ahLst/>
              <a:cxnLst/>
              <a:rect l="l" t="t" r="r" b="b"/>
              <a:pathLst>
                <a:path w="29296" h="18667" extrusionOk="0">
                  <a:moveTo>
                    <a:pt x="28522" y="0"/>
                  </a:moveTo>
                  <a:cubicBezTo>
                    <a:pt x="28392" y="0"/>
                    <a:pt x="28279" y="17"/>
                    <a:pt x="28224" y="53"/>
                  </a:cubicBezTo>
                  <a:cubicBezTo>
                    <a:pt x="19036" y="6429"/>
                    <a:pt x="9390" y="12053"/>
                    <a:pt x="202" y="18429"/>
                  </a:cubicBezTo>
                  <a:cubicBezTo>
                    <a:pt x="1" y="18563"/>
                    <a:pt x="380" y="18667"/>
                    <a:pt x="713" y="18667"/>
                  </a:cubicBezTo>
                  <a:cubicBezTo>
                    <a:pt x="867" y="18667"/>
                    <a:pt x="1012" y="18645"/>
                    <a:pt x="1085" y="18593"/>
                  </a:cubicBezTo>
                  <a:cubicBezTo>
                    <a:pt x="10273" y="12249"/>
                    <a:pt x="19919" y="6625"/>
                    <a:pt x="29107" y="249"/>
                  </a:cubicBezTo>
                  <a:cubicBezTo>
                    <a:pt x="29296" y="108"/>
                    <a:pt x="28856" y="0"/>
                    <a:pt x="285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2"/>
            <p:cNvSpPr/>
            <p:nvPr/>
          </p:nvSpPr>
          <p:spPr>
            <a:xfrm>
              <a:off x="4976475" y="1376950"/>
              <a:ext cx="460175" cy="517100"/>
            </a:xfrm>
            <a:custGeom>
              <a:avLst/>
              <a:gdLst/>
              <a:ahLst/>
              <a:cxnLst/>
              <a:rect l="l" t="t" r="r" b="b"/>
              <a:pathLst>
                <a:path w="18407" h="20684" extrusionOk="0">
                  <a:moveTo>
                    <a:pt x="355" y="1"/>
                  </a:moveTo>
                  <a:cubicBezTo>
                    <a:pt x="1" y="1"/>
                    <a:pt x="1" y="534"/>
                    <a:pt x="410" y="725"/>
                  </a:cubicBezTo>
                  <a:cubicBezTo>
                    <a:pt x="8356" y="4616"/>
                    <a:pt x="14470" y="12005"/>
                    <a:pt x="17479" y="20245"/>
                  </a:cubicBezTo>
                  <a:cubicBezTo>
                    <a:pt x="17558" y="20482"/>
                    <a:pt x="17922" y="20683"/>
                    <a:pt x="18156" y="20683"/>
                  </a:cubicBezTo>
                  <a:cubicBezTo>
                    <a:pt x="18310" y="20683"/>
                    <a:pt x="18407" y="20596"/>
                    <a:pt x="18329" y="20376"/>
                  </a:cubicBezTo>
                  <a:cubicBezTo>
                    <a:pt x="15255" y="11809"/>
                    <a:pt x="8846" y="4125"/>
                    <a:pt x="606" y="71"/>
                  </a:cubicBezTo>
                  <a:cubicBezTo>
                    <a:pt x="509" y="22"/>
                    <a:pt x="425" y="1"/>
                    <a:pt x="3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0" name="Google Shape;2170;p72"/>
          <p:cNvSpPr/>
          <p:nvPr/>
        </p:nvSpPr>
        <p:spPr>
          <a:xfrm>
            <a:off x="7210963" y="2175638"/>
            <a:ext cx="889036" cy="792230"/>
          </a:xfrm>
          <a:custGeom>
            <a:avLst/>
            <a:gdLst/>
            <a:ahLst/>
            <a:cxnLst/>
            <a:rect l="l" t="t" r="r" b="b"/>
            <a:pathLst>
              <a:path w="69934" h="62319" extrusionOk="0">
                <a:moveTo>
                  <a:pt x="38290" y="1"/>
                </a:moveTo>
                <a:cubicBezTo>
                  <a:pt x="38206" y="1"/>
                  <a:pt x="38124" y="52"/>
                  <a:pt x="38107" y="155"/>
                </a:cubicBezTo>
                <a:lnTo>
                  <a:pt x="34661" y="20977"/>
                </a:lnTo>
                <a:lnTo>
                  <a:pt x="32993" y="13444"/>
                </a:lnTo>
                <a:cubicBezTo>
                  <a:pt x="32969" y="13338"/>
                  <a:pt x="32891" y="13290"/>
                  <a:pt x="32811" y="13290"/>
                </a:cubicBezTo>
                <a:cubicBezTo>
                  <a:pt x="32711" y="13290"/>
                  <a:pt x="32608" y="13366"/>
                  <a:pt x="32608" y="13498"/>
                </a:cubicBezTo>
                <a:lnTo>
                  <a:pt x="33451" y="21692"/>
                </a:lnTo>
                <a:lnTo>
                  <a:pt x="26908" y="9246"/>
                </a:lnTo>
                <a:cubicBezTo>
                  <a:pt x="26865" y="9197"/>
                  <a:pt x="26808" y="9174"/>
                  <a:pt x="26755" y="9174"/>
                </a:cubicBezTo>
                <a:cubicBezTo>
                  <a:pt x="26650" y="9174"/>
                  <a:pt x="26554" y="9259"/>
                  <a:pt x="26578" y="9393"/>
                </a:cubicBezTo>
                <a:lnTo>
                  <a:pt x="30775" y="20317"/>
                </a:lnTo>
                <a:lnTo>
                  <a:pt x="12905" y="1108"/>
                </a:lnTo>
                <a:cubicBezTo>
                  <a:pt x="12861" y="1051"/>
                  <a:pt x="12807" y="1027"/>
                  <a:pt x="12753" y="1027"/>
                </a:cubicBezTo>
                <a:cubicBezTo>
                  <a:pt x="12602" y="1027"/>
                  <a:pt x="12458" y="1216"/>
                  <a:pt x="12593" y="1365"/>
                </a:cubicBezTo>
                <a:lnTo>
                  <a:pt x="28099" y="22498"/>
                </a:lnTo>
                <a:lnTo>
                  <a:pt x="11860" y="12399"/>
                </a:lnTo>
                <a:cubicBezTo>
                  <a:pt x="11823" y="12372"/>
                  <a:pt x="11785" y="12360"/>
                  <a:pt x="11749" y="12360"/>
                </a:cubicBezTo>
                <a:cubicBezTo>
                  <a:pt x="11586" y="12360"/>
                  <a:pt x="11460" y="12591"/>
                  <a:pt x="11640" y="12710"/>
                </a:cubicBezTo>
                <a:lnTo>
                  <a:pt x="26358" y="24441"/>
                </a:lnTo>
                <a:lnTo>
                  <a:pt x="15801" y="21288"/>
                </a:lnTo>
                <a:cubicBezTo>
                  <a:pt x="15783" y="21284"/>
                  <a:pt x="15766" y="21282"/>
                  <a:pt x="15750" y="21282"/>
                </a:cubicBezTo>
                <a:cubicBezTo>
                  <a:pt x="15565" y="21282"/>
                  <a:pt x="15487" y="21552"/>
                  <a:pt x="15672" y="21637"/>
                </a:cubicBezTo>
                <a:lnTo>
                  <a:pt x="26376" y="26256"/>
                </a:lnTo>
                <a:lnTo>
                  <a:pt x="258" y="25596"/>
                </a:lnTo>
                <a:cubicBezTo>
                  <a:pt x="19" y="25614"/>
                  <a:pt x="1" y="25926"/>
                  <a:pt x="221" y="25981"/>
                </a:cubicBezTo>
                <a:lnTo>
                  <a:pt x="27494" y="29866"/>
                </a:lnTo>
                <a:lnTo>
                  <a:pt x="20126" y="31681"/>
                </a:lnTo>
                <a:cubicBezTo>
                  <a:pt x="19912" y="31734"/>
                  <a:pt x="19958" y="32048"/>
                  <a:pt x="20164" y="32048"/>
                </a:cubicBezTo>
                <a:cubicBezTo>
                  <a:pt x="20169" y="32048"/>
                  <a:pt x="20175" y="32048"/>
                  <a:pt x="20181" y="32047"/>
                </a:cubicBezTo>
                <a:lnTo>
                  <a:pt x="28704" y="31003"/>
                </a:lnTo>
                <a:lnTo>
                  <a:pt x="28704" y="31003"/>
                </a:lnTo>
                <a:lnTo>
                  <a:pt x="9532" y="41597"/>
                </a:lnTo>
                <a:cubicBezTo>
                  <a:pt x="9369" y="41711"/>
                  <a:pt x="9467" y="41957"/>
                  <a:pt x="9634" y="41957"/>
                </a:cubicBezTo>
                <a:cubicBezTo>
                  <a:pt x="9654" y="41957"/>
                  <a:pt x="9675" y="41953"/>
                  <a:pt x="9697" y="41945"/>
                </a:cubicBezTo>
                <a:lnTo>
                  <a:pt x="27696" y="34577"/>
                </a:lnTo>
                <a:lnTo>
                  <a:pt x="19723" y="42312"/>
                </a:lnTo>
                <a:cubicBezTo>
                  <a:pt x="19591" y="42459"/>
                  <a:pt x="19706" y="42641"/>
                  <a:pt x="19852" y="42641"/>
                </a:cubicBezTo>
                <a:cubicBezTo>
                  <a:pt x="19887" y="42641"/>
                  <a:pt x="19925" y="42630"/>
                  <a:pt x="19961" y="42605"/>
                </a:cubicBezTo>
                <a:lnTo>
                  <a:pt x="30445" y="34577"/>
                </a:lnTo>
                <a:lnTo>
                  <a:pt x="19503" y="53034"/>
                </a:lnTo>
                <a:cubicBezTo>
                  <a:pt x="19436" y="53181"/>
                  <a:pt x="19554" y="53318"/>
                  <a:pt x="19687" y="53318"/>
                </a:cubicBezTo>
                <a:cubicBezTo>
                  <a:pt x="19736" y="53318"/>
                  <a:pt x="19788" y="53299"/>
                  <a:pt x="19833" y="53254"/>
                </a:cubicBezTo>
                <a:lnTo>
                  <a:pt x="30867" y="38756"/>
                </a:lnTo>
                <a:lnTo>
                  <a:pt x="24452" y="62089"/>
                </a:lnTo>
                <a:cubicBezTo>
                  <a:pt x="24418" y="62225"/>
                  <a:pt x="24524" y="62319"/>
                  <a:pt x="24632" y="62319"/>
                </a:cubicBezTo>
                <a:cubicBezTo>
                  <a:pt x="24698" y="62319"/>
                  <a:pt x="24765" y="62283"/>
                  <a:pt x="24800" y="62199"/>
                </a:cubicBezTo>
                <a:lnTo>
                  <a:pt x="33965" y="39617"/>
                </a:lnTo>
                <a:lnTo>
                  <a:pt x="33910" y="57855"/>
                </a:lnTo>
                <a:cubicBezTo>
                  <a:pt x="33919" y="57969"/>
                  <a:pt x="34008" y="58029"/>
                  <a:pt x="34099" y="58029"/>
                </a:cubicBezTo>
                <a:cubicBezTo>
                  <a:pt x="34183" y="58029"/>
                  <a:pt x="34268" y="57978"/>
                  <a:pt x="34295" y="57873"/>
                </a:cubicBezTo>
                <a:lnTo>
                  <a:pt x="36769" y="37235"/>
                </a:lnTo>
                <a:lnTo>
                  <a:pt x="38620" y="44145"/>
                </a:lnTo>
                <a:cubicBezTo>
                  <a:pt x="38659" y="44237"/>
                  <a:pt x="38736" y="44277"/>
                  <a:pt x="38811" y="44277"/>
                </a:cubicBezTo>
                <a:cubicBezTo>
                  <a:pt x="38915" y="44277"/>
                  <a:pt x="39016" y="44199"/>
                  <a:pt x="39005" y="44071"/>
                </a:cubicBezTo>
                <a:cubicBezTo>
                  <a:pt x="39005" y="44071"/>
                  <a:pt x="38162" y="35493"/>
                  <a:pt x="38345" y="35420"/>
                </a:cubicBezTo>
                <a:lnTo>
                  <a:pt x="38345" y="35420"/>
                </a:lnTo>
                <a:lnTo>
                  <a:pt x="45274" y="47279"/>
                </a:lnTo>
                <a:cubicBezTo>
                  <a:pt x="45310" y="47346"/>
                  <a:pt x="45367" y="47375"/>
                  <a:pt x="45424" y="47375"/>
                </a:cubicBezTo>
                <a:cubicBezTo>
                  <a:pt x="45538" y="47375"/>
                  <a:pt x="45652" y="47261"/>
                  <a:pt x="45604" y="47114"/>
                </a:cubicBezTo>
                <a:lnTo>
                  <a:pt x="40985" y="36501"/>
                </a:lnTo>
                <a:lnTo>
                  <a:pt x="55043" y="50358"/>
                </a:lnTo>
                <a:cubicBezTo>
                  <a:pt x="55085" y="50392"/>
                  <a:pt x="55130" y="50406"/>
                  <a:pt x="55172" y="50406"/>
                </a:cubicBezTo>
                <a:cubicBezTo>
                  <a:pt x="55316" y="50406"/>
                  <a:pt x="55435" y="50243"/>
                  <a:pt x="55336" y="50102"/>
                </a:cubicBezTo>
                <a:lnTo>
                  <a:pt x="43312" y="35127"/>
                </a:lnTo>
                <a:lnTo>
                  <a:pt x="59974" y="44493"/>
                </a:lnTo>
                <a:cubicBezTo>
                  <a:pt x="60006" y="44510"/>
                  <a:pt x="60038" y="44518"/>
                  <a:pt x="60067" y="44518"/>
                </a:cubicBezTo>
                <a:cubicBezTo>
                  <a:pt x="60224" y="44518"/>
                  <a:pt x="60329" y="44304"/>
                  <a:pt x="60175" y="44181"/>
                </a:cubicBezTo>
                <a:lnTo>
                  <a:pt x="44027" y="32414"/>
                </a:lnTo>
                <a:lnTo>
                  <a:pt x="69633" y="38884"/>
                </a:lnTo>
                <a:cubicBezTo>
                  <a:pt x="69645" y="38886"/>
                  <a:pt x="69657" y="38887"/>
                  <a:pt x="69668" y="38887"/>
                </a:cubicBezTo>
                <a:cubicBezTo>
                  <a:pt x="69862" y="38887"/>
                  <a:pt x="69933" y="38604"/>
                  <a:pt x="69743" y="38518"/>
                </a:cubicBezTo>
                <a:lnTo>
                  <a:pt x="45952" y="29463"/>
                </a:lnTo>
                <a:lnTo>
                  <a:pt x="56784" y="29261"/>
                </a:lnTo>
                <a:cubicBezTo>
                  <a:pt x="57023" y="29243"/>
                  <a:pt x="57041" y="28913"/>
                  <a:pt x="56803" y="28877"/>
                </a:cubicBezTo>
                <a:lnTo>
                  <a:pt x="43257" y="27539"/>
                </a:lnTo>
                <a:lnTo>
                  <a:pt x="50699" y="25376"/>
                </a:lnTo>
                <a:cubicBezTo>
                  <a:pt x="50913" y="25304"/>
                  <a:pt x="50849" y="24990"/>
                  <a:pt x="50626" y="24990"/>
                </a:cubicBezTo>
                <a:cubicBezTo>
                  <a:pt x="50620" y="24990"/>
                  <a:pt x="50614" y="24990"/>
                  <a:pt x="50607" y="24991"/>
                </a:cubicBezTo>
                <a:lnTo>
                  <a:pt x="42946" y="26292"/>
                </a:lnTo>
                <a:lnTo>
                  <a:pt x="61018" y="15221"/>
                </a:lnTo>
                <a:cubicBezTo>
                  <a:pt x="61193" y="15110"/>
                  <a:pt x="61092" y="14874"/>
                  <a:pt x="60930" y="14874"/>
                </a:cubicBezTo>
                <a:cubicBezTo>
                  <a:pt x="60906" y="14874"/>
                  <a:pt x="60880" y="14879"/>
                  <a:pt x="60853" y="14892"/>
                </a:cubicBezTo>
                <a:lnTo>
                  <a:pt x="43386" y="22956"/>
                </a:lnTo>
                <a:lnTo>
                  <a:pt x="61403" y="3857"/>
                </a:lnTo>
                <a:cubicBezTo>
                  <a:pt x="61505" y="3712"/>
                  <a:pt x="61388" y="3544"/>
                  <a:pt x="61244" y="3544"/>
                </a:cubicBezTo>
                <a:cubicBezTo>
                  <a:pt x="61206" y="3544"/>
                  <a:pt x="61166" y="3556"/>
                  <a:pt x="61128" y="3582"/>
                </a:cubicBezTo>
                <a:lnTo>
                  <a:pt x="41516" y="20024"/>
                </a:lnTo>
                <a:lnTo>
                  <a:pt x="46667" y="10401"/>
                </a:lnTo>
                <a:cubicBezTo>
                  <a:pt x="46732" y="10257"/>
                  <a:pt x="46611" y="10132"/>
                  <a:pt x="46483" y="10132"/>
                </a:cubicBezTo>
                <a:cubicBezTo>
                  <a:pt x="46431" y="10132"/>
                  <a:pt x="46379" y="10152"/>
                  <a:pt x="46337" y="10199"/>
                </a:cubicBezTo>
                <a:lnTo>
                  <a:pt x="40600" y="18447"/>
                </a:lnTo>
                <a:lnTo>
                  <a:pt x="45934" y="1951"/>
                </a:lnTo>
                <a:cubicBezTo>
                  <a:pt x="45957" y="1821"/>
                  <a:pt x="45852" y="1730"/>
                  <a:pt x="45744" y="1730"/>
                </a:cubicBezTo>
                <a:cubicBezTo>
                  <a:pt x="45685" y="1730"/>
                  <a:pt x="45624" y="1758"/>
                  <a:pt x="45585" y="1823"/>
                </a:cubicBezTo>
                <a:lnTo>
                  <a:pt x="37594" y="19290"/>
                </a:lnTo>
                <a:lnTo>
                  <a:pt x="38492" y="192"/>
                </a:lnTo>
                <a:cubicBezTo>
                  <a:pt x="38482" y="65"/>
                  <a:pt x="38385" y="1"/>
                  <a:pt x="3829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1" name="Google Shape;2171;p72"/>
          <p:cNvGrpSpPr/>
          <p:nvPr/>
        </p:nvGrpSpPr>
        <p:grpSpPr>
          <a:xfrm rot="-1461345">
            <a:off x="2625272" y="3414834"/>
            <a:ext cx="923641" cy="958945"/>
            <a:chOff x="251408" y="4124531"/>
            <a:chExt cx="923643" cy="958948"/>
          </a:xfrm>
        </p:grpSpPr>
        <p:sp>
          <p:nvSpPr>
            <p:cNvPr id="2172" name="Google Shape;2172;p72"/>
            <p:cNvSpPr/>
            <p:nvPr/>
          </p:nvSpPr>
          <p:spPr>
            <a:xfrm rot="-1799929">
              <a:off x="402807" y="4239360"/>
              <a:ext cx="620785" cy="729813"/>
            </a:xfrm>
            <a:custGeom>
              <a:avLst/>
              <a:gdLst/>
              <a:ahLst/>
              <a:cxnLst/>
              <a:rect l="l" t="t" r="r" b="b"/>
              <a:pathLst>
                <a:path w="65724" h="77267" extrusionOk="0">
                  <a:moveTo>
                    <a:pt x="19194" y="1"/>
                  </a:moveTo>
                  <a:lnTo>
                    <a:pt x="10300" y="6148"/>
                  </a:lnTo>
                  <a:cubicBezTo>
                    <a:pt x="7031" y="14551"/>
                    <a:pt x="2976" y="41724"/>
                    <a:pt x="1079" y="55457"/>
                  </a:cubicBezTo>
                  <a:cubicBezTo>
                    <a:pt x="393" y="60427"/>
                    <a:pt x="0" y="63566"/>
                    <a:pt x="0" y="63566"/>
                  </a:cubicBezTo>
                  <a:cubicBezTo>
                    <a:pt x="33647" y="70334"/>
                    <a:pt x="44895" y="77266"/>
                    <a:pt x="44895" y="77266"/>
                  </a:cubicBezTo>
                  <a:lnTo>
                    <a:pt x="45811" y="71969"/>
                  </a:lnTo>
                  <a:cubicBezTo>
                    <a:pt x="47609" y="70171"/>
                    <a:pt x="49702" y="68634"/>
                    <a:pt x="51991" y="67457"/>
                  </a:cubicBezTo>
                  <a:cubicBezTo>
                    <a:pt x="52808" y="67817"/>
                    <a:pt x="53658" y="68242"/>
                    <a:pt x="54476" y="68634"/>
                  </a:cubicBezTo>
                  <a:cubicBezTo>
                    <a:pt x="58269" y="49898"/>
                    <a:pt x="60819" y="30181"/>
                    <a:pt x="65724" y="11707"/>
                  </a:cubicBezTo>
                  <a:cubicBezTo>
                    <a:pt x="50552" y="6606"/>
                    <a:pt x="34988" y="2682"/>
                    <a:pt x="19194" y="1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2"/>
            <p:cNvSpPr/>
            <p:nvPr/>
          </p:nvSpPr>
          <p:spPr>
            <a:xfrm rot="-1799929">
              <a:off x="392802" y="4235353"/>
              <a:ext cx="640857" cy="737303"/>
            </a:xfrm>
            <a:custGeom>
              <a:avLst/>
              <a:gdLst/>
              <a:ahLst/>
              <a:cxnLst/>
              <a:rect l="l" t="t" r="r" b="b"/>
              <a:pathLst>
                <a:path w="67849" h="78060" extrusionOk="0">
                  <a:moveTo>
                    <a:pt x="20897" y="862"/>
                  </a:moveTo>
                  <a:lnTo>
                    <a:pt x="20897" y="862"/>
                  </a:lnTo>
                  <a:cubicBezTo>
                    <a:pt x="36093" y="3539"/>
                    <a:pt x="51071" y="7334"/>
                    <a:pt x="65738" y="12186"/>
                  </a:cubicBezTo>
                  <a:lnTo>
                    <a:pt x="65738" y="12186"/>
                  </a:lnTo>
                  <a:cubicBezTo>
                    <a:pt x="60877" y="30578"/>
                    <a:pt x="58397" y="49440"/>
                    <a:pt x="54681" y="68061"/>
                  </a:cubicBezTo>
                  <a:lnTo>
                    <a:pt x="54681" y="68061"/>
                  </a:lnTo>
                  <a:cubicBezTo>
                    <a:pt x="54050" y="67751"/>
                    <a:pt x="53389" y="67502"/>
                    <a:pt x="52735" y="67502"/>
                  </a:cubicBezTo>
                  <a:cubicBezTo>
                    <a:pt x="52529" y="67502"/>
                    <a:pt x="52324" y="67526"/>
                    <a:pt x="52121" y="67582"/>
                  </a:cubicBezTo>
                  <a:cubicBezTo>
                    <a:pt x="50650" y="68007"/>
                    <a:pt x="48982" y="69511"/>
                    <a:pt x="47838" y="70459"/>
                  </a:cubicBezTo>
                  <a:cubicBezTo>
                    <a:pt x="46203" y="71767"/>
                    <a:pt x="45876" y="72094"/>
                    <a:pt x="45581" y="73958"/>
                  </a:cubicBezTo>
                  <a:lnTo>
                    <a:pt x="45109" y="76695"/>
                  </a:lnTo>
                  <a:lnTo>
                    <a:pt x="45109" y="76695"/>
                  </a:lnTo>
                  <a:cubicBezTo>
                    <a:pt x="43749" y="75999"/>
                    <a:pt x="42352" y="75388"/>
                    <a:pt x="40938" y="74841"/>
                  </a:cubicBezTo>
                  <a:cubicBezTo>
                    <a:pt x="34464" y="72159"/>
                    <a:pt x="27794" y="70099"/>
                    <a:pt x="21058" y="68301"/>
                  </a:cubicBezTo>
                  <a:cubicBezTo>
                    <a:pt x="14797" y="66602"/>
                    <a:pt x="8475" y="65145"/>
                    <a:pt x="2123" y="63873"/>
                  </a:cubicBezTo>
                  <a:lnTo>
                    <a:pt x="2123" y="63873"/>
                  </a:lnTo>
                  <a:cubicBezTo>
                    <a:pt x="3360" y="53785"/>
                    <a:pt x="4885" y="43697"/>
                    <a:pt x="6540" y="33641"/>
                  </a:cubicBezTo>
                  <a:cubicBezTo>
                    <a:pt x="7455" y="28050"/>
                    <a:pt x="8436" y="22426"/>
                    <a:pt x="9646" y="16867"/>
                  </a:cubicBezTo>
                  <a:cubicBezTo>
                    <a:pt x="10137" y="14643"/>
                    <a:pt x="10627" y="12420"/>
                    <a:pt x="11248" y="10262"/>
                  </a:cubicBezTo>
                  <a:cubicBezTo>
                    <a:pt x="11575" y="9019"/>
                    <a:pt x="11804" y="7384"/>
                    <a:pt x="12720" y="6502"/>
                  </a:cubicBezTo>
                  <a:cubicBezTo>
                    <a:pt x="14060" y="5259"/>
                    <a:pt x="15957" y="4278"/>
                    <a:pt x="17461" y="3232"/>
                  </a:cubicBezTo>
                  <a:lnTo>
                    <a:pt x="20897" y="862"/>
                  </a:lnTo>
                  <a:close/>
                  <a:moveTo>
                    <a:pt x="20080" y="0"/>
                  </a:moveTo>
                  <a:cubicBezTo>
                    <a:pt x="19904" y="0"/>
                    <a:pt x="19737" y="18"/>
                    <a:pt x="19586" y="60"/>
                  </a:cubicBezTo>
                  <a:cubicBezTo>
                    <a:pt x="17951" y="551"/>
                    <a:pt x="16218" y="2316"/>
                    <a:pt x="14845" y="3264"/>
                  </a:cubicBezTo>
                  <a:cubicBezTo>
                    <a:pt x="13472" y="4213"/>
                    <a:pt x="10856" y="5324"/>
                    <a:pt x="10137" y="6927"/>
                  </a:cubicBezTo>
                  <a:cubicBezTo>
                    <a:pt x="8992" y="9477"/>
                    <a:pt x="8502" y="12485"/>
                    <a:pt x="7913" y="15167"/>
                  </a:cubicBezTo>
                  <a:cubicBezTo>
                    <a:pt x="6082" y="23243"/>
                    <a:pt x="4741" y="31450"/>
                    <a:pt x="3466" y="39658"/>
                  </a:cubicBezTo>
                  <a:cubicBezTo>
                    <a:pt x="2224" y="47701"/>
                    <a:pt x="1014" y="55778"/>
                    <a:pt x="33" y="63854"/>
                  </a:cubicBezTo>
                  <a:cubicBezTo>
                    <a:pt x="0" y="64083"/>
                    <a:pt x="589" y="64214"/>
                    <a:pt x="719" y="64247"/>
                  </a:cubicBezTo>
                  <a:cubicBezTo>
                    <a:pt x="12458" y="66633"/>
                    <a:pt x="24164" y="69413"/>
                    <a:pt x="35380" y="73500"/>
                  </a:cubicBezTo>
                  <a:cubicBezTo>
                    <a:pt x="38551" y="74677"/>
                    <a:pt x="42410" y="76116"/>
                    <a:pt x="45058" y="77718"/>
                  </a:cubicBezTo>
                  <a:cubicBezTo>
                    <a:pt x="45230" y="77826"/>
                    <a:pt x="45952" y="78060"/>
                    <a:pt x="46455" y="78060"/>
                  </a:cubicBezTo>
                  <a:cubicBezTo>
                    <a:pt x="46718" y="78060"/>
                    <a:pt x="46921" y="77996"/>
                    <a:pt x="46955" y="77816"/>
                  </a:cubicBezTo>
                  <a:cubicBezTo>
                    <a:pt x="47216" y="76247"/>
                    <a:pt x="47249" y="74318"/>
                    <a:pt x="47805" y="72846"/>
                  </a:cubicBezTo>
                  <a:cubicBezTo>
                    <a:pt x="48263" y="71669"/>
                    <a:pt x="49996" y="70590"/>
                    <a:pt x="51075" y="69871"/>
                  </a:cubicBezTo>
                  <a:cubicBezTo>
                    <a:pt x="51779" y="69349"/>
                    <a:pt x="52524" y="68869"/>
                    <a:pt x="53295" y="68448"/>
                  </a:cubicBezTo>
                  <a:lnTo>
                    <a:pt x="53295" y="68448"/>
                  </a:lnTo>
                  <a:cubicBezTo>
                    <a:pt x="53716" y="68648"/>
                    <a:pt x="54135" y="68852"/>
                    <a:pt x="54561" y="69064"/>
                  </a:cubicBezTo>
                  <a:lnTo>
                    <a:pt x="54561" y="69064"/>
                  </a:lnTo>
                  <a:cubicBezTo>
                    <a:pt x="54749" y="69272"/>
                    <a:pt x="55388" y="69429"/>
                    <a:pt x="55889" y="69429"/>
                  </a:cubicBezTo>
                  <a:cubicBezTo>
                    <a:pt x="56226" y="69429"/>
                    <a:pt x="56500" y="69358"/>
                    <a:pt x="56535" y="69184"/>
                  </a:cubicBezTo>
                  <a:cubicBezTo>
                    <a:pt x="60394" y="50219"/>
                    <a:pt x="62846" y="30993"/>
                    <a:pt x="67784" y="12256"/>
                  </a:cubicBezTo>
                  <a:cubicBezTo>
                    <a:pt x="67849" y="12093"/>
                    <a:pt x="67424" y="11962"/>
                    <a:pt x="67326" y="11929"/>
                  </a:cubicBezTo>
                  <a:cubicBezTo>
                    <a:pt x="56666" y="8365"/>
                    <a:pt x="45843" y="5357"/>
                    <a:pt x="34889" y="2937"/>
                  </a:cubicBezTo>
                  <a:cubicBezTo>
                    <a:pt x="32175" y="2316"/>
                    <a:pt x="29429" y="1760"/>
                    <a:pt x="26682" y="1237"/>
                  </a:cubicBezTo>
                  <a:cubicBezTo>
                    <a:pt x="25309" y="976"/>
                    <a:pt x="23903" y="714"/>
                    <a:pt x="22496" y="452"/>
                  </a:cubicBezTo>
                  <a:cubicBezTo>
                    <a:pt x="21830" y="346"/>
                    <a:pt x="20859" y="0"/>
                    <a:pt x="2008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2"/>
            <p:cNvSpPr/>
            <p:nvPr/>
          </p:nvSpPr>
          <p:spPr>
            <a:xfrm rot="-1799929">
              <a:off x="415405" y="4286380"/>
              <a:ext cx="432700" cy="729813"/>
            </a:xfrm>
            <a:custGeom>
              <a:avLst/>
              <a:gdLst/>
              <a:ahLst/>
              <a:cxnLst/>
              <a:rect l="l" t="t" r="r" b="b"/>
              <a:pathLst>
                <a:path w="45811" h="77267" extrusionOk="0">
                  <a:moveTo>
                    <a:pt x="19194" y="1"/>
                  </a:moveTo>
                  <a:lnTo>
                    <a:pt x="10300" y="6148"/>
                  </a:lnTo>
                  <a:cubicBezTo>
                    <a:pt x="4545" y="26748"/>
                    <a:pt x="0" y="63566"/>
                    <a:pt x="0" y="63566"/>
                  </a:cubicBezTo>
                  <a:cubicBezTo>
                    <a:pt x="33647" y="70334"/>
                    <a:pt x="44895" y="77266"/>
                    <a:pt x="44895" y="77266"/>
                  </a:cubicBezTo>
                  <a:lnTo>
                    <a:pt x="45811" y="71871"/>
                  </a:lnTo>
                  <a:lnTo>
                    <a:pt x="42704" y="63370"/>
                  </a:lnTo>
                  <a:lnTo>
                    <a:pt x="191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2"/>
            <p:cNvSpPr/>
            <p:nvPr/>
          </p:nvSpPr>
          <p:spPr>
            <a:xfrm rot="-1799929">
              <a:off x="399873" y="4357819"/>
              <a:ext cx="181606" cy="600402"/>
            </a:xfrm>
            <a:custGeom>
              <a:avLst/>
              <a:gdLst/>
              <a:ahLst/>
              <a:cxnLst/>
              <a:rect l="l" t="t" r="r" b="b"/>
              <a:pathLst>
                <a:path w="19227" h="63566" extrusionOk="0">
                  <a:moveTo>
                    <a:pt x="19227" y="1"/>
                  </a:moveTo>
                  <a:lnTo>
                    <a:pt x="10300" y="6148"/>
                  </a:lnTo>
                  <a:cubicBezTo>
                    <a:pt x="5853" y="17560"/>
                    <a:pt x="0" y="63566"/>
                    <a:pt x="0" y="63566"/>
                  </a:cubicBezTo>
                  <a:lnTo>
                    <a:pt x="8992" y="56438"/>
                  </a:lnTo>
                  <a:lnTo>
                    <a:pt x="19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2"/>
            <p:cNvSpPr/>
            <p:nvPr/>
          </p:nvSpPr>
          <p:spPr>
            <a:xfrm rot="-1799929">
              <a:off x="556211" y="4766001"/>
              <a:ext cx="470076" cy="164321"/>
            </a:xfrm>
            <a:custGeom>
              <a:avLst/>
              <a:gdLst/>
              <a:ahLst/>
              <a:cxnLst/>
              <a:rect l="l" t="t" r="r" b="b"/>
              <a:pathLst>
                <a:path w="49768" h="17397" extrusionOk="0">
                  <a:moveTo>
                    <a:pt x="6769" y="1"/>
                  </a:moveTo>
                  <a:lnTo>
                    <a:pt x="1" y="5363"/>
                  </a:lnTo>
                  <a:cubicBezTo>
                    <a:pt x="20470" y="6802"/>
                    <a:pt x="41953" y="17396"/>
                    <a:pt x="41953" y="17396"/>
                  </a:cubicBezTo>
                  <a:cubicBezTo>
                    <a:pt x="44078" y="14748"/>
                    <a:pt x="46727" y="12590"/>
                    <a:pt x="49768" y="10987"/>
                  </a:cubicBezTo>
                  <a:cubicBezTo>
                    <a:pt x="30051" y="491"/>
                    <a:pt x="6769" y="1"/>
                    <a:pt x="6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2"/>
            <p:cNvSpPr/>
            <p:nvPr/>
          </p:nvSpPr>
          <p:spPr>
            <a:xfrm rot="-1799929">
              <a:off x="461582" y="4223311"/>
              <a:ext cx="535853" cy="648583"/>
            </a:xfrm>
            <a:custGeom>
              <a:avLst/>
              <a:gdLst/>
              <a:ahLst/>
              <a:cxnLst/>
              <a:rect l="l" t="t" r="r" b="b"/>
              <a:pathLst>
                <a:path w="56732" h="68667" extrusionOk="0">
                  <a:moveTo>
                    <a:pt x="10202" y="0"/>
                  </a:moveTo>
                  <a:cubicBezTo>
                    <a:pt x="6867" y="18671"/>
                    <a:pt x="3336" y="37766"/>
                    <a:pt x="0" y="56437"/>
                  </a:cubicBezTo>
                  <a:cubicBezTo>
                    <a:pt x="15532" y="57581"/>
                    <a:pt x="31522" y="61767"/>
                    <a:pt x="45516" y="68666"/>
                  </a:cubicBezTo>
                  <a:cubicBezTo>
                    <a:pt x="49277" y="49930"/>
                    <a:pt x="51827" y="30213"/>
                    <a:pt x="56732" y="11739"/>
                  </a:cubicBezTo>
                  <a:cubicBezTo>
                    <a:pt x="41560" y="6638"/>
                    <a:pt x="25996" y="2714"/>
                    <a:pt x="10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2"/>
            <p:cNvSpPr/>
            <p:nvPr/>
          </p:nvSpPr>
          <p:spPr>
            <a:xfrm rot="-1799929">
              <a:off x="643409" y="4837609"/>
              <a:ext cx="213805" cy="60762"/>
            </a:xfrm>
            <a:custGeom>
              <a:avLst/>
              <a:gdLst/>
              <a:ahLst/>
              <a:cxnLst/>
              <a:rect l="l" t="t" r="r" b="b"/>
              <a:pathLst>
                <a:path w="22636" h="6433" extrusionOk="0">
                  <a:moveTo>
                    <a:pt x="1112" y="0"/>
                  </a:moveTo>
                  <a:cubicBezTo>
                    <a:pt x="883" y="0"/>
                    <a:pt x="0" y="458"/>
                    <a:pt x="523" y="491"/>
                  </a:cubicBezTo>
                  <a:cubicBezTo>
                    <a:pt x="7913" y="818"/>
                    <a:pt x="15107" y="2812"/>
                    <a:pt x="21581" y="6409"/>
                  </a:cubicBezTo>
                  <a:cubicBezTo>
                    <a:pt x="21613" y="6425"/>
                    <a:pt x="21654" y="6433"/>
                    <a:pt x="21700" y="6433"/>
                  </a:cubicBezTo>
                  <a:cubicBezTo>
                    <a:pt x="22029" y="6433"/>
                    <a:pt x="22636" y="6070"/>
                    <a:pt x="22464" y="5984"/>
                  </a:cubicBezTo>
                  <a:cubicBezTo>
                    <a:pt x="15924" y="2355"/>
                    <a:pt x="8600" y="295"/>
                    <a:pt x="11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2"/>
            <p:cNvSpPr/>
            <p:nvPr/>
          </p:nvSpPr>
          <p:spPr>
            <a:xfrm rot="-1799929">
              <a:off x="691290" y="4797656"/>
              <a:ext cx="229833" cy="73390"/>
            </a:xfrm>
            <a:custGeom>
              <a:avLst/>
              <a:gdLst/>
              <a:ahLst/>
              <a:cxnLst/>
              <a:rect l="l" t="t" r="r" b="b"/>
              <a:pathLst>
                <a:path w="24333" h="7770" extrusionOk="0">
                  <a:moveTo>
                    <a:pt x="706" y="0"/>
                  </a:moveTo>
                  <a:cubicBezTo>
                    <a:pt x="219" y="0"/>
                    <a:pt x="0" y="637"/>
                    <a:pt x="612" y="729"/>
                  </a:cubicBezTo>
                  <a:lnTo>
                    <a:pt x="612" y="762"/>
                  </a:lnTo>
                  <a:cubicBezTo>
                    <a:pt x="8427" y="1971"/>
                    <a:pt x="16046" y="4326"/>
                    <a:pt x="23207" y="7726"/>
                  </a:cubicBezTo>
                  <a:cubicBezTo>
                    <a:pt x="23272" y="7756"/>
                    <a:pt x="23345" y="7769"/>
                    <a:pt x="23420" y="7769"/>
                  </a:cubicBezTo>
                  <a:cubicBezTo>
                    <a:pt x="23840" y="7769"/>
                    <a:pt x="24332" y="7360"/>
                    <a:pt x="23861" y="7138"/>
                  </a:cubicBezTo>
                  <a:cubicBezTo>
                    <a:pt x="16569" y="3639"/>
                    <a:pt x="8820" y="1252"/>
                    <a:pt x="809" y="10"/>
                  </a:cubicBezTo>
                  <a:cubicBezTo>
                    <a:pt x="773" y="3"/>
                    <a:pt x="739" y="0"/>
                    <a:pt x="7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2"/>
            <p:cNvSpPr/>
            <p:nvPr/>
          </p:nvSpPr>
          <p:spPr>
            <a:xfrm rot="-1799929">
              <a:off x="778981" y="4769877"/>
              <a:ext cx="173908" cy="67449"/>
            </a:xfrm>
            <a:custGeom>
              <a:avLst/>
              <a:gdLst/>
              <a:ahLst/>
              <a:cxnLst/>
              <a:rect l="l" t="t" r="r" b="b"/>
              <a:pathLst>
                <a:path w="18412" h="7141" extrusionOk="0">
                  <a:moveTo>
                    <a:pt x="1075" y="0"/>
                  </a:moveTo>
                  <a:cubicBezTo>
                    <a:pt x="736" y="0"/>
                    <a:pt x="0" y="408"/>
                    <a:pt x="519" y="530"/>
                  </a:cubicBezTo>
                  <a:lnTo>
                    <a:pt x="487" y="530"/>
                  </a:lnTo>
                  <a:cubicBezTo>
                    <a:pt x="6340" y="2001"/>
                    <a:pt x="11997" y="4192"/>
                    <a:pt x="17294" y="7102"/>
                  </a:cubicBezTo>
                  <a:cubicBezTo>
                    <a:pt x="17337" y="7129"/>
                    <a:pt x="17397" y="7141"/>
                    <a:pt x="17467" y="7141"/>
                  </a:cubicBezTo>
                  <a:cubicBezTo>
                    <a:pt x="17822" y="7141"/>
                    <a:pt x="18412" y="6836"/>
                    <a:pt x="18111" y="6644"/>
                  </a:cubicBezTo>
                  <a:cubicBezTo>
                    <a:pt x="12749" y="3701"/>
                    <a:pt x="7059" y="1478"/>
                    <a:pt x="1141" y="7"/>
                  </a:cubicBezTo>
                  <a:cubicBezTo>
                    <a:pt x="1121" y="2"/>
                    <a:pt x="1099" y="0"/>
                    <a:pt x="10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2"/>
            <p:cNvSpPr/>
            <p:nvPr/>
          </p:nvSpPr>
          <p:spPr>
            <a:xfrm rot="-1799929">
              <a:off x="558620" y="4422817"/>
              <a:ext cx="36960" cy="136457"/>
            </a:xfrm>
            <a:custGeom>
              <a:avLst/>
              <a:gdLst/>
              <a:ahLst/>
              <a:cxnLst/>
              <a:rect l="l" t="t" r="r" b="b"/>
              <a:pathLst>
                <a:path w="3913" h="14447" extrusionOk="0">
                  <a:moveTo>
                    <a:pt x="3413" y="0"/>
                  </a:moveTo>
                  <a:cubicBezTo>
                    <a:pt x="3177" y="0"/>
                    <a:pt x="2927" y="131"/>
                    <a:pt x="2880" y="397"/>
                  </a:cubicBezTo>
                  <a:lnTo>
                    <a:pt x="2848" y="397"/>
                  </a:lnTo>
                  <a:lnTo>
                    <a:pt x="68" y="13967"/>
                  </a:lnTo>
                  <a:cubicBezTo>
                    <a:pt x="0" y="14291"/>
                    <a:pt x="243" y="14446"/>
                    <a:pt x="505" y="14446"/>
                  </a:cubicBezTo>
                  <a:cubicBezTo>
                    <a:pt x="746" y="14446"/>
                    <a:pt x="1002" y="14316"/>
                    <a:pt x="1049" y="14065"/>
                  </a:cubicBezTo>
                  <a:lnTo>
                    <a:pt x="3861" y="463"/>
                  </a:lnTo>
                  <a:cubicBezTo>
                    <a:pt x="3913" y="156"/>
                    <a:pt x="3670" y="0"/>
                    <a:pt x="3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2"/>
            <p:cNvSpPr/>
            <p:nvPr/>
          </p:nvSpPr>
          <p:spPr>
            <a:xfrm rot="-1799929">
              <a:off x="591895" y="4492275"/>
              <a:ext cx="242424" cy="62698"/>
            </a:xfrm>
            <a:custGeom>
              <a:avLst/>
              <a:gdLst/>
              <a:ahLst/>
              <a:cxnLst/>
              <a:rect l="l" t="t" r="r" b="b"/>
              <a:pathLst>
                <a:path w="25666" h="6638" extrusionOk="0">
                  <a:moveTo>
                    <a:pt x="949" y="1"/>
                  </a:moveTo>
                  <a:cubicBezTo>
                    <a:pt x="451" y="1"/>
                    <a:pt x="0" y="663"/>
                    <a:pt x="657" y="757"/>
                  </a:cubicBezTo>
                  <a:lnTo>
                    <a:pt x="624" y="757"/>
                  </a:lnTo>
                  <a:cubicBezTo>
                    <a:pt x="8734" y="2065"/>
                    <a:pt x="16810" y="3733"/>
                    <a:pt x="24527" y="6610"/>
                  </a:cubicBezTo>
                  <a:cubicBezTo>
                    <a:pt x="24579" y="6629"/>
                    <a:pt x="24635" y="6637"/>
                    <a:pt x="24692" y="6637"/>
                  </a:cubicBezTo>
                  <a:cubicBezTo>
                    <a:pt x="25138" y="6637"/>
                    <a:pt x="25666" y="6126"/>
                    <a:pt x="25115" y="5923"/>
                  </a:cubicBezTo>
                  <a:cubicBezTo>
                    <a:pt x="17333" y="3013"/>
                    <a:pt x="9191" y="1346"/>
                    <a:pt x="1017" y="5"/>
                  </a:cubicBezTo>
                  <a:cubicBezTo>
                    <a:pt x="994" y="2"/>
                    <a:pt x="972" y="1"/>
                    <a:pt x="9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2"/>
            <p:cNvSpPr/>
            <p:nvPr/>
          </p:nvSpPr>
          <p:spPr>
            <a:xfrm rot="-1799929">
              <a:off x="782296" y="4350570"/>
              <a:ext cx="49890" cy="142143"/>
            </a:xfrm>
            <a:custGeom>
              <a:avLst/>
              <a:gdLst/>
              <a:ahLst/>
              <a:cxnLst/>
              <a:rect l="l" t="t" r="r" b="b"/>
              <a:pathLst>
                <a:path w="5282" h="15049" extrusionOk="0">
                  <a:moveTo>
                    <a:pt x="4571" y="1"/>
                  </a:moveTo>
                  <a:cubicBezTo>
                    <a:pt x="4403" y="1"/>
                    <a:pt x="4260" y="40"/>
                    <a:pt x="4226" y="143"/>
                  </a:cubicBezTo>
                  <a:cubicBezTo>
                    <a:pt x="2427" y="4884"/>
                    <a:pt x="1021" y="9789"/>
                    <a:pt x="40" y="14792"/>
                  </a:cubicBezTo>
                  <a:cubicBezTo>
                    <a:pt x="0" y="14932"/>
                    <a:pt x="368" y="15048"/>
                    <a:pt x="673" y="15048"/>
                  </a:cubicBezTo>
                  <a:cubicBezTo>
                    <a:pt x="863" y="15048"/>
                    <a:pt x="1029" y="15003"/>
                    <a:pt x="1054" y="14890"/>
                  </a:cubicBezTo>
                  <a:cubicBezTo>
                    <a:pt x="2035" y="9920"/>
                    <a:pt x="3441" y="5015"/>
                    <a:pt x="5239" y="241"/>
                  </a:cubicBezTo>
                  <a:cubicBezTo>
                    <a:pt x="5282" y="135"/>
                    <a:pt x="4883" y="1"/>
                    <a:pt x="45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2"/>
            <p:cNvSpPr/>
            <p:nvPr/>
          </p:nvSpPr>
          <p:spPr>
            <a:xfrm rot="-1799929">
              <a:off x="550737" y="4358018"/>
              <a:ext cx="247449" cy="59232"/>
            </a:xfrm>
            <a:custGeom>
              <a:avLst/>
              <a:gdLst/>
              <a:ahLst/>
              <a:cxnLst/>
              <a:rect l="l" t="t" r="r" b="b"/>
              <a:pathLst>
                <a:path w="26198" h="6271" extrusionOk="0">
                  <a:moveTo>
                    <a:pt x="781" y="1"/>
                  </a:moveTo>
                  <a:cubicBezTo>
                    <a:pt x="341" y="1"/>
                    <a:pt x="0" y="650"/>
                    <a:pt x="602" y="801"/>
                  </a:cubicBezTo>
                  <a:cubicBezTo>
                    <a:pt x="8777" y="2861"/>
                    <a:pt x="16984" y="4692"/>
                    <a:pt x="25257" y="6262"/>
                  </a:cubicBezTo>
                  <a:cubicBezTo>
                    <a:pt x="25289" y="6268"/>
                    <a:pt x="25320" y="6270"/>
                    <a:pt x="25352" y="6270"/>
                  </a:cubicBezTo>
                  <a:cubicBezTo>
                    <a:pt x="25832" y="6270"/>
                    <a:pt x="26198" y="5602"/>
                    <a:pt x="25584" y="5509"/>
                  </a:cubicBezTo>
                  <a:cubicBezTo>
                    <a:pt x="17311" y="3907"/>
                    <a:pt x="9071" y="2076"/>
                    <a:pt x="897" y="16"/>
                  </a:cubicBezTo>
                  <a:cubicBezTo>
                    <a:pt x="858" y="6"/>
                    <a:pt x="819" y="1"/>
                    <a:pt x="7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2"/>
            <p:cNvSpPr/>
            <p:nvPr/>
          </p:nvSpPr>
          <p:spPr>
            <a:xfrm rot="-1799929">
              <a:off x="612784" y="4557933"/>
              <a:ext cx="237191" cy="61055"/>
            </a:xfrm>
            <a:custGeom>
              <a:avLst/>
              <a:gdLst/>
              <a:ahLst/>
              <a:cxnLst/>
              <a:rect l="l" t="t" r="r" b="b"/>
              <a:pathLst>
                <a:path w="25112" h="6464" extrusionOk="0">
                  <a:moveTo>
                    <a:pt x="1094" y="0"/>
                  </a:moveTo>
                  <a:cubicBezTo>
                    <a:pt x="848" y="0"/>
                    <a:pt x="0" y="332"/>
                    <a:pt x="470" y="395"/>
                  </a:cubicBezTo>
                  <a:lnTo>
                    <a:pt x="502" y="395"/>
                  </a:lnTo>
                  <a:cubicBezTo>
                    <a:pt x="8611" y="1147"/>
                    <a:pt x="16557" y="3207"/>
                    <a:pt x="24012" y="6444"/>
                  </a:cubicBezTo>
                  <a:cubicBezTo>
                    <a:pt x="24044" y="6457"/>
                    <a:pt x="24089" y="6464"/>
                    <a:pt x="24142" y="6464"/>
                  </a:cubicBezTo>
                  <a:cubicBezTo>
                    <a:pt x="24471" y="6464"/>
                    <a:pt x="25111" y="6230"/>
                    <a:pt x="24830" y="6117"/>
                  </a:cubicBezTo>
                  <a:cubicBezTo>
                    <a:pt x="17309" y="2814"/>
                    <a:pt x="9298" y="754"/>
                    <a:pt x="1124" y="2"/>
                  </a:cubicBezTo>
                  <a:cubicBezTo>
                    <a:pt x="1115" y="1"/>
                    <a:pt x="1105" y="0"/>
                    <a:pt x="10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2"/>
            <p:cNvSpPr/>
            <p:nvPr/>
          </p:nvSpPr>
          <p:spPr>
            <a:xfrm rot="-1799929">
              <a:off x="540916" y="4870694"/>
              <a:ext cx="56426" cy="33068"/>
            </a:xfrm>
            <a:custGeom>
              <a:avLst/>
              <a:gdLst/>
              <a:ahLst/>
              <a:cxnLst/>
              <a:rect l="l" t="t" r="r" b="b"/>
              <a:pathLst>
                <a:path w="5974" h="3501" extrusionOk="0">
                  <a:moveTo>
                    <a:pt x="5205" y="0"/>
                  </a:moveTo>
                  <a:cubicBezTo>
                    <a:pt x="5076" y="0"/>
                    <a:pt x="4957" y="17"/>
                    <a:pt x="4887" y="52"/>
                  </a:cubicBezTo>
                  <a:cubicBezTo>
                    <a:pt x="3186" y="902"/>
                    <a:pt x="1584" y="1981"/>
                    <a:pt x="178" y="3256"/>
                  </a:cubicBezTo>
                  <a:cubicBezTo>
                    <a:pt x="0" y="3414"/>
                    <a:pt x="289" y="3501"/>
                    <a:pt x="589" y="3501"/>
                  </a:cubicBezTo>
                  <a:cubicBezTo>
                    <a:pt x="784" y="3501"/>
                    <a:pt x="984" y="3464"/>
                    <a:pt x="1061" y="3387"/>
                  </a:cubicBezTo>
                  <a:cubicBezTo>
                    <a:pt x="2434" y="2177"/>
                    <a:pt x="3971" y="1131"/>
                    <a:pt x="5639" y="313"/>
                  </a:cubicBezTo>
                  <a:cubicBezTo>
                    <a:pt x="5974" y="122"/>
                    <a:pt x="5556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2"/>
            <p:cNvSpPr/>
            <p:nvPr/>
          </p:nvSpPr>
          <p:spPr>
            <a:xfrm rot="-1799929">
              <a:off x="529997" y="4851088"/>
              <a:ext cx="61574" cy="26919"/>
            </a:xfrm>
            <a:custGeom>
              <a:avLst/>
              <a:gdLst/>
              <a:ahLst/>
              <a:cxnLst/>
              <a:rect l="l" t="t" r="r" b="b"/>
              <a:pathLst>
                <a:path w="6519" h="2850" extrusionOk="0">
                  <a:moveTo>
                    <a:pt x="5637" y="1"/>
                  </a:moveTo>
                  <a:cubicBezTo>
                    <a:pt x="5564" y="1"/>
                    <a:pt x="5497" y="8"/>
                    <a:pt x="5443" y="24"/>
                  </a:cubicBezTo>
                  <a:cubicBezTo>
                    <a:pt x="3612" y="645"/>
                    <a:pt x="1912" y="1463"/>
                    <a:pt x="310" y="2542"/>
                  </a:cubicBezTo>
                  <a:cubicBezTo>
                    <a:pt x="1" y="2740"/>
                    <a:pt x="331" y="2850"/>
                    <a:pt x="650" y="2850"/>
                  </a:cubicBezTo>
                  <a:cubicBezTo>
                    <a:pt x="803" y="2850"/>
                    <a:pt x="954" y="2824"/>
                    <a:pt x="1029" y="2771"/>
                  </a:cubicBezTo>
                  <a:cubicBezTo>
                    <a:pt x="2566" y="1757"/>
                    <a:pt x="4233" y="940"/>
                    <a:pt x="5999" y="384"/>
                  </a:cubicBezTo>
                  <a:cubicBezTo>
                    <a:pt x="6519" y="192"/>
                    <a:pt x="6009" y="1"/>
                    <a:pt x="5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2"/>
            <p:cNvSpPr/>
            <p:nvPr/>
          </p:nvSpPr>
          <p:spPr>
            <a:xfrm rot="-1799929">
              <a:off x="382654" y="4432912"/>
              <a:ext cx="56426" cy="33068"/>
            </a:xfrm>
            <a:custGeom>
              <a:avLst/>
              <a:gdLst/>
              <a:ahLst/>
              <a:cxnLst/>
              <a:rect l="l" t="t" r="r" b="b"/>
              <a:pathLst>
                <a:path w="5974" h="3501" extrusionOk="0">
                  <a:moveTo>
                    <a:pt x="5205" y="0"/>
                  </a:moveTo>
                  <a:cubicBezTo>
                    <a:pt x="5076" y="0"/>
                    <a:pt x="4957" y="17"/>
                    <a:pt x="4887" y="52"/>
                  </a:cubicBezTo>
                  <a:cubicBezTo>
                    <a:pt x="3187" y="902"/>
                    <a:pt x="1617" y="1981"/>
                    <a:pt x="178" y="3256"/>
                  </a:cubicBezTo>
                  <a:cubicBezTo>
                    <a:pt x="0" y="3414"/>
                    <a:pt x="289" y="3501"/>
                    <a:pt x="589" y="3501"/>
                  </a:cubicBezTo>
                  <a:cubicBezTo>
                    <a:pt x="784" y="3501"/>
                    <a:pt x="984" y="3464"/>
                    <a:pt x="1061" y="3387"/>
                  </a:cubicBezTo>
                  <a:cubicBezTo>
                    <a:pt x="2467" y="2177"/>
                    <a:pt x="3971" y="1131"/>
                    <a:pt x="5639" y="313"/>
                  </a:cubicBezTo>
                  <a:cubicBezTo>
                    <a:pt x="5974" y="122"/>
                    <a:pt x="5556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2"/>
            <p:cNvSpPr/>
            <p:nvPr/>
          </p:nvSpPr>
          <p:spPr>
            <a:xfrm rot="-1799929">
              <a:off x="371739" y="4413318"/>
              <a:ext cx="61527" cy="26919"/>
            </a:xfrm>
            <a:custGeom>
              <a:avLst/>
              <a:gdLst/>
              <a:ahLst/>
              <a:cxnLst/>
              <a:rect l="l" t="t" r="r" b="b"/>
              <a:pathLst>
                <a:path w="6514" h="2850" extrusionOk="0">
                  <a:moveTo>
                    <a:pt x="5625" y="1"/>
                  </a:moveTo>
                  <a:cubicBezTo>
                    <a:pt x="5555" y="1"/>
                    <a:pt x="5491" y="8"/>
                    <a:pt x="5443" y="24"/>
                  </a:cubicBezTo>
                  <a:cubicBezTo>
                    <a:pt x="3612" y="645"/>
                    <a:pt x="1912" y="1463"/>
                    <a:pt x="310" y="2542"/>
                  </a:cubicBezTo>
                  <a:cubicBezTo>
                    <a:pt x="1" y="2740"/>
                    <a:pt x="331" y="2849"/>
                    <a:pt x="650" y="2849"/>
                  </a:cubicBezTo>
                  <a:cubicBezTo>
                    <a:pt x="803" y="2849"/>
                    <a:pt x="954" y="2824"/>
                    <a:pt x="1029" y="2771"/>
                  </a:cubicBezTo>
                  <a:cubicBezTo>
                    <a:pt x="2566" y="1757"/>
                    <a:pt x="4233" y="972"/>
                    <a:pt x="5966" y="384"/>
                  </a:cubicBezTo>
                  <a:cubicBezTo>
                    <a:pt x="6513" y="192"/>
                    <a:pt x="5985" y="1"/>
                    <a:pt x="56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2"/>
            <p:cNvSpPr/>
            <p:nvPr/>
          </p:nvSpPr>
          <p:spPr>
            <a:xfrm rot="-1799929">
              <a:off x="604796" y="4798347"/>
              <a:ext cx="27798" cy="14602"/>
            </a:xfrm>
            <a:custGeom>
              <a:avLst/>
              <a:gdLst/>
              <a:ahLst/>
              <a:cxnLst/>
              <a:rect l="l" t="t" r="r" b="b"/>
              <a:pathLst>
                <a:path w="2943" h="1546" extrusionOk="0">
                  <a:moveTo>
                    <a:pt x="515" y="1"/>
                  </a:moveTo>
                  <a:cubicBezTo>
                    <a:pt x="485" y="1"/>
                    <a:pt x="455" y="3"/>
                    <a:pt x="425" y="7"/>
                  </a:cubicBezTo>
                  <a:cubicBezTo>
                    <a:pt x="262" y="40"/>
                    <a:pt x="0" y="170"/>
                    <a:pt x="164" y="367"/>
                  </a:cubicBezTo>
                  <a:cubicBezTo>
                    <a:pt x="719" y="988"/>
                    <a:pt x="1504" y="1413"/>
                    <a:pt x="2354" y="1544"/>
                  </a:cubicBezTo>
                  <a:cubicBezTo>
                    <a:pt x="2391" y="1544"/>
                    <a:pt x="2435" y="1545"/>
                    <a:pt x="2483" y="1545"/>
                  </a:cubicBezTo>
                  <a:cubicBezTo>
                    <a:pt x="2650" y="1545"/>
                    <a:pt x="2859" y="1525"/>
                    <a:pt x="2910" y="1347"/>
                  </a:cubicBezTo>
                  <a:cubicBezTo>
                    <a:pt x="2943" y="1119"/>
                    <a:pt x="2616" y="988"/>
                    <a:pt x="2452" y="955"/>
                  </a:cubicBezTo>
                  <a:cubicBezTo>
                    <a:pt x="1929" y="890"/>
                    <a:pt x="1439" y="628"/>
                    <a:pt x="1079" y="236"/>
                  </a:cubicBezTo>
                  <a:cubicBezTo>
                    <a:pt x="937" y="93"/>
                    <a:pt x="720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2"/>
            <p:cNvSpPr/>
            <p:nvPr/>
          </p:nvSpPr>
          <p:spPr>
            <a:xfrm rot="-1799929">
              <a:off x="837321" y="4304234"/>
              <a:ext cx="27722" cy="67619"/>
            </a:xfrm>
            <a:custGeom>
              <a:avLst/>
              <a:gdLst/>
              <a:ahLst/>
              <a:cxnLst/>
              <a:rect l="l" t="t" r="r" b="b"/>
              <a:pathLst>
                <a:path w="2935" h="7159" extrusionOk="0">
                  <a:moveTo>
                    <a:pt x="1888" y="0"/>
                  </a:moveTo>
                  <a:cubicBezTo>
                    <a:pt x="2052" y="2354"/>
                    <a:pt x="1398" y="4709"/>
                    <a:pt x="57" y="6638"/>
                  </a:cubicBezTo>
                  <a:cubicBezTo>
                    <a:pt x="0" y="6723"/>
                    <a:pt x="641" y="7158"/>
                    <a:pt x="870" y="7158"/>
                  </a:cubicBezTo>
                  <a:cubicBezTo>
                    <a:pt x="903" y="7158"/>
                    <a:pt x="928" y="7149"/>
                    <a:pt x="940" y="7128"/>
                  </a:cubicBezTo>
                  <a:cubicBezTo>
                    <a:pt x="2281" y="5199"/>
                    <a:pt x="2935" y="2845"/>
                    <a:pt x="2771" y="491"/>
                  </a:cubicBezTo>
                  <a:cubicBezTo>
                    <a:pt x="2771" y="196"/>
                    <a:pt x="1889" y="0"/>
                    <a:pt x="18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2"/>
            <p:cNvSpPr/>
            <p:nvPr/>
          </p:nvSpPr>
          <p:spPr>
            <a:xfrm rot="-1799929">
              <a:off x="947624" y="4682447"/>
              <a:ext cx="34712" cy="33975"/>
            </a:xfrm>
            <a:custGeom>
              <a:avLst/>
              <a:gdLst/>
              <a:ahLst/>
              <a:cxnLst/>
              <a:rect l="l" t="t" r="r" b="b"/>
              <a:pathLst>
                <a:path w="3675" h="3597" extrusionOk="0">
                  <a:moveTo>
                    <a:pt x="3024" y="0"/>
                  </a:moveTo>
                  <a:cubicBezTo>
                    <a:pt x="2878" y="0"/>
                    <a:pt x="2760" y="82"/>
                    <a:pt x="2749" y="286"/>
                  </a:cubicBezTo>
                  <a:cubicBezTo>
                    <a:pt x="2618" y="1496"/>
                    <a:pt x="1736" y="2477"/>
                    <a:pt x="558" y="2673"/>
                  </a:cubicBezTo>
                  <a:cubicBezTo>
                    <a:pt x="1" y="2797"/>
                    <a:pt x="353" y="3596"/>
                    <a:pt x="809" y="3596"/>
                  </a:cubicBezTo>
                  <a:cubicBezTo>
                    <a:pt x="834" y="3596"/>
                    <a:pt x="860" y="3594"/>
                    <a:pt x="885" y="3589"/>
                  </a:cubicBezTo>
                  <a:cubicBezTo>
                    <a:pt x="2357" y="3327"/>
                    <a:pt x="3501" y="2117"/>
                    <a:pt x="3632" y="613"/>
                  </a:cubicBezTo>
                  <a:cubicBezTo>
                    <a:pt x="3675" y="293"/>
                    <a:pt x="3299" y="0"/>
                    <a:pt x="3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3" name="Google Shape;2193;p72"/>
          <p:cNvGrpSpPr/>
          <p:nvPr/>
        </p:nvGrpSpPr>
        <p:grpSpPr>
          <a:xfrm>
            <a:off x="4373847" y="3565524"/>
            <a:ext cx="819237" cy="657564"/>
            <a:chOff x="2587851" y="1704720"/>
            <a:chExt cx="819237" cy="657564"/>
          </a:xfrm>
        </p:grpSpPr>
        <p:sp>
          <p:nvSpPr>
            <p:cNvPr id="2194" name="Google Shape;2194;p72"/>
            <p:cNvSpPr/>
            <p:nvPr/>
          </p:nvSpPr>
          <p:spPr>
            <a:xfrm>
              <a:off x="2598091" y="1710368"/>
              <a:ext cx="798441" cy="646058"/>
            </a:xfrm>
            <a:custGeom>
              <a:avLst/>
              <a:gdLst/>
              <a:ahLst/>
              <a:cxnLst/>
              <a:rect l="l" t="t" r="r" b="b"/>
              <a:pathLst>
                <a:path w="15127" h="12240" extrusionOk="0">
                  <a:moveTo>
                    <a:pt x="6277" y="0"/>
                  </a:moveTo>
                  <a:cubicBezTo>
                    <a:pt x="4420" y="2643"/>
                    <a:pt x="2051" y="5206"/>
                    <a:pt x="1" y="7774"/>
                  </a:cubicBezTo>
                  <a:cubicBezTo>
                    <a:pt x="177" y="7803"/>
                    <a:pt x="354" y="7831"/>
                    <a:pt x="530" y="7865"/>
                  </a:cubicBezTo>
                  <a:cubicBezTo>
                    <a:pt x="690" y="8213"/>
                    <a:pt x="775" y="8594"/>
                    <a:pt x="781" y="8976"/>
                  </a:cubicBezTo>
                  <a:lnTo>
                    <a:pt x="177" y="9682"/>
                  </a:lnTo>
                  <a:cubicBezTo>
                    <a:pt x="177" y="9682"/>
                    <a:pt x="2165" y="9859"/>
                    <a:pt x="6550" y="11476"/>
                  </a:cubicBezTo>
                  <a:lnTo>
                    <a:pt x="6453" y="11818"/>
                  </a:lnTo>
                  <a:lnTo>
                    <a:pt x="7142" y="12131"/>
                  </a:lnTo>
                  <a:lnTo>
                    <a:pt x="7251" y="11738"/>
                  </a:lnTo>
                  <a:cubicBezTo>
                    <a:pt x="7655" y="11892"/>
                    <a:pt x="8082" y="12057"/>
                    <a:pt x="8532" y="12239"/>
                  </a:cubicBezTo>
                  <a:cubicBezTo>
                    <a:pt x="8532" y="12239"/>
                    <a:pt x="8908" y="11829"/>
                    <a:pt x="9500" y="11180"/>
                  </a:cubicBezTo>
                  <a:cubicBezTo>
                    <a:pt x="11129" y="9380"/>
                    <a:pt x="14318" y="5798"/>
                    <a:pt x="15013" y="4499"/>
                  </a:cubicBezTo>
                  <a:lnTo>
                    <a:pt x="15030" y="4425"/>
                  </a:lnTo>
                  <a:cubicBezTo>
                    <a:pt x="15127" y="3919"/>
                    <a:pt x="14967" y="3378"/>
                    <a:pt x="14586" y="2945"/>
                  </a:cubicBezTo>
                  <a:cubicBezTo>
                    <a:pt x="11886" y="1777"/>
                    <a:pt x="9113" y="792"/>
                    <a:pt x="6277" y="0"/>
                  </a:cubicBez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2"/>
            <p:cNvSpPr/>
            <p:nvPr/>
          </p:nvSpPr>
          <p:spPr>
            <a:xfrm>
              <a:off x="2587851" y="1704720"/>
              <a:ext cx="819237" cy="657564"/>
            </a:xfrm>
            <a:custGeom>
              <a:avLst/>
              <a:gdLst/>
              <a:ahLst/>
              <a:cxnLst/>
              <a:rect l="l" t="t" r="r" b="b"/>
              <a:pathLst>
                <a:path w="15521" h="12458" extrusionOk="0">
                  <a:moveTo>
                    <a:pt x="6517" y="261"/>
                  </a:moveTo>
                  <a:cubicBezTo>
                    <a:pt x="9287" y="1054"/>
                    <a:pt x="12003" y="2017"/>
                    <a:pt x="14647" y="3154"/>
                  </a:cubicBezTo>
                  <a:lnTo>
                    <a:pt x="14647" y="3154"/>
                  </a:lnTo>
                  <a:cubicBezTo>
                    <a:pt x="14956" y="3536"/>
                    <a:pt x="15217" y="4116"/>
                    <a:pt x="15048" y="4618"/>
                  </a:cubicBezTo>
                  <a:cubicBezTo>
                    <a:pt x="14974" y="4840"/>
                    <a:pt x="14786" y="5056"/>
                    <a:pt x="14649" y="5250"/>
                  </a:cubicBezTo>
                  <a:cubicBezTo>
                    <a:pt x="14245" y="5831"/>
                    <a:pt x="13795" y="6383"/>
                    <a:pt x="13345" y="6936"/>
                  </a:cubicBezTo>
                  <a:cubicBezTo>
                    <a:pt x="12297" y="8206"/>
                    <a:pt x="11203" y="9447"/>
                    <a:pt x="10104" y="10672"/>
                  </a:cubicBezTo>
                  <a:cubicBezTo>
                    <a:pt x="9648" y="11180"/>
                    <a:pt x="9187" y="11688"/>
                    <a:pt x="8721" y="12188"/>
                  </a:cubicBezTo>
                  <a:lnTo>
                    <a:pt x="8721" y="12188"/>
                  </a:lnTo>
                  <a:cubicBezTo>
                    <a:pt x="8335" y="12035"/>
                    <a:pt x="7950" y="11886"/>
                    <a:pt x="7564" y="11737"/>
                  </a:cubicBezTo>
                  <a:cubicBezTo>
                    <a:pt x="7550" y="11731"/>
                    <a:pt x="7532" y="11728"/>
                    <a:pt x="7513" y="11728"/>
                  </a:cubicBezTo>
                  <a:cubicBezTo>
                    <a:pt x="7426" y="11728"/>
                    <a:pt x="7304" y="11787"/>
                    <a:pt x="7285" y="11862"/>
                  </a:cubicBezTo>
                  <a:lnTo>
                    <a:pt x="7242" y="12029"/>
                  </a:lnTo>
                  <a:lnTo>
                    <a:pt x="6915" y="11879"/>
                  </a:lnTo>
                  <a:cubicBezTo>
                    <a:pt x="6881" y="11871"/>
                    <a:pt x="6853" y="11859"/>
                    <a:pt x="6824" y="11844"/>
                  </a:cubicBezTo>
                  <a:lnTo>
                    <a:pt x="6824" y="11844"/>
                  </a:lnTo>
                  <a:cubicBezTo>
                    <a:pt x="6847" y="11747"/>
                    <a:pt x="6875" y="11657"/>
                    <a:pt x="6903" y="11560"/>
                  </a:cubicBezTo>
                  <a:cubicBezTo>
                    <a:pt x="6915" y="11520"/>
                    <a:pt x="6909" y="11486"/>
                    <a:pt x="6864" y="11475"/>
                  </a:cubicBezTo>
                  <a:cubicBezTo>
                    <a:pt x="5275" y="10888"/>
                    <a:pt x="3657" y="10353"/>
                    <a:pt x="2006" y="9966"/>
                  </a:cubicBezTo>
                  <a:cubicBezTo>
                    <a:pt x="1548" y="9858"/>
                    <a:pt x="1081" y="9750"/>
                    <a:pt x="613" y="9696"/>
                  </a:cubicBezTo>
                  <a:lnTo>
                    <a:pt x="613" y="9696"/>
                  </a:lnTo>
                  <a:cubicBezTo>
                    <a:pt x="816" y="9485"/>
                    <a:pt x="1112" y="9228"/>
                    <a:pt x="1146" y="8975"/>
                  </a:cubicBezTo>
                  <a:cubicBezTo>
                    <a:pt x="1180" y="8678"/>
                    <a:pt x="1055" y="8286"/>
                    <a:pt x="941" y="8024"/>
                  </a:cubicBezTo>
                  <a:cubicBezTo>
                    <a:pt x="851" y="7806"/>
                    <a:pt x="632" y="7804"/>
                    <a:pt x="417" y="7787"/>
                  </a:cubicBezTo>
                  <a:lnTo>
                    <a:pt x="417" y="7787"/>
                  </a:lnTo>
                  <a:cubicBezTo>
                    <a:pt x="2443" y="5273"/>
                    <a:pt x="4639" y="2892"/>
                    <a:pt x="6517" y="261"/>
                  </a:cubicBezTo>
                  <a:close/>
                  <a:moveTo>
                    <a:pt x="6544" y="1"/>
                  </a:moveTo>
                  <a:cubicBezTo>
                    <a:pt x="6460" y="1"/>
                    <a:pt x="6380" y="35"/>
                    <a:pt x="6328" y="102"/>
                  </a:cubicBezTo>
                  <a:cubicBezTo>
                    <a:pt x="4409" y="2824"/>
                    <a:pt x="2137" y="5273"/>
                    <a:pt x="52" y="7870"/>
                  </a:cubicBezTo>
                  <a:cubicBezTo>
                    <a:pt x="1" y="7932"/>
                    <a:pt x="35" y="7978"/>
                    <a:pt x="103" y="7989"/>
                  </a:cubicBezTo>
                  <a:cubicBezTo>
                    <a:pt x="217" y="8012"/>
                    <a:pt x="508" y="8012"/>
                    <a:pt x="582" y="8086"/>
                  </a:cubicBezTo>
                  <a:cubicBezTo>
                    <a:pt x="616" y="8149"/>
                    <a:pt x="644" y="8217"/>
                    <a:pt x="656" y="8291"/>
                  </a:cubicBezTo>
                  <a:cubicBezTo>
                    <a:pt x="730" y="8496"/>
                    <a:pt x="878" y="8912"/>
                    <a:pt x="810" y="9106"/>
                  </a:cubicBezTo>
                  <a:cubicBezTo>
                    <a:pt x="758" y="9231"/>
                    <a:pt x="576" y="9379"/>
                    <a:pt x="485" y="9482"/>
                  </a:cubicBezTo>
                  <a:lnTo>
                    <a:pt x="229" y="9783"/>
                  </a:lnTo>
                  <a:cubicBezTo>
                    <a:pt x="183" y="9840"/>
                    <a:pt x="217" y="9892"/>
                    <a:pt x="286" y="9903"/>
                  </a:cubicBezTo>
                  <a:cubicBezTo>
                    <a:pt x="884" y="9954"/>
                    <a:pt x="1476" y="10102"/>
                    <a:pt x="2057" y="10250"/>
                  </a:cubicBezTo>
                  <a:cubicBezTo>
                    <a:pt x="2814" y="10433"/>
                    <a:pt x="3566" y="10655"/>
                    <a:pt x="4306" y="10888"/>
                  </a:cubicBezTo>
                  <a:cubicBezTo>
                    <a:pt x="4802" y="11048"/>
                    <a:pt x="5297" y="11213"/>
                    <a:pt x="5787" y="11389"/>
                  </a:cubicBezTo>
                  <a:lnTo>
                    <a:pt x="6231" y="11543"/>
                  </a:lnTo>
                  <a:cubicBezTo>
                    <a:pt x="6270" y="11558"/>
                    <a:pt x="6503" y="11625"/>
                    <a:pt x="6565" y="11625"/>
                  </a:cubicBezTo>
                  <a:cubicBezTo>
                    <a:pt x="6576" y="11625"/>
                    <a:pt x="6582" y="11622"/>
                    <a:pt x="6579" y="11617"/>
                  </a:cubicBezTo>
                  <a:lnTo>
                    <a:pt x="6579" y="11617"/>
                  </a:lnTo>
                  <a:cubicBezTo>
                    <a:pt x="6602" y="11663"/>
                    <a:pt x="6499" y="11891"/>
                    <a:pt x="6488" y="11942"/>
                  </a:cubicBezTo>
                  <a:cubicBezTo>
                    <a:pt x="6471" y="11976"/>
                    <a:pt x="6488" y="12016"/>
                    <a:pt x="6522" y="12027"/>
                  </a:cubicBezTo>
                  <a:lnTo>
                    <a:pt x="7217" y="12340"/>
                  </a:lnTo>
                  <a:cubicBezTo>
                    <a:pt x="7231" y="12348"/>
                    <a:pt x="7249" y="12351"/>
                    <a:pt x="7269" y="12351"/>
                  </a:cubicBezTo>
                  <a:cubicBezTo>
                    <a:pt x="7356" y="12351"/>
                    <a:pt x="7477" y="12285"/>
                    <a:pt x="7496" y="12215"/>
                  </a:cubicBezTo>
                  <a:lnTo>
                    <a:pt x="7546" y="12033"/>
                  </a:lnTo>
                  <a:lnTo>
                    <a:pt x="7546" y="12033"/>
                  </a:lnTo>
                  <a:cubicBezTo>
                    <a:pt x="7899" y="12170"/>
                    <a:pt x="8253" y="12307"/>
                    <a:pt x="8606" y="12449"/>
                  </a:cubicBezTo>
                  <a:cubicBezTo>
                    <a:pt x="8621" y="12455"/>
                    <a:pt x="8637" y="12457"/>
                    <a:pt x="8654" y="12457"/>
                  </a:cubicBezTo>
                  <a:cubicBezTo>
                    <a:pt x="8732" y="12457"/>
                    <a:pt x="8821" y="12399"/>
                    <a:pt x="8868" y="12352"/>
                  </a:cubicBezTo>
                  <a:cubicBezTo>
                    <a:pt x="9922" y="11224"/>
                    <a:pt x="10953" y="10068"/>
                    <a:pt x="11967" y="8901"/>
                  </a:cubicBezTo>
                  <a:cubicBezTo>
                    <a:pt x="13032" y="7682"/>
                    <a:pt x="14131" y="6452"/>
                    <a:pt x="15042" y="5108"/>
                  </a:cubicBezTo>
                  <a:cubicBezTo>
                    <a:pt x="15173" y="4914"/>
                    <a:pt x="15332" y="4709"/>
                    <a:pt x="15389" y="4481"/>
                  </a:cubicBezTo>
                  <a:cubicBezTo>
                    <a:pt x="15520" y="3929"/>
                    <a:pt x="15275" y="3371"/>
                    <a:pt x="14928" y="2955"/>
                  </a:cubicBezTo>
                  <a:cubicBezTo>
                    <a:pt x="14915" y="2937"/>
                    <a:pt x="14892" y="2929"/>
                    <a:pt x="14865" y="2929"/>
                  </a:cubicBezTo>
                  <a:lnTo>
                    <a:pt x="14865" y="2929"/>
                  </a:lnTo>
                  <a:cubicBezTo>
                    <a:pt x="12176" y="1773"/>
                    <a:pt x="9409" y="799"/>
                    <a:pt x="6596" y="5"/>
                  </a:cubicBezTo>
                  <a:cubicBezTo>
                    <a:pt x="6579" y="2"/>
                    <a:pt x="6561" y="1"/>
                    <a:pt x="6544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2"/>
            <p:cNvSpPr/>
            <p:nvPr/>
          </p:nvSpPr>
          <p:spPr>
            <a:xfrm>
              <a:off x="2607434" y="1865494"/>
              <a:ext cx="782817" cy="490613"/>
            </a:xfrm>
            <a:custGeom>
              <a:avLst/>
              <a:gdLst/>
              <a:ahLst/>
              <a:cxnLst/>
              <a:rect l="l" t="t" r="r" b="b"/>
              <a:pathLst>
                <a:path w="14831" h="9295" extrusionOk="0">
                  <a:moveTo>
                    <a:pt x="14403" y="0"/>
                  </a:moveTo>
                  <a:lnTo>
                    <a:pt x="2244" y="5308"/>
                  </a:lnTo>
                  <a:lnTo>
                    <a:pt x="621" y="6020"/>
                  </a:lnTo>
                  <a:lnTo>
                    <a:pt x="0" y="6743"/>
                  </a:lnTo>
                  <a:cubicBezTo>
                    <a:pt x="0" y="6743"/>
                    <a:pt x="2580" y="6971"/>
                    <a:pt x="8349" y="9294"/>
                  </a:cubicBezTo>
                  <a:cubicBezTo>
                    <a:pt x="8349" y="9294"/>
                    <a:pt x="12803" y="4522"/>
                    <a:pt x="14830" y="1555"/>
                  </a:cubicBezTo>
                  <a:lnTo>
                    <a:pt x="144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2"/>
            <p:cNvSpPr/>
            <p:nvPr/>
          </p:nvSpPr>
          <p:spPr>
            <a:xfrm>
              <a:off x="2626066" y="2125498"/>
              <a:ext cx="432025" cy="222478"/>
            </a:xfrm>
            <a:custGeom>
              <a:avLst/>
              <a:gdLst/>
              <a:ahLst/>
              <a:cxnLst/>
              <a:rect l="l" t="t" r="r" b="b"/>
              <a:pathLst>
                <a:path w="8185" h="4215" extrusionOk="0">
                  <a:moveTo>
                    <a:pt x="0" y="0"/>
                  </a:moveTo>
                  <a:cubicBezTo>
                    <a:pt x="211" y="462"/>
                    <a:pt x="291" y="974"/>
                    <a:pt x="234" y="1481"/>
                  </a:cubicBezTo>
                  <a:cubicBezTo>
                    <a:pt x="234" y="1481"/>
                    <a:pt x="5684" y="2876"/>
                    <a:pt x="8144" y="4215"/>
                  </a:cubicBezTo>
                  <a:lnTo>
                    <a:pt x="8184" y="2688"/>
                  </a:lnTo>
                  <a:cubicBezTo>
                    <a:pt x="8184" y="2688"/>
                    <a:pt x="4283" y="58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2"/>
            <p:cNvSpPr/>
            <p:nvPr/>
          </p:nvSpPr>
          <p:spPr>
            <a:xfrm>
              <a:off x="2598091" y="1710368"/>
              <a:ext cx="769886" cy="557383"/>
            </a:xfrm>
            <a:custGeom>
              <a:avLst/>
              <a:gdLst/>
              <a:ahLst/>
              <a:cxnLst/>
              <a:rect l="l" t="t" r="r" b="b"/>
              <a:pathLst>
                <a:path w="14586" h="10560" extrusionOk="0">
                  <a:moveTo>
                    <a:pt x="6277" y="0"/>
                  </a:moveTo>
                  <a:cubicBezTo>
                    <a:pt x="4426" y="2643"/>
                    <a:pt x="2051" y="5206"/>
                    <a:pt x="1" y="7774"/>
                  </a:cubicBezTo>
                  <a:cubicBezTo>
                    <a:pt x="2962" y="8258"/>
                    <a:pt x="5838" y="9249"/>
                    <a:pt x="8230" y="10559"/>
                  </a:cubicBezTo>
                  <a:cubicBezTo>
                    <a:pt x="10337" y="8042"/>
                    <a:pt x="12479" y="5462"/>
                    <a:pt x="14586" y="2945"/>
                  </a:cubicBezTo>
                  <a:cubicBezTo>
                    <a:pt x="11886" y="1777"/>
                    <a:pt x="9113" y="792"/>
                    <a:pt x="6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2"/>
            <p:cNvSpPr/>
            <p:nvPr/>
          </p:nvSpPr>
          <p:spPr>
            <a:xfrm>
              <a:off x="2701121" y="2182608"/>
              <a:ext cx="235093" cy="74898"/>
            </a:xfrm>
            <a:custGeom>
              <a:avLst/>
              <a:gdLst/>
              <a:ahLst/>
              <a:cxnLst/>
              <a:rect l="l" t="t" r="r" b="b"/>
              <a:pathLst>
                <a:path w="4454" h="1419" extrusionOk="0">
                  <a:moveTo>
                    <a:pt x="55" y="0"/>
                  </a:moveTo>
                  <a:cubicBezTo>
                    <a:pt x="1" y="0"/>
                    <a:pt x="105" y="126"/>
                    <a:pt x="150" y="131"/>
                  </a:cubicBezTo>
                  <a:cubicBezTo>
                    <a:pt x="1608" y="382"/>
                    <a:pt x="3026" y="809"/>
                    <a:pt x="4370" y="1407"/>
                  </a:cubicBezTo>
                  <a:cubicBezTo>
                    <a:pt x="4388" y="1415"/>
                    <a:pt x="4400" y="1419"/>
                    <a:pt x="4409" y="1419"/>
                  </a:cubicBezTo>
                  <a:cubicBezTo>
                    <a:pt x="4453" y="1419"/>
                    <a:pt x="4390" y="1324"/>
                    <a:pt x="4347" y="1305"/>
                  </a:cubicBezTo>
                  <a:cubicBezTo>
                    <a:pt x="2981" y="689"/>
                    <a:pt x="1540" y="251"/>
                    <a:pt x="59" y="0"/>
                  </a:cubicBezTo>
                  <a:cubicBezTo>
                    <a:pt x="58" y="0"/>
                    <a:pt x="56" y="0"/>
                    <a:pt x="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2"/>
            <p:cNvSpPr/>
            <p:nvPr/>
          </p:nvSpPr>
          <p:spPr>
            <a:xfrm>
              <a:off x="2668713" y="2164504"/>
              <a:ext cx="188117" cy="44601"/>
            </a:xfrm>
            <a:custGeom>
              <a:avLst/>
              <a:gdLst/>
              <a:ahLst/>
              <a:cxnLst/>
              <a:rect l="l" t="t" r="r" b="b"/>
              <a:pathLst>
                <a:path w="3564" h="845" extrusionOk="0">
                  <a:moveTo>
                    <a:pt x="76" y="0"/>
                  </a:moveTo>
                  <a:cubicBezTo>
                    <a:pt x="1" y="0"/>
                    <a:pt x="5" y="43"/>
                    <a:pt x="98" y="53"/>
                  </a:cubicBezTo>
                  <a:cubicBezTo>
                    <a:pt x="1220" y="195"/>
                    <a:pt x="2325" y="457"/>
                    <a:pt x="3390" y="839"/>
                  </a:cubicBezTo>
                  <a:cubicBezTo>
                    <a:pt x="3403" y="842"/>
                    <a:pt x="3426" y="844"/>
                    <a:pt x="3449" y="844"/>
                  </a:cubicBezTo>
                  <a:cubicBezTo>
                    <a:pt x="3505" y="844"/>
                    <a:pt x="3563" y="833"/>
                    <a:pt x="3486" y="805"/>
                  </a:cubicBezTo>
                  <a:cubicBezTo>
                    <a:pt x="2393" y="412"/>
                    <a:pt x="1254" y="144"/>
                    <a:pt x="103" y="2"/>
                  </a:cubicBezTo>
                  <a:cubicBezTo>
                    <a:pt x="93" y="1"/>
                    <a:pt x="84" y="0"/>
                    <a:pt x="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2"/>
            <p:cNvSpPr/>
            <p:nvPr/>
          </p:nvSpPr>
          <p:spPr>
            <a:xfrm>
              <a:off x="3032486" y="1865758"/>
              <a:ext cx="364041" cy="490666"/>
            </a:xfrm>
            <a:custGeom>
              <a:avLst/>
              <a:gdLst/>
              <a:ahLst/>
              <a:cxnLst/>
              <a:rect l="l" t="t" r="r" b="b"/>
              <a:pathLst>
                <a:path w="6897" h="9296" extrusionOk="0">
                  <a:moveTo>
                    <a:pt x="6350" y="1"/>
                  </a:moveTo>
                  <a:cubicBezTo>
                    <a:pt x="6351" y="2"/>
                    <a:pt x="6352" y="3"/>
                    <a:pt x="6353" y="4"/>
                  </a:cubicBezTo>
                  <a:lnTo>
                    <a:pt x="6353" y="4"/>
                  </a:lnTo>
                  <a:lnTo>
                    <a:pt x="6356" y="1"/>
                  </a:lnTo>
                  <a:close/>
                  <a:moveTo>
                    <a:pt x="6353" y="4"/>
                  </a:moveTo>
                  <a:lnTo>
                    <a:pt x="0" y="7615"/>
                  </a:lnTo>
                  <a:cubicBezTo>
                    <a:pt x="0" y="7615"/>
                    <a:pt x="330" y="7945"/>
                    <a:pt x="393" y="8378"/>
                  </a:cubicBezTo>
                  <a:cubicBezTo>
                    <a:pt x="444" y="8686"/>
                    <a:pt x="410" y="8999"/>
                    <a:pt x="296" y="9295"/>
                  </a:cubicBezTo>
                  <a:cubicBezTo>
                    <a:pt x="296" y="9295"/>
                    <a:pt x="5838" y="3315"/>
                    <a:pt x="6777" y="1555"/>
                  </a:cubicBezTo>
                  <a:lnTo>
                    <a:pt x="6794" y="1476"/>
                  </a:lnTo>
                  <a:cubicBezTo>
                    <a:pt x="6897" y="976"/>
                    <a:pt x="6738" y="436"/>
                    <a:pt x="6353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2"/>
            <p:cNvSpPr/>
            <p:nvPr/>
          </p:nvSpPr>
          <p:spPr>
            <a:xfrm>
              <a:off x="2938693" y="2248744"/>
              <a:ext cx="59855" cy="101923"/>
            </a:xfrm>
            <a:custGeom>
              <a:avLst/>
              <a:gdLst/>
              <a:ahLst/>
              <a:cxnLst/>
              <a:rect l="l" t="t" r="r" b="b"/>
              <a:pathLst>
                <a:path w="1134" h="1931" extrusionOk="0">
                  <a:moveTo>
                    <a:pt x="462" y="0"/>
                  </a:moveTo>
                  <a:lnTo>
                    <a:pt x="0" y="1618"/>
                  </a:lnTo>
                  <a:lnTo>
                    <a:pt x="689" y="1931"/>
                  </a:lnTo>
                  <a:lnTo>
                    <a:pt x="1134" y="279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2"/>
            <p:cNvSpPr/>
            <p:nvPr/>
          </p:nvSpPr>
          <p:spPr>
            <a:xfrm>
              <a:off x="3358362" y="1899961"/>
              <a:ext cx="21958" cy="49246"/>
            </a:xfrm>
            <a:custGeom>
              <a:avLst/>
              <a:gdLst/>
              <a:ahLst/>
              <a:cxnLst/>
              <a:rect l="l" t="t" r="r" b="b"/>
              <a:pathLst>
                <a:path w="416" h="933" extrusionOk="0">
                  <a:moveTo>
                    <a:pt x="11" y="1"/>
                  </a:moveTo>
                  <a:cubicBezTo>
                    <a:pt x="4" y="1"/>
                    <a:pt x="0" y="3"/>
                    <a:pt x="5" y="8"/>
                  </a:cubicBezTo>
                  <a:cubicBezTo>
                    <a:pt x="222" y="253"/>
                    <a:pt x="336" y="566"/>
                    <a:pt x="262" y="896"/>
                  </a:cubicBezTo>
                  <a:cubicBezTo>
                    <a:pt x="262" y="910"/>
                    <a:pt x="318" y="933"/>
                    <a:pt x="339" y="933"/>
                  </a:cubicBezTo>
                  <a:cubicBezTo>
                    <a:pt x="343" y="933"/>
                    <a:pt x="346" y="932"/>
                    <a:pt x="347" y="930"/>
                  </a:cubicBezTo>
                  <a:cubicBezTo>
                    <a:pt x="415" y="594"/>
                    <a:pt x="302" y="275"/>
                    <a:pt x="79" y="25"/>
                  </a:cubicBezTo>
                  <a:cubicBezTo>
                    <a:pt x="71" y="13"/>
                    <a:pt x="29" y="1"/>
                    <a:pt x="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2"/>
            <p:cNvSpPr/>
            <p:nvPr/>
          </p:nvSpPr>
          <p:spPr>
            <a:xfrm>
              <a:off x="3345747" y="1918593"/>
              <a:ext cx="21958" cy="49246"/>
            </a:xfrm>
            <a:custGeom>
              <a:avLst/>
              <a:gdLst/>
              <a:ahLst/>
              <a:cxnLst/>
              <a:rect l="l" t="t" r="r" b="b"/>
              <a:pathLst>
                <a:path w="416" h="933" extrusionOk="0">
                  <a:moveTo>
                    <a:pt x="10" y="1"/>
                  </a:moveTo>
                  <a:cubicBezTo>
                    <a:pt x="3" y="1"/>
                    <a:pt x="0" y="3"/>
                    <a:pt x="5" y="8"/>
                  </a:cubicBezTo>
                  <a:cubicBezTo>
                    <a:pt x="222" y="253"/>
                    <a:pt x="335" y="566"/>
                    <a:pt x="261" y="890"/>
                  </a:cubicBezTo>
                  <a:cubicBezTo>
                    <a:pt x="257" y="910"/>
                    <a:pt x="317" y="933"/>
                    <a:pt x="336" y="933"/>
                  </a:cubicBezTo>
                  <a:cubicBezTo>
                    <a:pt x="339" y="933"/>
                    <a:pt x="341" y="932"/>
                    <a:pt x="341" y="930"/>
                  </a:cubicBezTo>
                  <a:cubicBezTo>
                    <a:pt x="415" y="594"/>
                    <a:pt x="301" y="275"/>
                    <a:pt x="79" y="25"/>
                  </a:cubicBezTo>
                  <a:cubicBezTo>
                    <a:pt x="67" y="13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2"/>
            <p:cNvSpPr/>
            <p:nvPr/>
          </p:nvSpPr>
          <p:spPr>
            <a:xfrm>
              <a:off x="3068061" y="2245946"/>
              <a:ext cx="22169" cy="49246"/>
            </a:xfrm>
            <a:custGeom>
              <a:avLst/>
              <a:gdLst/>
              <a:ahLst/>
              <a:cxnLst/>
              <a:rect l="l" t="t" r="r" b="b"/>
              <a:pathLst>
                <a:path w="420" h="933" extrusionOk="0">
                  <a:moveTo>
                    <a:pt x="12" y="1"/>
                  </a:moveTo>
                  <a:cubicBezTo>
                    <a:pt x="4" y="1"/>
                    <a:pt x="0" y="3"/>
                    <a:pt x="4" y="8"/>
                  </a:cubicBezTo>
                  <a:cubicBezTo>
                    <a:pt x="226" y="253"/>
                    <a:pt x="340" y="566"/>
                    <a:pt x="266" y="890"/>
                  </a:cubicBezTo>
                  <a:cubicBezTo>
                    <a:pt x="261" y="910"/>
                    <a:pt x="321" y="933"/>
                    <a:pt x="340" y="933"/>
                  </a:cubicBezTo>
                  <a:cubicBezTo>
                    <a:pt x="343" y="933"/>
                    <a:pt x="346" y="932"/>
                    <a:pt x="346" y="930"/>
                  </a:cubicBezTo>
                  <a:cubicBezTo>
                    <a:pt x="420" y="594"/>
                    <a:pt x="306" y="275"/>
                    <a:pt x="78" y="25"/>
                  </a:cubicBezTo>
                  <a:cubicBezTo>
                    <a:pt x="70" y="13"/>
                    <a:pt x="30" y="1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2"/>
            <p:cNvSpPr/>
            <p:nvPr/>
          </p:nvSpPr>
          <p:spPr>
            <a:xfrm>
              <a:off x="3055394" y="2264367"/>
              <a:ext cx="21905" cy="49299"/>
            </a:xfrm>
            <a:custGeom>
              <a:avLst/>
              <a:gdLst/>
              <a:ahLst/>
              <a:cxnLst/>
              <a:rect l="l" t="t" r="r" b="b"/>
              <a:pathLst>
                <a:path w="415" h="934" extrusionOk="0">
                  <a:moveTo>
                    <a:pt x="7" y="0"/>
                  </a:moveTo>
                  <a:cubicBezTo>
                    <a:pt x="2" y="0"/>
                    <a:pt x="0" y="2"/>
                    <a:pt x="5" y="6"/>
                  </a:cubicBezTo>
                  <a:cubicBezTo>
                    <a:pt x="221" y="257"/>
                    <a:pt x="335" y="564"/>
                    <a:pt x="261" y="895"/>
                  </a:cubicBezTo>
                  <a:cubicBezTo>
                    <a:pt x="261" y="913"/>
                    <a:pt x="310" y="934"/>
                    <a:pt x="334" y="934"/>
                  </a:cubicBezTo>
                  <a:cubicBezTo>
                    <a:pt x="341" y="934"/>
                    <a:pt x="345" y="932"/>
                    <a:pt x="346" y="929"/>
                  </a:cubicBezTo>
                  <a:cubicBezTo>
                    <a:pt x="415" y="598"/>
                    <a:pt x="301" y="280"/>
                    <a:pt x="79" y="29"/>
                  </a:cubicBezTo>
                  <a:cubicBezTo>
                    <a:pt x="70" y="16"/>
                    <a:pt x="23" y="0"/>
                    <a:pt x="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2"/>
            <p:cNvSpPr/>
            <p:nvPr/>
          </p:nvSpPr>
          <p:spPr>
            <a:xfrm>
              <a:off x="2752320" y="2020990"/>
              <a:ext cx="273044" cy="141404"/>
            </a:xfrm>
            <a:custGeom>
              <a:avLst/>
              <a:gdLst/>
              <a:ahLst/>
              <a:cxnLst/>
              <a:rect l="l" t="t" r="r" b="b"/>
              <a:pathLst>
                <a:path w="5173" h="2679" extrusionOk="0">
                  <a:moveTo>
                    <a:pt x="861" y="53"/>
                  </a:moveTo>
                  <a:cubicBezTo>
                    <a:pt x="953" y="53"/>
                    <a:pt x="1241" y="177"/>
                    <a:pt x="1310" y="198"/>
                  </a:cubicBezTo>
                  <a:cubicBezTo>
                    <a:pt x="2606" y="570"/>
                    <a:pt x="3858" y="1070"/>
                    <a:pt x="5059" y="1693"/>
                  </a:cubicBezTo>
                  <a:lnTo>
                    <a:pt x="5059" y="1693"/>
                  </a:lnTo>
                  <a:lnTo>
                    <a:pt x="4613" y="2259"/>
                  </a:lnTo>
                  <a:cubicBezTo>
                    <a:pt x="4551" y="2339"/>
                    <a:pt x="4442" y="2550"/>
                    <a:pt x="4351" y="2595"/>
                  </a:cubicBezTo>
                  <a:cubicBezTo>
                    <a:pt x="4347" y="2598"/>
                    <a:pt x="4341" y="2599"/>
                    <a:pt x="4334" y="2599"/>
                  </a:cubicBezTo>
                  <a:cubicBezTo>
                    <a:pt x="4235" y="2599"/>
                    <a:pt x="3900" y="2381"/>
                    <a:pt x="3793" y="2328"/>
                  </a:cubicBezTo>
                  <a:cubicBezTo>
                    <a:pt x="3235" y="2060"/>
                    <a:pt x="2660" y="1815"/>
                    <a:pt x="2079" y="1599"/>
                  </a:cubicBezTo>
                  <a:cubicBezTo>
                    <a:pt x="1504" y="1382"/>
                    <a:pt x="872" y="1098"/>
                    <a:pt x="256" y="1012"/>
                  </a:cubicBezTo>
                  <a:cubicBezTo>
                    <a:pt x="238" y="1010"/>
                    <a:pt x="221" y="1009"/>
                    <a:pt x="206" y="1009"/>
                  </a:cubicBezTo>
                  <a:cubicBezTo>
                    <a:pt x="192" y="1009"/>
                    <a:pt x="179" y="1010"/>
                    <a:pt x="169" y="1010"/>
                  </a:cubicBezTo>
                  <a:cubicBezTo>
                    <a:pt x="138" y="1010"/>
                    <a:pt x="122" y="1005"/>
                    <a:pt x="125" y="972"/>
                  </a:cubicBezTo>
                  <a:cubicBezTo>
                    <a:pt x="125" y="938"/>
                    <a:pt x="211" y="858"/>
                    <a:pt x="228" y="836"/>
                  </a:cubicBezTo>
                  <a:lnTo>
                    <a:pt x="513" y="471"/>
                  </a:lnTo>
                  <a:cubicBezTo>
                    <a:pt x="592" y="374"/>
                    <a:pt x="695" y="169"/>
                    <a:pt x="798" y="112"/>
                  </a:cubicBezTo>
                  <a:cubicBezTo>
                    <a:pt x="820" y="101"/>
                    <a:pt x="826" y="61"/>
                    <a:pt x="843" y="55"/>
                  </a:cubicBezTo>
                  <a:cubicBezTo>
                    <a:pt x="848" y="54"/>
                    <a:pt x="854" y="53"/>
                    <a:pt x="861" y="53"/>
                  </a:cubicBezTo>
                  <a:close/>
                  <a:moveTo>
                    <a:pt x="794" y="0"/>
                  </a:moveTo>
                  <a:cubicBezTo>
                    <a:pt x="784" y="0"/>
                    <a:pt x="776" y="3"/>
                    <a:pt x="769" y="10"/>
                  </a:cubicBezTo>
                  <a:lnTo>
                    <a:pt x="17" y="972"/>
                  </a:lnTo>
                  <a:cubicBezTo>
                    <a:pt x="0" y="989"/>
                    <a:pt x="34" y="1012"/>
                    <a:pt x="51" y="1018"/>
                  </a:cubicBezTo>
                  <a:cubicBezTo>
                    <a:pt x="1538" y="1411"/>
                    <a:pt x="2979" y="1963"/>
                    <a:pt x="4346" y="2675"/>
                  </a:cubicBezTo>
                  <a:cubicBezTo>
                    <a:pt x="4353" y="2677"/>
                    <a:pt x="4361" y="2679"/>
                    <a:pt x="4369" y="2679"/>
                  </a:cubicBezTo>
                  <a:cubicBezTo>
                    <a:pt x="4381" y="2679"/>
                    <a:pt x="4393" y="2676"/>
                    <a:pt x="4403" y="2669"/>
                  </a:cubicBezTo>
                  <a:lnTo>
                    <a:pt x="5154" y="1707"/>
                  </a:lnTo>
                  <a:cubicBezTo>
                    <a:pt x="5172" y="1685"/>
                    <a:pt x="5145" y="1664"/>
                    <a:pt x="5117" y="1659"/>
                  </a:cubicBezTo>
                  <a:lnTo>
                    <a:pt x="5117" y="1659"/>
                  </a:lnTo>
                  <a:cubicBezTo>
                    <a:pt x="3749" y="951"/>
                    <a:pt x="2307" y="396"/>
                    <a:pt x="815" y="4"/>
                  </a:cubicBezTo>
                  <a:cubicBezTo>
                    <a:pt x="808" y="2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8" name="Google Shape;2208;p72"/>
          <p:cNvGrpSpPr/>
          <p:nvPr/>
        </p:nvGrpSpPr>
        <p:grpSpPr>
          <a:xfrm>
            <a:off x="7362066" y="3531102"/>
            <a:ext cx="814012" cy="726393"/>
            <a:chOff x="3802891" y="4280215"/>
            <a:chExt cx="814012" cy="726393"/>
          </a:xfrm>
        </p:grpSpPr>
        <p:sp>
          <p:nvSpPr>
            <p:cNvPr id="2209" name="Google Shape;2209;p72"/>
            <p:cNvSpPr/>
            <p:nvPr/>
          </p:nvSpPr>
          <p:spPr>
            <a:xfrm>
              <a:off x="3811653" y="4287077"/>
              <a:ext cx="797227" cy="712511"/>
            </a:xfrm>
            <a:custGeom>
              <a:avLst/>
              <a:gdLst/>
              <a:ahLst/>
              <a:cxnLst/>
              <a:rect l="l" t="t" r="r" b="b"/>
              <a:pathLst>
                <a:path w="15104" h="13499" extrusionOk="0">
                  <a:moveTo>
                    <a:pt x="7950" y="1"/>
                  </a:moveTo>
                  <a:cubicBezTo>
                    <a:pt x="5342" y="929"/>
                    <a:pt x="2813" y="2068"/>
                    <a:pt x="387" y="3407"/>
                  </a:cubicBezTo>
                  <a:cubicBezTo>
                    <a:pt x="80" y="3896"/>
                    <a:pt x="0" y="4494"/>
                    <a:pt x="171" y="5047"/>
                  </a:cubicBezTo>
                  <a:lnTo>
                    <a:pt x="194" y="5127"/>
                  </a:lnTo>
                  <a:cubicBezTo>
                    <a:pt x="1031" y="6539"/>
                    <a:pt x="4573" y="10417"/>
                    <a:pt x="6384" y="12359"/>
                  </a:cubicBezTo>
                  <a:cubicBezTo>
                    <a:pt x="7034" y="13060"/>
                    <a:pt x="7449" y="13498"/>
                    <a:pt x="7449" y="13498"/>
                  </a:cubicBezTo>
                  <a:cubicBezTo>
                    <a:pt x="7837" y="13299"/>
                    <a:pt x="8207" y="13111"/>
                    <a:pt x="8560" y="12940"/>
                  </a:cubicBezTo>
                  <a:lnTo>
                    <a:pt x="8623" y="13185"/>
                  </a:lnTo>
                  <a:lnTo>
                    <a:pt x="9283" y="12804"/>
                  </a:lnTo>
                  <a:lnTo>
                    <a:pt x="9238" y="12616"/>
                  </a:lnTo>
                  <a:cubicBezTo>
                    <a:pt x="13224" y="10748"/>
                    <a:pt x="15104" y="10514"/>
                    <a:pt x="15104" y="10514"/>
                  </a:cubicBezTo>
                  <a:lnTo>
                    <a:pt x="14432" y="9745"/>
                  </a:lnTo>
                  <a:cubicBezTo>
                    <a:pt x="14386" y="9335"/>
                    <a:pt x="14415" y="8919"/>
                    <a:pt x="14523" y="8521"/>
                  </a:cubicBezTo>
                  <a:cubicBezTo>
                    <a:pt x="14688" y="8481"/>
                    <a:pt x="14853" y="8447"/>
                    <a:pt x="15018" y="8407"/>
                  </a:cubicBezTo>
                  <a:cubicBezTo>
                    <a:pt x="12706" y="5633"/>
                    <a:pt x="10086" y="2860"/>
                    <a:pt x="7950" y="1"/>
                  </a:cubicBez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2"/>
            <p:cNvSpPr/>
            <p:nvPr/>
          </p:nvSpPr>
          <p:spPr>
            <a:xfrm>
              <a:off x="3802891" y="4280215"/>
              <a:ext cx="814012" cy="726393"/>
            </a:xfrm>
            <a:custGeom>
              <a:avLst/>
              <a:gdLst/>
              <a:ahLst/>
              <a:cxnLst/>
              <a:rect l="l" t="t" r="r" b="b"/>
              <a:pathLst>
                <a:path w="15422" h="13762" extrusionOk="0">
                  <a:moveTo>
                    <a:pt x="8136" y="300"/>
                  </a:moveTo>
                  <a:cubicBezTo>
                    <a:pt x="10279" y="3130"/>
                    <a:pt x="12714" y="5718"/>
                    <a:pt x="14988" y="8432"/>
                  </a:cubicBezTo>
                  <a:lnTo>
                    <a:pt x="14988" y="8432"/>
                  </a:lnTo>
                  <a:cubicBezTo>
                    <a:pt x="14843" y="8455"/>
                    <a:pt x="14617" y="8480"/>
                    <a:pt x="14552" y="8560"/>
                  </a:cubicBezTo>
                  <a:cubicBezTo>
                    <a:pt x="14512" y="8605"/>
                    <a:pt x="14506" y="8748"/>
                    <a:pt x="14495" y="8793"/>
                  </a:cubicBezTo>
                  <a:cubicBezTo>
                    <a:pt x="14438" y="9084"/>
                    <a:pt x="14341" y="9585"/>
                    <a:pt x="14478" y="9858"/>
                  </a:cubicBezTo>
                  <a:cubicBezTo>
                    <a:pt x="14552" y="10001"/>
                    <a:pt x="14706" y="10126"/>
                    <a:pt x="14808" y="10240"/>
                  </a:cubicBezTo>
                  <a:lnTo>
                    <a:pt x="15065" y="10531"/>
                  </a:lnTo>
                  <a:lnTo>
                    <a:pt x="15065" y="10531"/>
                  </a:lnTo>
                  <a:cubicBezTo>
                    <a:pt x="14606" y="10600"/>
                    <a:pt x="14153" y="10744"/>
                    <a:pt x="13715" y="10872"/>
                  </a:cubicBezTo>
                  <a:cubicBezTo>
                    <a:pt x="12194" y="11333"/>
                    <a:pt x="10725" y="11954"/>
                    <a:pt x="9290" y="12626"/>
                  </a:cubicBezTo>
                  <a:cubicBezTo>
                    <a:pt x="9267" y="12637"/>
                    <a:pt x="9256" y="12660"/>
                    <a:pt x="9261" y="12683"/>
                  </a:cubicBezTo>
                  <a:cubicBezTo>
                    <a:pt x="9275" y="12725"/>
                    <a:pt x="9285" y="12839"/>
                    <a:pt x="9310" y="12839"/>
                  </a:cubicBezTo>
                  <a:cubicBezTo>
                    <a:pt x="9311" y="12839"/>
                    <a:pt x="9311" y="12839"/>
                    <a:pt x="9311" y="12839"/>
                  </a:cubicBezTo>
                  <a:lnTo>
                    <a:pt x="9311" y="12839"/>
                  </a:lnTo>
                  <a:cubicBezTo>
                    <a:pt x="9264" y="12876"/>
                    <a:pt x="9153" y="12920"/>
                    <a:pt x="9119" y="12939"/>
                  </a:cubicBezTo>
                  <a:lnTo>
                    <a:pt x="8852" y="13093"/>
                  </a:lnTo>
                  <a:lnTo>
                    <a:pt x="8852" y="13093"/>
                  </a:lnTo>
                  <a:cubicBezTo>
                    <a:pt x="8811" y="13024"/>
                    <a:pt x="8723" y="12943"/>
                    <a:pt x="8649" y="12943"/>
                  </a:cubicBezTo>
                  <a:cubicBezTo>
                    <a:pt x="8636" y="12943"/>
                    <a:pt x="8624" y="12945"/>
                    <a:pt x="8612" y="12951"/>
                  </a:cubicBezTo>
                  <a:cubicBezTo>
                    <a:pt x="8267" y="13120"/>
                    <a:pt x="7922" y="13290"/>
                    <a:pt x="7577" y="13465"/>
                  </a:cubicBezTo>
                  <a:lnTo>
                    <a:pt x="7577" y="13465"/>
                  </a:lnTo>
                  <a:cubicBezTo>
                    <a:pt x="5977" y="11782"/>
                    <a:pt x="4413" y="10067"/>
                    <a:pt x="2883" y="8309"/>
                  </a:cubicBezTo>
                  <a:cubicBezTo>
                    <a:pt x="2137" y="7455"/>
                    <a:pt x="1379" y="6589"/>
                    <a:pt x="730" y="5655"/>
                  </a:cubicBezTo>
                  <a:cubicBezTo>
                    <a:pt x="365" y="5131"/>
                    <a:pt x="263" y="4442"/>
                    <a:pt x="587" y="3856"/>
                  </a:cubicBezTo>
                  <a:cubicBezTo>
                    <a:pt x="787" y="3485"/>
                    <a:pt x="1334" y="3309"/>
                    <a:pt x="1692" y="3121"/>
                  </a:cubicBezTo>
                  <a:cubicBezTo>
                    <a:pt x="2057" y="2933"/>
                    <a:pt x="2444" y="2734"/>
                    <a:pt x="2820" y="2551"/>
                  </a:cubicBezTo>
                  <a:cubicBezTo>
                    <a:pt x="4552" y="1702"/>
                    <a:pt x="6322" y="952"/>
                    <a:pt x="8136" y="300"/>
                  </a:cubicBezTo>
                  <a:close/>
                  <a:moveTo>
                    <a:pt x="8026" y="1"/>
                  </a:moveTo>
                  <a:cubicBezTo>
                    <a:pt x="8016" y="1"/>
                    <a:pt x="8006" y="2"/>
                    <a:pt x="7997" y="6"/>
                  </a:cubicBezTo>
                  <a:cubicBezTo>
                    <a:pt x="6266" y="626"/>
                    <a:pt x="4574" y="1333"/>
                    <a:pt x="2917" y="2130"/>
                  </a:cubicBezTo>
                  <a:cubicBezTo>
                    <a:pt x="2518" y="2318"/>
                    <a:pt x="2125" y="2517"/>
                    <a:pt x="1732" y="2722"/>
                  </a:cubicBezTo>
                  <a:cubicBezTo>
                    <a:pt x="1339" y="2927"/>
                    <a:pt x="849" y="3109"/>
                    <a:pt x="491" y="3383"/>
                  </a:cubicBezTo>
                  <a:cubicBezTo>
                    <a:pt x="29" y="3736"/>
                    <a:pt x="1" y="4727"/>
                    <a:pt x="229" y="5222"/>
                  </a:cubicBezTo>
                  <a:cubicBezTo>
                    <a:pt x="388" y="5581"/>
                    <a:pt x="696" y="5923"/>
                    <a:pt x="941" y="6230"/>
                  </a:cubicBezTo>
                  <a:cubicBezTo>
                    <a:pt x="1311" y="6709"/>
                    <a:pt x="1698" y="7176"/>
                    <a:pt x="2085" y="7637"/>
                  </a:cubicBezTo>
                  <a:cubicBezTo>
                    <a:pt x="2991" y="8708"/>
                    <a:pt x="3925" y="9750"/>
                    <a:pt x="4870" y="10781"/>
                  </a:cubicBezTo>
                  <a:cubicBezTo>
                    <a:pt x="5747" y="11749"/>
                    <a:pt x="6636" y="12711"/>
                    <a:pt x="7536" y="13657"/>
                  </a:cubicBezTo>
                  <a:cubicBezTo>
                    <a:pt x="7565" y="13691"/>
                    <a:pt x="7647" y="13761"/>
                    <a:pt x="7709" y="13761"/>
                  </a:cubicBezTo>
                  <a:cubicBezTo>
                    <a:pt x="7720" y="13761"/>
                    <a:pt x="7731" y="13759"/>
                    <a:pt x="7741" y="13754"/>
                  </a:cubicBezTo>
                  <a:cubicBezTo>
                    <a:pt x="8046" y="13596"/>
                    <a:pt x="8355" y="13439"/>
                    <a:pt x="8668" y="13289"/>
                  </a:cubicBezTo>
                  <a:lnTo>
                    <a:pt x="8668" y="13289"/>
                  </a:lnTo>
                  <a:cubicBezTo>
                    <a:pt x="8706" y="13356"/>
                    <a:pt x="8802" y="13455"/>
                    <a:pt x="8877" y="13455"/>
                  </a:cubicBezTo>
                  <a:cubicBezTo>
                    <a:pt x="8890" y="13455"/>
                    <a:pt x="8903" y="13452"/>
                    <a:pt x="8914" y="13446"/>
                  </a:cubicBezTo>
                  <a:lnTo>
                    <a:pt x="9574" y="13065"/>
                  </a:lnTo>
                  <a:cubicBezTo>
                    <a:pt x="9597" y="13053"/>
                    <a:pt x="9609" y="13030"/>
                    <a:pt x="9597" y="13008"/>
                  </a:cubicBezTo>
                  <a:cubicBezTo>
                    <a:pt x="9592" y="12979"/>
                    <a:pt x="9557" y="12911"/>
                    <a:pt x="9569" y="12882"/>
                  </a:cubicBezTo>
                  <a:cubicBezTo>
                    <a:pt x="9586" y="12820"/>
                    <a:pt x="9688" y="12797"/>
                    <a:pt x="9779" y="12757"/>
                  </a:cubicBezTo>
                  <a:cubicBezTo>
                    <a:pt x="10024" y="12660"/>
                    <a:pt x="10264" y="12535"/>
                    <a:pt x="10508" y="12432"/>
                  </a:cubicBezTo>
                  <a:cubicBezTo>
                    <a:pt x="10936" y="12239"/>
                    <a:pt x="11368" y="12057"/>
                    <a:pt x="11807" y="11886"/>
                  </a:cubicBezTo>
                  <a:cubicBezTo>
                    <a:pt x="12473" y="11618"/>
                    <a:pt x="13145" y="11373"/>
                    <a:pt x="13829" y="11162"/>
                  </a:cubicBezTo>
                  <a:cubicBezTo>
                    <a:pt x="14336" y="11003"/>
                    <a:pt x="14860" y="10838"/>
                    <a:pt x="15395" y="10769"/>
                  </a:cubicBezTo>
                  <a:cubicBezTo>
                    <a:pt x="15419" y="10766"/>
                    <a:pt x="15422" y="10747"/>
                    <a:pt x="15411" y="10721"/>
                  </a:cubicBezTo>
                  <a:lnTo>
                    <a:pt x="15411" y="10721"/>
                  </a:lnTo>
                  <a:cubicBezTo>
                    <a:pt x="15413" y="10697"/>
                    <a:pt x="15398" y="10663"/>
                    <a:pt x="15355" y="10616"/>
                  </a:cubicBezTo>
                  <a:lnTo>
                    <a:pt x="15087" y="10308"/>
                  </a:lnTo>
                  <a:cubicBezTo>
                    <a:pt x="14991" y="10200"/>
                    <a:pt x="14768" y="10029"/>
                    <a:pt x="14717" y="9887"/>
                  </a:cubicBezTo>
                  <a:cubicBezTo>
                    <a:pt x="14677" y="9790"/>
                    <a:pt x="14723" y="9642"/>
                    <a:pt x="14723" y="9522"/>
                  </a:cubicBezTo>
                  <a:cubicBezTo>
                    <a:pt x="14729" y="9368"/>
                    <a:pt x="14746" y="9215"/>
                    <a:pt x="14768" y="9061"/>
                  </a:cubicBezTo>
                  <a:cubicBezTo>
                    <a:pt x="14780" y="8998"/>
                    <a:pt x="14786" y="8827"/>
                    <a:pt x="14825" y="8776"/>
                  </a:cubicBezTo>
                  <a:cubicBezTo>
                    <a:pt x="14882" y="8708"/>
                    <a:pt x="15201" y="8685"/>
                    <a:pt x="15304" y="8662"/>
                  </a:cubicBezTo>
                  <a:cubicBezTo>
                    <a:pt x="15378" y="8645"/>
                    <a:pt x="15287" y="8531"/>
                    <a:pt x="15270" y="8508"/>
                  </a:cubicBezTo>
                  <a:cubicBezTo>
                    <a:pt x="12935" y="5712"/>
                    <a:pt x="10417" y="3058"/>
                    <a:pt x="8230" y="137"/>
                  </a:cubicBezTo>
                  <a:cubicBezTo>
                    <a:pt x="8195" y="86"/>
                    <a:pt x="8102" y="1"/>
                    <a:pt x="8026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2"/>
            <p:cNvSpPr/>
            <p:nvPr/>
          </p:nvSpPr>
          <p:spPr>
            <a:xfrm>
              <a:off x="3821840" y="4467169"/>
              <a:ext cx="787040" cy="532734"/>
            </a:xfrm>
            <a:custGeom>
              <a:avLst/>
              <a:gdLst/>
              <a:ahLst/>
              <a:cxnLst/>
              <a:rect l="l" t="t" r="r" b="b"/>
              <a:pathLst>
                <a:path w="14911" h="10093" extrusionOk="0">
                  <a:moveTo>
                    <a:pt x="194" y="0"/>
                  </a:moveTo>
                  <a:lnTo>
                    <a:pt x="1" y="1720"/>
                  </a:lnTo>
                  <a:cubicBezTo>
                    <a:pt x="2347" y="4938"/>
                    <a:pt x="7262" y="10092"/>
                    <a:pt x="7262" y="10092"/>
                  </a:cubicBezTo>
                  <a:cubicBezTo>
                    <a:pt x="12473" y="7410"/>
                    <a:pt x="14911" y="7102"/>
                    <a:pt x="14911" y="7102"/>
                  </a:cubicBezTo>
                  <a:lnTo>
                    <a:pt x="14222" y="6322"/>
                  </a:lnTo>
                  <a:lnTo>
                    <a:pt x="12564" y="5576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2"/>
            <p:cNvSpPr/>
            <p:nvPr/>
          </p:nvSpPr>
          <p:spPr>
            <a:xfrm>
              <a:off x="4183766" y="4736779"/>
              <a:ext cx="394760" cy="254095"/>
            </a:xfrm>
            <a:custGeom>
              <a:avLst/>
              <a:gdLst/>
              <a:ahLst/>
              <a:cxnLst/>
              <a:rect l="l" t="t" r="r" b="b"/>
              <a:pathLst>
                <a:path w="7479" h="4814" extrusionOk="0">
                  <a:moveTo>
                    <a:pt x="7478" y="1"/>
                  </a:moveTo>
                  <a:lnTo>
                    <a:pt x="7478" y="1"/>
                  </a:lnTo>
                  <a:cubicBezTo>
                    <a:pt x="3446" y="741"/>
                    <a:pt x="1" y="3133"/>
                    <a:pt x="1" y="3133"/>
                  </a:cubicBezTo>
                  <a:lnTo>
                    <a:pt x="240" y="4813"/>
                  </a:lnTo>
                  <a:cubicBezTo>
                    <a:pt x="2421" y="3287"/>
                    <a:pt x="7450" y="1641"/>
                    <a:pt x="7450" y="1641"/>
                  </a:cubicBezTo>
                  <a:cubicBezTo>
                    <a:pt x="7325" y="1100"/>
                    <a:pt x="7330" y="536"/>
                    <a:pt x="7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2"/>
            <p:cNvSpPr/>
            <p:nvPr/>
          </p:nvSpPr>
          <p:spPr>
            <a:xfrm>
              <a:off x="3832080" y="4287077"/>
              <a:ext cx="772314" cy="614811"/>
            </a:xfrm>
            <a:custGeom>
              <a:avLst/>
              <a:gdLst/>
              <a:ahLst/>
              <a:cxnLst/>
              <a:rect l="l" t="t" r="r" b="b"/>
              <a:pathLst>
                <a:path w="14632" h="11648" extrusionOk="0">
                  <a:moveTo>
                    <a:pt x="7563" y="1"/>
                  </a:moveTo>
                  <a:cubicBezTo>
                    <a:pt x="4955" y="929"/>
                    <a:pt x="2426" y="2068"/>
                    <a:pt x="0" y="3412"/>
                  </a:cubicBezTo>
                  <a:cubicBezTo>
                    <a:pt x="2364" y="6135"/>
                    <a:pt x="4761" y="8925"/>
                    <a:pt x="7125" y="11647"/>
                  </a:cubicBezTo>
                  <a:cubicBezTo>
                    <a:pt x="9238" y="10161"/>
                    <a:pt x="11863" y="9011"/>
                    <a:pt x="14631" y="8407"/>
                  </a:cubicBezTo>
                  <a:cubicBezTo>
                    <a:pt x="12319" y="5633"/>
                    <a:pt x="9699" y="2866"/>
                    <a:pt x="7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2"/>
            <p:cNvSpPr/>
            <p:nvPr/>
          </p:nvSpPr>
          <p:spPr>
            <a:xfrm>
              <a:off x="3852137" y="4458301"/>
              <a:ext cx="273149" cy="306191"/>
            </a:xfrm>
            <a:custGeom>
              <a:avLst/>
              <a:gdLst/>
              <a:ahLst/>
              <a:cxnLst/>
              <a:rect l="l" t="t" r="r" b="b"/>
              <a:pathLst>
                <a:path w="5175" h="5801" extrusionOk="0">
                  <a:moveTo>
                    <a:pt x="44" y="1"/>
                  </a:moveTo>
                  <a:cubicBezTo>
                    <a:pt x="14" y="1"/>
                    <a:pt x="0" y="41"/>
                    <a:pt x="36" y="94"/>
                  </a:cubicBezTo>
                  <a:lnTo>
                    <a:pt x="42" y="94"/>
                  </a:lnTo>
                  <a:cubicBezTo>
                    <a:pt x="742" y="1091"/>
                    <a:pt x="1608" y="1962"/>
                    <a:pt x="2428" y="2856"/>
                  </a:cubicBezTo>
                  <a:lnTo>
                    <a:pt x="5093" y="5767"/>
                  </a:lnTo>
                  <a:cubicBezTo>
                    <a:pt x="5115" y="5791"/>
                    <a:pt x="5131" y="5801"/>
                    <a:pt x="5143" y="5801"/>
                  </a:cubicBezTo>
                  <a:cubicBezTo>
                    <a:pt x="5174" y="5801"/>
                    <a:pt x="5169" y="5727"/>
                    <a:pt x="5128" y="5681"/>
                  </a:cubicBezTo>
                  <a:lnTo>
                    <a:pt x="2559" y="2873"/>
                  </a:lnTo>
                  <a:cubicBezTo>
                    <a:pt x="1716" y="1957"/>
                    <a:pt x="822" y="1068"/>
                    <a:pt x="110" y="49"/>
                  </a:cubicBezTo>
                  <a:cubicBezTo>
                    <a:pt x="87" y="15"/>
                    <a:pt x="63" y="1"/>
                    <a:pt x="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2"/>
            <p:cNvSpPr/>
            <p:nvPr/>
          </p:nvSpPr>
          <p:spPr>
            <a:xfrm>
              <a:off x="4135365" y="4777526"/>
              <a:ext cx="93795" cy="104984"/>
            </a:xfrm>
            <a:custGeom>
              <a:avLst/>
              <a:gdLst/>
              <a:ahLst/>
              <a:cxnLst/>
              <a:rect l="l" t="t" r="r" b="b"/>
              <a:pathLst>
                <a:path w="1777" h="1989" extrusionOk="0">
                  <a:moveTo>
                    <a:pt x="43" y="0"/>
                  </a:moveTo>
                  <a:cubicBezTo>
                    <a:pt x="11" y="0"/>
                    <a:pt x="0" y="45"/>
                    <a:pt x="46" y="94"/>
                  </a:cubicBezTo>
                  <a:cubicBezTo>
                    <a:pt x="604" y="687"/>
                    <a:pt x="1140" y="1302"/>
                    <a:pt x="1647" y="1940"/>
                  </a:cubicBezTo>
                  <a:cubicBezTo>
                    <a:pt x="1671" y="1970"/>
                    <a:pt x="1711" y="1988"/>
                    <a:pt x="1736" y="1988"/>
                  </a:cubicBezTo>
                  <a:cubicBezTo>
                    <a:pt x="1764" y="1988"/>
                    <a:pt x="1776" y="1967"/>
                    <a:pt x="1738" y="1917"/>
                  </a:cubicBezTo>
                  <a:cubicBezTo>
                    <a:pt x="1219" y="1268"/>
                    <a:pt x="673" y="641"/>
                    <a:pt x="103" y="38"/>
                  </a:cubicBezTo>
                  <a:cubicBezTo>
                    <a:pt x="81" y="11"/>
                    <a:pt x="59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2"/>
            <p:cNvSpPr/>
            <p:nvPr/>
          </p:nvSpPr>
          <p:spPr>
            <a:xfrm>
              <a:off x="4297933" y="4801067"/>
              <a:ext cx="216725" cy="87777"/>
            </a:xfrm>
            <a:custGeom>
              <a:avLst/>
              <a:gdLst/>
              <a:ahLst/>
              <a:cxnLst/>
              <a:rect l="l" t="t" r="r" b="b"/>
              <a:pathLst>
                <a:path w="4106" h="1663" extrusionOk="0">
                  <a:moveTo>
                    <a:pt x="3966" y="1"/>
                  </a:moveTo>
                  <a:cubicBezTo>
                    <a:pt x="3964" y="1"/>
                    <a:pt x="3962" y="1"/>
                    <a:pt x="3960" y="2"/>
                  </a:cubicBezTo>
                  <a:cubicBezTo>
                    <a:pt x="2582" y="309"/>
                    <a:pt x="1266" y="816"/>
                    <a:pt x="42" y="1516"/>
                  </a:cubicBezTo>
                  <a:cubicBezTo>
                    <a:pt x="0" y="1542"/>
                    <a:pt x="81" y="1663"/>
                    <a:pt x="139" y="1663"/>
                  </a:cubicBezTo>
                  <a:cubicBezTo>
                    <a:pt x="145" y="1663"/>
                    <a:pt x="150" y="1661"/>
                    <a:pt x="156" y="1659"/>
                  </a:cubicBezTo>
                  <a:lnTo>
                    <a:pt x="156" y="1653"/>
                  </a:lnTo>
                  <a:cubicBezTo>
                    <a:pt x="1369" y="964"/>
                    <a:pt x="2679" y="457"/>
                    <a:pt x="4045" y="155"/>
                  </a:cubicBezTo>
                  <a:cubicBezTo>
                    <a:pt x="4106" y="139"/>
                    <a:pt x="4023" y="1"/>
                    <a:pt x="3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2"/>
            <p:cNvSpPr/>
            <p:nvPr/>
          </p:nvSpPr>
          <p:spPr>
            <a:xfrm>
              <a:off x="4369347" y="4779374"/>
              <a:ext cx="174816" cy="55580"/>
            </a:xfrm>
            <a:custGeom>
              <a:avLst/>
              <a:gdLst/>
              <a:ahLst/>
              <a:cxnLst/>
              <a:rect l="l" t="t" r="r" b="b"/>
              <a:pathLst>
                <a:path w="3312" h="1053" extrusionOk="0">
                  <a:moveTo>
                    <a:pt x="3231" y="1"/>
                  </a:moveTo>
                  <a:cubicBezTo>
                    <a:pt x="3225" y="1"/>
                    <a:pt x="3219" y="1"/>
                    <a:pt x="3211" y="3"/>
                  </a:cubicBezTo>
                  <a:cubicBezTo>
                    <a:pt x="2134" y="185"/>
                    <a:pt x="1081" y="504"/>
                    <a:pt x="78" y="954"/>
                  </a:cubicBezTo>
                  <a:cubicBezTo>
                    <a:pt x="1" y="990"/>
                    <a:pt x="11" y="1052"/>
                    <a:pt x="68" y="1052"/>
                  </a:cubicBezTo>
                  <a:cubicBezTo>
                    <a:pt x="82" y="1052"/>
                    <a:pt x="99" y="1048"/>
                    <a:pt x="118" y="1039"/>
                  </a:cubicBezTo>
                  <a:cubicBezTo>
                    <a:pt x="1086" y="601"/>
                    <a:pt x="2111" y="287"/>
                    <a:pt x="3165" y="111"/>
                  </a:cubicBezTo>
                  <a:cubicBezTo>
                    <a:pt x="3223" y="100"/>
                    <a:pt x="3311" y="1"/>
                    <a:pt x="3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2"/>
            <p:cNvSpPr/>
            <p:nvPr/>
          </p:nvSpPr>
          <p:spPr>
            <a:xfrm>
              <a:off x="3811653" y="4466852"/>
              <a:ext cx="396502" cy="532734"/>
            </a:xfrm>
            <a:custGeom>
              <a:avLst/>
              <a:gdLst/>
              <a:ahLst/>
              <a:cxnLst/>
              <a:rect l="l" t="t" r="r" b="b"/>
              <a:pathLst>
                <a:path w="7512" h="10093" extrusionOk="0">
                  <a:moveTo>
                    <a:pt x="387" y="1"/>
                  </a:moveTo>
                  <a:cubicBezTo>
                    <a:pt x="80" y="490"/>
                    <a:pt x="0" y="1088"/>
                    <a:pt x="165" y="1641"/>
                  </a:cubicBezTo>
                  <a:lnTo>
                    <a:pt x="188" y="1721"/>
                  </a:lnTo>
                  <a:cubicBezTo>
                    <a:pt x="1327" y="3640"/>
                    <a:pt x="7449" y="10092"/>
                    <a:pt x="7449" y="10092"/>
                  </a:cubicBezTo>
                  <a:cubicBezTo>
                    <a:pt x="7307" y="9779"/>
                    <a:pt x="7233" y="9437"/>
                    <a:pt x="7233" y="9090"/>
                  </a:cubicBezTo>
                  <a:cubicBezTo>
                    <a:pt x="7244" y="8788"/>
                    <a:pt x="7341" y="8492"/>
                    <a:pt x="7512" y="8241"/>
                  </a:cubicBezTo>
                  <a:lnTo>
                    <a:pt x="387" y="6"/>
                  </a:lnTo>
                  <a:lnTo>
                    <a:pt x="3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2"/>
            <p:cNvSpPr/>
            <p:nvPr/>
          </p:nvSpPr>
          <p:spPr>
            <a:xfrm>
              <a:off x="4247209" y="4886204"/>
              <a:ext cx="54735" cy="97120"/>
            </a:xfrm>
            <a:custGeom>
              <a:avLst/>
              <a:gdLst/>
              <a:ahLst/>
              <a:cxnLst/>
              <a:rect l="l" t="t" r="r" b="b"/>
              <a:pathLst>
                <a:path w="1037" h="1840" extrusionOk="0">
                  <a:moveTo>
                    <a:pt x="661" y="0"/>
                  </a:moveTo>
                  <a:lnTo>
                    <a:pt x="0" y="376"/>
                  </a:lnTo>
                  <a:lnTo>
                    <a:pt x="376" y="1840"/>
                  </a:lnTo>
                  <a:lnTo>
                    <a:pt x="1037" y="1458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2"/>
            <p:cNvSpPr/>
            <p:nvPr/>
          </p:nvSpPr>
          <p:spPr>
            <a:xfrm>
              <a:off x="4413525" y="4709068"/>
              <a:ext cx="117705" cy="42279"/>
            </a:xfrm>
            <a:custGeom>
              <a:avLst/>
              <a:gdLst/>
              <a:ahLst/>
              <a:cxnLst/>
              <a:rect l="l" t="t" r="r" b="b"/>
              <a:pathLst>
                <a:path w="2230" h="801" extrusionOk="0">
                  <a:moveTo>
                    <a:pt x="2174" y="1"/>
                  </a:moveTo>
                  <a:cubicBezTo>
                    <a:pt x="2172" y="1"/>
                    <a:pt x="2170" y="1"/>
                    <a:pt x="2169" y="2"/>
                  </a:cubicBezTo>
                  <a:cubicBezTo>
                    <a:pt x="1434" y="184"/>
                    <a:pt x="716" y="423"/>
                    <a:pt x="22" y="719"/>
                  </a:cubicBezTo>
                  <a:cubicBezTo>
                    <a:pt x="0" y="730"/>
                    <a:pt x="29" y="800"/>
                    <a:pt x="56" y="800"/>
                  </a:cubicBezTo>
                  <a:cubicBezTo>
                    <a:pt x="58" y="800"/>
                    <a:pt x="60" y="800"/>
                    <a:pt x="61" y="799"/>
                  </a:cubicBezTo>
                  <a:cubicBezTo>
                    <a:pt x="756" y="503"/>
                    <a:pt x="1474" y="264"/>
                    <a:pt x="2203" y="82"/>
                  </a:cubicBezTo>
                  <a:cubicBezTo>
                    <a:pt x="2229" y="76"/>
                    <a:pt x="2201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2"/>
            <p:cNvSpPr/>
            <p:nvPr/>
          </p:nvSpPr>
          <p:spPr>
            <a:xfrm>
              <a:off x="4496023" y="4674707"/>
              <a:ext cx="36156" cy="35628"/>
            </a:xfrm>
            <a:custGeom>
              <a:avLst/>
              <a:gdLst/>
              <a:ahLst/>
              <a:cxnLst/>
              <a:rect l="l" t="t" r="r" b="b"/>
              <a:pathLst>
                <a:path w="685" h="675" extrusionOk="0">
                  <a:moveTo>
                    <a:pt x="48" y="0"/>
                  </a:moveTo>
                  <a:cubicBezTo>
                    <a:pt x="22" y="0"/>
                    <a:pt x="1" y="12"/>
                    <a:pt x="30" y="38"/>
                  </a:cubicBezTo>
                  <a:cubicBezTo>
                    <a:pt x="253" y="209"/>
                    <a:pt x="440" y="419"/>
                    <a:pt x="594" y="653"/>
                  </a:cubicBezTo>
                  <a:cubicBezTo>
                    <a:pt x="604" y="665"/>
                    <a:pt x="634" y="674"/>
                    <a:pt x="655" y="674"/>
                  </a:cubicBezTo>
                  <a:cubicBezTo>
                    <a:pt x="672" y="674"/>
                    <a:pt x="684" y="668"/>
                    <a:pt x="674" y="653"/>
                  </a:cubicBezTo>
                  <a:cubicBezTo>
                    <a:pt x="515" y="408"/>
                    <a:pt x="315" y="192"/>
                    <a:pt x="87" y="9"/>
                  </a:cubicBezTo>
                  <a:cubicBezTo>
                    <a:pt x="78" y="3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2"/>
            <p:cNvSpPr/>
            <p:nvPr/>
          </p:nvSpPr>
          <p:spPr>
            <a:xfrm>
              <a:off x="4386079" y="4672754"/>
              <a:ext cx="116860" cy="43546"/>
            </a:xfrm>
            <a:custGeom>
              <a:avLst/>
              <a:gdLst/>
              <a:ahLst/>
              <a:cxnLst/>
              <a:rect l="l" t="t" r="r" b="b"/>
              <a:pathLst>
                <a:path w="2214" h="825" extrusionOk="0">
                  <a:moveTo>
                    <a:pt x="2119" y="0"/>
                  </a:moveTo>
                  <a:cubicBezTo>
                    <a:pt x="2117" y="0"/>
                    <a:pt x="2115" y="0"/>
                    <a:pt x="2113" y="1"/>
                  </a:cubicBezTo>
                  <a:cubicBezTo>
                    <a:pt x="1390" y="172"/>
                    <a:pt x="695" y="434"/>
                    <a:pt x="35" y="775"/>
                  </a:cubicBezTo>
                  <a:cubicBezTo>
                    <a:pt x="1" y="790"/>
                    <a:pt x="53" y="825"/>
                    <a:pt x="87" y="825"/>
                  </a:cubicBezTo>
                  <a:cubicBezTo>
                    <a:pt x="93" y="825"/>
                    <a:pt x="99" y="823"/>
                    <a:pt x="103" y="821"/>
                  </a:cubicBezTo>
                  <a:cubicBezTo>
                    <a:pt x="758" y="485"/>
                    <a:pt x="1447" y="229"/>
                    <a:pt x="2165" y="58"/>
                  </a:cubicBezTo>
                  <a:cubicBezTo>
                    <a:pt x="2213" y="47"/>
                    <a:pt x="2154" y="0"/>
                    <a:pt x="2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2"/>
            <p:cNvSpPr/>
            <p:nvPr/>
          </p:nvSpPr>
          <p:spPr>
            <a:xfrm>
              <a:off x="4383440" y="4714505"/>
              <a:ext cx="34942" cy="36842"/>
            </a:xfrm>
            <a:custGeom>
              <a:avLst/>
              <a:gdLst/>
              <a:ahLst/>
              <a:cxnLst/>
              <a:rect l="l" t="t" r="r" b="b"/>
              <a:pathLst>
                <a:path w="662" h="698" extrusionOk="0">
                  <a:moveTo>
                    <a:pt x="36" y="1"/>
                  </a:moveTo>
                  <a:cubicBezTo>
                    <a:pt x="9" y="1"/>
                    <a:pt x="1" y="47"/>
                    <a:pt x="28" y="70"/>
                  </a:cubicBezTo>
                  <a:cubicBezTo>
                    <a:pt x="238" y="252"/>
                    <a:pt x="426" y="457"/>
                    <a:pt x="592" y="679"/>
                  </a:cubicBezTo>
                  <a:cubicBezTo>
                    <a:pt x="600" y="692"/>
                    <a:pt x="610" y="698"/>
                    <a:pt x="620" y="698"/>
                  </a:cubicBezTo>
                  <a:cubicBezTo>
                    <a:pt x="643" y="698"/>
                    <a:pt x="661" y="666"/>
                    <a:pt x="637" y="634"/>
                  </a:cubicBezTo>
                  <a:cubicBezTo>
                    <a:pt x="472" y="406"/>
                    <a:pt x="278" y="195"/>
                    <a:pt x="62" y="13"/>
                  </a:cubicBezTo>
                  <a:cubicBezTo>
                    <a:pt x="52" y="4"/>
                    <a:pt x="43" y="1"/>
                    <a:pt x="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4" name="Google Shape;2224;p72"/>
          <p:cNvGrpSpPr/>
          <p:nvPr/>
        </p:nvGrpSpPr>
        <p:grpSpPr>
          <a:xfrm>
            <a:off x="5861385" y="3567195"/>
            <a:ext cx="832380" cy="654239"/>
            <a:chOff x="870856" y="3404932"/>
            <a:chExt cx="832380" cy="654239"/>
          </a:xfrm>
        </p:grpSpPr>
        <p:sp>
          <p:nvSpPr>
            <p:cNvPr id="2225" name="Google Shape;2225;p72"/>
            <p:cNvSpPr/>
            <p:nvPr/>
          </p:nvSpPr>
          <p:spPr>
            <a:xfrm>
              <a:off x="876820" y="3409946"/>
              <a:ext cx="818340" cy="644263"/>
            </a:xfrm>
            <a:custGeom>
              <a:avLst/>
              <a:gdLst/>
              <a:ahLst/>
              <a:cxnLst/>
              <a:rect l="l" t="t" r="r" b="b"/>
              <a:pathLst>
                <a:path w="15504" h="12206" extrusionOk="0">
                  <a:moveTo>
                    <a:pt x="7593" y="1"/>
                  </a:moveTo>
                  <a:cubicBezTo>
                    <a:pt x="5075" y="1043"/>
                    <a:pt x="2644" y="2273"/>
                    <a:pt x="308" y="3685"/>
                  </a:cubicBezTo>
                  <a:cubicBezTo>
                    <a:pt x="41" y="4141"/>
                    <a:pt x="1" y="4693"/>
                    <a:pt x="212" y="5183"/>
                  </a:cubicBezTo>
                  <a:lnTo>
                    <a:pt x="240" y="5251"/>
                  </a:lnTo>
                  <a:cubicBezTo>
                    <a:pt x="1180" y="6459"/>
                    <a:pt x="4996" y="9659"/>
                    <a:pt x="6943" y="11260"/>
                  </a:cubicBezTo>
                  <a:cubicBezTo>
                    <a:pt x="7638" y="11841"/>
                    <a:pt x="8088" y="12205"/>
                    <a:pt x="8088" y="12205"/>
                  </a:cubicBezTo>
                  <a:cubicBezTo>
                    <a:pt x="13094" y="9363"/>
                    <a:pt x="15503" y="8885"/>
                    <a:pt x="15503" y="8885"/>
                  </a:cubicBezTo>
                  <a:lnTo>
                    <a:pt x="14769" y="8253"/>
                  </a:lnTo>
                  <a:cubicBezTo>
                    <a:pt x="14695" y="7888"/>
                    <a:pt x="14695" y="7507"/>
                    <a:pt x="14774" y="7142"/>
                  </a:cubicBezTo>
                  <a:cubicBezTo>
                    <a:pt x="14934" y="7097"/>
                    <a:pt x="15099" y="7045"/>
                    <a:pt x="15258" y="7000"/>
                  </a:cubicBezTo>
                  <a:cubicBezTo>
                    <a:pt x="12747" y="4688"/>
                    <a:pt x="9933" y="2404"/>
                    <a:pt x="7593" y="1"/>
                  </a:cubicBez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2"/>
            <p:cNvSpPr/>
            <p:nvPr/>
          </p:nvSpPr>
          <p:spPr>
            <a:xfrm>
              <a:off x="870856" y="3404932"/>
              <a:ext cx="832380" cy="654239"/>
            </a:xfrm>
            <a:custGeom>
              <a:avLst/>
              <a:gdLst/>
              <a:ahLst/>
              <a:cxnLst/>
              <a:rect l="l" t="t" r="r" b="b"/>
              <a:pathLst>
                <a:path w="15770" h="12395" extrusionOk="0">
                  <a:moveTo>
                    <a:pt x="15753" y="8889"/>
                  </a:moveTo>
                  <a:lnTo>
                    <a:pt x="15753" y="8889"/>
                  </a:lnTo>
                  <a:cubicBezTo>
                    <a:pt x="15752" y="8889"/>
                    <a:pt x="15752" y="8889"/>
                    <a:pt x="15751" y="8889"/>
                  </a:cubicBezTo>
                  <a:lnTo>
                    <a:pt x="15751" y="8889"/>
                  </a:lnTo>
                  <a:cubicBezTo>
                    <a:pt x="15752" y="8889"/>
                    <a:pt x="15752" y="8889"/>
                    <a:pt x="15753" y="8889"/>
                  </a:cubicBezTo>
                  <a:close/>
                  <a:moveTo>
                    <a:pt x="7484" y="232"/>
                  </a:moveTo>
                  <a:cubicBezTo>
                    <a:pt x="7658" y="232"/>
                    <a:pt x="7810" y="450"/>
                    <a:pt x="7916" y="557"/>
                  </a:cubicBezTo>
                  <a:cubicBezTo>
                    <a:pt x="8315" y="961"/>
                    <a:pt x="8725" y="1360"/>
                    <a:pt x="9141" y="1747"/>
                  </a:cubicBezTo>
                  <a:cubicBezTo>
                    <a:pt x="11089" y="3578"/>
                    <a:pt x="13142" y="5288"/>
                    <a:pt x="15111" y="7099"/>
                  </a:cubicBezTo>
                  <a:lnTo>
                    <a:pt x="15111" y="7099"/>
                  </a:lnTo>
                  <a:cubicBezTo>
                    <a:pt x="14959" y="7143"/>
                    <a:pt x="14813" y="7205"/>
                    <a:pt x="14745" y="7306"/>
                  </a:cubicBezTo>
                  <a:cubicBezTo>
                    <a:pt x="14631" y="7471"/>
                    <a:pt x="14665" y="7835"/>
                    <a:pt x="14671" y="8012"/>
                  </a:cubicBezTo>
                  <a:cubicBezTo>
                    <a:pt x="14677" y="8154"/>
                    <a:pt x="14671" y="8353"/>
                    <a:pt x="14751" y="8467"/>
                  </a:cubicBezTo>
                  <a:cubicBezTo>
                    <a:pt x="14825" y="8547"/>
                    <a:pt x="14899" y="8610"/>
                    <a:pt x="14984" y="8672"/>
                  </a:cubicBezTo>
                  <a:lnTo>
                    <a:pt x="15345" y="8985"/>
                  </a:lnTo>
                  <a:lnTo>
                    <a:pt x="15345" y="8985"/>
                  </a:lnTo>
                  <a:cubicBezTo>
                    <a:pt x="14847" y="9119"/>
                    <a:pt x="14358" y="9309"/>
                    <a:pt x="13879" y="9493"/>
                  </a:cubicBezTo>
                  <a:cubicBezTo>
                    <a:pt x="11964" y="10235"/>
                    <a:pt x="10125" y="11180"/>
                    <a:pt x="8336" y="12189"/>
                  </a:cubicBezTo>
                  <a:lnTo>
                    <a:pt x="8336" y="12189"/>
                  </a:lnTo>
                  <a:cubicBezTo>
                    <a:pt x="7175" y="11254"/>
                    <a:pt x="6025" y="10290"/>
                    <a:pt x="4892" y="9327"/>
                  </a:cubicBezTo>
                  <a:cubicBezTo>
                    <a:pt x="3634" y="8251"/>
                    <a:pt x="2364" y="7175"/>
                    <a:pt x="1196" y="6007"/>
                  </a:cubicBezTo>
                  <a:cubicBezTo>
                    <a:pt x="997" y="5808"/>
                    <a:pt x="803" y="5608"/>
                    <a:pt x="627" y="5398"/>
                  </a:cubicBezTo>
                  <a:cubicBezTo>
                    <a:pt x="359" y="5090"/>
                    <a:pt x="302" y="4652"/>
                    <a:pt x="370" y="4259"/>
                  </a:cubicBezTo>
                  <a:cubicBezTo>
                    <a:pt x="387" y="4099"/>
                    <a:pt x="433" y="3951"/>
                    <a:pt x="513" y="3809"/>
                  </a:cubicBezTo>
                  <a:cubicBezTo>
                    <a:pt x="575" y="3712"/>
                    <a:pt x="655" y="3672"/>
                    <a:pt x="763" y="3609"/>
                  </a:cubicBezTo>
                  <a:cubicBezTo>
                    <a:pt x="1037" y="3444"/>
                    <a:pt x="1316" y="3279"/>
                    <a:pt x="1600" y="3120"/>
                  </a:cubicBezTo>
                  <a:cubicBezTo>
                    <a:pt x="2102" y="2835"/>
                    <a:pt x="2608" y="2556"/>
                    <a:pt x="3121" y="2282"/>
                  </a:cubicBezTo>
                  <a:cubicBezTo>
                    <a:pt x="4169" y="1730"/>
                    <a:pt x="5240" y="1212"/>
                    <a:pt x="6327" y="728"/>
                  </a:cubicBezTo>
                  <a:cubicBezTo>
                    <a:pt x="6589" y="614"/>
                    <a:pt x="6851" y="500"/>
                    <a:pt x="7113" y="386"/>
                  </a:cubicBezTo>
                  <a:cubicBezTo>
                    <a:pt x="7210" y="346"/>
                    <a:pt x="7375" y="232"/>
                    <a:pt x="7478" y="232"/>
                  </a:cubicBezTo>
                  <a:cubicBezTo>
                    <a:pt x="7480" y="232"/>
                    <a:pt x="7482" y="232"/>
                    <a:pt x="7484" y="232"/>
                  </a:cubicBezTo>
                  <a:close/>
                  <a:moveTo>
                    <a:pt x="7850" y="1"/>
                  </a:moveTo>
                  <a:cubicBezTo>
                    <a:pt x="7837" y="1"/>
                    <a:pt x="7812" y="11"/>
                    <a:pt x="7808" y="16"/>
                  </a:cubicBezTo>
                  <a:cubicBezTo>
                    <a:pt x="6202" y="688"/>
                    <a:pt x="4625" y="1423"/>
                    <a:pt x="3087" y="2237"/>
                  </a:cubicBezTo>
                  <a:cubicBezTo>
                    <a:pt x="2352" y="2630"/>
                    <a:pt x="1623" y="3040"/>
                    <a:pt x="906" y="3461"/>
                  </a:cubicBezTo>
                  <a:cubicBezTo>
                    <a:pt x="689" y="3592"/>
                    <a:pt x="387" y="3701"/>
                    <a:pt x="245" y="3917"/>
                  </a:cubicBezTo>
                  <a:cubicBezTo>
                    <a:pt x="40" y="4225"/>
                    <a:pt x="0" y="4674"/>
                    <a:pt x="68" y="5022"/>
                  </a:cubicBezTo>
                  <a:cubicBezTo>
                    <a:pt x="154" y="5489"/>
                    <a:pt x="496" y="5791"/>
                    <a:pt x="814" y="6115"/>
                  </a:cubicBezTo>
                  <a:cubicBezTo>
                    <a:pt x="1219" y="6525"/>
                    <a:pt x="1640" y="6913"/>
                    <a:pt x="2062" y="7300"/>
                  </a:cubicBezTo>
                  <a:cubicBezTo>
                    <a:pt x="3058" y="8205"/>
                    <a:pt x="4083" y="9088"/>
                    <a:pt x="5114" y="9954"/>
                  </a:cubicBezTo>
                  <a:cubicBezTo>
                    <a:pt x="6083" y="10774"/>
                    <a:pt x="7062" y="11594"/>
                    <a:pt x="8053" y="12391"/>
                  </a:cubicBezTo>
                  <a:cubicBezTo>
                    <a:pt x="8056" y="12394"/>
                    <a:pt x="8060" y="12395"/>
                    <a:pt x="8065" y="12395"/>
                  </a:cubicBezTo>
                  <a:cubicBezTo>
                    <a:pt x="8097" y="12395"/>
                    <a:pt x="8163" y="12350"/>
                    <a:pt x="8178" y="12340"/>
                  </a:cubicBezTo>
                  <a:cubicBezTo>
                    <a:pt x="9955" y="11338"/>
                    <a:pt x="11778" y="10392"/>
                    <a:pt x="13686" y="9658"/>
                  </a:cubicBezTo>
                  <a:cubicBezTo>
                    <a:pt x="14257" y="9437"/>
                    <a:pt x="14867" y="9200"/>
                    <a:pt x="15455" y="9079"/>
                  </a:cubicBezTo>
                  <a:lnTo>
                    <a:pt x="15455" y="9079"/>
                  </a:lnTo>
                  <a:cubicBezTo>
                    <a:pt x="15460" y="9082"/>
                    <a:pt x="15466" y="9083"/>
                    <a:pt x="15473" y="9083"/>
                  </a:cubicBezTo>
                  <a:cubicBezTo>
                    <a:pt x="15558" y="9083"/>
                    <a:pt x="15769" y="8894"/>
                    <a:pt x="15764" y="8889"/>
                  </a:cubicBezTo>
                  <a:cubicBezTo>
                    <a:pt x="15554" y="8707"/>
                    <a:pt x="15292" y="8530"/>
                    <a:pt x="15104" y="8319"/>
                  </a:cubicBezTo>
                  <a:cubicBezTo>
                    <a:pt x="14909" y="8088"/>
                    <a:pt x="14950" y="7584"/>
                    <a:pt x="15018" y="7254"/>
                  </a:cubicBezTo>
                  <a:lnTo>
                    <a:pt x="15018" y="7254"/>
                  </a:lnTo>
                  <a:cubicBezTo>
                    <a:pt x="15094" y="7231"/>
                    <a:pt x="15170" y="7208"/>
                    <a:pt x="15246" y="7186"/>
                  </a:cubicBezTo>
                  <a:cubicBezTo>
                    <a:pt x="15280" y="7180"/>
                    <a:pt x="15548" y="7021"/>
                    <a:pt x="15525" y="7004"/>
                  </a:cubicBezTo>
                  <a:cubicBezTo>
                    <a:pt x="12979" y="4663"/>
                    <a:pt x="10280" y="2482"/>
                    <a:pt x="7859" y="4"/>
                  </a:cubicBezTo>
                  <a:cubicBezTo>
                    <a:pt x="7858" y="2"/>
                    <a:pt x="7855" y="1"/>
                    <a:pt x="7850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2"/>
            <p:cNvSpPr/>
            <p:nvPr/>
          </p:nvSpPr>
          <p:spPr>
            <a:xfrm>
              <a:off x="889488" y="3604448"/>
              <a:ext cx="805672" cy="449443"/>
            </a:xfrm>
            <a:custGeom>
              <a:avLst/>
              <a:gdLst/>
              <a:ahLst/>
              <a:cxnLst/>
              <a:rect l="l" t="t" r="r" b="b"/>
              <a:pathLst>
                <a:path w="15264" h="8515" extrusionOk="0">
                  <a:moveTo>
                    <a:pt x="74" y="0"/>
                  </a:moveTo>
                  <a:lnTo>
                    <a:pt x="0" y="1566"/>
                  </a:lnTo>
                  <a:cubicBezTo>
                    <a:pt x="2580" y="4272"/>
                    <a:pt x="7854" y="8515"/>
                    <a:pt x="7854" y="8515"/>
                  </a:cubicBezTo>
                  <a:cubicBezTo>
                    <a:pt x="12854" y="5678"/>
                    <a:pt x="15263" y="5200"/>
                    <a:pt x="15263" y="5200"/>
                  </a:cubicBezTo>
                  <a:lnTo>
                    <a:pt x="14517" y="4556"/>
                  </a:lnTo>
                  <a:lnTo>
                    <a:pt x="12814" y="401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2"/>
            <p:cNvSpPr/>
            <p:nvPr/>
          </p:nvSpPr>
          <p:spPr>
            <a:xfrm>
              <a:off x="1275429" y="3786915"/>
              <a:ext cx="386368" cy="259743"/>
            </a:xfrm>
            <a:custGeom>
              <a:avLst/>
              <a:gdLst/>
              <a:ahLst/>
              <a:cxnLst/>
              <a:rect l="l" t="t" r="r" b="b"/>
              <a:pathLst>
                <a:path w="7320" h="4921" extrusionOk="0">
                  <a:moveTo>
                    <a:pt x="7222" y="0"/>
                  </a:moveTo>
                  <a:lnTo>
                    <a:pt x="7222" y="0"/>
                  </a:lnTo>
                  <a:cubicBezTo>
                    <a:pt x="3264" y="991"/>
                    <a:pt x="1" y="3423"/>
                    <a:pt x="1" y="3423"/>
                  </a:cubicBezTo>
                  <a:lnTo>
                    <a:pt x="365" y="4921"/>
                  </a:lnTo>
                  <a:cubicBezTo>
                    <a:pt x="2421" y="3372"/>
                    <a:pt x="7319" y="1475"/>
                    <a:pt x="7319" y="1475"/>
                  </a:cubicBezTo>
                  <a:cubicBezTo>
                    <a:pt x="7154" y="1003"/>
                    <a:pt x="7120" y="490"/>
                    <a:pt x="7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2"/>
            <p:cNvSpPr/>
            <p:nvPr/>
          </p:nvSpPr>
          <p:spPr>
            <a:xfrm>
              <a:off x="893077" y="3409946"/>
              <a:ext cx="789151" cy="555853"/>
            </a:xfrm>
            <a:custGeom>
              <a:avLst/>
              <a:gdLst/>
              <a:ahLst/>
              <a:cxnLst/>
              <a:rect l="l" t="t" r="r" b="b"/>
              <a:pathLst>
                <a:path w="14951" h="10531" extrusionOk="0">
                  <a:moveTo>
                    <a:pt x="7290" y="1"/>
                  </a:moveTo>
                  <a:cubicBezTo>
                    <a:pt x="4767" y="1043"/>
                    <a:pt x="2336" y="2273"/>
                    <a:pt x="0" y="3685"/>
                  </a:cubicBezTo>
                  <a:cubicBezTo>
                    <a:pt x="2558" y="5946"/>
                    <a:pt x="5155" y="8270"/>
                    <a:pt x="7706" y="10531"/>
                  </a:cubicBezTo>
                  <a:cubicBezTo>
                    <a:pt x="9699" y="9016"/>
                    <a:pt x="12234" y="7763"/>
                    <a:pt x="14950" y="7000"/>
                  </a:cubicBezTo>
                  <a:cubicBezTo>
                    <a:pt x="12444" y="4688"/>
                    <a:pt x="9625" y="2404"/>
                    <a:pt x="7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2"/>
            <p:cNvSpPr/>
            <p:nvPr/>
          </p:nvSpPr>
          <p:spPr>
            <a:xfrm>
              <a:off x="1386165" y="3850781"/>
              <a:ext cx="214033" cy="94956"/>
            </a:xfrm>
            <a:custGeom>
              <a:avLst/>
              <a:gdLst/>
              <a:ahLst/>
              <a:cxnLst/>
              <a:rect l="l" t="t" r="r" b="b"/>
              <a:pathLst>
                <a:path w="4055" h="1799" extrusionOk="0">
                  <a:moveTo>
                    <a:pt x="3896" y="0"/>
                  </a:moveTo>
                  <a:cubicBezTo>
                    <a:pt x="3888" y="0"/>
                    <a:pt x="3879" y="1"/>
                    <a:pt x="3871" y="3"/>
                  </a:cubicBezTo>
                  <a:cubicBezTo>
                    <a:pt x="2539" y="385"/>
                    <a:pt x="1257" y="954"/>
                    <a:pt x="78" y="1689"/>
                  </a:cubicBezTo>
                  <a:cubicBezTo>
                    <a:pt x="1" y="1735"/>
                    <a:pt x="81" y="1799"/>
                    <a:pt x="148" y="1799"/>
                  </a:cubicBezTo>
                  <a:cubicBezTo>
                    <a:pt x="164" y="1799"/>
                    <a:pt x="180" y="1795"/>
                    <a:pt x="192" y="1786"/>
                  </a:cubicBezTo>
                  <a:lnTo>
                    <a:pt x="198" y="1786"/>
                  </a:lnTo>
                  <a:cubicBezTo>
                    <a:pt x="1365" y="1057"/>
                    <a:pt x="2630" y="499"/>
                    <a:pt x="3957" y="117"/>
                  </a:cubicBezTo>
                  <a:cubicBezTo>
                    <a:pt x="4055" y="91"/>
                    <a:pt x="3975" y="0"/>
                    <a:pt x="38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2"/>
            <p:cNvSpPr/>
            <p:nvPr/>
          </p:nvSpPr>
          <p:spPr>
            <a:xfrm>
              <a:off x="1456207" y="3827452"/>
              <a:ext cx="168218" cy="65450"/>
            </a:xfrm>
            <a:custGeom>
              <a:avLst/>
              <a:gdLst/>
              <a:ahLst/>
              <a:cxnLst/>
              <a:rect l="l" t="t" r="r" b="b"/>
              <a:pathLst>
                <a:path w="3187" h="1240" extrusionOk="0">
                  <a:moveTo>
                    <a:pt x="3056" y="0"/>
                  </a:moveTo>
                  <a:cubicBezTo>
                    <a:pt x="3054" y="0"/>
                    <a:pt x="3053" y="1"/>
                    <a:pt x="3051" y="1"/>
                  </a:cubicBezTo>
                  <a:cubicBezTo>
                    <a:pt x="2003" y="246"/>
                    <a:pt x="990" y="616"/>
                    <a:pt x="27" y="1100"/>
                  </a:cubicBezTo>
                  <a:cubicBezTo>
                    <a:pt x="1" y="1116"/>
                    <a:pt x="87" y="1239"/>
                    <a:pt x="131" y="1239"/>
                  </a:cubicBezTo>
                  <a:cubicBezTo>
                    <a:pt x="135" y="1239"/>
                    <a:pt x="138" y="1239"/>
                    <a:pt x="141" y="1237"/>
                  </a:cubicBezTo>
                  <a:cubicBezTo>
                    <a:pt x="1098" y="753"/>
                    <a:pt x="2106" y="388"/>
                    <a:pt x="3148" y="143"/>
                  </a:cubicBezTo>
                  <a:cubicBezTo>
                    <a:pt x="3186" y="133"/>
                    <a:pt x="3098" y="0"/>
                    <a:pt x="3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2"/>
            <p:cNvSpPr/>
            <p:nvPr/>
          </p:nvSpPr>
          <p:spPr>
            <a:xfrm>
              <a:off x="877189" y="3604131"/>
              <a:ext cx="426852" cy="449760"/>
            </a:xfrm>
            <a:custGeom>
              <a:avLst/>
              <a:gdLst/>
              <a:ahLst/>
              <a:cxnLst/>
              <a:rect l="l" t="t" r="r" b="b"/>
              <a:pathLst>
                <a:path w="8087" h="8521" extrusionOk="0">
                  <a:moveTo>
                    <a:pt x="307" y="1"/>
                  </a:moveTo>
                  <a:lnTo>
                    <a:pt x="301" y="6"/>
                  </a:lnTo>
                  <a:lnTo>
                    <a:pt x="303" y="8"/>
                  </a:lnTo>
                  <a:lnTo>
                    <a:pt x="303" y="8"/>
                  </a:lnTo>
                  <a:cubicBezTo>
                    <a:pt x="304" y="5"/>
                    <a:pt x="306" y="3"/>
                    <a:pt x="307" y="1"/>
                  </a:cubicBezTo>
                  <a:close/>
                  <a:moveTo>
                    <a:pt x="303" y="8"/>
                  </a:moveTo>
                  <a:cubicBezTo>
                    <a:pt x="33" y="462"/>
                    <a:pt x="1" y="1011"/>
                    <a:pt x="205" y="1498"/>
                  </a:cubicBezTo>
                  <a:lnTo>
                    <a:pt x="239" y="1567"/>
                  </a:lnTo>
                  <a:cubicBezTo>
                    <a:pt x="1515" y="3201"/>
                    <a:pt x="8087" y="8521"/>
                    <a:pt x="8087" y="8521"/>
                  </a:cubicBezTo>
                  <a:cubicBezTo>
                    <a:pt x="7922" y="8253"/>
                    <a:pt x="7819" y="7945"/>
                    <a:pt x="7796" y="7632"/>
                  </a:cubicBezTo>
                  <a:cubicBezTo>
                    <a:pt x="7785" y="7359"/>
                    <a:pt x="7859" y="7085"/>
                    <a:pt x="8007" y="6852"/>
                  </a:cubicBezTo>
                  <a:lnTo>
                    <a:pt x="303" y="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2"/>
            <p:cNvSpPr/>
            <p:nvPr/>
          </p:nvSpPr>
          <p:spPr>
            <a:xfrm>
              <a:off x="1344890" y="3577899"/>
              <a:ext cx="170487" cy="168271"/>
            </a:xfrm>
            <a:custGeom>
              <a:avLst/>
              <a:gdLst/>
              <a:ahLst/>
              <a:cxnLst/>
              <a:rect l="l" t="t" r="r" b="b"/>
              <a:pathLst>
                <a:path w="3230" h="3188" extrusionOk="0">
                  <a:moveTo>
                    <a:pt x="76" y="1"/>
                  </a:moveTo>
                  <a:cubicBezTo>
                    <a:pt x="58" y="1"/>
                    <a:pt x="6" y="48"/>
                    <a:pt x="0" y="48"/>
                  </a:cubicBezTo>
                  <a:lnTo>
                    <a:pt x="3150" y="3186"/>
                  </a:lnTo>
                  <a:cubicBezTo>
                    <a:pt x="3151" y="3187"/>
                    <a:pt x="3153" y="3187"/>
                    <a:pt x="3155" y="3187"/>
                  </a:cubicBezTo>
                  <a:cubicBezTo>
                    <a:pt x="3174" y="3187"/>
                    <a:pt x="3230" y="3146"/>
                    <a:pt x="3230" y="3146"/>
                  </a:cubicBezTo>
                  <a:lnTo>
                    <a:pt x="80" y="2"/>
                  </a:lnTo>
                  <a:cubicBezTo>
                    <a:pt x="79" y="1"/>
                    <a:pt x="78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2"/>
            <p:cNvSpPr/>
            <p:nvPr/>
          </p:nvSpPr>
          <p:spPr>
            <a:xfrm>
              <a:off x="1241174" y="3628094"/>
              <a:ext cx="170487" cy="168218"/>
            </a:xfrm>
            <a:custGeom>
              <a:avLst/>
              <a:gdLst/>
              <a:ahLst/>
              <a:cxnLst/>
              <a:rect l="l" t="t" r="r" b="b"/>
              <a:pathLst>
                <a:path w="3230" h="3187" extrusionOk="0">
                  <a:moveTo>
                    <a:pt x="75" y="1"/>
                  </a:moveTo>
                  <a:cubicBezTo>
                    <a:pt x="57" y="1"/>
                    <a:pt x="6" y="42"/>
                    <a:pt x="1" y="42"/>
                  </a:cubicBezTo>
                  <a:lnTo>
                    <a:pt x="3150" y="3186"/>
                  </a:lnTo>
                  <a:cubicBezTo>
                    <a:pt x="3151" y="3186"/>
                    <a:pt x="3151" y="3186"/>
                    <a:pt x="3152" y="3186"/>
                  </a:cubicBezTo>
                  <a:cubicBezTo>
                    <a:pt x="3168" y="3186"/>
                    <a:pt x="3230" y="3140"/>
                    <a:pt x="3230" y="3140"/>
                  </a:cubicBezTo>
                  <a:lnTo>
                    <a:pt x="80" y="2"/>
                  </a:lnTo>
                  <a:cubicBezTo>
                    <a:pt x="79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2"/>
            <p:cNvSpPr/>
            <p:nvPr/>
          </p:nvSpPr>
          <p:spPr>
            <a:xfrm>
              <a:off x="1408176" y="3742050"/>
              <a:ext cx="107096" cy="54577"/>
            </a:xfrm>
            <a:custGeom>
              <a:avLst/>
              <a:gdLst/>
              <a:ahLst/>
              <a:cxnLst/>
              <a:rect l="l" t="t" r="r" b="b"/>
              <a:pathLst>
                <a:path w="2029" h="1034" extrusionOk="0">
                  <a:moveTo>
                    <a:pt x="1986" y="0"/>
                  </a:moveTo>
                  <a:cubicBezTo>
                    <a:pt x="1983" y="0"/>
                    <a:pt x="1978" y="1"/>
                    <a:pt x="1974" y="2"/>
                  </a:cubicBezTo>
                  <a:lnTo>
                    <a:pt x="1979" y="2"/>
                  </a:lnTo>
                  <a:cubicBezTo>
                    <a:pt x="1256" y="155"/>
                    <a:pt x="584" y="497"/>
                    <a:pt x="32" y="987"/>
                  </a:cubicBezTo>
                  <a:cubicBezTo>
                    <a:pt x="0" y="1014"/>
                    <a:pt x="26" y="1034"/>
                    <a:pt x="54" y="1034"/>
                  </a:cubicBezTo>
                  <a:cubicBezTo>
                    <a:pt x="66" y="1034"/>
                    <a:pt x="80" y="1030"/>
                    <a:pt x="88" y="1021"/>
                  </a:cubicBezTo>
                  <a:cubicBezTo>
                    <a:pt x="624" y="543"/>
                    <a:pt x="1273" y="212"/>
                    <a:pt x="1974" y="64"/>
                  </a:cubicBezTo>
                  <a:cubicBezTo>
                    <a:pt x="2015" y="54"/>
                    <a:pt x="2028" y="0"/>
                    <a:pt x="19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2"/>
            <p:cNvSpPr/>
            <p:nvPr/>
          </p:nvSpPr>
          <p:spPr>
            <a:xfrm>
              <a:off x="1240487" y="3575523"/>
              <a:ext cx="107307" cy="57480"/>
            </a:xfrm>
            <a:custGeom>
              <a:avLst/>
              <a:gdLst/>
              <a:ahLst/>
              <a:cxnLst/>
              <a:rect l="l" t="t" r="r" b="b"/>
              <a:pathLst>
                <a:path w="2033" h="1089" extrusionOk="0">
                  <a:moveTo>
                    <a:pt x="1958" y="0"/>
                  </a:moveTo>
                  <a:cubicBezTo>
                    <a:pt x="1955" y="0"/>
                    <a:pt x="1952" y="1"/>
                    <a:pt x="1950" y="2"/>
                  </a:cubicBezTo>
                  <a:cubicBezTo>
                    <a:pt x="1272" y="264"/>
                    <a:pt x="623" y="605"/>
                    <a:pt x="25" y="1021"/>
                  </a:cubicBezTo>
                  <a:cubicBezTo>
                    <a:pt x="0" y="1036"/>
                    <a:pt x="39" y="1088"/>
                    <a:pt x="72" y="1088"/>
                  </a:cubicBezTo>
                  <a:cubicBezTo>
                    <a:pt x="78" y="1088"/>
                    <a:pt x="83" y="1087"/>
                    <a:pt x="88" y="1084"/>
                  </a:cubicBezTo>
                  <a:cubicBezTo>
                    <a:pt x="680" y="674"/>
                    <a:pt x="1323" y="332"/>
                    <a:pt x="2001" y="76"/>
                  </a:cubicBezTo>
                  <a:cubicBezTo>
                    <a:pt x="2033" y="60"/>
                    <a:pt x="1991" y="0"/>
                    <a:pt x="1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2"/>
            <p:cNvSpPr/>
            <p:nvPr/>
          </p:nvSpPr>
          <p:spPr>
            <a:xfrm>
              <a:off x="1192403" y="3523744"/>
              <a:ext cx="107571" cy="57269"/>
            </a:xfrm>
            <a:custGeom>
              <a:avLst/>
              <a:gdLst/>
              <a:ahLst/>
              <a:cxnLst/>
              <a:rect l="l" t="t" r="r" b="b"/>
              <a:pathLst>
                <a:path w="2038" h="1085" extrusionOk="0">
                  <a:moveTo>
                    <a:pt x="1965" y="0"/>
                  </a:moveTo>
                  <a:cubicBezTo>
                    <a:pt x="1961" y="0"/>
                    <a:pt x="1958" y="1"/>
                    <a:pt x="1955" y="3"/>
                  </a:cubicBezTo>
                  <a:cubicBezTo>
                    <a:pt x="1272" y="265"/>
                    <a:pt x="628" y="607"/>
                    <a:pt x="25" y="1017"/>
                  </a:cubicBezTo>
                  <a:cubicBezTo>
                    <a:pt x="0" y="1036"/>
                    <a:pt x="42" y="1084"/>
                    <a:pt x="73" y="1084"/>
                  </a:cubicBezTo>
                  <a:cubicBezTo>
                    <a:pt x="78" y="1084"/>
                    <a:pt x="83" y="1083"/>
                    <a:pt x="87" y="1079"/>
                  </a:cubicBezTo>
                  <a:cubicBezTo>
                    <a:pt x="685" y="669"/>
                    <a:pt x="1329" y="333"/>
                    <a:pt x="2007" y="71"/>
                  </a:cubicBezTo>
                  <a:cubicBezTo>
                    <a:pt x="2037" y="61"/>
                    <a:pt x="1995" y="0"/>
                    <a:pt x="1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2"/>
            <p:cNvSpPr/>
            <p:nvPr/>
          </p:nvSpPr>
          <p:spPr>
            <a:xfrm>
              <a:off x="1159309" y="3487747"/>
              <a:ext cx="107624" cy="57163"/>
            </a:xfrm>
            <a:custGeom>
              <a:avLst/>
              <a:gdLst/>
              <a:ahLst/>
              <a:cxnLst/>
              <a:rect l="l" t="t" r="r" b="b"/>
              <a:pathLst>
                <a:path w="2039" h="1083" extrusionOk="0">
                  <a:moveTo>
                    <a:pt x="1958" y="0"/>
                  </a:moveTo>
                  <a:cubicBezTo>
                    <a:pt x="1956" y="0"/>
                    <a:pt x="1953" y="1"/>
                    <a:pt x="1950" y="2"/>
                  </a:cubicBezTo>
                  <a:cubicBezTo>
                    <a:pt x="1272" y="264"/>
                    <a:pt x="623" y="605"/>
                    <a:pt x="25" y="1015"/>
                  </a:cubicBezTo>
                  <a:cubicBezTo>
                    <a:pt x="1" y="1035"/>
                    <a:pt x="39" y="1083"/>
                    <a:pt x="71" y="1083"/>
                  </a:cubicBezTo>
                  <a:cubicBezTo>
                    <a:pt x="77" y="1083"/>
                    <a:pt x="83" y="1081"/>
                    <a:pt x="88" y="1078"/>
                  </a:cubicBezTo>
                  <a:cubicBezTo>
                    <a:pt x="680" y="668"/>
                    <a:pt x="1324" y="332"/>
                    <a:pt x="2001" y="70"/>
                  </a:cubicBezTo>
                  <a:cubicBezTo>
                    <a:pt x="2038" y="59"/>
                    <a:pt x="1992" y="0"/>
                    <a:pt x="1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TextBox 12">
            <a:extLst>
              <a:ext uri="{FF2B5EF4-FFF2-40B4-BE49-F238E27FC236}">
                <a16:creationId xmlns:a16="http://schemas.microsoft.com/office/drawing/2014/main" id="{739D682C-6345-4347-9739-2AE31BDA8EF6}"/>
              </a:ext>
            </a:extLst>
          </p:cNvPr>
          <p:cNvSpPr txBox="1"/>
          <p:nvPr/>
        </p:nvSpPr>
        <p:spPr>
          <a:xfrm>
            <a:off x="2154446" y="131779"/>
            <a:ext cx="4835108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vi-VN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3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507FB7-90D5-40BD-BCF5-F60B80D93861}"/>
              </a:ext>
            </a:extLst>
          </p:cNvPr>
          <p:cNvGrpSpPr/>
          <p:nvPr/>
        </p:nvGrpSpPr>
        <p:grpSpPr>
          <a:xfrm>
            <a:off x="849728" y="704344"/>
            <a:ext cx="7434426" cy="5184574"/>
            <a:chOff x="769903" y="438204"/>
            <a:chExt cx="7434426" cy="5184574"/>
          </a:xfrm>
        </p:grpSpPr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CF456C09-D53A-434C-AD92-7BCA1BAAB03E}"/>
                </a:ext>
              </a:extLst>
            </p:cNvPr>
            <p:cNvSpPr/>
            <p:nvPr/>
          </p:nvSpPr>
          <p:spPr>
            <a:xfrm rot="292407">
              <a:off x="769903" y="438204"/>
              <a:ext cx="7434426" cy="5184574"/>
            </a:xfrm>
            <a:custGeom>
              <a:avLst/>
              <a:gdLst/>
              <a:ahLst/>
              <a:cxnLst/>
              <a:rect l="l" t="t" r="r" b="b"/>
              <a:pathLst>
                <a:path w="16217238" h="11210166">
                  <a:moveTo>
                    <a:pt x="0" y="0"/>
                  </a:moveTo>
                  <a:lnTo>
                    <a:pt x="16217238" y="0"/>
                  </a:lnTo>
                  <a:lnTo>
                    <a:pt x="16217238" y="11210166"/>
                  </a:lnTo>
                  <a:lnTo>
                    <a:pt x="0" y="11210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B8CFC1E0-B9C8-4C1D-9BAA-D18D9F60A757}"/>
                </a:ext>
              </a:extLst>
            </p:cNvPr>
            <p:cNvSpPr txBox="1"/>
            <p:nvPr/>
          </p:nvSpPr>
          <p:spPr>
            <a:xfrm>
              <a:off x="1808720" y="1858985"/>
              <a:ext cx="3207131" cy="170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b="1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</a:rPr>
                <a:t>A. </a:t>
              </a:r>
              <a:r>
                <a:rPr lang="vi-VN" sz="1800" b="1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</a:rPr>
                <a:t>Đọc</a:t>
              </a:r>
              <a:r>
                <a:rPr lang="vi-VN" sz="1800" b="1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</a:rPr>
                <a:t> </a:t>
              </a:r>
              <a:r>
                <a:rPr lang="vi-VN" sz="1800" b="1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</a:rPr>
                <a:t>và</a:t>
              </a:r>
              <a:r>
                <a:rPr lang="vi-VN" sz="1800" b="1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</a:rPr>
                <a:t> </a:t>
              </a:r>
              <a:r>
                <a:rPr lang="vi-VN" sz="1800" b="1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</a:rPr>
                <a:t>làm</a:t>
              </a:r>
              <a:r>
                <a:rPr lang="vi-VN" sz="1800" b="1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</a:rPr>
                <a:t> </a:t>
              </a:r>
              <a:r>
                <a:rPr lang="vi-VN" sz="1800" b="1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</a:rPr>
                <a:t>bài</a:t>
              </a:r>
              <a:r>
                <a:rPr lang="vi-VN" sz="1800" b="1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</a:rPr>
                <a:t> </a:t>
              </a:r>
              <a:r>
                <a:rPr lang="vi-VN" sz="1800" b="1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</a:rPr>
                <a:t>tập</a:t>
              </a:r>
              <a:endParaRPr lang="vi-VN" sz="1800" b="1" dirty="0">
                <a:effectLst/>
                <a:latin typeface="+mn-lt"/>
                <a:ea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Em 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hãy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làm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bài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tập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 ở 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mục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 A 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vào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vở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bài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tập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, sau 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đó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tự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nhận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 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xét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 (</a:t>
              </a:r>
              <a:r>
                <a:rPr lang="vi-VN" sz="1800" dirty="0" err="1">
                  <a:effectLst/>
                  <a:latin typeface="+mn-lt"/>
                  <a:ea typeface="Calibri" panose="020F0502020204030204" pitchFamily="34" charset="0"/>
                </a:rPr>
                <a:t>mục</a:t>
              </a:r>
              <a:r>
                <a:rPr lang="vi-VN" sz="1800" dirty="0">
                  <a:effectLst/>
                  <a:latin typeface="+mn-lt"/>
                  <a:ea typeface="Calibri" panose="020F0502020204030204" pitchFamily="34" charset="0"/>
                </a:rPr>
                <a:t> B)</a:t>
              </a:r>
              <a:endParaRPr lang="vi-VN" dirty="0">
                <a:latin typeface="+mn-lt"/>
              </a:endParaRPr>
            </a:p>
          </p:txBody>
        </p:sp>
      </p:grpSp>
      <p:pic>
        <p:nvPicPr>
          <p:cNvPr id="105" name="Picture 104">
            <a:extLst>
              <a:ext uri="{FF2B5EF4-FFF2-40B4-BE49-F238E27FC236}">
                <a16:creationId xmlns:a16="http://schemas.microsoft.com/office/drawing/2014/main" id="{CBF9016B-0853-4FC1-A3E5-500965D77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061" y="2586699"/>
            <a:ext cx="1902529" cy="1902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4"/>
          <p:cNvSpPr/>
          <p:nvPr/>
        </p:nvSpPr>
        <p:spPr>
          <a:xfrm rot="10800000" flipH="1">
            <a:off x="0" y="1583850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4"/>
          <p:cNvSpPr/>
          <p:nvPr/>
        </p:nvSpPr>
        <p:spPr>
          <a:xfrm>
            <a:off x="1328887" y="3343826"/>
            <a:ext cx="1668178" cy="54870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4"/>
          <p:cNvGrpSpPr/>
          <p:nvPr/>
        </p:nvGrpSpPr>
        <p:grpSpPr>
          <a:xfrm>
            <a:off x="188413" y="3044250"/>
            <a:ext cx="2306280" cy="1100950"/>
            <a:chOff x="2174906" y="4114344"/>
            <a:chExt cx="2243450" cy="907400"/>
          </a:xfrm>
        </p:grpSpPr>
        <p:sp>
          <p:nvSpPr>
            <p:cNvPr id="808" name="Google Shape;808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4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4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4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4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4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4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3231682" y="4358044"/>
              <a:ext cx="1006975" cy="484524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44"/>
          <p:cNvGrpSpPr/>
          <p:nvPr/>
        </p:nvGrpSpPr>
        <p:grpSpPr>
          <a:xfrm rot="-2700000">
            <a:off x="8030079" y="4008727"/>
            <a:ext cx="898707" cy="766293"/>
            <a:chOff x="10024450" y="2274100"/>
            <a:chExt cx="762700" cy="650325"/>
          </a:xfrm>
        </p:grpSpPr>
        <p:sp>
          <p:nvSpPr>
            <p:cNvPr id="831" name="Google Shape;831;p4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44"/>
          <p:cNvSpPr/>
          <p:nvPr/>
        </p:nvSpPr>
        <p:spPr>
          <a:xfrm>
            <a:off x="7927608" y="3757076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44"/>
          <p:cNvGrpSpPr/>
          <p:nvPr/>
        </p:nvGrpSpPr>
        <p:grpSpPr>
          <a:xfrm rot="2700000">
            <a:off x="7917451" y="2749925"/>
            <a:ext cx="817896" cy="813580"/>
            <a:chOff x="10440625" y="1291025"/>
            <a:chExt cx="630000" cy="626675"/>
          </a:xfrm>
        </p:grpSpPr>
        <p:sp>
          <p:nvSpPr>
            <p:cNvPr id="840" name="Google Shape;840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FB1781A-EF0E-4A79-8282-AF3ADA7E6D74}"/>
              </a:ext>
            </a:extLst>
          </p:cNvPr>
          <p:cNvSpPr txBox="1"/>
          <p:nvPr/>
        </p:nvSpPr>
        <p:spPr>
          <a:xfrm>
            <a:off x="2929141" y="840122"/>
            <a:ext cx="5166178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latin typeface="+mn-lt"/>
              </a:rPr>
              <a:t>B. </a:t>
            </a:r>
            <a:r>
              <a:rPr lang="vi-VN" sz="18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vi-VN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endParaRPr lang="vi-VN" sz="18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Em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yêu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trung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hay chưa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)?</a:t>
            </a:r>
            <a:endParaRPr lang="vi-VN" sz="1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1450" algn="just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1450"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1450"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1450"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Trung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1450"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d. Chưa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919156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4"/>
          <p:cNvSpPr/>
          <p:nvPr/>
        </p:nvSpPr>
        <p:spPr>
          <a:xfrm rot="10800000" flipH="1">
            <a:off x="0" y="1583850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4"/>
          <p:cNvSpPr/>
          <p:nvPr/>
        </p:nvSpPr>
        <p:spPr>
          <a:xfrm>
            <a:off x="1573925" y="44846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4"/>
          <p:cNvGrpSpPr/>
          <p:nvPr/>
        </p:nvGrpSpPr>
        <p:grpSpPr>
          <a:xfrm>
            <a:off x="75901" y="2977077"/>
            <a:ext cx="2471272" cy="1331804"/>
            <a:chOff x="2174906" y="4114344"/>
            <a:chExt cx="2243450" cy="907400"/>
          </a:xfrm>
        </p:grpSpPr>
        <p:sp>
          <p:nvSpPr>
            <p:cNvPr id="808" name="Google Shape;808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4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4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4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4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4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4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44"/>
          <p:cNvGrpSpPr/>
          <p:nvPr/>
        </p:nvGrpSpPr>
        <p:grpSpPr>
          <a:xfrm rot="-2700000">
            <a:off x="8030079" y="4008727"/>
            <a:ext cx="898707" cy="766293"/>
            <a:chOff x="10024450" y="2274100"/>
            <a:chExt cx="762700" cy="650325"/>
          </a:xfrm>
        </p:grpSpPr>
        <p:sp>
          <p:nvSpPr>
            <p:cNvPr id="831" name="Google Shape;831;p4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44"/>
          <p:cNvSpPr/>
          <p:nvPr/>
        </p:nvSpPr>
        <p:spPr>
          <a:xfrm>
            <a:off x="7927608" y="3757076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1781A-EF0E-4A79-8282-AF3ADA7E6D74}"/>
              </a:ext>
            </a:extLst>
          </p:cNvPr>
          <p:cNvSpPr txBox="1"/>
          <p:nvPr/>
        </p:nvSpPr>
        <p:spPr>
          <a:xfrm>
            <a:off x="2815823" y="853682"/>
            <a:ext cx="5493440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Em </a:t>
            </a:r>
            <a:r>
              <a:rPr lang="vi-VN" sz="18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1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vi-VN" sz="1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gắng</a:t>
            </a:r>
            <a:r>
              <a:rPr lang="vi-VN" sz="1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thêm </a:t>
            </a:r>
            <a:r>
              <a:rPr lang="vi-VN" sz="18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1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1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1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năng </a:t>
            </a:r>
            <a:r>
              <a:rPr lang="vi-VN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danh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chung, danh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riêng.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năng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câu,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văn.</a:t>
            </a:r>
          </a:p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3. Em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năng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hơn?</a:t>
            </a:r>
            <a:endParaRPr lang="vi-VN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1450"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VD: Chăm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ôn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66"/>
          <p:cNvSpPr/>
          <p:nvPr/>
        </p:nvSpPr>
        <p:spPr>
          <a:xfrm flipH="1">
            <a:off x="5689950" y="215268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" name="Google Shape;1955;p66"/>
          <p:cNvSpPr/>
          <p:nvPr/>
        </p:nvSpPr>
        <p:spPr>
          <a:xfrm rot="10800000" flipH="1">
            <a:off x="-1309225" y="-271735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66"/>
          <p:cNvSpPr/>
          <p:nvPr/>
        </p:nvSpPr>
        <p:spPr>
          <a:xfrm flipH="1">
            <a:off x="740983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7" name="Google Shape;1957;p66"/>
          <p:cNvGrpSpPr/>
          <p:nvPr/>
        </p:nvGrpSpPr>
        <p:grpSpPr>
          <a:xfrm flipH="1">
            <a:off x="118550" y="201361"/>
            <a:ext cx="1356047" cy="813604"/>
            <a:chOff x="6798725" y="2381225"/>
            <a:chExt cx="560350" cy="336200"/>
          </a:xfrm>
        </p:grpSpPr>
        <p:sp>
          <p:nvSpPr>
            <p:cNvPr id="1958" name="Google Shape;1958;p66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6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0" name="Google Shape;1960;p66"/>
          <p:cNvSpPr/>
          <p:nvPr/>
        </p:nvSpPr>
        <p:spPr>
          <a:xfrm flipH="1">
            <a:off x="1627313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1" name="Google Shape;1961;p66"/>
          <p:cNvSpPr/>
          <p:nvPr/>
        </p:nvSpPr>
        <p:spPr>
          <a:xfrm>
            <a:off x="242101" y="1153925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2" name="Google Shape;1962;p66"/>
          <p:cNvGrpSpPr/>
          <p:nvPr/>
        </p:nvGrpSpPr>
        <p:grpSpPr>
          <a:xfrm>
            <a:off x="892177" y="4002377"/>
            <a:ext cx="851174" cy="920527"/>
            <a:chOff x="-3072100" y="1722825"/>
            <a:chExt cx="1906325" cy="2061650"/>
          </a:xfrm>
        </p:grpSpPr>
        <p:sp>
          <p:nvSpPr>
            <p:cNvPr id="1963" name="Google Shape;1963;p66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6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6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6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66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6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6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6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6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6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6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6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6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6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6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6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9" name="Google Shape;1979;p66"/>
          <p:cNvSpPr/>
          <p:nvPr/>
        </p:nvSpPr>
        <p:spPr>
          <a:xfrm>
            <a:off x="6914663" y="44814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0" name="Google Shape;1980;p66"/>
          <p:cNvGrpSpPr/>
          <p:nvPr/>
        </p:nvGrpSpPr>
        <p:grpSpPr>
          <a:xfrm>
            <a:off x="408341" y="1713853"/>
            <a:ext cx="609806" cy="572680"/>
            <a:chOff x="10900125" y="2923225"/>
            <a:chExt cx="484550" cy="455050"/>
          </a:xfrm>
        </p:grpSpPr>
        <p:sp>
          <p:nvSpPr>
            <p:cNvPr id="1981" name="Google Shape;1981;p6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8" name="Google Shape;1988;p66"/>
          <p:cNvSpPr/>
          <p:nvPr/>
        </p:nvSpPr>
        <p:spPr>
          <a:xfrm>
            <a:off x="82376" y="3149025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6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0" name="Google Shape;1990;p66"/>
          <p:cNvGrpSpPr/>
          <p:nvPr/>
        </p:nvGrpSpPr>
        <p:grpSpPr>
          <a:xfrm>
            <a:off x="7473942" y="4265868"/>
            <a:ext cx="1416066" cy="572660"/>
            <a:chOff x="2174906" y="4114344"/>
            <a:chExt cx="2243450" cy="907400"/>
          </a:xfrm>
        </p:grpSpPr>
        <p:sp>
          <p:nvSpPr>
            <p:cNvPr id="1991" name="Google Shape;1991;p66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6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6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6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6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6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6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6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6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6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6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6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6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6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6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6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6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6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6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6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6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2" name="Google Shape;2012;p66"/>
          <p:cNvSpPr/>
          <p:nvPr/>
        </p:nvSpPr>
        <p:spPr>
          <a:xfrm flipH="1">
            <a:off x="7559051" y="3742487"/>
            <a:ext cx="293713" cy="373504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3" name="Google Shape;2013;p66"/>
          <p:cNvGrpSpPr/>
          <p:nvPr/>
        </p:nvGrpSpPr>
        <p:grpSpPr>
          <a:xfrm rot="807771">
            <a:off x="7429049" y="680757"/>
            <a:ext cx="1282229" cy="861220"/>
            <a:chOff x="133625" y="4024950"/>
            <a:chExt cx="1244878" cy="836133"/>
          </a:xfrm>
        </p:grpSpPr>
        <p:sp>
          <p:nvSpPr>
            <p:cNvPr id="2014" name="Google Shape;2014;p6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2" name="Google Shape;2032;p66"/>
          <p:cNvSpPr/>
          <p:nvPr/>
        </p:nvSpPr>
        <p:spPr>
          <a:xfrm flipH="1">
            <a:off x="8358391" y="400051"/>
            <a:ext cx="144777" cy="18409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3" name="Google Shape;2033;p66"/>
          <p:cNvSpPr/>
          <p:nvPr/>
        </p:nvSpPr>
        <p:spPr>
          <a:xfrm flipH="1">
            <a:off x="8354577" y="2525592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4" name="Google Shape;2034;p66"/>
          <p:cNvGrpSpPr/>
          <p:nvPr/>
        </p:nvGrpSpPr>
        <p:grpSpPr>
          <a:xfrm rot="-2700000">
            <a:off x="7981429" y="3268714"/>
            <a:ext cx="898707" cy="766293"/>
            <a:chOff x="10024450" y="2274100"/>
            <a:chExt cx="762700" cy="650325"/>
          </a:xfrm>
        </p:grpSpPr>
        <p:sp>
          <p:nvSpPr>
            <p:cNvPr id="2035" name="Google Shape;2035;p66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6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6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6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6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6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6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1AF6741-48A0-4EB1-A5DA-8B36DA8A2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D0026-1761-4C32-9A91-97F5746C175F}"/>
              </a:ext>
            </a:extLst>
          </p:cNvPr>
          <p:cNvSpPr txBox="1"/>
          <p:nvPr/>
        </p:nvSpPr>
        <p:spPr>
          <a:xfrm>
            <a:off x="2023319" y="1831419"/>
            <a:ext cx="5366080" cy="1567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XIN CHÀO TẠM BIỆT VÀ HẸN GẶP LẠI</a:t>
            </a:r>
            <a:endParaRPr lang="vi-VN" sz="3400" b="1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0"/>
          <p:cNvSpPr/>
          <p:nvPr/>
        </p:nvSpPr>
        <p:spPr>
          <a:xfrm>
            <a:off x="482950" y="19618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5" name="Google Shape;535;p40"/>
          <p:cNvGrpSpPr/>
          <p:nvPr/>
        </p:nvGrpSpPr>
        <p:grpSpPr>
          <a:xfrm flipH="1">
            <a:off x="3241665" y="3832764"/>
            <a:ext cx="2660670" cy="958907"/>
            <a:chOff x="2748679" y="3610157"/>
            <a:chExt cx="3646752" cy="1314292"/>
          </a:xfrm>
        </p:grpSpPr>
        <p:sp>
          <p:nvSpPr>
            <p:cNvPr id="536" name="Google Shape;536;p40"/>
            <p:cNvSpPr/>
            <p:nvPr/>
          </p:nvSpPr>
          <p:spPr>
            <a:xfrm>
              <a:off x="2748679" y="3610157"/>
              <a:ext cx="3646752" cy="1314292"/>
            </a:xfrm>
            <a:custGeom>
              <a:avLst/>
              <a:gdLst/>
              <a:ahLst/>
              <a:cxnLst/>
              <a:rect l="l" t="t" r="r" b="b"/>
              <a:pathLst>
                <a:path w="142730" h="51440" extrusionOk="0">
                  <a:moveTo>
                    <a:pt x="3997" y="33420"/>
                  </a:moveTo>
                  <a:lnTo>
                    <a:pt x="3997" y="33420"/>
                  </a:lnTo>
                  <a:cubicBezTo>
                    <a:pt x="3996" y="33422"/>
                    <a:pt x="3995" y="33424"/>
                    <a:pt x="3994" y="33427"/>
                  </a:cubicBezTo>
                  <a:cubicBezTo>
                    <a:pt x="3980" y="33448"/>
                    <a:pt x="3974" y="33456"/>
                    <a:pt x="3974" y="33456"/>
                  </a:cubicBezTo>
                  <a:cubicBezTo>
                    <a:pt x="3974" y="33456"/>
                    <a:pt x="3984" y="33441"/>
                    <a:pt x="3997" y="33420"/>
                  </a:cubicBezTo>
                  <a:close/>
                  <a:moveTo>
                    <a:pt x="38225" y="1334"/>
                  </a:moveTo>
                  <a:lnTo>
                    <a:pt x="38225" y="1334"/>
                  </a:lnTo>
                  <a:cubicBezTo>
                    <a:pt x="39342" y="3884"/>
                    <a:pt x="42512" y="5876"/>
                    <a:pt x="44675" y="7144"/>
                  </a:cubicBezTo>
                  <a:cubicBezTo>
                    <a:pt x="48779" y="9563"/>
                    <a:pt x="53262" y="10868"/>
                    <a:pt x="57793" y="12291"/>
                  </a:cubicBezTo>
                  <a:cubicBezTo>
                    <a:pt x="61873" y="13572"/>
                    <a:pt x="65597" y="15921"/>
                    <a:pt x="68230" y="19360"/>
                  </a:cubicBezTo>
                  <a:cubicBezTo>
                    <a:pt x="70317" y="22112"/>
                    <a:pt x="71598" y="25409"/>
                    <a:pt x="72191" y="28801"/>
                  </a:cubicBezTo>
                  <a:cubicBezTo>
                    <a:pt x="72221" y="28950"/>
                    <a:pt x="72357" y="29008"/>
                    <a:pt x="72533" y="29008"/>
                  </a:cubicBezTo>
                  <a:cubicBezTo>
                    <a:pt x="72915" y="29008"/>
                    <a:pt x="73486" y="28735"/>
                    <a:pt x="73567" y="28540"/>
                  </a:cubicBezTo>
                  <a:cubicBezTo>
                    <a:pt x="76508" y="21115"/>
                    <a:pt x="82747" y="16276"/>
                    <a:pt x="90741" y="15541"/>
                  </a:cubicBezTo>
                  <a:cubicBezTo>
                    <a:pt x="97430" y="14948"/>
                    <a:pt x="105211" y="14260"/>
                    <a:pt x="110714" y="9943"/>
                  </a:cubicBezTo>
                  <a:cubicBezTo>
                    <a:pt x="111131" y="9620"/>
                    <a:pt x="111579" y="9251"/>
                    <a:pt x="111966" y="8841"/>
                  </a:cubicBezTo>
                  <a:lnTo>
                    <a:pt x="111966" y="8841"/>
                  </a:lnTo>
                  <a:lnTo>
                    <a:pt x="130639" y="30438"/>
                  </a:lnTo>
                  <a:lnTo>
                    <a:pt x="132091" y="32125"/>
                  </a:lnTo>
                  <a:lnTo>
                    <a:pt x="132091" y="32125"/>
                  </a:lnTo>
                  <a:cubicBezTo>
                    <a:pt x="130230" y="31543"/>
                    <a:pt x="128342" y="31015"/>
                    <a:pt x="126464" y="30509"/>
                  </a:cubicBezTo>
                  <a:cubicBezTo>
                    <a:pt x="126436" y="30498"/>
                    <a:pt x="126393" y="30493"/>
                    <a:pt x="126340" y="30493"/>
                  </a:cubicBezTo>
                  <a:cubicBezTo>
                    <a:pt x="125914" y="30493"/>
                    <a:pt x="124835" y="30819"/>
                    <a:pt x="125278" y="31221"/>
                  </a:cubicBezTo>
                  <a:lnTo>
                    <a:pt x="134126" y="39143"/>
                  </a:lnTo>
                  <a:lnTo>
                    <a:pt x="136427" y="41231"/>
                  </a:lnTo>
                  <a:cubicBezTo>
                    <a:pt x="136759" y="41515"/>
                    <a:pt x="137400" y="41895"/>
                    <a:pt x="137613" y="42274"/>
                  </a:cubicBezTo>
                  <a:cubicBezTo>
                    <a:pt x="137756" y="42512"/>
                    <a:pt x="137779" y="43935"/>
                    <a:pt x="137850" y="44457"/>
                  </a:cubicBezTo>
                  <a:lnTo>
                    <a:pt x="138118" y="47087"/>
                  </a:lnTo>
                  <a:lnTo>
                    <a:pt x="138118" y="47087"/>
                  </a:lnTo>
                  <a:cubicBezTo>
                    <a:pt x="138086" y="47174"/>
                    <a:pt x="138094" y="47264"/>
                    <a:pt x="138159" y="47351"/>
                  </a:cubicBezTo>
                  <a:lnTo>
                    <a:pt x="140248" y="50159"/>
                  </a:lnTo>
                  <a:lnTo>
                    <a:pt x="140248" y="50159"/>
                  </a:lnTo>
                  <a:cubicBezTo>
                    <a:pt x="133468" y="48717"/>
                    <a:pt x="126669" y="47429"/>
                    <a:pt x="119870" y="46260"/>
                  </a:cubicBezTo>
                  <a:cubicBezTo>
                    <a:pt x="113560" y="45168"/>
                    <a:pt x="107227" y="44172"/>
                    <a:pt x="100893" y="43437"/>
                  </a:cubicBezTo>
                  <a:cubicBezTo>
                    <a:pt x="96152" y="42875"/>
                    <a:pt x="91337" y="42387"/>
                    <a:pt x="86545" y="42387"/>
                  </a:cubicBezTo>
                  <a:cubicBezTo>
                    <a:pt x="85872" y="42387"/>
                    <a:pt x="85199" y="42396"/>
                    <a:pt x="84526" y="42417"/>
                  </a:cubicBezTo>
                  <a:cubicBezTo>
                    <a:pt x="82676" y="42464"/>
                    <a:pt x="80755" y="42583"/>
                    <a:pt x="78952" y="43081"/>
                  </a:cubicBezTo>
                  <a:cubicBezTo>
                    <a:pt x="78572" y="43176"/>
                    <a:pt x="78359" y="43342"/>
                    <a:pt x="78098" y="43342"/>
                  </a:cubicBezTo>
                  <a:cubicBezTo>
                    <a:pt x="77268" y="43342"/>
                    <a:pt x="77149" y="42749"/>
                    <a:pt x="76841" y="42156"/>
                  </a:cubicBezTo>
                  <a:cubicBezTo>
                    <a:pt x="76319" y="41160"/>
                    <a:pt x="75512" y="40377"/>
                    <a:pt x="74516" y="39879"/>
                  </a:cubicBezTo>
                  <a:cubicBezTo>
                    <a:pt x="73557" y="39399"/>
                    <a:pt x="72524" y="39173"/>
                    <a:pt x="71497" y="39173"/>
                  </a:cubicBezTo>
                  <a:cubicBezTo>
                    <a:pt x="69626" y="39173"/>
                    <a:pt x="67775" y="39922"/>
                    <a:pt x="66427" y="41254"/>
                  </a:cubicBezTo>
                  <a:cubicBezTo>
                    <a:pt x="66139" y="41565"/>
                    <a:pt x="65871" y="42020"/>
                    <a:pt x="65411" y="42020"/>
                  </a:cubicBezTo>
                  <a:cubicBezTo>
                    <a:pt x="65379" y="42020"/>
                    <a:pt x="65346" y="42018"/>
                    <a:pt x="65312" y="42014"/>
                  </a:cubicBezTo>
                  <a:cubicBezTo>
                    <a:pt x="65051" y="41990"/>
                    <a:pt x="64648" y="41658"/>
                    <a:pt x="64411" y="41539"/>
                  </a:cubicBezTo>
                  <a:cubicBezTo>
                    <a:pt x="63628" y="41160"/>
                    <a:pt x="62798" y="40851"/>
                    <a:pt x="61968" y="40590"/>
                  </a:cubicBezTo>
                  <a:cubicBezTo>
                    <a:pt x="57224" y="39096"/>
                    <a:pt x="52147" y="38503"/>
                    <a:pt x="47213" y="37981"/>
                  </a:cubicBezTo>
                  <a:cubicBezTo>
                    <a:pt x="40975" y="37317"/>
                    <a:pt x="34689" y="36961"/>
                    <a:pt x="28403" y="36724"/>
                  </a:cubicBezTo>
                  <a:cubicBezTo>
                    <a:pt x="22615" y="36487"/>
                    <a:pt x="16851" y="36368"/>
                    <a:pt x="11039" y="36321"/>
                  </a:cubicBezTo>
                  <a:cubicBezTo>
                    <a:pt x="9047" y="36297"/>
                    <a:pt x="7030" y="36297"/>
                    <a:pt x="5014" y="36297"/>
                  </a:cubicBezTo>
                  <a:cubicBezTo>
                    <a:pt x="4346" y="36297"/>
                    <a:pt x="3561" y="36219"/>
                    <a:pt x="2810" y="36219"/>
                  </a:cubicBezTo>
                  <a:cubicBezTo>
                    <a:pt x="2581" y="36219"/>
                    <a:pt x="2355" y="36226"/>
                    <a:pt x="2137" y="36245"/>
                  </a:cubicBezTo>
                  <a:lnTo>
                    <a:pt x="2137" y="36245"/>
                  </a:lnTo>
                  <a:lnTo>
                    <a:pt x="3567" y="34945"/>
                  </a:lnTo>
                  <a:cubicBezTo>
                    <a:pt x="4089" y="34470"/>
                    <a:pt x="4943" y="33972"/>
                    <a:pt x="5322" y="33355"/>
                  </a:cubicBezTo>
                  <a:cubicBezTo>
                    <a:pt x="5702" y="32739"/>
                    <a:pt x="5821" y="31814"/>
                    <a:pt x="6034" y="31126"/>
                  </a:cubicBezTo>
                  <a:lnTo>
                    <a:pt x="6791" y="28726"/>
                  </a:lnTo>
                  <a:lnTo>
                    <a:pt x="6791" y="28726"/>
                  </a:lnTo>
                  <a:lnTo>
                    <a:pt x="20812" y="20499"/>
                  </a:lnTo>
                  <a:cubicBezTo>
                    <a:pt x="21175" y="20272"/>
                    <a:pt x="21386" y="19784"/>
                    <a:pt x="20843" y="19784"/>
                  </a:cubicBezTo>
                  <a:cubicBezTo>
                    <a:pt x="20818" y="19784"/>
                    <a:pt x="20792" y="19785"/>
                    <a:pt x="20765" y="19787"/>
                  </a:cubicBezTo>
                  <a:cubicBezTo>
                    <a:pt x="18340" y="19926"/>
                    <a:pt x="15915" y="20115"/>
                    <a:pt x="13504" y="20396"/>
                  </a:cubicBezTo>
                  <a:lnTo>
                    <a:pt x="13504" y="20396"/>
                  </a:lnTo>
                  <a:lnTo>
                    <a:pt x="35804" y="3206"/>
                  </a:lnTo>
                  <a:lnTo>
                    <a:pt x="38225" y="1334"/>
                  </a:lnTo>
                  <a:close/>
                  <a:moveTo>
                    <a:pt x="39024" y="1"/>
                  </a:moveTo>
                  <a:cubicBezTo>
                    <a:pt x="38733" y="1"/>
                    <a:pt x="38357" y="161"/>
                    <a:pt x="38223" y="265"/>
                  </a:cubicBezTo>
                  <a:lnTo>
                    <a:pt x="14953" y="18198"/>
                  </a:lnTo>
                  <a:lnTo>
                    <a:pt x="11585" y="20807"/>
                  </a:lnTo>
                  <a:cubicBezTo>
                    <a:pt x="11138" y="21147"/>
                    <a:pt x="11416" y="21411"/>
                    <a:pt x="11820" y="21411"/>
                  </a:cubicBezTo>
                  <a:cubicBezTo>
                    <a:pt x="11866" y="21411"/>
                    <a:pt x="11915" y="21407"/>
                    <a:pt x="11964" y="21400"/>
                  </a:cubicBezTo>
                  <a:cubicBezTo>
                    <a:pt x="14234" y="21087"/>
                    <a:pt x="16519" y="20903"/>
                    <a:pt x="18808" y="20742"/>
                  </a:cubicBezTo>
                  <a:lnTo>
                    <a:pt x="18808" y="20742"/>
                  </a:lnTo>
                  <a:lnTo>
                    <a:pt x="10067" y="25860"/>
                  </a:lnTo>
                  <a:cubicBezTo>
                    <a:pt x="8714" y="26666"/>
                    <a:pt x="7173" y="27354"/>
                    <a:pt x="5915" y="28303"/>
                  </a:cubicBezTo>
                  <a:cubicBezTo>
                    <a:pt x="5441" y="28659"/>
                    <a:pt x="5394" y="28943"/>
                    <a:pt x="5228" y="29489"/>
                  </a:cubicBezTo>
                  <a:lnTo>
                    <a:pt x="4160" y="32857"/>
                  </a:lnTo>
                  <a:cubicBezTo>
                    <a:pt x="4122" y="33009"/>
                    <a:pt x="4084" y="33161"/>
                    <a:pt x="4034" y="33313"/>
                  </a:cubicBezTo>
                  <a:lnTo>
                    <a:pt x="4034" y="33313"/>
                  </a:lnTo>
                  <a:cubicBezTo>
                    <a:pt x="4024" y="33322"/>
                    <a:pt x="4011" y="33336"/>
                    <a:pt x="3994" y="33355"/>
                  </a:cubicBezTo>
                  <a:cubicBezTo>
                    <a:pt x="3615" y="33735"/>
                    <a:pt x="3235" y="34067"/>
                    <a:pt x="2855" y="34375"/>
                  </a:cubicBezTo>
                  <a:lnTo>
                    <a:pt x="317" y="36653"/>
                  </a:lnTo>
                  <a:cubicBezTo>
                    <a:pt x="1" y="36924"/>
                    <a:pt x="331" y="37152"/>
                    <a:pt x="609" y="37152"/>
                  </a:cubicBezTo>
                  <a:cubicBezTo>
                    <a:pt x="623" y="37152"/>
                    <a:pt x="636" y="37152"/>
                    <a:pt x="649" y="37151"/>
                  </a:cubicBezTo>
                  <a:cubicBezTo>
                    <a:pt x="2586" y="37126"/>
                    <a:pt x="4521" y="37114"/>
                    <a:pt x="6455" y="37114"/>
                  </a:cubicBezTo>
                  <a:cubicBezTo>
                    <a:pt x="12006" y="37114"/>
                    <a:pt x="17548" y="37212"/>
                    <a:pt x="23089" y="37388"/>
                  </a:cubicBezTo>
                  <a:cubicBezTo>
                    <a:pt x="29470" y="37578"/>
                    <a:pt x="35827" y="37862"/>
                    <a:pt x="42185" y="38408"/>
                  </a:cubicBezTo>
                  <a:cubicBezTo>
                    <a:pt x="47617" y="38859"/>
                    <a:pt x="53144" y="39404"/>
                    <a:pt x="58481" y="40685"/>
                  </a:cubicBezTo>
                  <a:cubicBezTo>
                    <a:pt x="60260" y="41065"/>
                    <a:pt x="61991" y="41658"/>
                    <a:pt x="63628" y="42464"/>
                  </a:cubicBezTo>
                  <a:cubicBezTo>
                    <a:pt x="64211" y="42764"/>
                    <a:pt x="64742" y="42990"/>
                    <a:pt x="65310" y="42990"/>
                  </a:cubicBezTo>
                  <a:cubicBezTo>
                    <a:pt x="65598" y="42990"/>
                    <a:pt x="65895" y="42932"/>
                    <a:pt x="66214" y="42796"/>
                  </a:cubicBezTo>
                  <a:cubicBezTo>
                    <a:pt x="67186" y="42369"/>
                    <a:pt x="67542" y="41302"/>
                    <a:pt x="68420" y="40709"/>
                  </a:cubicBezTo>
                  <a:cubicBezTo>
                    <a:pt x="69086" y="40265"/>
                    <a:pt x="69929" y="40062"/>
                    <a:pt x="70796" y="40062"/>
                  </a:cubicBezTo>
                  <a:cubicBezTo>
                    <a:pt x="72153" y="40062"/>
                    <a:pt x="73571" y="40558"/>
                    <a:pt x="74469" y="41397"/>
                  </a:cubicBezTo>
                  <a:cubicBezTo>
                    <a:pt x="75204" y="42085"/>
                    <a:pt x="75394" y="43176"/>
                    <a:pt x="76082" y="43793"/>
                  </a:cubicBezTo>
                  <a:cubicBezTo>
                    <a:pt x="76432" y="44121"/>
                    <a:pt x="76889" y="44239"/>
                    <a:pt x="77392" y="44239"/>
                  </a:cubicBezTo>
                  <a:cubicBezTo>
                    <a:pt x="78523" y="44239"/>
                    <a:pt x="79890" y="43647"/>
                    <a:pt x="80826" y="43532"/>
                  </a:cubicBezTo>
                  <a:cubicBezTo>
                    <a:pt x="82548" y="43300"/>
                    <a:pt x="84297" y="43210"/>
                    <a:pt x="86054" y="43210"/>
                  </a:cubicBezTo>
                  <a:cubicBezTo>
                    <a:pt x="89328" y="43210"/>
                    <a:pt x="92630" y="43523"/>
                    <a:pt x="95841" y="43816"/>
                  </a:cubicBezTo>
                  <a:cubicBezTo>
                    <a:pt x="102174" y="44433"/>
                    <a:pt x="108460" y="45358"/>
                    <a:pt x="114746" y="46378"/>
                  </a:cubicBezTo>
                  <a:cubicBezTo>
                    <a:pt x="123523" y="47825"/>
                    <a:pt x="132205" y="49652"/>
                    <a:pt x="140910" y="51336"/>
                  </a:cubicBezTo>
                  <a:cubicBezTo>
                    <a:pt x="141076" y="51360"/>
                    <a:pt x="141219" y="51407"/>
                    <a:pt x="141361" y="51431"/>
                  </a:cubicBezTo>
                  <a:cubicBezTo>
                    <a:pt x="141388" y="51437"/>
                    <a:pt x="141420" y="51440"/>
                    <a:pt x="141457" y="51440"/>
                  </a:cubicBezTo>
                  <a:cubicBezTo>
                    <a:pt x="141847" y="51440"/>
                    <a:pt x="142730" y="51107"/>
                    <a:pt x="142405" y="50695"/>
                  </a:cubicBezTo>
                  <a:lnTo>
                    <a:pt x="139511" y="46783"/>
                  </a:lnTo>
                  <a:lnTo>
                    <a:pt x="139511" y="46783"/>
                  </a:lnTo>
                  <a:cubicBezTo>
                    <a:pt x="139511" y="46782"/>
                    <a:pt x="139511" y="46782"/>
                    <a:pt x="139511" y="46781"/>
                  </a:cubicBezTo>
                  <a:lnTo>
                    <a:pt x="139226" y="43982"/>
                  </a:lnTo>
                  <a:cubicBezTo>
                    <a:pt x="139155" y="43342"/>
                    <a:pt x="139250" y="42251"/>
                    <a:pt x="138918" y="41681"/>
                  </a:cubicBezTo>
                  <a:cubicBezTo>
                    <a:pt x="138728" y="41326"/>
                    <a:pt x="138183" y="41017"/>
                    <a:pt x="137898" y="40756"/>
                  </a:cubicBezTo>
                  <a:lnTo>
                    <a:pt x="135597" y="38693"/>
                  </a:lnTo>
                  <a:lnTo>
                    <a:pt x="128258" y="32085"/>
                  </a:lnTo>
                  <a:lnTo>
                    <a:pt x="128258" y="32085"/>
                  </a:lnTo>
                  <a:cubicBezTo>
                    <a:pt x="130020" y="32597"/>
                    <a:pt x="131774" y="33136"/>
                    <a:pt x="133510" y="33735"/>
                  </a:cubicBezTo>
                  <a:cubicBezTo>
                    <a:pt x="133542" y="33746"/>
                    <a:pt x="133589" y="33751"/>
                    <a:pt x="133646" y="33751"/>
                  </a:cubicBezTo>
                  <a:cubicBezTo>
                    <a:pt x="134078" y="33751"/>
                    <a:pt x="135073" y="33443"/>
                    <a:pt x="134696" y="33023"/>
                  </a:cubicBezTo>
                  <a:lnTo>
                    <a:pt x="115458" y="10749"/>
                  </a:lnTo>
                  <a:lnTo>
                    <a:pt x="112683" y="7547"/>
                  </a:lnTo>
                  <a:cubicBezTo>
                    <a:pt x="112602" y="7453"/>
                    <a:pt x="112476" y="7414"/>
                    <a:pt x="112333" y="7414"/>
                  </a:cubicBezTo>
                  <a:cubicBezTo>
                    <a:pt x="111970" y="7414"/>
                    <a:pt x="111497" y="7665"/>
                    <a:pt x="111378" y="7903"/>
                  </a:cubicBezTo>
                  <a:cubicBezTo>
                    <a:pt x="111046" y="8567"/>
                    <a:pt x="110382" y="9113"/>
                    <a:pt x="109789" y="9587"/>
                  </a:cubicBezTo>
                  <a:cubicBezTo>
                    <a:pt x="107678" y="11271"/>
                    <a:pt x="105045" y="12244"/>
                    <a:pt x="102483" y="12979"/>
                  </a:cubicBezTo>
                  <a:cubicBezTo>
                    <a:pt x="100253" y="13572"/>
                    <a:pt x="98000" y="14023"/>
                    <a:pt x="95722" y="14308"/>
                  </a:cubicBezTo>
                  <a:cubicBezTo>
                    <a:pt x="93113" y="14640"/>
                    <a:pt x="90456" y="14663"/>
                    <a:pt x="87871" y="15209"/>
                  </a:cubicBezTo>
                  <a:cubicBezTo>
                    <a:pt x="84123" y="15992"/>
                    <a:pt x="80636" y="17747"/>
                    <a:pt x="77789" y="20309"/>
                  </a:cubicBezTo>
                  <a:cubicBezTo>
                    <a:pt x="75917" y="22073"/>
                    <a:pt x="74350" y="24157"/>
                    <a:pt x="73176" y="26455"/>
                  </a:cubicBezTo>
                  <a:lnTo>
                    <a:pt x="73176" y="26455"/>
                  </a:lnTo>
                  <a:cubicBezTo>
                    <a:pt x="71626" y="20549"/>
                    <a:pt x="67828" y="15608"/>
                    <a:pt x="62205" y="12861"/>
                  </a:cubicBezTo>
                  <a:cubicBezTo>
                    <a:pt x="59833" y="11722"/>
                    <a:pt x="57295" y="11153"/>
                    <a:pt x="54804" y="10322"/>
                  </a:cubicBezTo>
                  <a:cubicBezTo>
                    <a:pt x="52551" y="9611"/>
                    <a:pt x="50344" y="8733"/>
                    <a:pt x="48210" y="7689"/>
                  </a:cubicBezTo>
                  <a:cubicBezTo>
                    <a:pt x="45624" y="6432"/>
                    <a:pt x="43038" y="4890"/>
                    <a:pt x="41070" y="2732"/>
                  </a:cubicBezTo>
                  <a:cubicBezTo>
                    <a:pt x="40405" y="2020"/>
                    <a:pt x="39670" y="1166"/>
                    <a:pt x="39385" y="217"/>
                  </a:cubicBezTo>
                  <a:cubicBezTo>
                    <a:pt x="39341" y="58"/>
                    <a:pt x="39197" y="1"/>
                    <a:pt x="39024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40"/>
            <p:cNvGrpSpPr/>
            <p:nvPr/>
          </p:nvGrpSpPr>
          <p:grpSpPr>
            <a:xfrm>
              <a:off x="2748679" y="3610157"/>
              <a:ext cx="3646752" cy="1314292"/>
              <a:chOff x="2026850" y="4187550"/>
              <a:chExt cx="3568250" cy="1286000"/>
            </a:xfrm>
          </p:grpSpPr>
          <p:sp>
            <p:nvSpPr>
              <p:cNvPr id="538" name="Google Shape;538;p40"/>
              <p:cNvSpPr/>
              <p:nvPr/>
            </p:nvSpPr>
            <p:spPr>
              <a:xfrm>
                <a:off x="2049000" y="4198900"/>
                <a:ext cx="3521975" cy="1263750"/>
              </a:xfrm>
              <a:custGeom>
                <a:avLst/>
                <a:gdLst/>
                <a:ahLst/>
                <a:cxnLst/>
                <a:rect l="l" t="t" r="r" b="b"/>
                <a:pathLst>
                  <a:path w="140879" h="50550" extrusionOk="0">
                    <a:moveTo>
                      <a:pt x="37812" y="1"/>
                    </a:moveTo>
                    <a:lnTo>
                      <a:pt x="11149" y="20543"/>
                    </a:lnTo>
                    <a:cubicBezTo>
                      <a:pt x="11149" y="20543"/>
                      <a:pt x="14518" y="20068"/>
                      <a:pt x="19618" y="19784"/>
                    </a:cubicBezTo>
                    <a:lnTo>
                      <a:pt x="19618" y="19784"/>
                    </a:lnTo>
                    <a:lnTo>
                      <a:pt x="5267" y="28181"/>
                    </a:lnTo>
                    <a:lnTo>
                      <a:pt x="3772" y="32925"/>
                    </a:lnTo>
                    <a:lnTo>
                      <a:pt x="1" y="36293"/>
                    </a:lnTo>
                    <a:cubicBezTo>
                      <a:pt x="1" y="36293"/>
                      <a:pt x="1953" y="36266"/>
                      <a:pt x="5183" y="36266"/>
                    </a:cubicBezTo>
                    <a:cubicBezTo>
                      <a:pt x="18625" y="36266"/>
                      <a:pt x="54203" y="36744"/>
                      <a:pt x="63383" y="41678"/>
                    </a:cubicBezTo>
                    <a:cubicBezTo>
                      <a:pt x="63383" y="41678"/>
                      <a:pt x="63958" y="42114"/>
                      <a:pt x="64606" y="42114"/>
                    </a:cubicBezTo>
                    <a:cubicBezTo>
                      <a:pt x="65059" y="42114"/>
                      <a:pt x="65546" y="41902"/>
                      <a:pt x="65897" y="41180"/>
                    </a:cubicBezTo>
                    <a:cubicBezTo>
                      <a:pt x="65897" y="41180"/>
                      <a:pt x="67280" y="39189"/>
                      <a:pt x="69785" y="39189"/>
                    </a:cubicBezTo>
                    <a:cubicBezTo>
                      <a:pt x="70122" y="39189"/>
                      <a:pt x="70478" y="39225"/>
                      <a:pt x="70855" y="39306"/>
                    </a:cubicBezTo>
                    <a:cubicBezTo>
                      <a:pt x="70868" y="39306"/>
                      <a:pt x="70882" y="39306"/>
                      <a:pt x="70895" y="39306"/>
                    </a:cubicBezTo>
                    <a:cubicBezTo>
                      <a:pt x="74138" y="39306"/>
                      <a:pt x="75362" y="42129"/>
                      <a:pt x="75362" y="42129"/>
                    </a:cubicBezTo>
                    <a:cubicBezTo>
                      <a:pt x="75605" y="43102"/>
                      <a:pt x="76222" y="43339"/>
                      <a:pt x="76766" y="43339"/>
                    </a:cubicBezTo>
                    <a:cubicBezTo>
                      <a:pt x="77283" y="43339"/>
                      <a:pt x="77734" y="43125"/>
                      <a:pt x="77734" y="43125"/>
                    </a:cubicBezTo>
                    <a:cubicBezTo>
                      <a:pt x="79496" y="42597"/>
                      <a:pt x="82040" y="42371"/>
                      <a:pt x="85106" y="42371"/>
                    </a:cubicBezTo>
                    <a:cubicBezTo>
                      <a:pt x="103543" y="42371"/>
                      <a:pt x="140878" y="50550"/>
                      <a:pt x="140878" y="50550"/>
                    </a:cubicBezTo>
                    <a:lnTo>
                      <a:pt x="137937" y="46565"/>
                    </a:lnTo>
                    <a:lnTo>
                      <a:pt x="137391" y="41560"/>
                    </a:lnTo>
                    <a:lnTo>
                      <a:pt x="125009" y="30434"/>
                    </a:lnTo>
                    <a:lnTo>
                      <a:pt x="125009" y="30434"/>
                    </a:lnTo>
                    <a:cubicBezTo>
                      <a:pt x="129943" y="31763"/>
                      <a:pt x="133145" y="32878"/>
                      <a:pt x="133145" y="32878"/>
                    </a:cubicBezTo>
                    <a:lnTo>
                      <a:pt x="111156" y="7401"/>
                    </a:lnTo>
                    <a:cubicBezTo>
                      <a:pt x="111156" y="7401"/>
                      <a:pt x="108120" y="13450"/>
                      <a:pt x="90590" y="14636"/>
                    </a:cubicBezTo>
                    <a:cubicBezTo>
                      <a:pt x="78849" y="15443"/>
                      <a:pt x="73962" y="23128"/>
                      <a:pt x="72017" y="28134"/>
                    </a:cubicBezTo>
                    <a:cubicBezTo>
                      <a:pt x="71116" y="22844"/>
                      <a:pt x="67866" y="14328"/>
                      <a:pt x="56504" y="11197"/>
                    </a:cubicBezTo>
                    <a:cubicBezTo>
                      <a:pt x="39591" y="6524"/>
                      <a:pt x="37812" y="1"/>
                      <a:pt x="37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40"/>
              <p:cNvSpPr/>
              <p:nvPr/>
            </p:nvSpPr>
            <p:spPr>
              <a:xfrm>
                <a:off x="2026850" y="4187550"/>
                <a:ext cx="3568250" cy="1286000"/>
              </a:xfrm>
              <a:custGeom>
                <a:avLst/>
                <a:gdLst/>
                <a:ahLst/>
                <a:cxnLst/>
                <a:rect l="l" t="t" r="r" b="b"/>
                <a:pathLst>
                  <a:path w="142730" h="51440" extrusionOk="0">
                    <a:moveTo>
                      <a:pt x="3997" y="33420"/>
                    </a:moveTo>
                    <a:lnTo>
                      <a:pt x="3997" y="33420"/>
                    </a:lnTo>
                    <a:cubicBezTo>
                      <a:pt x="3996" y="33422"/>
                      <a:pt x="3995" y="33424"/>
                      <a:pt x="3994" y="33427"/>
                    </a:cubicBezTo>
                    <a:cubicBezTo>
                      <a:pt x="3980" y="33448"/>
                      <a:pt x="3974" y="33456"/>
                      <a:pt x="3974" y="33456"/>
                    </a:cubicBezTo>
                    <a:cubicBezTo>
                      <a:pt x="3974" y="33456"/>
                      <a:pt x="3984" y="33441"/>
                      <a:pt x="3997" y="33420"/>
                    </a:cubicBezTo>
                    <a:close/>
                    <a:moveTo>
                      <a:pt x="38225" y="1334"/>
                    </a:moveTo>
                    <a:lnTo>
                      <a:pt x="38225" y="1334"/>
                    </a:lnTo>
                    <a:cubicBezTo>
                      <a:pt x="39342" y="3884"/>
                      <a:pt x="42512" y="5876"/>
                      <a:pt x="44675" y="7144"/>
                    </a:cubicBezTo>
                    <a:cubicBezTo>
                      <a:pt x="48779" y="9563"/>
                      <a:pt x="53262" y="10868"/>
                      <a:pt x="57793" y="12291"/>
                    </a:cubicBezTo>
                    <a:cubicBezTo>
                      <a:pt x="61873" y="13572"/>
                      <a:pt x="65597" y="15921"/>
                      <a:pt x="68230" y="19360"/>
                    </a:cubicBezTo>
                    <a:cubicBezTo>
                      <a:pt x="70317" y="22112"/>
                      <a:pt x="71598" y="25409"/>
                      <a:pt x="72191" y="28801"/>
                    </a:cubicBezTo>
                    <a:cubicBezTo>
                      <a:pt x="72221" y="28950"/>
                      <a:pt x="72357" y="29008"/>
                      <a:pt x="72533" y="29008"/>
                    </a:cubicBezTo>
                    <a:cubicBezTo>
                      <a:pt x="72915" y="29008"/>
                      <a:pt x="73486" y="28735"/>
                      <a:pt x="73567" y="28540"/>
                    </a:cubicBezTo>
                    <a:cubicBezTo>
                      <a:pt x="76508" y="21115"/>
                      <a:pt x="82747" y="16276"/>
                      <a:pt x="90741" y="15541"/>
                    </a:cubicBezTo>
                    <a:cubicBezTo>
                      <a:pt x="97430" y="14948"/>
                      <a:pt x="105211" y="14260"/>
                      <a:pt x="110714" y="9943"/>
                    </a:cubicBezTo>
                    <a:cubicBezTo>
                      <a:pt x="111131" y="9620"/>
                      <a:pt x="111579" y="9251"/>
                      <a:pt x="111966" y="8841"/>
                    </a:cubicBezTo>
                    <a:lnTo>
                      <a:pt x="111966" y="8841"/>
                    </a:lnTo>
                    <a:lnTo>
                      <a:pt x="130639" y="30438"/>
                    </a:lnTo>
                    <a:lnTo>
                      <a:pt x="132091" y="32125"/>
                    </a:lnTo>
                    <a:lnTo>
                      <a:pt x="132091" y="32125"/>
                    </a:lnTo>
                    <a:cubicBezTo>
                      <a:pt x="130230" y="31543"/>
                      <a:pt x="128342" y="31015"/>
                      <a:pt x="126464" y="30509"/>
                    </a:cubicBezTo>
                    <a:cubicBezTo>
                      <a:pt x="126436" y="30498"/>
                      <a:pt x="126393" y="30493"/>
                      <a:pt x="126340" y="30493"/>
                    </a:cubicBezTo>
                    <a:cubicBezTo>
                      <a:pt x="125914" y="30493"/>
                      <a:pt x="124835" y="30819"/>
                      <a:pt x="125278" y="31221"/>
                    </a:cubicBezTo>
                    <a:lnTo>
                      <a:pt x="134126" y="39143"/>
                    </a:lnTo>
                    <a:lnTo>
                      <a:pt x="136427" y="41231"/>
                    </a:lnTo>
                    <a:cubicBezTo>
                      <a:pt x="136759" y="41515"/>
                      <a:pt x="137400" y="41895"/>
                      <a:pt x="137613" y="42274"/>
                    </a:cubicBezTo>
                    <a:cubicBezTo>
                      <a:pt x="137756" y="42512"/>
                      <a:pt x="137779" y="43935"/>
                      <a:pt x="137850" y="44457"/>
                    </a:cubicBezTo>
                    <a:lnTo>
                      <a:pt x="138118" y="47087"/>
                    </a:lnTo>
                    <a:lnTo>
                      <a:pt x="138118" y="47087"/>
                    </a:lnTo>
                    <a:cubicBezTo>
                      <a:pt x="138086" y="47174"/>
                      <a:pt x="138094" y="47264"/>
                      <a:pt x="138159" y="47351"/>
                    </a:cubicBezTo>
                    <a:lnTo>
                      <a:pt x="140248" y="50159"/>
                    </a:lnTo>
                    <a:lnTo>
                      <a:pt x="140248" y="50159"/>
                    </a:lnTo>
                    <a:cubicBezTo>
                      <a:pt x="133468" y="48717"/>
                      <a:pt x="126669" y="47429"/>
                      <a:pt x="119870" y="46260"/>
                    </a:cubicBezTo>
                    <a:cubicBezTo>
                      <a:pt x="113560" y="45168"/>
                      <a:pt x="107227" y="44172"/>
                      <a:pt x="100893" y="43437"/>
                    </a:cubicBezTo>
                    <a:cubicBezTo>
                      <a:pt x="96152" y="42875"/>
                      <a:pt x="91337" y="42387"/>
                      <a:pt x="86545" y="42387"/>
                    </a:cubicBezTo>
                    <a:cubicBezTo>
                      <a:pt x="85872" y="42387"/>
                      <a:pt x="85199" y="42396"/>
                      <a:pt x="84526" y="42417"/>
                    </a:cubicBezTo>
                    <a:cubicBezTo>
                      <a:pt x="82676" y="42464"/>
                      <a:pt x="80755" y="42583"/>
                      <a:pt x="78952" y="43081"/>
                    </a:cubicBezTo>
                    <a:cubicBezTo>
                      <a:pt x="78572" y="43176"/>
                      <a:pt x="78359" y="43342"/>
                      <a:pt x="78098" y="43342"/>
                    </a:cubicBezTo>
                    <a:cubicBezTo>
                      <a:pt x="77268" y="43342"/>
                      <a:pt x="77149" y="42749"/>
                      <a:pt x="76841" y="42156"/>
                    </a:cubicBezTo>
                    <a:cubicBezTo>
                      <a:pt x="76319" y="41160"/>
                      <a:pt x="75512" y="40377"/>
                      <a:pt x="74516" y="39879"/>
                    </a:cubicBezTo>
                    <a:cubicBezTo>
                      <a:pt x="73557" y="39399"/>
                      <a:pt x="72524" y="39173"/>
                      <a:pt x="71497" y="39173"/>
                    </a:cubicBezTo>
                    <a:cubicBezTo>
                      <a:pt x="69626" y="39173"/>
                      <a:pt x="67775" y="39922"/>
                      <a:pt x="66427" y="41254"/>
                    </a:cubicBezTo>
                    <a:cubicBezTo>
                      <a:pt x="66139" y="41565"/>
                      <a:pt x="65871" y="42020"/>
                      <a:pt x="65411" y="42020"/>
                    </a:cubicBezTo>
                    <a:cubicBezTo>
                      <a:pt x="65379" y="42020"/>
                      <a:pt x="65346" y="42018"/>
                      <a:pt x="65312" y="42014"/>
                    </a:cubicBezTo>
                    <a:cubicBezTo>
                      <a:pt x="65051" y="41990"/>
                      <a:pt x="64648" y="41658"/>
                      <a:pt x="64411" y="41539"/>
                    </a:cubicBezTo>
                    <a:cubicBezTo>
                      <a:pt x="63628" y="41160"/>
                      <a:pt x="62798" y="40851"/>
                      <a:pt x="61968" y="40590"/>
                    </a:cubicBezTo>
                    <a:cubicBezTo>
                      <a:pt x="57224" y="39096"/>
                      <a:pt x="52147" y="38503"/>
                      <a:pt x="47213" y="37981"/>
                    </a:cubicBezTo>
                    <a:cubicBezTo>
                      <a:pt x="40975" y="37317"/>
                      <a:pt x="34689" y="36961"/>
                      <a:pt x="28403" y="36724"/>
                    </a:cubicBezTo>
                    <a:cubicBezTo>
                      <a:pt x="22615" y="36487"/>
                      <a:pt x="16851" y="36368"/>
                      <a:pt x="11039" y="36321"/>
                    </a:cubicBezTo>
                    <a:cubicBezTo>
                      <a:pt x="9047" y="36297"/>
                      <a:pt x="7030" y="36297"/>
                      <a:pt x="5014" y="36297"/>
                    </a:cubicBezTo>
                    <a:cubicBezTo>
                      <a:pt x="4346" y="36297"/>
                      <a:pt x="3561" y="36219"/>
                      <a:pt x="2810" y="36219"/>
                    </a:cubicBezTo>
                    <a:cubicBezTo>
                      <a:pt x="2581" y="36219"/>
                      <a:pt x="2355" y="36226"/>
                      <a:pt x="2137" y="36245"/>
                    </a:cubicBezTo>
                    <a:lnTo>
                      <a:pt x="2137" y="36245"/>
                    </a:lnTo>
                    <a:lnTo>
                      <a:pt x="3567" y="34945"/>
                    </a:lnTo>
                    <a:cubicBezTo>
                      <a:pt x="4089" y="34470"/>
                      <a:pt x="4943" y="33972"/>
                      <a:pt x="5322" y="33355"/>
                    </a:cubicBezTo>
                    <a:cubicBezTo>
                      <a:pt x="5702" y="32739"/>
                      <a:pt x="5821" y="31814"/>
                      <a:pt x="6034" y="31126"/>
                    </a:cubicBezTo>
                    <a:lnTo>
                      <a:pt x="6791" y="28726"/>
                    </a:lnTo>
                    <a:lnTo>
                      <a:pt x="6791" y="28726"/>
                    </a:lnTo>
                    <a:lnTo>
                      <a:pt x="20812" y="20499"/>
                    </a:lnTo>
                    <a:cubicBezTo>
                      <a:pt x="21175" y="20272"/>
                      <a:pt x="21386" y="19784"/>
                      <a:pt x="20843" y="19784"/>
                    </a:cubicBezTo>
                    <a:cubicBezTo>
                      <a:pt x="20818" y="19784"/>
                      <a:pt x="20792" y="19785"/>
                      <a:pt x="20765" y="19787"/>
                    </a:cubicBezTo>
                    <a:cubicBezTo>
                      <a:pt x="18340" y="19926"/>
                      <a:pt x="15915" y="20115"/>
                      <a:pt x="13504" y="20396"/>
                    </a:cubicBezTo>
                    <a:lnTo>
                      <a:pt x="13504" y="20396"/>
                    </a:lnTo>
                    <a:lnTo>
                      <a:pt x="35804" y="3206"/>
                    </a:lnTo>
                    <a:lnTo>
                      <a:pt x="38225" y="1334"/>
                    </a:lnTo>
                    <a:close/>
                    <a:moveTo>
                      <a:pt x="39024" y="1"/>
                    </a:moveTo>
                    <a:cubicBezTo>
                      <a:pt x="38733" y="1"/>
                      <a:pt x="38357" y="161"/>
                      <a:pt x="38223" y="265"/>
                    </a:cubicBezTo>
                    <a:lnTo>
                      <a:pt x="14953" y="18198"/>
                    </a:lnTo>
                    <a:lnTo>
                      <a:pt x="11585" y="20807"/>
                    </a:lnTo>
                    <a:cubicBezTo>
                      <a:pt x="11138" y="21147"/>
                      <a:pt x="11416" y="21411"/>
                      <a:pt x="11820" y="21411"/>
                    </a:cubicBezTo>
                    <a:cubicBezTo>
                      <a:pt x="11866" y="21411"/>
                      <a:pt x="11915" y="21407"/>
                      <a:pt x="11964" y="21400"/>
                    </a:cubicBezTo>
                    <a:cubicBezTo>
                      <a:pt x="14234" y="21087"/>
                      <a:pt x="16519" y="20903"/>
                      <a:pt x="18808" y="20742"/>
                    </a:cubicBezTo>
                    <a:lnTo>
                      <a:pt x="18808" y="20742"/>
                    </a:lnTo>
                    <a:lnTo>
                      <a:pt x="10067" y="25860"/>
                    </a:lnTo>
                    <a:cubicBezTo>
                      <a:pt x="8714" y="26666"/>
                      <a:pt x="7173" y="27354"/>
                      <a:pt x="5915" y="28303"/>
                    </a:cubicBezTo>
                    <a:cubicBezTo>
                      <a:pt x="5441" y="28659"/>
                      <a:pt x="5394" y="28943"/>
                      <a:pt x="5228" y="29489"/>
                    </a:cubicBezTo>
                    <a:lnTo>
                      <a:pt x="4160" y="32857"/>
                    </a:lnTo>
                    <a:cubicBezTo>
                      <a:pt x="4122" y="33009"/>
                      <a:pt x="4084" y="33161"/>
                      <a:pt x="4034" y="33313"/>
                    </a:cubicBezTo>
                    <a:lnTo>
                      <a:pt x="4034" y="33313"/>
                    </a:lnTo>
                    <a:cubicBezTo>
                      <a:pt x="4024" y="33322"/>
                      <a:pt x="4011" y="33336"/>
                      <a:pt x="3994" y="33355"/>
                    </a:cubicBezTo>
                    <a:cubicBezTo>
                      <a:pt x="3615" y="33735"/>
                      <a:pt x="3235" y="34067"/>
                      <a:pt x="2855" y="34375"/>
                    </a:cubicBezTo>
                    <a:lnTo>
                      <a:pt x="317" y="36653"/>
                    </a:lnTo>
                    <a:cubicBezTo>
                      <a:pt x="1" y="36924"/>
                      <a:pt x="331" y="37152"/>
                      <a:pt x="609" y="37152"/>
                    </a:cubicBezTo>
                    <a:cubicBezTo>
                      <a:pt x="623" y="37152"/>
                      <a:pt x="636" y="37152"/>
                      <a:pt x="649" y="37151"/>
                    </a:cubicBezTo>
                    <a:cubicBezTo>
                      <a:pt x="2586" y="37126"/>
                      <a:pt x="4521" y="37114"/>
                      <a:pt x="6455" y="37114"/>
                    </a:cubicBezTo>
                    <a:cubicBezTo>
                      <a:pt x="12006" y="37114"/>
                      <a:pt x="17548" y="37212"/>
                      <a:pt x="23089" y="37388"/>
                    </a:cubicBezTo>
                    <a:cubicBezTo>
                      <a:pt x="29470" y="37578"/>
                      <a:pt x="35827" y="37862"/>
                      <a:pt x="42185" y="38408"/>
                    </a:cubicBezTo>
                    <a:cubicBezTo>
                      <a:pt x="47617" y="38859"/>
                      <a:pt x="53144" y="39404"/>
                      <a:pt x="58481" y="40685"/>
                    </a:cubicBezTo>
                    <a:cubicBezTo>
                      <a:pt x="60260" y="41065"/>
                      <a:pt x="61991" y="41658"/>
                      <a:pt x="63628" y="42464"/>
                    </a:cubicBezTo>
                    <a:cubicBezTo>
                      <a:pt x="64211" y="42764"/>
                      <a:pt x="64742" y="42990"/>
                      <a:pt x="65310" y="42990"/>
                    </a:cubicBezTo>
                    <a:cubicBezTo>
                      <a:pt x="65598" y="42990"/>
                      <a:pt x="65895" y="42932"/>
                      <a:pt x="66214" y="42796"/>
                    </a:cubicBezTo>
                    <a:cubicBezTo>
                      <a:pt x="67186" y="42369"/>
                      <a:pt x="67542" y="41302"/>
                      <a:pt x="68420" y="40709"/>
                    </a:cubicBezTo>
                    <a:cubicBezTo>
                      <a:pt x="69086" y="40265"/>
                      <a:pt x="69929" y="40062"/>
                      <a:pt x="70796" y="40062"/>
                    </a:cubicBezTo>
                    <a:cubicBezTo>
                      <a:pt x="72153" y="40062"/>
                      <a:pt x="73571" y="40558"/>
                      <a:pt x="74469" y="41397"/>
                    </a:cubicBezTo>
                    <a:cubicBezTo>
                      <a:pt x="75204" y="42085"/>
                      <a:pt x="75394" y="43176"/>
                      <a:pt x="76082" y="43793"/>
                    </a:cubicBezTo>
                    <a:cubicBezTo>
                      <a:pt x="76432" y="44121"/>
                      <a:pt x="76889" y="44239"/>
                      <a:pt x="77392" y="44239"/>
                    </a:cubicBezTo>
                    <a:cubicBezTo>
                      <a:pt x="78523" y="44239"/>
                      <a:pt x="79890" y="43647"/>
                      <a:pt x="80826" y="43532"/>
                    </a:cubicBezTo>
                    <a:cubicBezTo>
                      <a:pt x="82548" y="43300"/>
                      <a:pt x="84297" y="43210"/>
                      <a:pt x="86054" y="43210"/>
                    </a:cubicBezTo>
                    <a:cubicBezTo>
                      <a:pt x="89328" y="43210"/>
                      <a:pt x="92630" y="43523"/>
                      <a:pt x="95841" y="43816"/>
                    </a:cubicBezTo>
                    <a:cubicBezTo>
                      <a:pt x="102174" y="44433"/>
                      <a:pt x="108460" y="45358"/>
                      <a:pt x="114746" y="46378"/>
                    </a:cubicBezTo>
                    <a:cubicBezTo>
                      <a:pt x="123523" y="47825"/>
                      <a:pt x="132205" y="49652"/>
                      <a:pt x="140910" y="51336"/>
                    </a:cubicBezTo>
                    <a:cubicBezTo>
                      <a:pt x="141076" y="51360"/>
                      <a:pt x="141219" y="51407"/>
                      <a:pt x="141361" y="51431"/>
                    </a:cubicBezTo>
                    <a:cubicBezTo>
                      <a:pt x="141388" y="51437"/>
                      <a:pt x="141420" y="51440"/>
                      <a:pt x="141457" y="51440"/>
                    </a:cubicBezTo>
                    <a:cubicBezTo>
                      <a:pt x="141847" y="51440"/>
                      <a:pt x="142730" y="51107"/>
                      <a:pt x="142405" y="50695"/>
                    </a:cubicBezTo>
                    <a:lnTo>
                      <a:pt x="139511" y="46783"/>
                    </a:lnTo>
                    <a:lnTo>
                      <a:pt x="139511" y="46783"/>
                    </a:lnTo>
                    <a:cubicBezTo>
                      <a:pt x="139511" y="46782"/>
                      <a:pt x="139511" y="46782"/>
                      <a:pt x="139511" y="46781"/>
                    </a:cubicBezTo>
                    <a:lnTo>
                      <a:pt x="139226" y="43982"/>
                    </a:lnTo>
                    <a:cubicBezTo>
                      <a:pt x="139155" y="43342"/>
                      <a:pt x="139250" y="42251"/>
                      <a:pt x="138918" y="41681"/>
                    </a:cubicBezTo>
                    <a:cubicBezTo>
                      <a:pt x="138728" y="41326"/>
                      <a:pt x="138183" y="41017"/>
                      <a:pt x="137898" y="40756"/>
                    </a:cubicBezTo>
                    <a:lnTo>
                      <a:pt x="135597" y="38693"/>
                    </a:lnTo>
                    <a:lnTo>
                      <a:pt x="128258" y="32085"/>
                    </a:lnTo>
                    <a:lnTo>
                      <a:pt x="128258" y="32085"/>
                    </a:lnTo>
                    <a:cubicBezTo>
                      <a:pt x="130020" y="32597"/>
                      <a:pt x="131774" y="33136"/>
                      <a:pt x="133510" y="33735"/>
                    </a:cubicBezTo>
                    <a:cubicBezTo>
                      <a:pt x="133542" y="33746"/>
                      <a:pt x="133589" y="33751"/>
                      <a:pt x="133646" y="33751"/>
                    </a:cubicBezTo>
                    <a:cubicBezTo>
                      <a:pt x="134078" y="33751"/>
                      <a:pt x="135073" y="33443"/>
                      <a:pt x="134696" y="33023"/>
                    </a:cubicBezTo>
                    <a:lnTo>
                      <a:pt x="115458" y="10749"/>
                    </a:lnTo>
                    <a:lnTo>
                      <a:pt x="112683" y="7547"/>
                    </a:lnTo>
                    <a:cubicBezTo>
                      <a:pt x="112602" y="7453"/>
                      <a:pt x="112476" y="7414"/>
                      <a:pt x="112333" y="7414"/>
                    </a:cubicBezTo>
                    <a:cubicBezTo>
                      <a:pt x="111970" y="7414"/>
                      <a:pt x="111497" y="7665"/>
                      <a:pt x="111378" y="7903"/>
                    </a:cubicBezTo>
                    <a:cubicBezTo>
                      <a:pt x="111046" y="8567"/>
                      <a:pt x="110382" y="9113"/>
                      <a:pt x="109789" y="9587"/>
                    </a:cubicBezTo>
                    <a:cubicBezTo>
                      <a:pt x="107678" y="11271"/>
                      <a:pt x="105045" y="12244"/>
                      <a:pt x="102483" y="12979"/>
                    </a:cubicBezTo>
                    <a:cubicBezTo>
                      <a:pt x="100253" y="13572"/>
                      <a:pt x="98000" y="14023"/>
                      <a:pt x="95722" y="14308"/>
                    </a:cubicBezTo>
                    <a:cubicBezTo>
                      <a:pt x="93113" y="14640"/>
                      <a:pt x="90456" y="14663"/>
                      <a:pt x="87871" y="15209"/>
                    </a:cubicBezTo>
                    <a:cubicBezTo>
                      <a:pt x="84123" y="15992"/>
                      <a:pt x="80636" y="17747"/>
                      <a:pt x="77789" y="20309"/>
                    </a:cubicBezTo>
                    <a:cubicBezTo>
                      <a:pt x="75917" y="22073"/>
                      <a:pt x="74350" y="24157"/>
                      <a:pt x="73176" y="26455"/>
                    </a:cubicBezTo>
                    <a:lnTo>
                      <a:pt x="73176" y="26455"/>
                    </a:lnTo>
                    <a:cubicBezTo>
                      <a:pt x="71626" y="20549"/>
                      <a:pt x="67828" y="15608"/>
                      <a:pt x="62205" y="12861"/>
                    </a:cubicBezTo>
                    <a:cubicBezTo>
                      <a:pt x="59833" y="11722"/>
                      <a:pt x="57295" y="11153"/>
                      <a:pt x="54804" y="10322"/>
                    </a:cubicBezTo>
                    <a:cubicBezTo>
                      <a:pt x="52551" y="9611"/>
                      <a:pt x="50344" y="8733"/>
                      <a:pt x="48210" y="7689"/>
                    </a:cubicBezTo>
                    <a:cubicBezTo>
                      <a:pt x="45624" y="6432"/>
                      <a:pt x="43038" y="4890"/>
                      <a:pt x="41070" y="2732"/>
                    </a:cubicBezTo>
                    <a:cubicBezTo>
                      <a:pt x="40405" y="2020"/>
                      <a:pt x="39670" y="1166"/>
                      <a:pt x="39385" y="217"/>
                    </a:cubicBezTo>
                    <a:cubicBezTo>
                      <a:pt x="39341" y="58"/>
                      <a:pt x="39197" y="1"/>
                      <a:pt x="390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762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40"/>
              <p:cNvSpPr/>
              <p:nvPr/>
            </p:nvSpPr>
            <p:spPr>
              <a:xfrm>
                <a:off x="2049000" y="4956200"/>
                <a:ext cx="1794500" cy="295575"/>
              </a:xfrm>
              <a:custGeom>
                <a:avLst/>
                <a:gdLst/>
                <a:ahLst/>
                <a:cxnLst/>
                <a:rect l="l" t="t" r="r" b="b"/>
                <a:pathLst>
                  <a:path w="71780" h="11823" extrusionOk="0">
                    <a:moveTo>
                      <a:pt x="71780" y="0"/>
                    </a:moveTo>
                    <a:lnTo>
                      <a:pt x="4840" y="1661"/>
                    </a:lnTo>
                    <a:lnTo>
                      <a:pt x="1" y="6001"/>
                    </a:lnTo>
                    <a:cubicBezTo>
                      <a:pt x="1" y="6001"/>
                      <a:pt x="1953" y="5974"/>
                      <a:pt x="5183" y="5974"/>
                    </a:cubicBezTo>
                    <a:cubicBezTo>
                      <a:pt x="18625" y="5974"/>
                      <a:pt x="54203" y="6452"/>
                      <a:pt x="63383" y="11386"/>
                    </a:cubicBezTo>
                    <a:cubicBezTo>
                      <a:pt x="63383" y="11386"/>
                      <a:pt x="63958" y="11822"/>
                      <a:pt x="64606" y="11822"/>
                    </a:cubicBezTo>
                    <a:cubicBezTo>
                      <a:pt x="65059" y="11822"/>
                      <a:pt x="65546" y="11610"/>
                      <a:pt x="65897" y="10888"/>
                    </a:cubicBezTo>
                    <a:cubicBezTo>
                      <a:pt x="65897" y="10888"/>
                      <a:pt x="67280" y="8897"/>
                      <a:pt x="69785" y="8897"/>
                    </a:cubicBezTo>
                    <a:cubicBezTo>
                      <a:pt x="70122" y="8897"/>
                      <a:pt x="70478" y="8933"/>
                      <a:pt x="70855" y="9014"/>
                    </a:cubicBezTo>
                    <a:lnTo>
                      <a:pt x="7178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40"/>
              <p:cNvSpPr/>
              <p:nvPr/>
            </p:nvSpPr>
            <p:spPr>
              <a:xfrm>
                <a:off x="2127275" y="4956200"/>
                <a:ext cx="1716225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68649" h="8588" extrusionOk="0">
                    <a:moveTo>
                      <a:pt x="68649" y="0"/>
                    </a:moveTo>
                    <a:lnTo>
                      <a:pt x="1543" y="3463"/>
                    </a:lnTo>
                    <a:lnTo>
                      <a:pt x="1" y="4531"/>
                    </a:lnTo>
                    <a:cubicBezTo>
                      <a:pt x="1" y="4531"/>
                      <a:pt x="8992" y="3981"/>
                      <a:pt x="20342" y="3981"/>
                    </a:cubicBezTo>
                    <a:cubicBezTo>
                      <a:pt x="34381" y="3981"/>
                      <a:pt x="52029" y="4822"/>
                      <a:pt x="60726" y="8587"/>
                    </a:cubicBezTo>
                    <a:cubicBezTo>
                      <a:pt x="60726" y="8587"/>
                      <a:pt x="63622" y="6507"/>
                      <a:pt x="67145" y="6507"/>
                    </a:cubicBezTo>
                    <a:cubicBezTo>
                      <a:pt x="67421" y="6507"/>
                      <a:pt x="67702" y="6519"/>
                      <a:pt x="67985" y="6547"/>
                    </a:cubicBezTo>
                    <a:lnTo>
                      <a:pt x="6864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40"/>
              <p:cNvSpPr/>
              <p:nvPr/>
            </p:nvSpPr>
            <p:spPr>
              <a:xfrm>
                <a:off x="3820950" y="5011050"/>
                <a:ext cx="32625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36" extrusionOk="0">
                    <a:moveTo>
                      <a:pt x="644" y="0"/>
                    </a:moveTo>
                    <a:cubicBezTo>
                      <a:pt x="427" y="0"/>
                      <a:pt x="214" y="12"/>
                      <a:pt x="0" y="36"/>
                    </a:cubicBezTo>
                    <a:lnTo>
                      <a:pt x="1305" y="36"/>
                    </a:lnTo>
                    <a:cubicBezTo>
                      <a:pt x="1080" y="12"/>
                      <a:pt x="860" y="0"/>
                      <a:pt x="644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40"/>
              <p:cNvSpPr/>
              <p:nvPr/>
            </p:nvSpPr>
            <p:spPr>
              <a:xfrm>
                <a:off x="2180650" y="4607500"/>
                <a:ext cx="1576875" cy="404450"/>
              </a:xfrm>
              <a:custGeom>
                <a:avLst/>
                <a:gdLst/>
                <a:ahLst/>
                <a:cxnLst/>
                <a:rect l="l" t="t" r="r" b="b"/>
                <a:pathLst>
                  <a:path w="63075" h="16178" extrusionOk="0">
                    <a:moveTo>
                      <a:pt x="20211" y="0"/>
                    </a:moveTo>
                    <a:lnTo>
                      <a:pt x="1" y="11837"/>
                    </a:lnTo>
                    <a:lnTo>
                      <a:pt x="1282" y="14802"/>
                    </a:lnTo>
                    <a:lnTo>
                      <a:pt x="21397" y="15988"/>
                    </a:lnTo>
                    <a:lnTo>
                      <a:pt x="63074" y="16178"/>
                    </a:lnTo>
                    <a:cubicBezTo>
                      <a:pt x="56195" y="3108"/>
                      <a:pt x="33091" y="427"/>
                      <a:pt x="20211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40"/>
              <p:cNvSpPr/>
              <p:nvPr/>
            </p:nvSpPr>
            <p:spPr>
              <a:xfrm>
                <a:off x="2128475" y="4768850"/>
                <a:ext cx="1713850" cy="402050"/>
              </a:xfrm>
              <a:custGeom>
                <a:avLst/>
                <a:gdLst/>
                <a:ahLst/>
                <a:cxnLst/>
                <a:rect l="l" t="t" r="r" b="b"/>
                <a:pathLst>
                  <a:path w="68554" h="16082" extrusionOk="0">
                    <a:moveTo>
                      <a:pt x="68394" y="9698"/>
                    </a:moveTo>
                    <a:cubicBezTo>
                      <a:pt x="68348" y="9698"/>
                      <a:pt x="68302" y="9699"/>
                      <a:pt x="68257" y="9700"/>
                    </a:cubicBezTo>
                    <a:lnTo>
                      <a:pt x="68257" y="9700"/>
                    </a:lnTo>
                    <a:cubicBezTo>
                      <a:pt x="68302" y="9699"/>
                      <a:pt x="68347" y="9699"/>
                      <a:pt x="68392" y="9699"/>
                    </a:cubicBezTo>
                    <a:cubicBezTo>
                      <a:pt x="68446" y="9699"/>
                      <a:pt x="68499" y="9699"/>
                      <a:pt x="68553" y="9700"/>
                    </a:cubicBezTo>
                    <a:cubicBezTo>
                      <a:pt x="68500" y="9699"/>
                      <a:pt x="68447" y="9698"/>
                      <a:pt x="68394" y="9698"/>
                    </a:cubicBezTo>
                    <a:close/>
                    <a:moveTo>
                      <a:pt x="68257" y="9700"/>
                    </a:moveTo>
                    <a:lnTo>
                      <a:pt x="68257" y="9700"/>
                    </a:lnTo>
                    <a:cubicBezTo>
                      <a:pt x="67212" y="9717"/>
                      <a:pt x="66298" y="9940"/>
                      <a:pt x="65501" y="10292"/>
                    </a:cubicBezTo>
                    <a:lnTo>
                      <a:pt x="65501" y="10292"/>
                    </a:lnTo>
                    <a:cubicBezTo>
                      <a:pt x="65503" y="10329"/>
                      <a:pt x="65492" y="10353"/>
                      <a:pt x="65470" y="10364"/>
                    </a:cubicBezTo>
                    <a:cubicBezTo>
                      <a:pt x="66352" y="9934"/>
                      <a:pt x="67293" y="9718"/>
                      <a:pt x="68257" y="9700"/>
                    </a:cubicBezTo>
                    <a:close/>
                    <a:moveTo>
                      <a:pt x="49519" y="0"/>
                    </a:moveTo>
                    <a:cubicBezTo>
                      <a:pt x="46474" y="0"/>
                      <a:pt x="43316" y="747"/>
                      <a:pt x="40397" y="1350"/>
                    </a:cubicBezTo>
                    <a:cubicBezTo>
                      <a:pt x="34419" y="2584"/>
                      <a:pt x="28868" y="5003"/>
                      <a:pt x="22914" y="6118"/>
                    </a:cubicBezTo>
                    <a:cubicBezTo>
                      <a:pt x="19524" y="6761"/>
                      <a:pt x="15926" y="7272"/>
                      <a:pt x="12363" y="7272"/>
                    </a:cubicBezTo>
                    <a:cubicBezTo>
                      <a:pt x="8822" y="7272"/>
                      <a:pt x="5316" y="6767"/>
                      <a:pt x="2088" y="5383"/>
                    </a:cubicBezTo>
                    <a:lnTo>
                      <a:pt x="0" y="12025"/>
                    </a:lnTo>
                    <a:cubicBezTo>
                      <a:pt x="0" y="12025"/>
                      <a:pt x="15727" y="11432"/>
                      <a:pt x="27659" y="10815"/>
                    </a:cubicBezTo>
                    <a:cubicBezTo>
                      <a:pt x="32009" y="10589"/>
                      <a:pt x="36142" y="10400"/>
                      <a:pt x="39954" y="10400"/>
                    </a:cubicBezTo>
                    <a:cubicBezTo>
                      <a:pt x="49339" y="10400"/>
                      <a:pt x="56778" y="11543"/>
                      <a:pt x="60725" y="16081"/>
                    </a:cubicBezTo>
                    <a:cubicBezTo>
                      <a:pt x="60725" y="16081"/>
                      <a:pt x="61922" y="11876"/>
                      <a:pt x="65501" y="10292"/>
                    </a:cubicBezTo>
                    <a:lnTo>
                      <a:pt x="65501" y="10292"/>
                    </a:lnTo>
                    <a:cubicBezTo>
                      <a:pt x="65483" y="9649"/>
                      <a:pt x="61890" y="5292"/>
                      <a:pt x="61508" y="4932"/>
                    </a:cubicBezTo>
                    <a:cubicBezTo>
                      <a:pt x="58614" y="2157"/>
                      <a:pt x="55507" y="591"/>
                      <a:pt x="51498" y="117"/>
                    </a:cubicBezTo>
                    <a:cubicBezTo>
                      <a:pt x="50846" y="36"/>
                      <a:pt x="50185" y="0"/>
                      <a:pt x="49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40"/>
              <p:cNvSpPr/>
              <p:nvPr/>
            </p:nvSpPr>
            <p:spPr>
              <a:xfrm>
                <a:off x="2897675" y="4841675"/>
                <a:ext cx="7199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28799" h="4067" extrusionOk="0">
                    <a:moveTo>
                      <a:pt x="19085" y="0"/>
                    </a:moveTo>
                    <a:cubicBezTo>
                      <a:pt x="18167" y="0"/>
                      <a:pt x="17235" y="74"/>
                      <a:pt x="16294" y="216"/>
                    </a:cubicBezTo>
                    <a:cubicBezTo>
                      <a:pt x="10838" y="1047"/>
                      <a:pt x="5596" y="2802"/>
                      <a:pt x="212" y="3869"/>
                    </a:cubicBezTo>
                    <a:cubicBezTo>
                      <a:pt x="0" y="3912"/>
                      <a:pt x="15" y="4067"/>
                      <a:pt x="171" y="4067"/>
                    </a:cubicBezTo>
                    <a:cubicBezTo>
                      <a:pt x="190" y="4067"/>
                      <a:pt x="212" y="4064"/>
                      <a:pt x="235" y="4059"/>
                    </a:cubicBezTo>
                    <a:cubicBezTo>
                      <a:pt x="4885" y="3134"/>
                      <a:pt x="9392" y="1711"/>
                      <a:pt x="14041" y="809"/>
                    </a:cubicBezTo>
                    <a:cubicBezTo>
                      <a:pt x="15782" y="467"/>
                      <a:pt x="17554" y="166"/>
                      <a:pt x="19330" y="166"/>
                    </a:cubicBezTo>
                    <a:cubicBezTo>
                      <a:pt x="20263" y="166"/>
                      <a:pt x="21198" y="249"/>
                      <a:pt x="22130" y="454"/>
                    </a:cubicBezTo>
                    <a:cubicBezTo>
                      <a:pt x="24430" y="952"/>
                      <a:pt x="26589" y="2019"/>
                      <a:pt x="28392" y="3561"/>
                    </a:cubicBezTo>
                    <a:cubicBezTo>
                      <a:pt x="28412" y="3576"/>
                      <a:pt x="28443" y="3583"/>
                      <a:pt x="28478" y="3583"/>
                    </a:cubicBezTo>
                    <a:cubicBezTo>
                      <a:pt x="28609" y="3583"/>
                      <a:pt x="28799" y="3493"/>
                      <a:pt x="28724" y="3419"/>
                    </a:cubicBezTo>
                    <a:cubicBezTo>
                      <a:pt x="25904" y="1069"/>
                      <a:pt x="22593" y="0"/>
                      <a:pt x="190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0"/>
              <p:cNvSpPr/>
              <p:nvPr/>
            </p:nvSpPr>
            <p:spPr>
              <a:xfrm>
                <a:off x="2595175" y="4927650"/>
                <a:ext cx="82802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3121" h="2936" extrusionOk="0">
                    <a:moveTo>
                      <a:pt x="26163" y="0"/>
                    </a:moveTo>
                    <a:cubicBezTo>
                      <a:pt x="26045" y="0"/>
                      <a:pt x="25927" y="1"/>
                      <a:pt x="25809" y="3"/>
                    </a:cubicBezTo>
                    <a:cubicBezTo>
                      <a:pt x="23057" y="75"/>
                      <a:pt x="20329" y="620"/>
                      <a:pt x="17625" y="1142"/>
                    </a:cubicBezTo>
                    <a:cubicBezTo>
                      <a:pt x="12568" y="2107"/>
                      <a:pt x="7437" y="2590"/>
                      <a:pt x="2297" y="2590"/>
                    </a:cubicBezTo>
                    <a:cubicBezTo>
                      <a:pt x="1626" y="2590"/>
                      <a:pt x="956" y="2582"/>
                      <a:pt x="285" y="2565"/>
                    </a:cubicBezTo>
                    <a:cubicBezTo>
                      <a:pt x="48" y="2565"/>
                      <a:pt x="0" y="2897"/>
                      <a:pt x="238" y="2897"/>
                    </a:cubicBezTo>
                    <a:cubicBezTo>
                      <a:pt x="1042" y="2923"/>
                      <a:pt x="1846" y="2935"/>
                      <a:pt x="2651" y="2935"/>
                    </a:cubicBezTo>
                    <a:cubicBezTo>
                      <a:pt x="7117" y="2935"/>
                      <a:pt x="11590" y="2546"/>
                      <a:pt x="16012" y="1783"/>
                    </a:cubicBezTo>
                    <a:cubicBezTo>
                      <a:pt x="18621" y="1308"/>
                      <a:pt x="21231" y="739"/>
                      <a:pt x="23887" y="478"/>
                    </a:cubicBezTo>
                    <a:cubicBezTo>
                      <a:pt x="24614" y="405"/>
                      <a:pt x="25326" y="371"/>
                      <a:pt x="26029" y="371"/>
                    </a:cubicBezTo>
                    <a:cubicBezTo>
                      <a:pt x="28309" y="371"/>
                      <a:pt x="30492" y="734"/>
                      <a:pt x="32759" y="1332"/>
                    </a:cubicBezTo>
                    <a:cubicBezTo>
                      <a:pt x="32775" y="1335"/>
                      <a:pt x="32791" y="1337"/>
                      <a:pt x="32807" y="1337"/>
                    </a:cubicBezTo>
                    <a:cubicBezTo>
                      <a:pt x="32995" y="1337"/>
                      <a:pt x="33120" y="1089"/>
                      <a:pt x="32901" y="1023"/>
                    </a:cubicBezTo>
                    <a:lnTo>
                      <a:pt x="32925" y="1023"/>
                    </a:lnTo>
                    <a:cubicBezTo>
                      <a:pt x="30690" y="437"/>
                      <a:pt x="28477" y="0"/>
                      <a:pt x="26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0"/>
              <p:cNvSpPr/>
              <p:nvPr/>
            </p:nvSpPr>
            <p:spPr>
              <a:xfrm>
                <a:off x="2327725" y="4198900"/>
                <a:ext cx="1557300" cy="829075"/>
              </a:xfrm>
              <a:custGeom>
                <a:avLst/>
                <a:gdLst/>
                <a:ahLst/>
                <a:cxnLst/>
                <a:rect l="l" t="t" r="r" b="b"/>
                <a:pathLst>
                  <a:path w="62292" h="33163" extrusionOk="0">
                    <a:moveTo>
                      <a:pt x="26663" y="1"/>
                    </a:moveTo>
                    <a:lnTo>
                      <a:pt x="0" y="20543"/>
                    </a:lnTo>
                    <a:cubicBezTo>
                      <a:pt x="0" y="20543"/>
                      <a:pt x="7980" y="19464"/>
                      <a:pt x="18068" y="19464"/>
                    </a:cubicBezTo>
                    <a:cubicBezTo>
                      <a:pt x="32834" y="19464"/>
                      <a:pt x="52116" y="21775"/>
                      <a:pt x="57500" y="33162"/>
                    </a:cubicBezTo>
                    <a:cubicBezTo>
                      <a:pt x="58396" y="32714"/>
                      <a:pt x="59388" y="32490"/>
                      <a:pt x="60385" y="32490"/>
                    </a:cubicBezTo>
                    <a:cubicBezTo>
                      <a:pt x="60601" y="32490"/>
                      <a:pt x="60818" y="32501"/>
                      <a:pt x="61034" y="32522"/>
                    </a:cubicBezTo>
                    <a:lnTo>
                      <a:pt x="61129" y="32546"/>
                    </a:lnTo>
                    <a:lnTo>
                      <a:pt x="61200" y="32546"/>
                    </a:lnTo>
                    <a:cubicBezTo>
                      <a:pt x="61200" y="32546"/>
                      <a:pt x="62291" y="15870"/>
                      <a:pt x="45355" y="11197"/>
                    </a:cubicBezTo>
                    <a:cubicBezTo>
                      <a:pt x="28442" y="6524"/>
                      <a:pt x="26663" y="1"/>
                      <a:pt x="26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0"/>
              <p:cNvSpPr/>
              <p:nvPr/>
            </p:nvSpPr>
            <p:spPr>
              <a:xfrm>
                <a:off x="3133400" y="4985650"/>
                <a:ext cx="471000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18840" h="3521" extrusionOk="0">
                    <a:moveTo>
                      <a:pt x="5812" y="1"/>
                    </a:moveTo>
                    <a:cubicBezTo>
                      <a:pt x="3939" y="1"/>
                      <a:pt x="2059" y="192"/>
                      <a:pt x="200" y="577"/>
                    </a:cubicBezTo>
                    <a:cubicBezTo>
                      <a:pt x="0" y="622"/>
                      <a:pt x="132" y="914"/>
                      <a:pt x="305" y="914"/>
                    </a:cubicBezTo>
                    <a:cubicBezTo>
                      <a:pt x="317" y="914"/>
                      <a:pt x="329" y="913"/>
                      <a:pt x="342" y="910"/>
                    </a:cubicBezTo>
                    <a:cubicBezTo>
                      <a:pt x="2162" y="533"/>
                      <a:pt x="4005" y="347"/>
                      <a:pt x="5843" y="347"/>
                    </a:cubicBezTo>
                    <a:cubicBezTo>
                      <a:pt x="10254" y="347"/>
                      <a:pt x="14631" y="1419"/>
                      <a:pt x="18583" y="3495"/>
                    </a:cubicBezTo>
                    <a:cubicBezTo>
                      <a:pt x="18615" y="3513"/>
                      <a:pt x="18644" y="3520"/>
                      <a:pt x="18669" y="3520"/>
                    </a:cubicBezTo>
                    <a:cubicBezTo>
                      <a:pt x="18812" y="3520"/>
                      <a:pt x="18840" y="3271"/>
                      <a:pt x="18678" y="3210"/>
                    </a:cubicBezTo>
                    <a:lnTo>
                      <a:pt x="18678" y="3187"/>
                    </a:lnTo>
                    <a:cubicBezTo>
                      <a:pt x="14686" y="1082"/>
                      <a:pt x="10270" y="1"/>
                      <a:pt x="58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40"/>
              <p:cNvSpPr/>
              <p:nvPr/>
            </p:nvSpPr>
            <p:spPr>
              <a:xfrm>
                <a:off x="2211650" y="4960100"/>
                <a:ext cx="32780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3112" h="1810" extrusionOk="0">
                    <a:moveTo>
                      <a:pt x="170" y="0"/>
                    </a:moveTo>
                    <a:cubicBezTo>
                      <a:pt x="0" y="0"/>
                      <a:pt x="38" y="276"/>
                      <a:pt x="231" y="319"/>
                    </a:cubicBezTo>
                    <a:cubicBezTo>
                      <a:pt x="3624" y="1299"/>
                      <a:pt x="7130" y="1809"/>
                      <a:pt x="10656" y="1809"/>
                    </a:cubicBezTo>
                    <a:cubicBezTo>
                      <a:pt x="11395" y="1809"/>
                      <a:pt x="12135" y="1787"/>
                      <a:pt x="12875" y="1742"/>
                    </a:cubicBezTo>
                    <a:cubicBezTo>
                      <a:pt x="13112" y="1742"/>
                      <a:pt x="12993" y="1410"/>
                      <a:pt x="12803" y="1410"/>
                    </a:cubicBezTo>
                    <a:lnTo>
                      <a:pt x="12803" y="1433"/>
                    </a:lnTo>
                    <a:cubicBezTo>
                      <a:pt x="12096" y="1473"/>
                      <a:pt x="11387" y="1493"/>
                      <a:pt x="10679" y="1493"/>
                    </a:cubicBezTo>
                    <a:cubicBezTo>
                      <a:pt x="7140" y="1493"/>
                      <a:pt x="3612" y="999"/>
                      <a:pt x="231" y="10"/>
                    </a:cubicBezTo>
                    <a:cubicBezTo>
                      <a:pt x="209" y="3"/>
                      <a:pt x="188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40"/>
              <p:cNvSpPr/>
              <p:nvPr/>
            </p:nvSpPr>
            <p:spPr>
              <a:xfrm>
                <a:off x="3820950" y="4956200"/>
                <a:ext cx="1750025" cy="506450"/>
              </a:xfrm>
              <a:custGeom>
                <a:avLst/>
                <a:gdLst/>
                <a:ahLst/>
                <a:cxnLst/>
                <a:rect l="l" t="t" r="r" b="b"/>
                <a:pathLst>
                  <a:path w="70001" h="20258" extrusionOk="0">
                    <a:moveTo>
                      <a:pt x="902" y="0"/>
                    </a:moveTo>
                    <a:lnTo>
                      <a:pt x="0" y="9014"/>
                    </a:lnTo>
                    <a:cubicBezTo>
                      <a:pt x="14" y="9014"/>
                      <a:pt x="27" y="9014"/>
                      <a:pt x="41" y="9014"/>
                    </a:cubicBezTo>
                    <a:cubicBezTo>
                      <a:pt x="3260" y="9014"/>
                      <a:pt x="4484" y="11837"/>
                      <a:pt x="4484" y="11837"/>
                    </a:cubicBezTo>
                    <a:cubicBezTo>
                      <a:pt x="4727" y="12810"/>
                      <a:pt x="5344" y="13047"/>
                      <a:pt x="5888" y="13047"/>
                    </a:cubicBezTo>
                    <a:cubicBezTo>
                      <a:pt x="6405" y="13047"/>
                      <a:pt x="6856" y="12833"/>
                      <a:pt x="6856" y="12833"/>
                    </a:cubicBezTo>
                    <a:cubicBezTo>
                      <a:pt x="8618" y="12305"/>
                      <a:pt x="11162" y="12079"/>
                      <a:pt x="14228" y="12079"/>
                    </a:cubicBezTo>
                    <a:cubicBezTo>
                      <a:pt x="32665" y="12079"/>
                      <a:pt x="70000" y="20258"/>
                      <a:pt x="70000" y="20258"/>
                    </a:cubicBezTo>
                    <a:lnTo>
                      <a:pt x="66134" y="15039"/>
                    </a:lnTo>
                    <a:lnTo>
                      <a:pt x="90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40"/>
              <p:cNvSpPr/>
              <p:nvPr/>
            </p:nvSpPr>
            <p:spPr>
              <a:xfrm>
                <a:off x="3826875" y="4956200"/>
                <a:ext cx="1675300" cy="454850"/>
              </a:xfrm>
              <a:custGeom>
                <a:avLst/>
                <a:gdLst/>
                <a:ahLst/>
                <a:cxnLst/>
                <a:rect l="l" t="t" r="r" b="b"/>
                <a:pathLst>
                  <a:path w="67012" h="18194" extrusionOk="0">
                    <a:moveTo>
                      <a:pt x="665" y="0"/>
                    </a:moveTo>
                    <a:lnTo>
                      <a:pt x="1" y="6547"/>
                    </a:lnTo>
                    <a:cubicBezTo>
                      <a:pt x="3891" y="6950"/>
                      <a:pt x="6714" y="10010"/>
                      <a:pt x="6714" y="10010"/>
                    </a:cubicBezTo>
                    <a:cubicBezTo>
                      <a:pt x="8908" y="9547"/>
                      <a:pt x="11563" y="9346"/>
                      <a:pt x="14520" y="9346"/>
                    </a:cubicBezTo>
                    <a:cubicBezTo>
                      <a:pt x="34127" y="9346"/>
                      <a:pt x="67012" y="18194"/>
                      <a:pt x="67012" y="18194"/>
                    </a:cubicBezTo>
                    <a:lnTo>
                      <a:pt x="65731" y="16842"/>
                    </a:lnTo>
                    <a:lnTo>
                      <a:pt x="66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0"/>
              <p:cNvSpPr/>
              <p:nvPr/>
            </p:nvSpPr>
            <p:spPr>
              <a:xfrm>
                <a:off x="3822125" y="5008975"/>
                <a:ext cx="332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285" extrusionOk="0">
                    <a:moveTo>
                      <a:pt x="1" y="0"/>
                    </a:moveTo>
                    <a:lnTo>
                      <a:pt x="1329" y="285"/>
                    </a:lnTo>
                    <a:cubicBezTo>
                      <a:pt x="902" y="143"/>
                      <a:pt x="475" y="48"/>
                      <a:pt x="48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0"/>
              <p:cNvSpPr/>
              <p:nvPr/>
            </p:nvSpPr>
            <p:spPr>
              <a:xfrm>
                <a:off x="3917025" y="4804875"/>
                <a:ext cx="1566775" cy="499450"/>
              </a:xfrm>
              <a:custGeom>
                <a:avLst/>
                <a:gdLst/>
                <a:ahLst/>
                <a:cxnLst/>
                <a:rect l="l" t="t" r="r" b="b"/>
                <a:pathLst>
                  <a:path w="62671" h="19978" extrusionOk="0">
                    <a:moveTo>
                      <a:pt x="26973" y="0"/>
                    </a:moveTo>
                    <a:cubicBezTo>
                      <a:pt x="16515" y="0"/>
                      <a:pt x="5702" y="1980"/>
                      <a:pt x="0" y="8923"/>
                    </a:cubicBezTo>
                    <a:lnTo>
                      <a:pt x="40871" y="17107"/>
                    </a:lnTo>
                    <a:lnTo>
                      <a:pt x="60820" y="19977"/>
                    </a:lnTo>
                    <a:lnTo>
                      <a:pt x="62670" y="17321"/>
                    </a:lnTo>
                    <a:lnTo>
                      <a:pt x="45259" y="1665"/>
                    </a:lnTo>
                    <a:cubicBezTo>
                      <a:pt x="40282" y="820"/>
                      <a:pt x="33701" y="0"/>
                      <a:pt x="26973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0"/>
              <p:cNvSpPr/>
              <p:nvPr/>
            </p:nvSpPr>
            <p:spPr>
              <a:xfrm>
                <a:off x="3834575" y="4859650"/>
                <a:ext cx="1667600" cy="551400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22056" extrusionOk="0">
                    <a:moveTo>
                      <a:pt x="1" y="6044"/>
                    </a:moveTo>
                    <a:cubicBezTo>
                      <a:pt x="119" y="6066"/>
                      <a:pt x="234" y="6090"/>
                      <a:pt x="348" y="6117"/>
                    </a:cubicBezTo>
                    <a:lnTo>
                      <a:pt x="348" y="6117"/>
                    </a:lnTo>
                    <a:cubicBezTo>
                      <a:pt x="233" y="6090"/>
                      <a:pt x="117" y="6066"/>
                      <a:pt x="1" y="6044"/>
                    </a:cubicBezTo>
                    <a:close/>
                    <a:moveTo>
                      <a:pt x="348" y="6117"/>
                    </a:moveTo>
                    <a:cubicBezTo>
                      <a:pt x="1265" y="6332"/>
                      <a:pt x="2133" y="6733"/>
                      <a:pt x="2871" y="7302"/>
                    </a:cubicBezTo>
                    <a:cubicBezTo>
                      <a:pt x="2853" y="7287"/>
                      <a:pt x="2848" y="7262"/>
                      <a:pt x="2857" y="7228"/>
                    </a:cubicBezTo>
                    <a:lnTo>
                      <a:pt x="2857" y="7228"/>
                    </a:lnTo>
                    <a:cubicBezTo>
                      <a:pt x="2163" y="6737"/>
                      <a:pt x="1335" y="6345"/>
                      <a:pt x="348" y="6117"/>
                    </a:cubicBezTo>
                    <a:close/>
                    <a:moveTo>
                      <a:pt x="17054" y="1"/>
                    </a:moveTo>
                    <a:cubicBezTo>
                      <a:pt x="13703" y="1"/>
                      <a:pt x="10795" y="942"/>
                      <a:pt x="7853" y="2795"/>
                    </a:cubicBezTo>
                    <a:cubicBezTo>
                      <a:pt x="7403" y="3064"/>
                      <a:pt x="3012" y="6615"/>
                      <a:pt x="2857" y="7228"/>
                    </a:cubicBezTo>
                    <a:lnTo>
                      <a:pt x="2857" y="7228"/>
                    </a:lnTo>
                    <a:cubicBezTo>
                      <a:pt x="6067" y="9498"/>
                      <a:pt x="6406" y="13872"/>
                      <a:pt x="6406" y="13872"/>
                    </a:cubicBezTo>
                    <a:cubicBezTo>
                      <a:pt x="9023" y="11865"/>
                      <a:pt x="12462" y="11070"/>
                      <a:pt x="16549" y="11070"/>
                    </a:cubicBezTo>
                    <a:cubicBezTo>
                      <a:pt x="22945" y="11070"/>
                      <a:pt x="30927" y="13018"/>
                      <a:pt x="39828" y="15319"/>
                    </a:cubicBezTo>
                    <a:cubicBezTo>
                      <a:pt x="51404" y="18332"/>
                      <a:pt x="66704" y="22056"/>
                      <a:pt x="66704" y="22056"/>
                    </a:cubicBezTo>
                    <a:lnTo>
                      <a:pt x="65968" y="15130"/>
                    </a:lnTo>
                    <a:cubicBezTo>
                      <a:pt x="64499" y="15433"/>
                      <a:pt x="63011" y="15568"/>
                      <a:pt x="61520" y="15568"/>
                    </a:cubicBezTo>
                    <a:cubicBezTo>
                      <a:pt x="56006" y="15568"/>
                      <a:pt x="50430" y="13720"/>
                      <a:pt x="45426" y="11666"/>
                    </a:cubicBezTo>
                    <a:cubicBezTo>
                      <a:pt x="39804" y="9389"/>
                      <a:pt x="34870" y="5902"/>
                      <a:pt x="29249" y="3506"/>
                    </a:cubicBezTo>
                    <a:cubicBezTo>
                      <a:pt x="25904" y="2083"/>
                      <a:pt x="22275" y="351"/>
                      <a:pt x="18622" y="67"/>
                    </a:cubicBezTo>
                    <a:cubicBezTo>
                      <a:pt x="18088" y="23"/>
                      <a:pt x="17566" y="1"/>
                      <a:pt x="17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0"/>
              <p:cNvSpPr/>
              <p:nvPr/>
            </p:nvSpPr>
            <p:spPr>
              <a:xfrm>
                <a:off x="4070200" y="4929650"/>
                <a:ext cx="705250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28210" h="8087" extrusionOk="0">
                    <a:moveTo>
                      <a:pt x="7199" y="0"/>
                    </a:moveTo>
                    <a:cubicBezTo>
                      <a:pt x="4800" y="0"/>
                      <a:pt x="2425" y="569"/>
                      <a:pt x="159" y="1774"/>
                    </a:cubicBezTo>
                    <a:cubicBezTo>
                      <a:pt x="1" y="1862"/>
                      <a:pt x="130" y="1911"/>
                      <a:pt x="255" y="1911"/>
                    </a:cubicBezTo>
                    <a:cubicBezTo>
                      <a:pt x="299" y="1911"/>
                      <a:pt x="342" y="1905"/>
                      <a:pt x="373" y="1892"/>
                    </a:cubicBezTo>
                    <a:cubicBezTo>
                      <a:pt x="2484" y="752"/>
                      <a:pt x="4839" y="157"/>
                      <a:pt x="7239" y="157"/>
                    </a:cubicBezTo>
                    <a:cubicBezTo>
                      <a:pt x="7535" y="157"/>
                      <a:pt x="7832" y="166"/>
                      <a:pt x="8129" y="184"/>
                    </a:cubicBezTo>
                    <a:cubicBezTo>
                      <a:pt x="10620" y="350"/>
                      <a:pt x="12921" y="1276"/>
                      <a:pt x="15198" y="2248"/>
                    </a:cubicBezTo>
                    <a:cubicBezTo>
                      <a:pt x="19468" y="4051"/>
                      <a:pt x="23524" y="6281"/>
                      <a:pt x="27794" y="8083"/>
                    </a:cubicBezTo>
                    <a:cubicBezTo>
                      <a:pt x="27801" y="8085"/>
                      <a:pt x="27810" y="8086"/>
                      <a:pt x="27819" y="8086"/>
                    </a:cubicBezTo>
                    <a:cubicBezTo>
                      <a:pt x="27936" y="8086"/>
                      <a:pt x="28210" y="7961"/>
                      <a:pt x="28078" y="7917"/>
                    </a:cubicBezTo>
                    <a:cubicBezTo>
                      <a:pt x="23002" y="5759"/>
                      <a:pt x="18211" y="2983"/>
                      <a:pt x="13040" y="1086"/>
                    </a:cubicBezTo>
                    <a:cubicBezTo>
                      <a:pt x="11106" y="374"/>
                      <a:pt x="9144" y="0"/>
                      <a:pt x="7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0"/>
              <p:cNvSpPr/>
              <p:nvPr/>
            </p:nvSpPr>
            <p:spPr>
              <a:xfrm>
                <a:off x="4256425" y="5036750"/>
                <a:ext cx="8019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32079" h="8451" extrusionOk="0">
                    <a:moveTo>
                      <a:pt x="2486" y="0"/>
                    </a:moveTo>
                    <a:cubicBezTo>
                      <a:pt x="1743" y="0"/>
                      <a:pt x="993" y="28"/>
                      <a:pt x="230" y="75"/>
                    </a:cubicBezTo>
                    <a:cubicBezTo>
                      <a:pt x="1" y="75"/>
                      <a:pt x="59" y="385"/>
                      <a:pt x="255" y="385"/>
                    </a:cubicBezTo>
                    <a:cubicBezTo>
                      <a:pt x="262" y="385"/>
                      <a:pt x="270" y="384"/>
                      <a:pt x="277" y="384"/>
                    </a:cubicBezTo>
                    <a:cubicBezTo>
                      <a:pt x="917" y="353"/>
                      <a:pt x="1548" y="336"/>
                      <a:pt x="2173" y="336"/>
                    </a:cubicBezTo>
                    <a:cubicBezTo>
                      <a:pt x="4492" y="336"/>
                      <a:pt x="6727" y="575"/>
                      <a:pt x="9006" y="1285"/>
                    </a:cubicBezTo>
                    <a:cubicBezTo>
                      <a:pt x="11521" y="2044"/>
                      <a:pt x="13940" y="3135"/>
                      <a:pt x="16383" y="4108"/>
                    </a:cubicBezTo>
                    <a:cubicBezTo>
                      <a:pt x="21365" y="6077"/>
                      <a:pt x="26560" y="7547"/>
                      <a:pt x="31826" y="8449"/>
                    </a:cubicBezTo>
                    <a:cubicBezTo>
                      <a:pt x="31834" y="8450"/>
                      <a:pt x="31843" y="8450"/>
                      <a:pt x="31851" y="8450"/>
                    </a:cubicBezTo>
                    <a:cubicBezTo>
                      <a:pt x="32064" y="8450"/>
                      <a:pt x="32079" y="8162"/>
                      <a:pt x="31873" y="8117"/>
                    </a:cubicBezTo>
                    <a:cubicBezTo>
                      <a:pt x="26109" y="7097"/>
                      <a:pt x="20487" y="5436"/>
                      <a:pt x="15079" y="3206"/>
                    </a:cubicBezTo>
                    <a:cubicBezTo>
                      <a:pt x="12778" y="2281"/>
                      <a:pt x="10501" y="1309"/>
                      <a:pt x="8105" y="692"/>
                    </a:cubicBezTo>
                    <a:cubicBezTo>
                      <a:pt x="6215" y="181"/>
                      <a:pt x="4374" y="0"/>
                      <a:pt x="24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40"/>
              <p:cNvSpPr/>
              <p:nvPr/>
            </p:nvSpPr>
            <p:spPr>
              <a:xfrm>
                <a:off x="3819175" y="4383925"/>
                <a:ext cx="1559075" cy="658275"/>
              </a:xfrm>
              <a:custGeom>
                <a:avLst/>
                <a:gdLst/>
                <a:ahLst/>
                <a:cxnLst/>
                <a:rect l="l" t="t" r="r" b="b"/>
                <a:pathLst>
                  <a:path w="62363" h="26331" extrusionOk="0">
                    <a:moveTo>
                      <a:pt x="40349" y="0"/>
                    </a:moveTo>
                    <a:cubicBezTo>
                      <a:pt x="40349" y="0"/>
                      <a:pt x="37313" y="6049"/>
                      <a:pt x="19783" y="7235"/>
                    </a:cubicBezTo>
                    <a:cubicBezTo>
                      <a:pt x="2277" y="8445"/>
                      <a:pt x="0" y="24979"/>
                      <a:pt x="0" y="24979"/>
                    </a:cubicBezTo>
                    <a:lnTo>
                      <a:pt x="48" y="25002"/>
                    </a:lnTo>
                    <a:lnTo>
                      <a:pt x="166" y="25002"/>
                    </a:lnTo>
                    <a:cubicBezTo>
                      <a:pt x="1376" y="25121"/>
                      <a:pt x="2538" y="25595"/>
                      <a:pt x="3511" y="26331"/>
                    </a:cubicBezTo>
                    <a:cubicBezTo>
                      <a:pt x="7896" y="20481"/>
                      <a:pt x="16258" y="18565"/>
                      <a:pt x="25331" y="18565"/>
                    </a:cubicBezTo>
                    <a:cubicBezTo>
                      <a:pt x="42563" y="18565"/>
                      <a:pt x="62362" y="25477"/>
                      <a:pt x="62362" y="25477"/>
                    </a:cubicBezTo>
                    <a:lnTo>
                      <a:pt x="403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0"/>
              <p:cNvSpPr/>
              <p:nvPr/>
            </p:nvSpPr>
            <p:spPr>
              <a:xfrm>
                <a:off x="4085350" y="5089200"/>
                <a:ext cx="388575" cy="46650"/>
              </a:xfrm>
              <a:custGeom>
                <a:avLst/>
                <a:gdLst/>
                <a:ahLst/>
                <a:cxnLst/>
                <a:rect l="l" t="t" r="r" b="b"/>
                <a:pathLst>
                  <a:path w="15543" h="1866" extrusionOk="0">
                    <a:moveTo>
                      <a:pt x="7135" y="1"/>
                    </a:moveTo>
                    <a:cubicBezTo>
                      <a:pt x="4774" y="1"/>
                      <a:pt x="2411" y="402"/>
                      <a:pt x="146" y="1203"/>
                    </a:cubicBezTo>
                    <a:cubicBezTo>
                      <a:pt x="0" y="1266"/>
                      <a:pt x="220" y="1401"/>
                      <a:pt x="356" y="1401"/>
                    </a:cubicBezTo>
                    <a:cubicBezTo>
                      <a:pt x="375" y="1401"/>
                      <a:pt x="393" y="1399"/>
                      <a:pt x="407" y="1393"/>
                    </a:cubicBezTo>
                    <a:cubicBezTo>
                      <a:pt x="2614" y="610"/>
                      <a:pt x="4921" y="221"/>
                      <a:pt x="7225" y="221"/>
                    </a:cubicBezTo>
                    <a:cubicBezTo>
                      <a:pt x="9947" y="221"/>
                      <a:pt x="12665" y="765"/>
                      <a:pt x="15209" y="1844"/>
                    </a:cubicBezTo>
                    <a:cubicBezTo>
                      <a:pt x="15244" y="1859"/>
                      <a:pt x="15282" y="1866"/>
                      <a:pt x="15317" y="1866"/>
                    </a:cubicBezTo>
                    <a:cubicBezTo>
                      <a:pt x="15446" y="1866"/>
                      <a:pt x="15543" y="1776"/>
                      <a:pt x="15375" y="1701"/>
                    </a:cubicBezTo>
                    <a:cubicBezTo>
                      <a:pt x="12746" y="568"/>
                      <a:pt x="9943" y="1"/>
                      <a:pt x="7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40"/>
              <p:cNvSpPr/>
              <p:nvPr/>
            </p:nvSpPr>
            <p:spPr>
              <a:xfrm>
                <a:off x="5089175" y="5251475"/>
                <a:ext cx="341250" cy="32850"/>
              </a:xfrm>
              <a:custGeom>
                <a:avLst/>
                <a:gdLst/>
                <a:ahLst/>
                <a:cxnLst/>
                <a:rect l="l" t="t" r="r" b="b"/>
                <a:pathLst>
                  <a:path w="13650" h="1314" extrusionOk="0">
                    <a:moveTo>
                      <a:pt x="135" y="1"/>
                    </a:moveTo>
                    <a:cubicBezTo>
                      <a:pt x="0" y="1"/>
                      <a:pt x="181" y="287"/>
                      <a:pt x="295" y="287"/>
                    </a:cubicBezTo>
                    <a:lnTo>
                      <a:pt x="295" y="310"/>
                    </a:lnTo>
                    <a:cubicBezTo>
                      <a:pt x="3463" y="824"/>
                      <a:pt x="6644" y="1313"/>
                      <a:pt x="9838" y="1313"/>
                    </a:cubicBezTo>
                    <a:cubicBezTo>
                      <a:pt x="11067" y="1313"/>
                      <a:pt x="12298" y="1241"/>
                      <a:pt x="13531" y="1070"/>
                    </a:cubicBezTo>
                    <a:cubicBezTo>
                      <a:pt x="13650" y="1046"/>
                      <a:pt x="13460" y="761"/>
                      <a:pt x="13317" y="761"/>
                    </a:cubicBezTo>
                    <a:cubicBezTo>
                      <a:pt x="12085" y="940"/>
                      <a:pt x="10854" y="1015"/>
                      <a:pt x="9625" y="1015"/>
                    </a:cubicBezTo>
                    <a:cubicBezTo>
                      <a:pt x="6455" y="1015"/>
                      <a:pt x="3298" y="515"/>
                      <a:pt x="152" y="2"/>
                    </a:cubicBezTo>
                    <a:cubicBezTo>
                      <a:pt x="146" y="1"/>
                      <a:pt x="141" y="1"/>
                      <a:pt x="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0" name="Google Shape;560;p40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0"/>
          <p:cNvSpPr/>
          <p:nvPr/>
        </p:nvSpPr>
        <p:spPr>
          <a:xfrm flipH="1">
            <a:off x="7688398" y="424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0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" name="Google Shape;563;p40"/>
          <p:cNvGrpSpPr/>
          <p:nvPr/>
        </p:nvGrpSpPr>
        <p:grpSpPr>
          <a:xfrm flipH="1">
            <a:off x="8095706" y="204185"/>
            <a:ext cx="876767" cy="1104755"/>
            <a:chOff x="11435300" y="1056650"/>
            <a:chExt cx="568775" cy="716675"/>
          </a:xfrm>
        </p:grpSpPr>
        <p:sp>
          <p:nvSpPr>
            <p:cNvPr id="564" name="Google Shape;564;p40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40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575" name="Google Shape;575;p40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40"/>
          <p:cNvGrpSpPr/>
          <p:nvPr/>
        </p:nvGrpSpPr>
        <p:grpSpPr>
          <a:xfrm rot="-2700000" flipH="1">
            <a:off x="304285" y="2164950"/>
            <a:ext cx="817896" cy="813580"/>
            <a:chOff x="10440625" y="1291025"/>
            <a:chExt cx="630000" cy="626675"/>
          </a:xfrm>
        </p:grpSpPr>
        <p:sp>
          <p:nvSpPr>
            <p:cNvPr id="583" name="Google Shape;583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TextBox 27">
            <a:extLst>
              <a:ext uri="{FF2B5EF4-FFF2-40B4-BE49-F238E27FC236}">
                <a16:creationId xmlns:a16="http://schemas.microsoft.com/office/drawing/2014/main" id="{C24CF7B9-520B-40D2-84C0-05AC26DC1138}"/>
              </a:ext>
            </a:extLst>
          </p:cNvPr>
          <p:cNvSpPr txBox="1"/>
          <p:nvPr/>
        </p:nvSpPr>
        <p:spPr>
          <a:xfrm>
            <a:off x="634014" y="1138376"/>
            <a:ext cx="7875971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C00000"/>
                </a:solidFill>
              </a:rPr>
              <a:t>BÀI 2: CHĂM HỌC, CHĂM LÀM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C00000"/>
                </a:solidFill>
              </a:rPr>
              <a:t>GÓC SÁNG TẠO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C00000"/>
                </a:solidFill>
              </a:rPr>
              <a:t>ĐỐ VUI – AI CHĂM, AI NGOAN?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1511E8-752E-D382-0034-9CA4776327BC}"/>
              </a:ext>
            </a:extLst>
          </p:cNvPr>
          <p:cNvSpPr txBox="1"/>
          <p:nvPr/>
        </p:nvSpPr>
        <p:spPr>
          <a:xfrm>
            <a:off x="2649511" y="442210"/>
            <a:ext cx="3844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KHỞI ĐỘNG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8312C-A9A5-024B-BFFE-42447F5B84C1}"/>
              </a:ext>
            </a:extLst>
          </p:cNvPr>
          <p:cNvSpPr txBox="1"/>
          <p:nvPr/>
        </p:nvSpPr>
        <p:spPr>
          <a:xfrm>
            <a:off x="783235" y="1176727"/>
            <a:ext cx="757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</a:rPr>
              <a:t>Mời các em lắng nghe một bài hát nói về tình bạn</a:t>
            </a:r>
          </a:p>
        </p:txBody>
      </p:sp>
      <p:pic>
        <p:nvPicPr>
          <p:cNvPr id="6" name="lynk-lee-ban-oi-audio">
            <a:hlinkClick r:id="" action="ppaction://media"/>
            <a:extLst>
              <a:ext uri="{FF2B5EF4-FFF2-40B4-BE49-F238E27FC236}">
                <a16:creationId xmlns:a16="http://schemas.microsoft.com/office/drawing/2014/main" id="{80018BB2-1B77-EDAB-3652-DE0974AB1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0548" y="1864714"/>
            <a:ext cx="5422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7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9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9"/>
          <p:cNvSpPr txBox="1">
            <a:spLocks noGrp="1"/>
          </p:cNvSpPr>
          <p:nvPr>
            <p:ph type="title"/>
          </p:nvPr>
        </p:nvSpPr>
        <p:spPr>
          <a:xfrm>
            <a:off x="2413166" y="455300"/>
            <a:ext cx="43176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rgbClr val="C00000"/>
                </a:solidFill>
                <a:latin typeface="+mn-lt"/>
              </a:rPr>
              <a:t>NỘI DUNG BÀI HỌC</a:t>
            </a:r>
            <a:endParaRPr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74" name="Google Shape;474;p39"/>
          <p:cNvSpPr txBox="1">
            <a:spLocks noGrp="1"/>
          </p:cNvSpPr>
          <p:nvPr>
            <p:ph type="title" idx="5"/>
          </p:nvPr>
        </p:nvSpPr>
        <p:spPr>
          <a:xfrm>
            <a:off x="2383037" y="1476751"/>
            <a:ext cx="770400" cy="6450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</a:rPr>
              <a:t>01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75" name="Google Shape;475;p39"/>
          <p:cNvSpPr txBox="1">
            <a:spLocks noGrp="1"/>
          </p:cNvSpPr>
          <p:nvPr>
            <p:ph type="title" idx="6"/>
          </p:nvPr>
        </p:nvSpPr>
        <p:spPr>
          <a:xfrm>
            <a:off x="2383022" y="3277081"/>
            <a:ext cx="770400" cy="6453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bg1"/>
                </a:solidFill>
                <a:latin typeface="+mn-lt"/>
              </a:rPr>
              <a:t>03</a:t>
            </a:r>
            <a:endParaRPr sz="2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76" name="Google Shape;476;p39"/>
          <p:cNvSpPr txBox="1">
            <a:spLocks noGrp="1"/>
          </p:cNvSpPr>
          <p:nvPr>
            <p:ph type="title" idx="7"/>
          </p:nvPr>
        </p:nvSpPr>
        <p:spPr>
          <a:xfrm>
            <a:off x="2383022" y="2376908"/>
            <a:ext cx="770400" cy="6453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</a:rPr>
              <a:t>02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78" name="Google Shape;478;p39"/>
          <p:cNvSpPr txBox="1">
            <a:spLocks noGrp="1"/>
          </p:cNvSpPr>
          <p:nvPr>
            <p:ph type="subTitle" idx="9"/>
          </p:nvPr>
        </p:nvSpPr>
        <p:spPr>
          <a:xfrm>
            <a:off x="3450889" y="1630586"/>
            <a:ext cx="455769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CHUẨN BỊ CÂU ĐỐ </a:t>
            </a: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79" name="Google Shape;479;p39"/>
          <p:cNvSpPr txBox="1">
            <a:spLocks noGrp="1"/>
          </p:cNvSpPr>
          <p:nvPr>
            <p:ph type="subTitle" idx="13"/>
          </p:nvPr>
        </p:nvSpPr>
        <p:spPr>
          <a:xfrm>
            <a:off x="3450927" y="2530764"/>
            <a:ext cx="455769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GẮN CÂU ĐỐ LÊN CÂY HOA </a:t>
            </a: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80" name="Google Shape;480;p39"/>
          <p:cNvSpPr txBox="1">
            <a:spLocks noGrp="1"/>
          </p:cNvSpPr>
          <p:nvPr>
            <p:ph type="subTitle" idx="14"/>
          </p:nvPr>
        </p:nvSpPr>
        <p:spPr>
          <a:xfrm>
            <a:off x="3450889" y="3391954"/>
            <a:ext cx="455769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HÁI HOA VÀ GIẢI CÂU ĐỐ</a:t>
            </a: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482" name="Google Shape;482;p39"/>
          <p:cNvGrpSpPr/>
          <p:nvPr/>
        </p:nvGrpSpPr>
        <p:grpSpPr>
          <a:xfrm>
            <a:off x="287640" y="3826152"/>
            <a:ext cx="851174" cy="920527"/>
            <a:chOff x="-3072100" y="1722825"/>
            <a:chExt cx="1906325" cy="2061650"/>
          </a:xfrm>
        </p:grpSpPr>
        <p:sp>
          <p:nvSpPr>
            <p:cNvPr id="483" name="Google Shape;483;p39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9"/>
          <p:cNvGrpSpPr/>
          <p:nvPr/>
        </p:nvGrpSpPr>
        <p:grpSpPr>
          <a:xfrm rot="2700000">
            <a:off x="7798534" y="1106569"/>
            <a:ext cx="870931" cy="584968"/>
            <a:chOff x="133625" y="4024950"/>
            <a:chExt cx="1244878" cy="836133"/>
          </a:xfrm>
        </p:grpSpPr>
        <p:sp>
          <p:nvSpPr>
            <p:cNvPr id="500" name="Google Shape;500;p39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39"/>
          <p:cNvGrpSpPr/>
          <p:nvPr/>
        </p:nvGrpSpPr>
        <p:grpSpPr>
          <a:xfrm>
            <a:off x="223178" y="2212678"/>
            <a:ext cx="609806" cy="572680"/>
            <a:chOff x="10900125" y="2923225"/>
            <a:chExt cx="484550" cy="455050"/>
          </a:xfrm>
        </p:grpSpPr>
        <p:sp>
          <p:nvSpPr>
            <p:cNvPr id="519" name="Google Shape;519;p39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6" name="Google Shape;526;p39"/>
          <p:cNvSpPr/>
          <p:nvPr/>
        </p:nvSpPr>
        <p:spPr>
          <a:xfrm rot="9405113" flipH="1">
            <a:off x="-303801" y="165347"/>
            <a:ext cx="1604001" cy="437796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9"/>
          <p:cNvSpPr/>
          <p:nvPr/>
        </p:nvSpPr>
        <p:spPr>
          <a:xfrm>
            <a:off x="8234000" y="37616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" grpId="0" animBg="1"/>
      <p:bldP spid="475" grpId="0" animBg="1"/>
      <p:bldP spid="476" grpId="0" animBg="1"/>
      <p:bldP spid="478" grpId="0" build="p"/>
      <p:bldP spid="479" grpId="0" build="p"/>
      <p:bldP spid="48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48"/>
          <p:cNvSpPr/>
          <p:nvPr/>
        </p:nvSpPr>
        <p:spPr>
          <a:xfrm>
            <a:off x="-1309225" y="23415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48"/>
          <p:cNvSpPr/>
          <p:nvPr/>
        </p:nvSpPr>
        <p:spPr>
          <a:xfrm rot="10800000">
            <a:off x="5560613" y="-271735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48"/>
          <p:cNvSpPr/>
          <p:nvPr/>
        </p:nvSpPr>
        <p:spPr>
          <a:xfrm flipH="1">
            <a:off x="740983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9" name="Google Shape;1029;p48"/>
          <p:cNvGrpSpPr/>
          <p:nvPr/>
        </p:nvGrpSpPr>
        <p:grpSpPr>
          <a:xfrm flipH="1">
            <a:off x="118550" y="201361"/>
            <a:ext cx="1356047" cy="813604"/>
            <a:chOff x="6798725" y="2381225"/>
            <a:chExt cx="560350" cy="336200"/>
          </a:xfrm>
        </p:grpSpPr>
        <p:sp>
          <p:nvSpPr>
            <p:cNvPr id="1030" name="Google Shape;1030;p48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8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2" name="Google Shape;1032;p48"/>
          <p:cNvSpPr/>
          <p:nvPr/>
        </p:nvSpPr>
        <p:spPr>
          <a:xfrm flipH="1">
            <a:off x="1627313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8"/>
          <p:cNvSpPr/>
          <p:nvPr/>
        </p:nvSpPr>
        <p:spPr>
          <a:xfrm>
            <a:off x="242101" y="1153925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4" name="Google Shape;1034;p48"/>
          <p:cNvGrpSpPr/>
          <p:nvPr/>
        </p:nvGrpSpPr>
        <p:grpSpPr>
          <a:xfrm>
            <a:off x="892177" y="3468977"/>
            <a:ext cx="851174" cy="920527"/>
            <a:chOff x="-3072100" y="1722825"/>
            <a:chExt cx="1906325" cy="2061650"/>
          </a:xfrm>
        </p:grpSpPr>
        <p:sp>
          <p:nvSpPr>
            <p:cNvPr id="1035" name="Google Shape;1035;p48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8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8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8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8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8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8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8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8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8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8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8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8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8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8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8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1" name="Google Shape;1051;p48"/>
          <p:cNvSpPr/>
          <p:nvPr/>
        </p:nvSpPr>
        <p:spPr>
          <a:xfrm>
            <a:off x="6914663" y="44814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2" name="Google Shape;1052;p48"/>
          <p:cNvGrpSpPr/>
          <p:nvPr/>
        </p:nvGrpSpPr>
        <p:grpSpPr>
          <a:xfrm>
            <a:off x="408341" y="2475853"/>
            <a:ext cx="609806" cy="572680"/>
            <a:chOff x="10900125" y="2923225"/>
            <a:chExt cx="484550" cy="455050"/>
          </a:xfrm>
        </p:grpSpPr>
        <p:sp>
          <p:nvSpPr>
            <p:cNvPr id="1053" name="Google Shape;1053;p48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8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8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8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8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8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8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0" name="Google Shape;1060;p48"/>
          <p:cNvSpPr/>
          <p:nvPr/>
        </p:nvSpPr>
        <p:spPr>
          <a:xfrm>
            <a:off x="1144476" y="2908550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48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2" name="Google Shape;1062;p48"/>
          <p:cNvGrpSpPr/>
          <p:nvPr/>
        </p:nvGrpSpPr>
        <p:grpSpPr>
          <a:xfrm>
            <a:off x="7473942" y="4265868"/>
            <a:ext cx="1416066" cy="572660"/>
            <a:chOff x="2174906" y="4114344"/>
            <a:chExt cx="2243450" cy="907400"/>
          </a:xfrm>
        </p:grpSpPr>
        <p:sp>
          <p:nvSpPr>
            <p:cNvPr id="1063" name="Google Shape;1063;p48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8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8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8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8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8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8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8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8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8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8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8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8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8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8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8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8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8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8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8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8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4" name="Google Shape;1084;p48"/>
          <p:cNvSpPr/>
          <p:nvPr/>
        </p:nvSpPr>
        <p:spPr>
          <a:xfrm flipH="1">
            <a:off x="7473951" y="3465112"/>
            <a:ext cx="293713" cy="373504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48"/>
          <p:cNvGrpSpPr/>
          <p:nvPr/>
        </p:nvGrpSpPr>
        <p:grpSpPr>
          <a:xfrm rot="2700000">
            <a:off x="7429162" y="680634"/>
            <a:ext cx="1282189" cy="861194"/>
            <a:chOff x="133625" y="4024950"/>
            <a:chExt cx="1244878" cy="836133"/>
          </a:xfrm>
        </p:grpSpPr>
        <p:sp>
          <p:nvSpPr>
            <p:cNvPr id="1086" name="Google Shape;1086;p48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8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8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8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8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8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8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8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8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8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8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8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8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8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8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8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8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4" name="Google Shape;1104;p48"/>
          <p:cNvSpPr/>
          <p:nvPr/>
        </p:nvSpPr>
        <p:spPr>
          <a:xfrm flipH="1">
            <a:off x="8358391" y="400051"/>
            <a:ext cx="144777" cy="18409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48"/>
          <p:cNvSpPr/>
          <p:nvPr/>
        </p:nvSpPr>
        <p:spPr>
          <a:xfrm flipH="1">
            <a:off x="7235652" y="1496892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6" name="Google Shape;1106;p48"/>
          <p:cNvGrpSpPr/>
          <p:nvPr/>
        </p:nvGrpSpPr>
        <p:grpSpPr>
          <a:xfrm rot="-2700000">
            <a:off x="7732617" y="2497152"/>
            <a:ext cx="898707" cy="766293"/>
            <a:chOff x="10024450" y="2274100"/>
            <a:chExt cx="762700" cy="650325"/>
          </a:xfrm>
        </p:grpSpPr>
        <p:sp>
          <p:nvSpPr>
            <p:cNvPr id="1107" name="Google Shape;1107;p48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8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8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8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8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8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8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597;p41">
            <a:extLst>
              <a:ext uri="{FF2B5EF4-FFF2-40B4-BE49-F238E27FC236}">
                <a16:creationId xmlns:a16="http://schemas.microsoft.com/office/drawing/2014/main" id="{DCA27B78-BC0B-4C84-BD8C-D44BCAF269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32475" y="2014668"/>
            <a:ext cx="4459500" cy="6252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rgbClr val="C00000"/>
                </a:solidFill>
                <a:latin typeface="+mn-lt"/>
              </a:rPr>
              <a:t>CHUẨN BỊ CÂU ĐỐ</a:t>
            </a:r>
            <a:endParaRPr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0" name="Google Shape;598;p41">
            <a:extLst>
              <a:ext uri="{FF2B5EF4-FFF2-40B4-BE49-F238E27FC236}">
                <a16:creationId xmlns:a16="http://schemas.microsoft.com/office/drawing/2014/main" id="{284DB377-8B9C-4ABA-9001-42063BEC838D}"/>
              </a:ext>
            </a:extLst>
          </p:cNvPr>
          <p:cNvSpPr txBox="1">
            <a:spLocks/>
          </p:cNvSpPr>
          <p:nvPr/>
        </p:nvSpPr>
        <p:spPr>
          <a:xfrm>
            <a:off x="2235277" y="1869230"/>
            <a:ext cx="940850" cy="769048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22860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Kumbh Sans"/>
              <a:buNone/>
              <a:defRPr sz="7000" b="1" i="0" u="none" strike="noStrike" cap="none">
                <a:solidFill>
                  <a:schemeClr val="lt2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6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6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6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6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6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6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6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6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" sz="3200" dirty="0">
                <a:latin typeface="+mj-lt"/>
              </a:rPr>
              <a:t>01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53C27B-9DE6-4699-9A58-1C4D364A1B15}"/>
              </a:ext>
            </a:extLst>
          </p:cNvPr>
          <p:cNvSpPr/>
          <p:nvPr/>
        </p:nvSpPr>
        <p:spPr>
          <a:xfrm>
            <a:off x="292171" y="1415612"/>
            <a:ext cx="3848028" cy="194989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/>
              <a:t>Em </a:t>
            </a:r>
            <a:r>
              <a:rPr lang="vi-VN" sz="1800" dirty="0" err="1"/>
              <a:t>hãy</a:t>
            </a:r>
            <a:r>
              <a:rPr lang="vi-VN" sz="1800" dirty="0"/>
              <a:t> </a:t>
            </a:r>
            <a:r>
              <a:rPr lang="vi-VN" sz="1800" dirty="0" err="1"/>
              <a:t>lựa</a:t>
            </a:r>
            <a:r>
              <a:rPr lang="vi-VN" sz="1800" dirty="0"/>
              <a:t> </a:t>
            </a:r>
            <a:r>
              <a:rPr lang="vi-VN" sz="1800" dirty="0" err="1"/>
              <a:t>chọn</a:t>
            </a:r>
            <a:r>
              <a:rPr lang="vi-VN" sz="1800" dirty="0"/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vi-VN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văn (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thơ, câu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câu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chăm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vi-VN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vi-VN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ô li.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330B774-D93B-4DE5-B445-552B5444437E}"/>
              </a:ext>
            </a:extLst>
          </p:cNvPr>
          <p:cNvSpPr/>
          <p:nvPr/>
        </p:nvSpPr>
        <p:spPr>
          <a:xfrm>
            <a:off x="135466" y="1066802"/>
            <a:ext cx="2510295" cy="45720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i="1" dirty="0" err="1"/>
              <a:t>Thảo</a:t>
            </a:r>
            <a:r>
              <a:rPr lang="vi-VN" sz="1800" b="1" i="1" dirty="0"/>
              <a:t> </a:t>
            </a:r>
            <a:r>
              <a:rPr lang="vi-VN" sz="1800" b="1" i="1" dirty="0" err="1"/>
              <a:t>luận</a:t>
            </a:r>
            <a:r>
              <a:rPr lang="vi-VN" sz="1800" b="1" i="1" dirty="0"/>
              <a:t> </a:t>
            </a:r>
            <a:r>
              <a:rPr lang="vi-VN" sz="1800" b="1" i="1" dirty="0" err="1"/>
              <a:t>nhóm</a:t>
            </a:r>
            <a:r>
              <a:rPr lang="vi-VN" sz="1800" b="1" i="1" dirty="0"/>
              <a:t> đôi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143ABF5F-A2F7-43AE-BCDB-FBCED9272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70544" y="3227258"/>
            <a:ext cx="1733259" cy="18877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231EFE-DB8C-4FBE-8F13-8E4D7D8B6070}"/>
              </a:ext>
            </a:extLst>
          </p:cNvPr>
          <p:cNvCxnSpPr>
            <a:stCxn id="6" idx="3"/>
          </p:cNvCxnSpPr>
          <p:nvPr/>
        </p:nvCxnSpPr>
        <p:spPr>
          <a:xfrm flipV="1">
            <a:off x="4140199" y="1295402"/>
            <a:ext cx="1151467" cy="10951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777A85-914A-4F3E-A3FA-DDE32EF9AF7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140199" y="2390557"/>
            <a:ext cx="1151467" cy="8902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823DAB3-0B6D-4F66-AB32-B741EB613EB7}"/>
              </a:ext>
            </a:extLst>
          </p:cNvPr>
          <p:cNvSpPr/>
          <p:nvPr/>
        </p:nvSpPr>
        <p:spPr>
          <a:xfrm>
            <a:off x="5401733" y="745066"/>
            <a:ext cx="3403600" cy="1511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600" b="1" dirty="0" err="1"/>
              <a:t>Đề</a:t>
            </a:r>
            <a:r>
              <a:rPr lang="vi-VN" sz="1600" b="1" dirty="0"/>
              <a:t> 1: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văn (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thơ)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chăm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chăm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giấu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tên).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ai?</a:t>
            </a:r>
            <a:r>
              <a:rPr lang="vi-VN" sz="1600" b="1" dirty="0"/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0CB803-C908-48C8-9ABA-9438A7466F70}"/>
              </a:ext>
            </a:extLst>
          </p:cNvPr>
          <p:cNvSpPr/>
          <p:nvPr/>
        </p:nvSpPr>
        <p:spPr>
          <a:xfrm>
            <a:off x="5401733" y="2946398"/>
            <a:ext cx="3403600" cy="15113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600" b="1" dirty="0" err="1"/>
              <a:t>Đề</a:t>
            </a:r>
            <a:r>
              <a:rPr lang="vi-VN" sz="1600" b="1" dirty="0"/>
              <a:t> 2: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văn (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thơ, câu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câu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chăm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giấu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tên).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vi-VN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16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oogle Shape;662;p42"/>
          <p:cNvGrpSpPr/>
          <p:nvPr/>
        </p:nvGrpSpPr>
        <p:grpSpPr>
          <a:xfrm rot="2974562">
            <a:off x="8137326" y="4143538"/>
            <a:ext cx="609967" cy="768524"/>
            <a:chOff x="11435300" y="1056650"/>
            <a:chExt cx="568775" cy="716675"/>
          </a:xfrm>
        </p:grpSpPr>
        <p:sp>
          <p:nvSpPr>
            <p:cNvPr id="663" name="Google Shape;663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BA248AFD-DCF3-4E31-92C2-5C91FB87D18C}"/>
              </a:ext>
            </a:extLst>
          </p:cNvPr>
          <p:cNvSpPr/>
          <p:nvPr/>
        </p:nvSpPr>
        <p:spPr>
          <a:xfrm>
            <a:off x="1215300" y="170240"/>
            <a:ext cx="6775152" cy="8297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 dirty="0" err="1"/>
              <a:t>Đề</a:t>
            </a:r>
            <a:r>
              <a:rPr lang="vi-VN" sz="1800" b="1" dirty="0"/>
              <a:t> 1: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văn (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thơ)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chăm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chăm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giấu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tên).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ai?</a:t>
            </a:r>
            <a:r>
              <a:rPr lang="vi-VN" sz="1800" b="1" dirty="0"/>
              <a:t>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9E0ABDE-5E73-4117-98FA-C63DAA5E91B4}"/>
              </a:ext>
            </a:extLst>
          </p:cNvPr>
          <p:cNvSpPr/>
          <p:nvPr/>
        </p:nvSpPr>
        <p:spPr>
          <a:xfrm>
            <a:off x="3234266" y="1269999"/>
            <a:ext cx="4868334" cy="2226734"/>
          </a:xfrm>
          <a:prstGeom prst="wedgeRoundRectCallout">
            <a:avLst>
              <a:gd name="adj1" fmla="val -77181"/>
              <a:gd name="adj2" fmla="val 34744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bím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tóc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đuôi sam, trông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thương. Trong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luôn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cô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rơi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ai?</a:t>
            </a:r>
            <a:endParaRPr lang="vi-VN" sz="1800" dirty="0"/>
          </a:p>
        </p:txBody>
      </p:sp>
      <p:pic>
        <p:nvPicPr>
          <p:cNvPr id="42" name="Picture 35">
            <a:extLst>
              <a:ext uri="{FF2B5EF4-FFF2-40B4-BE49-F238E27FC236}">
                <a16:creationId xmlns:a16="http://schemas.microsoft.com/office/drawing/2014/main" id="{5E1C4D0A-9654-4438-AC9D-C47A9B202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367" y="2362200"/>
            <a:ext cx="1717453" cy="278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oogle Shape;662;p42"/>
          <p:cNvGrpSpPr/>
          <p:nvPr/>
        </p:nvGrpSpPr>
        <p:grpSpPr>
          <a:xfrm rot="2974562">
            <a:off x="8137326" y="4143538"/>
            <a:ext cx="609967" cy="768524"/>
            <a:chOff x="11435300" y="1056650"/>
            <a:chExt cx="568775" cy="716675"/>
          </a:xfrm>
        </p:grpSpPr>
        <p:sp>
          <p:nvSpPr>
            <p:cNvPr id="663" name="Google Shape;663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9E0ABDE-5E73-4117-98FA-C63DAA5E91B4}"/>
              </a:ext>
            </a:extLst>
          </p:cNvPr>
          <p:cNvSpPr/>
          <p:nvPr/>
        </p:nvSpPr>
        <p:spPr>
          <a:xfrm>
            <a:off x="118535" y="1225549"/>
            <a:ext cx="5554132" cy="2692401"/>
          </a:xfrm>
          <a:prstGeom prst="wedgeRoundRectCallout">
            <a:avLst>
              <a:gd name="adj1" fmla="val 62507"/>
              <a:gd name="adj2" fmla="val 34157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 dirty="0" err="1"/>
              <a:t>Hãy</a:t>
            </a:r>
            <a:r>
              <a:rPr lang="vi-VN" sz="1800" b="1" dirty="0"/>
              <a:t> </a:t>
            </a:r>
            <a:r>
              <a:rPr lang="vi-VN" sz="1800" b="1" dirty="0" err="1"/>
              <a:t>điền</a:t>
            </a:r>
            <a:r>
              <a:rPr lang="vi-VN" sz="1800" b="1" dirty="0"/>
              <a:t> </a:t>
            </a:r>
            <a:r>
              <a:rPr lang="vi-VN" sz="1800" b="1" dirty="0" err="1"/>
              <a:t>các</a:t>
            </a:r>
            <a:r>
              <a:rPr lang="vi-VN" sz="1800" b="1" dirty="0"/>
              <a:t> </a:t>
            </a:r>
            <a:r>
              <a:rPr lang="vi-VN" sz="1800" b="1" dirty="0" err="1"/>
              <a:t>từ</a:t>
            </a:r>
            <a:r>
              <a:rPr lang="vi-VN" sz="1800" b="1" dirty="0"/>
              <a:t> </a:t>
            </a:r>
            <a:r>
              <a:rPr lang="vi-VN" sz="1800" b="1" dirty="0" err="1"/>
              <a:t>còn</a:t>
            </a:r>
            <a:r>
              <a:rPr lang="vi-VN" sz="1800" b="1" dirty="0"/>
              <a:t> </a:t>
            </a:r>
            <a:r>
              <a:rPr lang="vi-VN" sz="1800" b="1" dirty="0" err="1"/>
              <a:t>thiếu</a:t>
            </a:r>
            <a:r>
              <a:rPr lang="vi-VN" sz="1800" b="1" dirty="0"/>
              <a:t> trong câu </a:t>
            </a:r>
            <a:r>
              <a:rPr lang="vi-VN" sz="1800" b="1" dirty="0" err="1"/>
              <a:t>hát</a:t>
            </a:r>
            <a:r>
              <a:rPr lang="vi-VN" sz="1800" b="1" dirty="0"/>
              <a:t> </a:t>
            </a:r>
            <a:r>
              <a:rPr lang="vi-VN" sz="1800" b="1" dirty="0" err="1"/>
              <a:t>và</a:t>
            </a:r>
            <a:r>
              <a:rPr lang="vi-VN" sz="1800" b="1" dirty="0"/>
              <a:t> </a:t>
            </a:r>
            <a:r>
              <a:rPr lang="vi-VN" sz="1800" b="1" dirty="0" err="1"/>
              <a:t>hát</a:t>
            </a:r>
            <a:r>
              <a:rPr lang="vi-VN" sz="1800" b="1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1800" i="1" dirty="0" err="1"/>
              <a:t>Chị</a:t>
            </a:r>
            <a:r>
              <a:rPr lang="vi-VN" sz="1800" i="1" dirty="0"/>
              <a:t> … nâu </a:t>
            </a:r>
            <a:r>
              <a:rPr lang="vi-VN" sz="1800" i="1" dirty="0" err="1"/>
              <a:t>nâu</a:t>
            </a:r>
            <a:r>
              <a:rPr lang="vi-VN" sz="1800" i="1" dirty="0"/>
              <a:t> </a:t>
            </a:r>
            <a:r>
              <a:rPr lang="vi-VN" sz="1800" i="1" dirty="0" err="1"/>
              <a:t>nâu</a:t>
            </a:r>
            <a:r>
              <a:rPr lang="vi-VN" sz="1800" i="1" dirty="0"/>
              <a:t> </a:t>
            </a:r>
            <a:r>
              <a:rPr lang="vi-VN" sz="1800" i="1" dirty="0" err="1"/>
              <a:t>nâu</a:t>
            </a:r>
            <a:r>
              <a:rPr lang="vi-VN" sz="1800" i="1" dirty="0"/>
              <a:t>. </a:t>
            </a:r>
            <a:r>
              <a:rPr lang="vi-VN" sz="1800" i="1" dirty="0" err="1"/>
              <a:t>Chị</a:t>
            </a:r>
            <a:r>
              <a:rPr lang="vi-VN" sz="1800" i="1" dirty="0"/>
              <a:t> bay đi đâu, đi đâu. </a:t>
            </a:r>
            <a:r>
              <a:rPr lang="vi-VN" sz="1800" i="1" dirty="0" err="1"/>
              <a:t>Bác</a:t>
            </a:r>
            <a:r>
              <a:rPr lang="vi-VN" sz="1800" i="1" dirty="0"/>
              <a:t> </a:t>
            </a:r>
            <a:r>
              <a:rPr lang="vi-VN" sz="1800" i="1" dirty="0" err="1"/>
              <a:t>gà</a:t>
            </a:r>
            <a:r>
              <a:rPr lang="vi-VN" sz="1800" i="1" dirty="0"/>
              <a:t> </a:t>
            </a:r>
            <a:r>
              <a:rPr lang="vi-VN" sz="1800" i="1" dirty="0" err="1"/>
              <a:t>trống</a:t>
            </a:r>
            <a:r>
              <a:rPr lang="vi-VN" sz="1800" i="1" dirty="0"/>
              <a:t> </a:t>
            </a:r>
            <a:r>
              <a:rPr lang="vi-VN" sz="1800" i="1" dirty="0" err="1"/>
              <a:t>mới</a:t>
            </a:r>
            <a:r>
              <a:rPr lang="vi-VN" sz="1800" i="1" dirty="0"/>
              <a:t> </a:t>
            </a:r>
            <a:r>
              <a:rPr lang="vi-VN" sz="1800" i="1" dirty="0" err="1"/>
              <a:t>gáy</a:t>
            </a:r>
            <a:r>
              <a:rPr lang="vi-VN" sz="1800" i="1" dirty="0"/>
              <a:t>, ông </a:t>
            </a:r>
            <a:r>
              <a:rPr lang="vi-VN" sz="1800" i="1" dirty="0" err="1"/>
              <a:t>Mặt</a:t>
            </a:r>
            <a:r>
              <a:rPr lang="vi-VN" sz="1800" i="1" dirty="0"/>
              <a:t> </a:t>
            </a:r>
            <a:r>
              <a:rPr lang="vi-VN" sz="1800" i="1" dirty="0" err="1"/>
              <a:t>Trời</a:t>
            </a:r>
            <a:r>
              <a:rPr lang="vi-VN" sz="1800" i="1" dirty="0"/>
              <a:t> </a:t>
            </a:r>
            <a:r>
              <a:rPr lang="vi-VN" sz="1800" i="1" dirty="0" err="1"/>
              <a:t>mới</a:t>
            </a:r>
            <a:r>
              <a:rPr lang="vi-VN" sz="1800" i="1" dirty="0"/>
              <a:t> </a:t>
            </a:r>
            <a:r>
              <a:rPr lang="vi-VN" sz="1800" i="1" dirty="0" err="1"/>
              <a:t>dậy</a:t>
            </a:r>
            <a:r>
              <a:rPr lang="vi-VN" sz="1800" i="1" dirty="0"/>
              <a:t>. </a:t>
            </a:r>
            <a:r>
              <a:rPr lang="vi-VN" sz="1800" i="1" dirty="0" err="1"/>
              <a:t>Mà</a:t>
            </a:r>
            <a:r>
              <a:rPr lang="vi-VN" sz="1800" i="1" dirty="0"/>
              <a:t> trên </a:t>
            </a:r>
            <a:r>
              <a:rPr lang="vi-VN" sz="1800" i="1" dirty="0" err="1"/>
              <a:t>những</a:t>
            </a:r>
            <a:r>
              <a:rPr lang="vi-VN" sz="1800" i="1" dirty="0"/>
              <a:t> </a:t>
            </a:r>
            <a:r>
              <a:rPr lang="vi-VN" sz="1800" i="1" dirty="0" err="1"/>
              <a:t>cành</a:t>
            </a:r>
            <a:r>
              <a:rPr lang="vi-VN" sz="1800" i="1" dirty="0"/>
              <a:t> hoa, em </a:t>
            </a:r>
            <a:r>
              <a:rPr lang="vi-VN" sz="1800" i="1" dirty="0" err="1"/>
              <a:t>đã</a:t>
            </a:r>
            <a:r>
              <a:rPr lang="vi-VN" sz="1800" i="1" dirty="0"/>
              <a:t> </a:t>
            </a:r>
            <a:r>
              <a:rPr lang="vi-VN" sz="1800" i="1" dirty="0" err="1"/>
              <a:t>thấy</a:t>
            </a:r>
            <a:r>
              <a:rPr lang="vi-VN" sz="1800" i="1" dirty="0"/>
              <a:t> </a:t>
            </a:r>
            <a:r>
              <a:rPr lang="vi-VN" sz="1800" i="1" dirty="0" err="1"/>
              <a:t>chị</a:t>
            </a:r>
            <a:r>
              <a:rPr lang="vi-VN" sz="1800" i="1" dirty="0"/>
              <a:t> … </a:t>
            </a:r>
            <a:r>
              <a:rPr lang="vi-VN" sz="1800" i="1" dirty="0" err="1"/>
              <a:t>Bé</a:t>
            </a:r>
            <a:r>
              <a:rPr lang="vi-VN" sz="1800" i="1" dirty="0"/>
              <a:t> ngoan </a:t>
            </a:r>
            <a:r>
              <a:rPr lang="vi-VN" sz="1800" i="1" dirty="0" err="1"/>
              <a:t>của</a:t>
            </a:r>
            <a:r>
              <a:rPr lang="vi-VN" sz="1800" i="1" dirty="0"/>
              <a:t> </a:t>
            </a:r>
            <a:r>
              <a:rPr lang="vi-VN" sz="1800" i="1" dirty="0" err="1"/>
              <a:t>chị</a:t>
            </a:r>
            <a:r>
              <a:rPr lang="vi-VN" sz="1800" i="1" dirty="0"/>
              <a:t> ơi! Hôm nay </a:t>
            </a:r>
            <a:r>
              <a:rPr lang="vi-VN" sz="1800" i="1" dirty="0" err="1"/>
              <a:t>trời</a:t>
            </a:r>
            <a:r>
              <a:rPr lang="vi-VN" sz="1800" i="1" dirty="0"/>
              <a:t> </a:t>
            </a:r>
            <a:r>
              <a:rPr lang="vi-VN" sz="1800" i="1" dirty="0" err="1"/>
              <a:t>nắng</a:t>
            </a:r>
            <a:r>
              <a:rPr lang="vi-VN" sz="1800" i="1" dirty="0"/>
              <a:t> tươi, </a:t>
            </a:r>
            <a:r>
              <a:rPr lang="vi-VN" sz="1800" i="1" dirty="0" err="1"/>
              <a:t>chị</a:t>
            </a:r>
            <a:r>
              <a:rPr lang="vi-VN" sz="1800" i="1" dirty="0"/>
              <a:t> bay đi </a:t>
            </a:r>
            <a:r>
              <a:rPr lang="vi-VN" sz="1800" i="1" dirty="0" err="1"/>
              <a:t>tìm</a:t>
            </a:r>
            <a:r>
              <a:rPr lang="vi-VN" sz="1800" i="1" dirty="0"/>
              <a:t> …, </a:t>
            </a:r>
            <a:r>
              <a:rPr lang="vi-VN" sz="1800" i="1" dirty="0" err="1"/>
              <a:t>làm</a:t>
            </a:r>
            <a:r>
              <a:rPr lang="vi-VN" sz="1800" i="1" dirty="0"/>
              <a:t> </a:t>
            </a:r>
            <a:r>
              <a:rPr lang="vi-VN" sz="1800" i="1" dirty="0" err="1"/>
              <a:t>mật</a:t>
            </a:r>
            <a:r>
              <a:rPr lang="vi-VN" sz="1800" i="1" dirty="0"/>
              <a:t> … nuôi </a:t>
            </a:r>
            <a:r>
              <a:rPr lang="vi-VN" sz="1800" i="1" dirty="0" err="1"/>
              <a:t>đời</a:t>
            </a:r>
            <a:r>
              <a:rPr lang="vi-VN" sz="1800" i="1" dirty="0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6CE9A5-6BE1-43F6-A686-7DD0461A9B92}"/>
              </a:ext>
            </a:extLst>
          </p:cNvPr>
          <p:cNvSpPr/>
          <p:nvPr/>
        </p:nvSpPr>
        <p:spPr>
          <a:xfrm>
            <a:off x="1041400" y="134355"/>
            <a:ext cx="6910620" cy="947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 dirty="0" err="1"/>
              <a:t>Đề</a:t>
            </a:r>
            <a:r>
              <a:rPr lang="vi-VN" sz="1800" b="1" dirty="0"/>
              <a:t> 2: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văn (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thơ, câu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câu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chăm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giấu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tên).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1800" b="1" dirty="0"/>
              <a:t> 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984A13CA-4DD8-4A2E-AB73-A3A5F0C9FD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93932" y="2385198"/>
            <a:ext cx="3020039" cy="275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61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52"/>
          <p:cNvSpPr/>
          <p:nvPr/>
        </p:nvSpPr>
        <p:spPr>
          <a:xfrm>
            <a:off x="981438" y="4442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52"/>
          <p:cNvSpPr/>
          <p:nvPr/>
        </p:nvSpPr>
        <p:spPr>
          <a:xfrm>
            <a:off x="7463263" y="389015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52"/>
          <p:cNvSpPr/>
          <p:nvPr/>
        </p:nvSpPr>
        <p:spPr>
          <a:xfrm>
            <a:off x="0" y="0"/>
            <a:ext cx="2149537" cy="249599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2"/>
          <p:cNvSpPr/>
          <p:nvPr/>
        </p:nvSpPr>
        <p:spPr>
          <a:xfrm>
            <a:off x="7973813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52"/>
          <p:cNvSpPr/>
          <p:nvPr/>
        </p:nvSpPr>
        <p:spPr>
          <a:xfrm>
            <a:off x="801125" y="1790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52"/>
          <p:cNvSpPr/>
          <p:nvPr/>
        </p:nvSpPr>
        <p:spPr>
          <a:xfrm>
            <a:off x="317125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2"/>
          <p:cNvSpPr/>
          <p:nvPr/>
        </p:nvSpPr>
        <p:spPr>
          <a:xfrm>
            <a:off x="925300" y="259956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52"/>
          <p:cNvGrpSpPr/>
          <p:nvPr/>
        </p:nvGrpSpPr>
        <p:grpSpPr>
          <a:xfrm flipH="1">
            <a:off x="264867" y="3119825"/>
            <a:ext cx="1355987" cy="1844573"/>
            <a:chOff x="9898625" y="1841950"/>
            <a:chExt cx="2427040" cy="3301545"/>
          </a:xfrm>
        </p:grpSpPr>
        <p:sp>
          <p:nvSpPr>
            <p:cNvPr id="1318" name="Google Shape;1318;p52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52"/>
          <p:cNvGrpSpPr/>
          <p:nvPr/>
        </p:nvGrpSpPr>
        <p:grpSpPr>
          <a:xfrm rot="2700000">
            <a:off x="7663910" y="1738490"/>
            <a:ext cx="590488" cy="744033"/>
            <a:chOff x="11435300" y="1056650"/>
            <a:chExt cx="568775" cy="716675"/>
          </a:xfrm>
        </p:grpSpPr>
        <p:sp>
          <p:nvSpPr>
            <p:cNvPr id="1380" name="Google Shape;1380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52"/>
          <p:cNvGrpSpPr/>
          <p:nvPr/>
        </p:nvGrpSpPr>
        <p:grpSpPr>
          <a:xfrm rot="-2700000">
            <a:off x="618717" y="1352202"/>
            <a:ext cx="898707" cy="766293"/>
            <a:chOff x="10024450" y="2274100"/>
            <a:chExt cx="762700" cy="650325"/>
          </a:xfrm>
        </p:grpSpPr>
        <p:sp>
          <p:nvSpPr>
            <p:cNvPr id="1391" name="Google Shape;1391;p5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52"/>
          <p:cNvGrpSpPr/>
          <p:nvPr/>
        </p:nvGrpSpPr>
        <p:grpSpPr>
          <a:xfrm rot="-2700000" flipH="1">
            <a:off x="8057651" y="3254025"/>
            <a:ext cx="817896" cy="813580"/>
            <a:chOff x="10440625" y="1291025"/>
            <a:chExt cx="630000" cy="626675"/>
          </a:xfrm>
        </p:grpSpPr>
        <p:sp>
          <p:nvSpPr>
            <p:cNvPr id="1399" name="Google Shape;1399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52"/>
          <p:cNvGrpSpPr/>
          <p:nvPr/>
        </p:nvGrpSpPr>
        <p:grpSpPr>
          <a:xfrm rot="2700000">
            <a:off x="8093215" y="401293"/>
            <a:ext cx="870931" cy="584968"/>
            <a:chOff x="133625" y="4024950"/>
            <a:chExt cx="1244878" cy="836133"/>
          </a:xfrm>
        </p:grpSpPr>
        <p:sp>
          <p:nvSpPr>
            <p:cNvPr id="1410" name="Google Shape;1410;p52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476;p39">
            <a:extLst>
              <a:ext uri="{FF2B5EF4-FFF2-40B4-BE49-F238E27FC236}">
                <a16:creationId xmlns:a16="http://schemas.microsoft.com/office/drawing/2014/main" id="{617E5A77-AE26-470C-8FAD-DEB1BA092E0B}"/>
              </a:ext>
            </a:extLst>
          </p:cNvPr>
          <p:cNvSpPr txBox="1">
            <a:spLocks/>
          </p:cNvSpPr>
          <p:nvPr/>
        </p:nvSpPr>
        <p:spPr>
          <a:xfrm>
            <a:off x="2370535" y="2105199"/>
            <a:ext cx="787835" cy="6453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13715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 i="0" u="none" strike="noStrike" cap="none">
                <a:solidFill>
                  <a:schemeClr val="lt2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" sz="3200" dirty="0">
                <a:solidFill>
                  <a:schemeClr val="tx2"/>
                </a:solidFill>
                <a:latin typeface="+mn-lt"/>
              </a:rPr>
              <a:t>02</a:t>
            </a:r>
          </a:p>
        </p:txBody>
      </p:sp>
      <p:sp>
        <p:nvSpPr>
          <p:cNvPr id="127" name="Google Shape;479;p39">
            <a:extLst>
              <a:ext uri="{FF2B5EF4-FFF2-40B4-BE49-F238E27FC236}">
                <a16:creationId xmlns:a16="http://schemas.microsoft.com/office/drawing/2014/main" id="{6503563E-400B-45E1-A762-5CFD62078827}"/>
              </a:ext>
            </a:extLst>
          </p:cNvPr>
          <p:cNvSpPr txBox="1">
            <a:spLocks/>
          </p:cNvSpPr>
          <p:nvPr/>
        </p:nvSpPr>
        <p:spPr>
          <a:xfrm>
            <a:off x="3397127" y="2692302"/>
            <a:ext cx="4330216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vi-VN" sz="32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GẮN CÂU ĐỐ LÊN CÂY HOA </a:t>
            </a:r>
            <a:endParaRPr lang="vi-VN" sz="3200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/>
    </p:bldLst>
  </p:timing>
</p:sld>
</file>

<file path=ppt/theme/theme1.xml><?xml version="1.0" encoding="utf-8"?>
<a:theme xmlns:a="http://schemas.openxmlformats.org/drawingml/2006/main" name="Language Arts Subject for Middle School: Textual Genres by Slidesgo">
  <a:themeElements>
    <a:clrScheme name="Simple Light">
      <a:dk1>
        <a:srgbClr val="312F61"/>
      </a:dk1>
      <a:lt1>
        <a:srgbClr val="242424"/>
      </a:lt1>
      <a:dk2>
        <a:srgbClr val="FFE7E3"/>
      </a:dk2>
      <a:lt2>
        <a:srgbClr val="FFFFFF"/>
      </a:lt2>
      <a:accent1>
        <a:srgbClr val="FE8F86"/>
      </a:accent1>
      <a:accent2>
        <a:srgbClr val="FF564B"/>
      </a:accent2>
      <a:accent3>
        <a:srgbClr val="FBBC3F"/>
      </a:accent3>
      <a:accent4>
        <a:srgbClr val="EFA329"/>
      </a:accent4>
      <a:accent5>
        <a:srgbClr val="8DCED4"/>
      </a:accent5>
      <a:accent6>
        <a:srgbClr val="4DB3B5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731</Words>
  <Application>Microsoft Office PowerPoint</Application>
  <PresentationFormat>On-screen Show (16:9)</PresentationFormat>
  <Paragraphs>59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Anaheim</vt:lpstr>
      <vt:lpstr>Bebas Neue</vt:lpstr>
      <vt:lpstr>DM Sans</vt:lpstr>
      <vt:lpstr>Figtree Medium</vt:lpstr>
      <vt:lpstr>Kumbh Sans</vt:lpstr>
      <vt:lpstr>Kumbh Sans SemiBold</vt:lpstr>
      <vt:lpstr>Livvic Medium</vt:lpstr>
      <vt:lpstr>Times New Roman</vt:lpstr>
      <vt:lpstr>Language Arts Subject for Middle School: Textual Genres by Slidesgo</vt:lpstr>
      <vt:lpstr>CHÀO MỪNG CÁC EM ĐẾN VỚI BÀI HỌC HÔM NAY</vt:lpstr>
      <vt:lpstr>PowerPoint Presentation</vt:lpstr>
      <vt:lpstr>PowerPoint Presentation</vt:lpstr>
      <vt:lpstr>NỘI DUNG BÀI HỌC</vt:lpstr>
      <vt:lpstr>CHUẨN BỊ CÂU ĐỐ</vt:lpstr>
      <vt:lpstr>PowerPoint Presentation</vt:lpstr>
      <vt:lpstr>PowerPoint Presentation</vt:lpstr>
      <vt:lpstr>PowerPoint Presentation</vt:lpstr>
      <vt:lpstr>PowerPoint Presentation</vt:lpstr>
      <vt:lpstr>CHUẨN BỊ</vt:lpstr>
      <vt:lpstr>NHIỆM VỤ</vt:lpstr>
      <vt:lpstr>PowerPoint Presentation</vt:lpstr>
      <vt:lpstr>TRÒ CHƠI  HÁI HOA VÀ GIẢI CÂU ĐỐ</vt:lpstr>
      <vt:lpstr>CỦNG CỐ - DẶN DÒ</vt:lpstr>
      <vt:lpstr>PowerPoint Presentation</vt:lpstr>
      <vt:lpstr>PowerPoint Presentation</vt:lpstr>
      <vt:lpstr>PowerPoint Presentation</vt:lpstr>
      <vt:lpstr>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BÀI HỌC HÔM NAY</dc:title>
  <cp:lastModifiedBy>Thảo Đào</cp:lastModifiedBy>
  <cp:revision>23</cp:revision>
  <dcterms:modified xsi:type="dcterms:W3CDTF">2023-08-29T03:25:39Z</dcterms:modified>
</cp:coreProperties>
</file>