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87" r:id="rId4"/>
  </p:sldMasterIdLst>
  <p:notesMasterIdLst>
    <p:notesMasterId r:id="rId23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268" r:id="rId18"/>
    <p:sldId id="320" r:id="rId19"/>
    <p:sldId id="275" r:id="rId20"/>
    <p:sldId id="26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769E-FEFE-4EDA-9773-EC5A4203376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71DB-B5A4-4388-B47F-8E967D69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5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64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7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9FB0160-7DE3-3036-F8C9-4DAB232BFA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95388F-2DA4-E700-8E2F-2C6CD3DD9F01}"/>
              </a:ext>
            </a:extLst>
          </p:cNvPr>
          <p:cNvGrpSpPr/>
          <p:nvPr userDrawn="1"/>
        </p:nvGrpSpPr>
        <p:grpSpPr>
          <a:xfrm>
            <a:off x="-3849819" y="-145127"/>
            <a:ext cx="4483892" cy="3551915"/>
            <a:chOff x="-2605077" y="1347324"/>
            <a:chExt cx="3210124" cy="25999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24152F-B3CC-C6E1-504C-9010E714B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4A8A09E7-AE42-B5AF-8BA8-99214EFC46DB}"/>
                </a:ext>
              </a:extLst>
            </p:cNvPr>
            <p:cNvSpPr txBox="1"/>
            <p:nvPr userDrawn="1"/>
          </p:nvSpPr>
          <p:spPr>
            <a:xfrm>
              <a:off x="-2605077" y="1347324"/>
              <a:ext cx="288958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NHOM ZALO CD</a:t>
              </a: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C4D52FDD-5C74-6FF2-38EA-83CA80A47DFC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1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064EE63D-BE58-7659-F62B-303441207770}"/>
                </a:ext>
              </a:extLst>
            </p:cNvPr>
            <p:cNvSpPr txBox="1"/>
            <p:nvPr userDrawn="1"/>
          </p:nvSpPr>
          <p:spPr>
            <a:xfrm>
              <a:off x="-2284540" y="3541726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11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A9C019-1F95-B1C0-9A8A-B79D5B77B7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D71FD9-3396-900D-61AF-B04E83289E89}"/>
              </a:ext>
            </a:extLst>
          </p:cNvPr>
          <p:cNvGrpSpPr/>
          <p:nvPr userDrawn="1"/>
        </p:nvGrpSpPr>
        <p:grpSpPr>
          <a:xfrm>
            <a:off x="-3849819" y="-145127"/>
            <a:ext cx="4483892" cy="3551915"/>
            <a:chOff x="-2605077" y="1347324"/>
            <a:chExt cx="3210124" cy="25999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ACE1C5-7FF3-179A-D129-DF451C174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39BBF7D-1DA8-FAD4-FD2B-151078D663F9}"/>
                </a:ext>
              </a:extLst>
            </p:cNvPr>
            <p:cNvSpPr txBox="1"/>
            <p:nvPr userDrawn="1"/>
          </p:nvSpPr>
          <p:spPr>
            <a:xfrm>
              <a:off x="-2605077" y="1347324"/>
              <a:ext cx="288958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NHOM ZALO CD</a:t>
              </a: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A923A2A-9CB0-55F4-10C6-61961D4AECCD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1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648B731C-10FB-1CF2-066D-655F66AB52EF}"/>
                </a:ext>
              </a:extLst>
            </p:cNvPr>
            <p:cNvSpPr txBox="1"/>
            <p:nvPr userDrawn="1"/>
          </p:nvSpPr>
          <p:spPr>
            <a:xfrm>
              <a:off x="-2284540" y="3541726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5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6B81D9D-C1FA-5020-4604-DCC5C2783E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7E6270-D7FC-9E08-D2F3-2157642C1EF5}"/>
              </a:ext>
            </a:extLst>
          </p:cNvPr>
          <p:cNvGrpSpPr/>
          <p:nvPr userDrawn="1"/>
        </p:nvGrpSpPr>
        <p:grpSpPr>
          <a:xfrm>
            <a:off x="-3849819" y="-145127"/>
            <a:ext cx="4483892" cy="3551915"/>
            <a:chOff x="-2605077" y="1347324"/>
            <a:chExt cx="3210124" cy="25999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FA136F-1065-4DDC-BA08-9D1753716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78FAEEB8-77DA-0326-0BA0-C4FDFDB140F0}"/>
                </a:ext>
              </a:extLst>
            </p:cNvPr>
            <p:cNvSpPr txBox="1"/>
            <p:nvPr userDrawn="1"/>
          </p:nvSpPr>
          <p:spPr>
            <a:xfrm>
              <a:off x="-2605077" y="1347324"/>
              <a:ext cx="288958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NHOM ZALO CD</a:t>
              </a: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A271A4C5-3FD3-645B-2895-E3EBFB56CC02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1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931FD520-51CE-5DFD-03AA-ABFC6AC2EC8F}"/>
                </a:ext>
              </a:extLst>
            </p:cNvPr>
            <p:cNvSpPr txBox="1"/>
            <p:nvPr userDrawn="1"/>
          </p:nvSpPr>
          <p:spPr>
            <a:xfrm>
              <a:off x="-2284540" y="3541726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77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DDE2C0-91F4-E686-AA42-06DD834CB1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940C6F-BA00-0425-9AE9-8EEA1EF34C35}"/>
              </a:ext>
            </a:extLst>
          </p:cNvPr>
          <p:cNvGrpSpPr/>
          <p:nvPr userDrawn="1"/>
        </p:nvGrpSpPr>
        <p:grpSpPr>
          <a:xfrm>
            <a:off x="-3849819" y="-145127"/>
            <a:ext cx="4483892" cy="3551915"/>
            <a:chOff x="-2605077" y="1347324"/>
            <a:chExt cx="3210124" cy="25999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9FFC78-1652-B26D-06F0-560EAB4C2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A9E1F25-E69B-E338-B196-DC38D0A5B7BA}"/>
                </a:ext>
              </a:extLst>
            </p:cNvPr>
            <p:cNvSpPr txBox="1"/>
            <p:nvPr userDrawn="1"/>
          </p:nvSpPr>
          <p:spPr>
            <a:xfrm>
              <a:off x="-2605077" y="1347324"/>
              <a:ext cx="288958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NHOM ZALO CD</a:t>
              </a: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84E54B1-4EB2-96CA-6FE9-28670A5A767B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1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AFF3740C-EDC7-8E4A-6913-415B56857DCF}"/>
                </a:ext>
              </a:extLst>
            </p:cNvPr>
            <p:cNvSpPr txBox="1"/>
            <p:nvPr userDrawn="1"/>
          </p:nvSpPr>
          <p:spPr>
            <a:xfrm>
              <a:off x="-2284540" y="3541726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8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thấy số 214 261 742 gần với số 214 260 000 hơn số 214 270 000.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bạn Vân Anh đã làm tròn số đến hàng chục nghìn.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330 000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280 000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483785"/>
            <a:ext cx="487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6 720 000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6 700 000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6 800 000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7 000 000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</TotalTime>
  <Words>267</Words>
  <Application>Microsoft Office PowerPoint</Application>
  <PresentationFormat>Widescreen</PresentationFormat>
  <Paragraphs>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.VnStamp</vt:lpstr>
      <vt:lpstr>Arial</vt:lpstr>
      <vt:lpstr>Calibri</vt:lpstr>
      <vt:lpstr>Calibri Light</vt:lpstr>
      <vt:lpstr>Cambria</vt:lpstr>
      <vt:lpstr>Times New Roman</vt:lpstr>
      <vt:lpstr>UTM Futura Extra</vt:lpstr>
      <vt:lpstr>UVN Bo Quen</vt:lpstr>
      <vt:lpstr>1_Office 主题</vt:lpstr>
      <vt:lpstr>1_Office Theme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17</cp:revision>
  <dcterms:created xsi:type="dcterms:W3CDTF">2023-09-01T00:29:30Z</dcterms:created>
  <dcterms:modified xsi:type="dcterms:W3CDTF">2023-09-21T12:16:46Z</dcterms:modified>
  <cp:category>9Slide.vn</cp:category>
</cp:coreProperties>
</file>