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64" r:id="rId5"/>
    <p:sldId id="265" r:id="rId6"/>
    <p:sldId id="263" r:id="rId7"/>
    <p:sldId id="259" r:id="rId8"/>
    <p:sldId id="266" r:id="rId9"/>
    <p:sldId id="267" r:id="rId10"/>
    <p:sldId id="282" r:id="rId11"/>
    <p:sldId id="268" r:id="rId12"/>
    <p:sldId id="320" r:id="rId13"/>
    <p:sldId id="276" r:id="rId14"/>
    <p:sldId id="283" r:id="rId15"/>
    <p:sldId id="295" r:id="rId16"/>
    <p:sldId id="277" r:id="rId17"/>
    <p:sldId id="296" r:id="rId18"/>
    <p:sldId id="261" r:id="rId19"/>
    <p:sldId id="321" r:id="rId20"/>
    <p:sldId id="322" r:id="rId21"/>
    <p:sldId id="312" r:id="rId22"/>
    <p:sldId id="314" r:id="rId23"/>
    <p:sldId id="315" r:id="rId24"/>
    <p:sldId id="323" r:id="rId25"/>
    <p:sldId id="324" r:id="rId26"/>
    <p:sldId id="325" r:id="rId27"/>
    <p:sldId id="326" r:id="rId28"/>
    <p:sldId id="319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6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272A-A127-404A-B854-D051768EB685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80DEC-D59C-40D5-8D1C-8540D8F3C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35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8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32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3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40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8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078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088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68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664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43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13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6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450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165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3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98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20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78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88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20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39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09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25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0754FF-08A7-A643-9BC1-54130A05F0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95388F-2DA4-E700-8E2F-2C6CD3DD9F01}"/>
              </a:ext>
            </a:extLst>
          </p:cNvPr>
          <p:cNvGrpSpPr/>
          <p:nvPr userDrawn="1"/>
        </p:nvGrpSpPr>
        <p:grpSpPr>
          <a:xfrm>
            <a:off x="-4036167" y="-143313"/>
            <a:ext cx="4477428" cy="3572313"/>
            <a:chOff x="-2754417" y="1348651"/>
            <a:chExt cx="3205497" cy="26148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424152F-B3CC-C6E1-504C-9010E714B6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5" name="TextBox 8">
              <a:extLst>
                <a:ext uri="{FF2B5EF4-FFF2-40B4-BE49-F238E27FC236}">
                  <a16:creationId xmlns:a16="http://schemas.microsoft.com/office/drawing/2014/main" id="{4A8A09E7-AE42-B5AF-8BA8-99214EFC46DB}"/>
                </a:ext>
              </a:extLst>
            </p:cNvPr>
            <p:cNvSpPr txBox="1"/>
            <p:nvPr userDrawn="1"/>
          </p:nvSpPr>
          <p:spPr>
            <a:xfrm>
              <a:off x="-2130570" y="1348651"/>
              <a:ext cx="210286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 ZALO</a:t>
              </a: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C4D52FDD-5C74-6FF2-38EA-83CA80A47DFC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064EE63D-BE58-7659-F62B-303441207770}"/>
                </a:ext>
              </a:extLst>
            </p:cNvPr>
            <p:cNvSpPr txBox="1"/>
            <p:nvPr userDrawn="1"/>
          </p:nvSpPr>
          <p:spPr>
            <a:xfrm>
              <a:off x="-2754417" y="3557985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2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9A69A79-C656-D1E7-274C-206AF25071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ECDAC8C-7BB5-E5F4-59A7-CB334F32B4E8}"/>
              </a:ext>
            </a:extLst>
          </p:cNvPr>
          <p:cNvGrpSpPr/>
          <p:nvPr userDrawn="1"/>
        </p:nvGrpSpPr>
        <p:grpSpPr>
          <a:xfrm>
            <a:off x="-4036167" y="-143313"/>
            <a:ext cx="4477428" cy="3572313"/>
            <a:chOff x="-2754417" y="1348651"/>
            <a:chExt cx="3205497" cy="26148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E72557-1146-0985-A743-D5F6C216CB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A07AD047-26E2-FAE9-5983-0A69CD8E1A21}"/>
                </a:ext>
              </a:extLst>
            </p:cNvPr>
            <p:cNvSpPr txBox="1"/>
            <p:nvPr userDrawn="1"/>
          </p:nvSpPr>
          <p:spPr>
            <a:xfrm>
              <a:off x="-2130570" y="1348651"/>
              <a:ext cx="210286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 ZALO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7A8853A9-6BA5-27A3-94C0-5797DCD8C638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F3A8A91C-E6CB-A71D-CC2A-3CA59C340808}"/>
                </a:ext>
              </a:extLst>
            </p:cNvPr>
            <p:cNvSpPr txBox="1"/>
            <p:nvPr userDrawn="1"/>
          </p:nvSpPr>
          <p:spPr>
            <a:xfrm>
              <a:off x="-2754417" y="3557985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61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3218994-6316-0CC8-110D-DF567BDE69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2C9C645-1265-24A0-4FFD-80299D8452A4}"/>
              </a:ext>
            </a:extLst>
          </p:cNvPr>
          <p:cNvGrpSpPr/>
          <p:nvPr userDrawn="1"/>
        </p:nvGrpSpPr>
        <p:grpSpPr>
          <a:xfrm>
            <a:off x="-4036167" y="-143313"/>
            <a:ext cx="4477428" cy="3572313"/>
            <a:chOff x="-2754417" y="1348651"/>
            <a:chExt cx="3205497" cy="26148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9F5F6F-EFDC-DC24-7B12-F8D90699FB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14661" y="1618993"/>
              <a:ext cx="1949831" cy="1936338"/>
            </a:xfrm>
            <a:prstGeom prst="rect">
              <a:avLst/>
            </a:prstGeom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842931DC-CBBF-C933-18AA-A6CD7237CC52}"/>
                </a:ext>
              </a:extLst>
            </p:cNvPr>
            <p:cNvSpPr txBox="1"/>
            <p:nvPr userDrawn="1"/>
          </p:nvSpPr>
          <p:spPr>
            <a:xfrm>
              <a:off x="-2130570" y="1348651"/>
              <a:ext cx="2102867" cy="270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.VnStamp" panose="020B7200000000000000" pitchFamily="34" charset="0"/>
                </a:rPr>
                <a:t>         ZALO</a:t>
              </a:r>
            </a:p>
          </p:txBody>
        </p:sp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5EBD1CF0-EE35-EF39-535B-E5F3194D7438}"/>
                </a:ext>
              </a:extLst>
            </p:cNvPr>
            <p:cNvSpPr txBox="1"/>
            <p:nvPr userDrawn="1"/>
          </p:nvSpPr>
          <p:spPr>
            <a:xfrm>
              <a:off x="-1498751" y="3406554"/>
              <a:ext cx="1949831" cy="33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 dirty="0">
                  <a:solidFill>
                    <a:schemeClr val="accent1"/>
                  </a:solidFill>
                </a:rPr>
                <a:t>NGUỒN THẦY ĐÔNG VŨ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897F88C8-CADB-4DC5-3884-D291269C4D2C}"/>
                </a:ext>
              </a:extLst>
            </p:cNvPr>
            <p:cNvSpPr txBox="1"/>
            <p:nvPr userDrawn="1"/>
          </p:nvSpPr>
          <p:spPr>
            <a:xfrm>
              <a:off x="-2754417" y="3557985"/>
              <a:ext cx="2889587" cy="405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dirty="0">
                  <a:solidFill>
                    <a:srgbClr val="FF0000"/>
                  </a:solidFill>
                </a:rPr>
                <a:t>                 www.Hanhtranggiaovien.com</a:t>
              </a:r>
            </a:p>
            <a:p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96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10" Type="http://schemas.openxmlformats.org/officeDocument/2006/relationships/audio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9.png"/><Relationship Id="rId7" Type="http://schemas.microsoft.com/office/2007/relationships/hdphoto" Target="../media/hdphoto13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Relationship Id="rId2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1.png"/><Relationship Id="rId4" Type="http://schemas.openxmlformats.org/officeDocument/2006/relationships/image" Target="../media/image64.png"/><Relationship Id="rId9" Type="http://schemas.openxmlformats.org/officeDocument/2006/relationships/image" Target="../media/image5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3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70.png"/><Relationship Id="rId12" Type="http://schemas.openxmlformats.org/officeDocument/2006/relationships/image" Target="../media/image64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4.png"/><Relationship Id="rId5" Type="http://schemas.openxmlformats.org/officeDocument/2006/relationships/image" Target="../media/image29.png"/><Relationship Id="rId15" Type="http://schemas.microsoft.com/office/2007/relationships/hdphoto" Target="../media/hdphoto10.wdp"/><Relationship Id="rId10" Type="http://schemas.openxmlformats.org/officeDocument/2006/relationships/image" Target="../media/image73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72.png"/><Relationship Id="rId14" Type="http://schemas.openxmlformats.org/officeDocument/2006/relationships/image" Target="../media/image52.png"/><Relationship Id="rId2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809" y="4118949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6813A-77EB-0B2A-2132-A90F0280C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143" y="3083012"/>
            <a:ext cx="61209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F415191-631B-DE68-9E73-63856E34C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8E38F031-C09F-1F0F-9081-0CF1228084C8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975BE-D40B-D46F-67E4-CA2D5ED0554D}"/>
              </a:ext>
            </a:extLst>
          </p:cNvPr>
          <p:cNvSpPr txBox="1"/>
          <p:nvPr/>
        </p:nvSpPr>
        <p:spPr>
          <a:xfrm>
            <a:off x="1982653" y="1913733"/>
            <a:ext cx="7247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có</a:t>
            </a:r>
            <a:r>
              <a:rPr lang="en-US" sz="3200" b="1" dirty="0">
                <a:solidFill>
                  <a:prstClr val="black"/>
                </a:solidFill>
              </a:rPr>
              <a:t> 4 </a:t>
            </a:r>
            <a:r>
              <a:rPr lang="en-US" sz="3200" b="1" dirty="0" err="1">
                <a:solidFill>
                  <a:prstClr val="black"/>
                </a:solidFill>
              </a:rPr>
              <a:t>chữ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tùy</a:t>
            </a:r>
            <a:r>
              <a:rPr lang="en-US" sz="3200" b="1" dirty="0">
                <a:solidFill>
                  <a:prstClr val="black"/>
                </a:solidFill>
              </a:rPr>
              <a:t> ý, </a:t>
            </a:r>
            <a:r>
              <a:rPr lang="en-US" sz="3200" b="1" dirty="0" err="1">
                <a:solidFill>
                  <a:prstClr val="black"/>
                </a:solidFill>
              </a:rPr>
              <a:t>chỉ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chẵn</a:t>
            </a:r>
            <a:r>
              <a:rPr lang="en-US" sz="3200" b="1" dirty="0">
                <a:solidFill>
                  <a:prstClr val="black"/>
                </a:solidFill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lẻ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đúng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tiếp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tục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yêu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cầu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Cứ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thay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đến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tất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7DB56CAB-6A73-36DA-0B50-D97D50EA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98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671508" y="23759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376993" y="274023"/>
            <a:ext cx="9872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Em hãy chỉ đường giúp chú mèo tìm được cuộn len bị thất lạc bằng cách đi theo con đường ghi các số chẵn: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F7913-776B-A0C1-4D4A-0D6D639F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50" y="1400174"/>
            <a:ext cx="7691262" cy="51149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FB82-A018-95FC-7295-3608510C3B1E}"/>
              </a:ext>
            </a:extLst>
          </p:cNvPr>
          <p:cNvCxnSpPr/>
          <p:nvPr/>
        </p:nvCxnSpPr>
        <p:spPr>
          <a:xfrm>
            <a:off x="3638550" y="2381250"/>
            <a:ext cx="1019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884656-373D-ABCC-1E5F-5BB7445D0239}"/>
              </a:ext>
            </a:extLst>
          </p:cNvPr>
          <p:cNvCxnSpPr>
            <a:cxnSpLocks/>
          </p:cNvCxnSpPr>
          <p:nvPr/>
        </p:nvCxnSpPr>
        <p:spPr>
          <a:xfrm>
            <a:off x="4953000" y="2600325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88EEA7-FA30-52A9-EF9C-B323938F44C5}"/>
              </a:ext>
            </a:extLst>
          </p:cNvPr>
          <p:cNvCxnSpPr>
            <a:cxnSpLocks/>
          </p:cNvCxnSpPr>
          <p:nvPr/>
        </p:nvCxnSpPr>
        <p:spPr>
          <a:xfrm flipH="1">
            <a:off x="5181600" y="2895600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9D4AF93-D78C-A89C-FB6F-E990EC055E99}"/>
              </a:ext>
            </a:extLst>
          </p:cNvPr>
          <p:cNvGrpSpPr/>
          <p:nvPr/>
        </p:nvGrpSpPr>
        <p:grpSpPr>
          <a:xfrm>
            <a:off x="4905375" y="3076575"/>
            <a:ext cx="752475" cy="466725"/>
            <a:chOff x="4905375" y="3076575"/>
            <a:chExt cx="752475" cy="46672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CB758-7912-EF3A-E2C1-21079FF457E8}"/>
                </a:ext>
              </a:extLst>
            </p:cNvPr>
            <p:cNvCxnSpPr>
              <a:cxnSpLocks/>
            </p:cNvCxnSpPr>
            <p:nvPr/>
          </p:nvCxnSpPr>
          <p:spPr>
            <a:xfrm>
              <a:off x="5648325" y="3076575"/>
              <a:ext cx="0" cy="466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CD51727-E7E5-D934-AC7D-DB2D79AA7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5375" y="3543300"/>
              <a:ext cx="7524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87BB88-D780-4842-171C-3CB7533980A9}"/>
              </a:ext>
            </a:extLst>
          </p:cNvPr>
          <p:cNvCxnSpPr>
            <a:cxnSpLocks/>
          </p:cNvCxnSpPr>
          <p:nvPr/>
        </p:nvCxnSpPr>
        <p:spPr>
          <a:xfrm>
            <a:off x="4667250" y="3733800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A087AC-4098-9DFC-F17F-6926F2665610}"/>
              </a:ext>
            </a:extLst>
          </p:cNvPr>
          <p:cNvCxnSpPr>
            <a:cxnSpLocks/>
          </p:cNvCxnSpPr>
          <p:nvPr/>
        </p:nvCxnSpPr>
        <p:spPr>
          <a:xfrm flipH="1">
            <a:off x="4867275" y="4067175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1DD316F-9012-5AFA-FB1E-11AB6E8EA531}"/>
              </a:ext>
            </a:extLst>
          </p:cNvPr>
          <p:cNvCxnSpPr>
            <a:cxnSpLocks/>
          </p:cNvCxnSpPr>
          <p:nvPr/>
        </p:nvCxnSpPr>
        <p:spPr>
          <a:xfrm>
            <a:off x="5324475" y="4219575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EC6DA40-148E-2AC3-54B3-BED427225FA6}"/>
              </a:ext>
            </a:extLst>
          </p:cNvPr>
          <p:cNvCxnSpPr>
            <a:cxnSpLocks/>
          </p:cNvCxnSpPr>
          <p:nvPr/>
        </p:nvCxnSpPr>
        <p:spPr>
          <a:xfrm>
            <a:off x="5343525" y="4972050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C62583-0783-2579-2E03-B6AFB89742AA}"/>
              </a:ext>
            </a:extLst>
          </p:cNvPr>
          <p:cNvCxnSpPr>
            <a:cxnSpLocks/>
          </p:cNvCxnSpPr>
          <p:nvPr/>
        </p:nvCxnSpPr>
        <p:spPr>
          <a:xfrm flipH="1">
            <a:off x="5591175" y="5562600"/>
            <a:ext cx="428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2236A3-D8D6-49C0-D4B4-99F628E2BA96}"/>
              </a:ext>
            </a:extLst>
          </p:cNvPr>
          <p:cNvCxnSpPr>
            <a:cxnSpLocks/>
          </p:cNvCxnSpPr>
          <p:nvPr/>
        </p:nvCxnSpPr>
        <p:spPr>
          <a:xfrm flipH="1">
            <a:off x="6515100" y="5553075"/>
            <a:ext cx="171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6EF6ECD-E342-2758-BAC8-65E8B6D89070}"/>
              </a:ext>
            </a:extLst>
          </p:cNvPr>
          <p:cNvGrpSpPr/>
          <p:nvPr/>
        </p:nvGrpSpPr>
        <p:grpSpPr>
          <a:xfrm>
            <a:off x="7162800" y="5553075"/>
            <a:ext cx="781050" cy="342900"/>
            <a:chOff x="7162800" y="5553075"/>
            <a:chExt cx="781050" cy="3429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66D7AB7-CCE9-4958-A5E4-5CCC1AB1F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2800" y="5553075"/>
              <a:ext cx="7810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37BD22-3359-07A8-8A02-C577FBD26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4800" y="5553075"/>
              <a:ext cx="0" cy="342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ACD6A33-68C0-4D9F-136E-8E193F079E10}"/>
              </a:ext>
            </a:extLst>
          </p:cNvPr>
          <p:cNvCxnSpPr>
            <a:cxnSpLocks/>
          </p:cNvCxnSpPr>
          <p:nvPr/>
        </p:nvCxnSpPr>
        <p:spPr>
          <a:xfrm flipH="1">
            <a:off x="7058025" y="6115050"/>
            <a:ext cx="600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48148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38200" y="542092"/>
            <a:ext cx="782290" cy="707885"/>
            <a:chOff x="759165" y="692453"/>
            <a:chExt cx="609487" cy="5781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44869" y="692453"/>
              <a:ext cx="523783" cy="57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63340" y="298873"/>
            <a:ext cx="914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lvl="0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Bảng dưới đây cho biết thông tin về dân số của một số tỉnh, thành phố ở nước ta năm 2020: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33" y="1914525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57200" y="1876425"/>
            <a:ext cx="5791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đọc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theo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thứ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tự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tăng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dần</a:t>
            </a:r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marL="514350" indent="-514350" algn="just" latinLnBrk="0">
              <a:buAutoNum type="alphaLcParenR"/>
            </a:pPr>
            <a:endParaRPr lang="en-US" sz="2800" b="1" dirty="0">
              <a:solidFill>
                <a:srgbClr val="002060"/>
              </a:solidFill>
            </a:endParaRPr>
          </a:p>
          <a:p>
            <a:pPr algn="just" latinLnBrk="0"/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58" y="304800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952500" y="4010025"/>
            <a:ext cx="1095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9C4A58-C7CC-C320-5F0B-CCF8FB2C9CBB}"/>
              </a:ext>
            </a:extLst>
          </p:cNvPr>
          <p:cNvSpPr/>
          <p:nvPr/>
        </p:nvSpPr>
        <p:spPr>
          <a:xfrm>
            <a:off x="990600" y="4914900"/>
            <a:ext cx="19621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1 169 500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4F8DE-3C65-9E02-67D3-22559A6A95C7}"/>
              </a:ext>
            </a:extLst>
          </p:cNvPr>
          <p:cNvSpPr/>
          <p:nvPr/>
        </p:nvSpPr>
        <p:spPr>
          <a:xfrm>
            <a:off x="3343275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1 337 000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238C6-77AA-7D3B-94E9-AA7C646CD4E9}"/>
              </a:ext>
            </a:extLst>
          </p:cNvPr>
          <p:cNvSpPr/>
          <p:nvPr/>
        </p:nvSpPr>
        <p:spPr>
          <a:xfrm>
            <a:off x="6038850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1 870 000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8E06DB-D21B-243E-7DAB-1FBF93B366A4}"/>
              </a:ext>
            </a:extLst>
          </p:cNvPr>
          <p:cNvSpPr/>
          <p:nvPr/>
        </p:nvSpPr>
        <p:spPr>
          <a:xfrm>
            <a:off x="8648699" y="4876800"/>
            <a:ext cx="2543175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2 580 000</a:t>
            </a:r>
          </a:p>
        </p:txBody>
      </p:sp>
    </p:spTree>
    <p:extLst>
      <p:ext uri="{BB962C8B-B14F-4D97-AF65-F5344CB8AC3E}">
        <p14:creationId xmlns:p14="http://schemas.microsoft.com/office/powerpoint/2010/main" val="1834040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4" y="304801"/>
            <a:ext cx="4600575" cy="29524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85776" y="3286125"/>
            <a:ext cx="1138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4FE766C-7655-62CE-FB1F-F34EFAFD6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4365"/>
              </p:ext>
            </p:extLst>
          </p:nvPr>
        </p:nvGraphicFramePr>
        <p:xfrm>
          <a:off x="1714500" y="3979861"/>
          <a:ext cx="9420225" cy="240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8120">
                  <a:extLst>
                    <a:ext uri="{9D8B030D-6E8A-4147-A177-3AD203B41FA5}">
                      <a16:colId xmlns:a16="http://schemas.microsoft.com/office/drawing/2014/main" val="550291020"/>
                    </a:ext>
                  </a:extLst>
                </a:gridCol>
                <a:gridCol w="2730652">
                  <a:extLst>
                    <a:ext uri="{9D8B030D-6E8A-4147-A177-3AD203B41FA5}">
                      <a16:colId xmlns:a16="http://schemas.microsoft.com/office/drawing/2014/main" val="2775438472"/>
                    </a:ext>
                  </a:extLst>
                </a:gridCol>
                <a:gridCol w="3201453">
                  <a:extLst>
                    <a:ext uri="{9D8B030D-6E8A-4147-A177-3AD203B41FA5}">
                      <a16:colId xmlns:a16="http://schemas.microsoft.com/office/drawing/2014/main" val="106252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Tỉnh thành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dân (người)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57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 Nẵng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1 169 500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8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Quảng Ninh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1 3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</a:t>
                      </a: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2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 Bình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1 870 200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09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Dương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2 580 600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0358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62290EA-FA1F-032B-A71A-9C4416BA3E18}"/>
              </a:ext>
            </a:extLst>
          </p:cNvPr>
          <p:cNvSpPr txBox="1"/>
          <p:nvPr/>
        </p:nvSpPr>
        <p:spPr>
          <a:xfrm>
            <a:off x="8810625" y="44291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A0867-3574-9BA9-135A-B4D70C3DA6B1}"/>
              </a:ext>
            </a:extLst>
          </p:cNvPr>
          <p:cNvSpPr txBox="1"/>
          <p:nvPr/>
        </p:nvSpPr>
        <p:spPr>
          <a:xfrm>
            <a:off x="8848725" y="49625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7C431-84D3-5A81-71DA-A1B74E2DDFA5}"/>
              </a:ext>
            </a:extLst>
          </p:cNvPr>
          <p:cNvSpPr txBox="1"/>
          <p:nvPr/>
        </p:nvSpPr>
        <p:spPr>
          <a:xfrm>
            <a:off x="8839200" y="541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18E4B-8E5D-FDC0-D059-EE0B3CA0ADA1}"/>
              </a:ext>
            </a:extLst>
          </p:cNvPr>
          <p:cNvSpPr txBox="1"/>
          <p:nvPr/>
        </p:nvSpPr>
        <p:spPr>
          <a:xfrm>
            <a:off x="8867775" y="585787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2 600 000</a:t>
            </a:r>
          </a:p>
        </p:txBody>
      </p:sp>
    </p:spTree>
    <p:extLst>
      <p:ext uri="{BB962C8B-B14F-4D97-AF65-F5344CB8AC3E}">
        <p14:creationId xmlns:p14="http://schemas.microsoft.com/office/powerpoint/2010/main" val="992939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81150" y="594148"/>
            <a:ext cx="10134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A5FE0-C298-B2CC-911D-82CFD1C9C2EF}"/>
              </a:ext>
            </a:extLst>
          </p:cNvPr>
          <p:cNvSpPr txBox="1"/>
          <p:nvPr/>
        </p:nvSpPr>
        <p:spPr>
          <a:xfrm>
            <a:off x="2057400" y="2009775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xe máy có giá khoảng 40 triệu đồng.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nda Lead tại Đông Nam Á có bản nâng cấp, giá tương đương Việt Nam">
            <a:extLst>
              <a:ext uri="{FF2B5EF4-FFF2-40B4-BE49-F238E27FC236}">
                <a16:creationId xmlns:a16="http://schemas.microsoft.com/office/drawing/2014/main" id="{DCD636B8-2039-A85A-C17E-60577BF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96469"/>
            <a:ext cx="6448425" cy="43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0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ti vi có giá khoảng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triệu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FE60C-8639-EE67-2157-E27C717F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738" y="981076"/>
            <a:ext cx="638281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 bảng con có giá khoảng 15 000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ảng con học sinh BAVICO kích thước 22x32cm - SIEU THI VIEN THONG">
            <a:extLst>
              <a:ext uri="{FF2B5EF4-FFF2-40B4-BE49-F238E27FC236}">
                <a16:creationId xmlns:a16="http://schemas.microsoft.com/office/drawing/2014/main" id="{6BF666D3-70C3-05EA-E327-950DB2D9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752474"/>
            <a:ext cx="679665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9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3048000" y="4892752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 phấn có giá khoảng 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98D12-4920-FF26-1275-9D2769D8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4" y="923925"/>
            <a:ext cx="5114925" cy="37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0070C0"/>
                </a:solidFill>
              </a:rPr>
              <a:t>Viết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một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bốn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chữ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bạn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chẵn</a:t>
            </a:r>
            <a:r>
              <a:rPr lang="en-US" sz="4000" dirty="0">
                <a:solidFill>
                  <a:srgbClr val="0070C0"/>
                </a:solidFill>
              </a:rPr>
              <a:t> hay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lẻ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801A5-8024-26E2-D7AB-82376A53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49" y="2163615"/>
            <a:ext cx="7400925" cy="41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51</TotalTime>
  <Words>562</Words>
  <Application>Microsoft Office PowerPoint</Application>
  <PresentationFormat>Widescreen</PresentationFormat>
  <Paragraphs>79</Paragraphs>
  <Slides>28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.VnStamp</vt:lpstr>
      <vt:lpstr>Arial</vt:lpstr>
      <vt:lpstr>Calibri</vt:lpstr>
      <vt:lpstr>Calibri Light</vt:lpstr>
      <vt:lpstr>Cambria</vt:lpstr>
      <vt:lpstr>iCiel Crocante</vt:lpstr>
      <vt:lpstr>Times New Roman</vt:lpstr>
      <vt:lpstr>UTM Avo</vt:lpstr>
      <vt:lpstr>UTM Duepuntozero</vt:lpstr>
      <vt:lpstr>UTM Showcard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26</cp:revision>
  <dcterms:created xsi:type="dcterms:W3CDTF">2023-09-01T11:15:03Z</dcterms:created>
  <dcterms:modified xsi:type="dcterms:W3CDTF">2023-09-21T12:15:28Z</dcterms:modified>
  <cp:category>9Slide.vn</cp:category>
</cp:coreProperties>
</file>