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2.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30" r:id="rId2"/>
    <p:sldMasterId id="2147483742" r:id="rId3"/>
  </p:sldMasterIdLst>
  <p:notesMasterIdLst>
    <p:notesMasterId r:id="rId26"/>
  </p:notesMasterIdLst>
  <p:sldIdLst>
    <p:sldId id="362" r:id="rId4"/>
    <p:sldId id="355" r:id="rId5"/>
    <p:sldId id="349" r:id="rId6"/>
    <p:sldId id="350" r:id="rId7"/>
    <p:sldId id="357" r:id="rId8"/>
    <p:sldId id="358" r:id="rId9"/>
    <p:sldId id="359" r:id="rId10"/>
    <p:sldId id="360" r:id="rId11"/>
    <p:sldId id="257" r:id="rId12"/>
    <p:sldId id="371" r:id="rId13"/>
    <p:sldId id="365" r:id="rId14"/>
    <p:sldId id="372" r:id="rId15"/>
    <p:sldId id="342" r:id="rId16"/>
    <p:sldId id="343" r:id="rId17"/>
    <p:sldId id="364" r:id="rId18"/>
    <p:sldId id="361" r:id="rId19"/>
    <p:sldId id="344" r:id="rId20"/>
    <p:sldId id="366" r:id="rId21"/>
    <p:sldId id="373" r:id="rId22"/>
    <p:sldId id="374" r:id="rId23"/>
    <p:sldId id="375" r:id="rId24"/>
    <p:sldId id="264"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6187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0" d="100"/>
          <a:sy n="70" d="100"/>
        </p:scale>
        <p:origin x="143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BB0D87-C9DF-4DC5-8163-14A46C8E4E5C}" type="datetimeFigureOut">
              <a:rPr lang="en-US" smtClean="0"/>
              <a:t>9/21/2023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E853C0-FB2E-4D7C-AAD3-7DC6B5412CF3}" type="slidenum">
              <a:rPr lang="en-US" smtClean="0"/>
              <a:t>‹#›</a:t>
            </a:fld>
            <a:endParaRPr lang="en-US"/>
          </a:p>
        </p:txBody>
      </p:sp>
    </p:spTree>
    <p:extLst>
      <p:ext uri="{BB962C8B-B14F-4D97-AF65-F5344CB8AC3E}">
        <p14:creationId xmlns:p14="http://schemas.microsoft.com/office/powerpoint/2010/main" val="9391280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283293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497684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59392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89149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345688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423578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E46BF6-07F3-486D-8A7F-CEA5D6E468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22875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E46BF6-07F3-486D-8A7F-CEA5D6E468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24265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155210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229808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358084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546785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2023/9/21</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867719080"/>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19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2023/9/21</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567758961"/>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18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2023/9/21</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35066948"/>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17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2023/9/21</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292478484"/>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6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2023/9/21</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047063928"/>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15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2023/9/21</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039497593"/>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14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2023/9/21</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35824874"/>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13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2023/9/21</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13759204"/>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12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2023/9/21</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317246142"/>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11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2023/9/21</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927539977"/>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10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2023/9/21</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972436818"/>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7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2023/9/21</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237076831"/>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9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2023/9/21</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102898460"/>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8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2023/9/21</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434873456"/>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7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2023/9/21</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155284640"/>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6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2023/9/21</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737072563"/>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5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2023/9/21</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83812705"/>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4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2023/9/21</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92759016"/>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2023/9/21</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911561109"/>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2023/9/21</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846067156"/>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2023/9/21</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781847665"/>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2023/9/21</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872486766"/>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6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2023/9/21</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514618255"/>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2023/9/21</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91198705"/>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2023/9/21</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62871521"/>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2023/9/21</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660205920"/>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2023/9/21</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635732728"/>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2023/9/21</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802869057"/>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3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2023/9/21</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67405759"/>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3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2023/9/21</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176008970"/>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2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2023/9/21</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559437543"/>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2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2023/9/21</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071335401"/>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2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2023/9/21</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230301576"/>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25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2023/9/21</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57184696"/>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2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2023/9/21</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2971774"/>
      </p:ext>
    </p:extLst>
  </p:cSld>
  <p:clrMapOvr>
    <a:masterClrMapping/>
  </p:clrMapOvr>
  <p:transition spd="slow">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2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2023/9/21</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244415804"/>
      </p:ext>
    </p:extLst>
  </p:cSld>
  <p:clrMapOvr>
    <a:masterClrMapping/>
  </p:clrMapOvr>
  <p:transition spd="slow">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2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2023/9/21</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10807441"/>
      </p:ext>
    </p:extLst>
  </p:cSld>
  <p:clrMapOvr>
    <a:masterClrMapping/>
  </p:clrMapOvr>
  <p:transition spd="slow">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2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2023/9/21</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71574841"/>
      </p:ext>
    </p:extLst>
  </p:cSld>
  <p:clrMapOvr>
    <a:masterClrMapping/>
  </p:clrMapOvr>
  <p:transition spd="slow">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2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2023/9/21</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059015673"/>
      </p:ext>
    </p:extLst>
  </p:cSld>
  <p:clrMapOvr>
    <a:masterClrMapping/>
  </p:clrMapOvr>
  <p:transition spd="slow">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2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2023/9/21</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680133750"/>
      </p:ext>
    </p:extLst>
  </p:cSld>
  <p:clrMapOvr>
    <a:masterClrMapping/>
  </p:clrMapOvr>
  <p:transition spd="slow">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2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2023/9/21</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45837393"/>
      </p:ext>
    </p:extLst>
  </p:cSld>
  <p:clrMapOvr>
    <a:masterClrMapping/>
  </p:clrMapOvr>
  <p:transition spd="slow">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1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2023/9/21</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989051273"/>
      </p:ext>
    </p:extLst>
  </p:cSld>
  <p:clrMapOvr>
    <a:masterClrMapping/>
  </p:clrMapOvr>
  <p:transition spd="slow">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1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2023/9/21</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11038382"/>
      </p:ext>
    </p:extLst>
  </p:cSld>
  <p:clrMapOvr>
    <a:masterClrMapping/>
  </p:clrMapOvr>
  <p:transition spd="slow">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2023/9/21</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381668723"/>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24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2023/9/21</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075490410"/>
      </p:ext>
    </p:extLst>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2023/9/21</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093264465"/>
      </p:ext>
    </p:extLst>
  </p:cSld>
  <p:clrMapOvr>
    <a:masterClrMapping/>
  </p:clrMapOvr>
  <p:transition spd="slow">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2023/9/21</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375804483"/>
      </p:ext>
    </p:extLst>
  </p:cSld>
  <p:clrMapOvr>
    <a:masterClrMapping/>
  </p:clrMapOvr>
  <p:transition spd="slow">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2023/9/21</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182687674"/>
      </p:ext>
    </p:extLst>
  </p:cSld>
  <p:clrMapOvr>
    <a:masterClrMapping/>
  </p:clrMapOvr>
  <p:transition spd="slow">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2023/9/21</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107855566"/>
      </p:ext>
    </p:extLst>
  </p:cSld>
  <p:clrMapOvr>
    <a:masterClrMapping/>
  </p:clrMapOvr>
  <p:transition spd="slow">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2023/9/21</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301614552"/>
      </p:ext>
    </p:extLst>
  </p:cSld>
  <p:clrMapOvr>
    <a:masterClrMapping/>
  </p:clrMapOvr>
  <p:transition spd="slow">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2023/9/21</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346652847"/>
      </p:ext>
    </p:extLst>
  </p:cSld>
  <p:clrMapOvr>
    <a:masterClrMapping/>
  </p:clrMapOvr>
  <p:transition spd="slow">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2023/9/21</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169972789"/>
      </p:ext>
    </p:extLst>
  </p:cSld>
  <p:clrMapOvr>
    <a:masterClrMapping/>
  </p:clrMapOvr>
  <p:transition spd="slow">
    <p:push dir="u"/>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2023/9/21</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536996597"/>
      </p:ext>
    </p:extLst>
  </p:cSld>
  <p:clrMapOvr>
    <a:masterClrMapping/>
  </p:clrMapOvr>
  <p:transition spd="slow">
    <p:push dir="u"/>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2023/9/21</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971730013"/>
      </p:ext>
    </p:extLst>
  </p:cSld>
  <p:clrMapOvr>
    <a:masterClrMapping/>
  </p:clrMapOvr>
  <p:transition spd="slow">
    <p:push dir="u"/>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2023/9/21</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719589755"/>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23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2023/9/21</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50584423"/>
      </p:ext>
    </p:extLst>
  </p:cSld>
  <p:clrMapOvr>
    <a:masterClrMapping/>
  </p:clrMapOvr>
  <p:transition spd="slow">
    <p:push dir="u"/>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2023/9/21</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366066216"/>
      </p:ext>
    </p:extLst>
  </p:cSld>
  <p:clrMapOvr>
    <a:masterClrMapping/>
  </p:clrMapOvr>
  <p:transition spd="slow">
    <p:push dir="u"/>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2023/9/21</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675512878"/>
      </p:ext>
    </p:extLst>
  </p:cSld>
  <p:clrMapOvr>
    <a:masterClrMapping/>
  </p:clrMapOvr>
  <p:transition spd="slow">
    <p:push dir="u"/>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2023/9/21</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34672024"/>
      </p:ext>
    </p:extLst>
  </p:cSld>
  <p:clrMapOvr>
    <a:masterClrMapping/>
  </p:clrMapOvr>
  <p:transition spd="slow">
    <p:push dir="u"/>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2023/9/21</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69641709"/>
      </p:ext>
    </p:extLst>
  </p:cSld>
  <p:clrMapOvr>
    <a:masterClrMapping/>
  </p:clrMapOvr>
  <p:transition spd="slow">
    <p:push dir="u"/>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2023/9/21</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657245485"/>
      </p:ext>
    </p:extLst>
  </p:cSld>
  <p:clrMapOvr>
    <a:masterClrMapping/>
  </p:clrMapOvr>
  <p:transition spd="slow">
    <p:push dir="u"/>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2023/9/21</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04517126"/>
      </p:ext>
    </p:extLst>
  </p:cSld>
  <p:clrMapOvr>
    <a:masterClrMapping/>
  </p:clrMapOvr>
  <p:transition spd="slow">
    <p:push dir="u"/>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2023/9/21</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784036396"/>
      </p:ext>
    </p:extLst>
  </p:cSld>
  <p:clrMapOvr>
    <a:masterClrMapping/>
  </p:clrMapOvr>
  <p:transition spd="slow">
    <p:push dir="u"/>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2023/9/21</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251900814"/>
      </p:ext>
    </p:extLst>
  </p:cSld>
  <p:clrMapOvr>
    <a:masterClrMapping/>
  </p:clrMapOvr>
  <p:transition spd="slow">
    <p:push dir="u"/>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2023/9/21</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698483017"/>
      </p:ext>
    </p:extLst>
  </p:cSld>
  <p:clrMapOvr>
    <a:masterClrMapping/>
  </p:clrMapOvr>
  <p:transition spd="slow">
    <p:push dir="u"/>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2023/9/21</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827102938"/>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22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2023/9/21</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993230975"/>
      </p:ext>
    </p:extLst>
  </p:cSld>
  <p:clrMapOvr>
    <a:masterClrMapping/>
  </p:clrMapOvr>
  <p:transition spd="slow">
    <p:push dir="u"/>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96F1052E-9318-4EE8-9F70-AC7C059B8AB5}"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9/21/2023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270EE86F-A67A-4542-B66D-889F3BF5AF9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1807276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96F1052E-9318-4EE8-9F70-AC7C059B8AB5}"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9/21/2023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270EE86F-A67A-4542-B66D-889F3BF5AF9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618302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96F1052E-9318-4EE8-9F70-AC7C059B8AB5}"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9/21/2023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270EE86F-A67A-4542-B66D-889F3BF5AF9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9852463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96F1052E-9318-4EE8-9F70-AC7C059B8AB5}"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9/21/2023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270EE86F-A67A-4542-B66D-889F3BF5AF9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0294414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96F1052E-9318-4EE8-9F70-AC7C059B8AB5}"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9/21/2023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270EE86F-A67A-4542-B66D-889F3BF5AF9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1050247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96F1052E-9318-4EE8-9F70-AC7C059B8AB5}"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9/21/2023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270EE86F-A67A-4542-B66D-889F3BF5AF9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0421960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96F1052E-9318-4EE8-9F70-AC7C059B8AB5}"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9/21/2023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270EE86F-A67A-4542-B66D-889F3BF5AF9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6143203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96F1052E-9318-4EE8-9F70-AC7C059B8AB5}"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9/21/2023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270EE86F-A67A-4542-B66D-889F3BF5AF9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8840610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96F1052E-9318-4EE8-9F70-AC7C059B8AB5}"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9/21/2023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270EE86F-A67A-4542-B66D-889F3BF5AF9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6043153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96F1052E-9318-4EE8-9F70-AC7C059B8AB5}"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9/21/2023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270EE86F-A67A-4542-B66D-889F3BF5AF9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256676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21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2023/9/21</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391811505"/>
      </p:ext>
    </p:extLst>
  </p:cSld>
  <p:clrMapOvr>
    <a:masterClrMapping/>
  </p:clrMapOvr>
  <p:transition spd="slow">
    <p:push dir="u"/>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96F1052E-9318-4EE8-9F70-AC7C059B8AB5}"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9/21/2023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270EE86F-A67A-4542-B66D-889F3BF5AF9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4214022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243"/>
        <p:cNvGrpSpPr/>
        <p:nvPr/>
      </p:nvGrpSpPr>
      <p:grpSpPr>
        <a:xfrm>
          <a:off x="0" y="0"/>
          <a:ext cx="0" cy="0"/>
          <a:chOff x="0" y="0"/>
          <a:chExt cx="0" cy="0"/>
        </a:xfrm>
      </p:grpSpPr>
      <p:sp>
        <p:nvSpPr>
          <p:cNvPr id="244" name="Google Shape;244;p3"/>
          <p:cNvSpPr/>
          <p:nvPr/>
        </p:nvSpPr>
        <p:spPr>
          <a:xfrm flipH="1">
            <a:off x="7996534" y="3429098"/>
            <a:ext cx="4195460" cy="3374452"/>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3"/>
          <p:cNvSpPr/>
          <p:nvPr/>
        </p:nvSpPr>
        <p:spPr>
          <a:xfrm flipH="1">
            <a:off x="34" y="5158676"/>
            <a:ext cx="12191948" cy="1250563"/>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46;p3"/>
          <p:cNvSpPr/>
          <p:nvPr/>
        </p:nvSpPr>
        <p:spPr>
          <a:xfrm flipH="1">
            <a:off x="8010244" y="4999649"/>
            <a:ext cx="4168037" cy="1872308"/>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 name="Google Shape;247;p3"/>
          <p:cNvSpPr/>
          <p:nvPr/>
        </p:nvSpPr>
        <p:spPr>
          <a:xfrm flipH="1">
            <a:off x="79" y="5315865"/>
            <a:ext cx="7793103" cy="1523553"/>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 name="Google Shape;248;p3"/>
          <p:cNvSpPr/>
          <p:nvPr/>
        </p:nvSpPr>
        <p:spPr>
          <a:xfrm flipH="1">
            <a:off x="73" y="5588841"/>
            <a:ext cx="3396543" cy="1250572"/>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249;p3"/>
          <p:cNvSpPr/>
          <p:nvPr/>
        </p:nvSpPr>
        <p:spPr>
          <a:xfrm flipH="1">
            <a:off x="34" y="5437400"/>
            <a:ext cx="12191948" cy="140195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3"/>
          <p:cNvSpPr txBox="1">
            <a:spLocks noGrp="1"/>
          </p:cNvSpPr>
          <p:nvPr>
            <p:ph type="title"/>
          </p:nvPr>
        </p:nvSpPr>
        <p:spPr>
          <a:xfrm>
            <a:off x="1216100" y="3323557"/>
            <a:ext cx="3744000" cy="748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51" name="Google Shape;251;p3"/>
          <p:cNvSpPr txBox="1">
            <a:spLocks noGrp="1"/>
          </p:cNvSpPr>
          <p:nvPr>
            <p:ph type="body" idx="1"/>
          </p:nvPr>
        </p:nvSpPr>
        <p:spPr>
          <a:xfrm>
            <a:off x="1216100" y="4040384"/>
            <a:ext cx="3744000" cy="901600"/>
          </a:xfrm>
          <a:prstGeom prst="rect">
            <a:avLst/>
          </a:prstGeom>
        </p:spPr>
        <p:txBody>
          <a:bodyPr spcFirstLastPara="1" wrap="square" lIns="91425" tIns="91425" rIns="91425" bIns="91425" anchor="t" anchorCtr="0">
            <a:noAutofit/>
          </a:bodyPr>
          <a:lstStyle>
            <a:lvl1pPr marL="609585" lvl="0" indent="-440256"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252" name="Google Shape;252;p3"/>
          <p:cNvSpPr txBox="1">
            <a:spLocks noGrp="1"/>
          </p:cNvSpPr>
          <p:nvPr>
            <p:ph type="title" idx="2" hasCustomPrompt="1"/>
          </p:nvPr>
        </p:nvSpPr>
        <p:spPr>
          <a:xfrm>
            <a:off x="1216100" y="1884843"/>
            <a:ext cx="3744000" cy="959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2838144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dirty="0"/>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498653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matchingName="Title and two columns" type="twoColTx">
  <p:cSld name="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38855922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matchingName="One column text">
  <p:cSld name="One column text">
    <p:spTree>
      <p:nvGrpSpPr>
        <p:cNvPr id="1" name="Shape 285"/>
        <p:cNvGrpSpPr/>
        <p:nvPr/>
      </p:nvGrpSpPr>
      <p:grpSpPr>
        <a:xfrm>
          <a:off x="0" y="0"/>
          <a:ext cx="0" cy="0"/>
          <a:chOff x="0" y="0"/>
          <a:chExt cx="0" cy="0"/>
        </a:xfrm>
      </p:grpSpPr>
      <p:sp>
        <p:nvSpPr>
          <p:cNvPr id="286" name="Google Shape;286;p7"/>
          <p:cNvSpPr/>
          <p:nvPr/>
        </p:nvSpPr>
        <p:spPr>
          <a:xfrm>
            <a:off x="6780669" y="3194111"/>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287;p7"/>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288;p7"/>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289;p7"/>
          <p:cNvSpPr/>
          <p:nvPr/>
        </p:nvSpPr>
        <p:spPr>
          <a:xfrm flipH="1">
            <a:off x="-16" y="5054767"/>
            <a:ext cx="12192016" cy="1093308"/>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7"/>
          <p:cNvSpPr/>
          <p:nvPr/>
        </p:nvSpPr>
        <p:spPr>
          <a:xfrm flipH="1">
            <a:off x="17" y="5436800"/>
            <a:ext cx="12192016" cy="105889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1" name="Google Shape;291;p7"/>
          <p:cNvSpPr/>
          <p:nvPr/>
        </p:nvSpPr>
        <p:spPr>
          <a:xfrm flipH="1">
            <a:off x="34" y="51589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7"/>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7"/>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7"/>
          <p:cNvSpPr txBox="1">
            <a:spLocks noGrp="1"/>
          </p:cNvSpPr>
          <p:nvPr>
            <p:ph type="title"/>
          </p:nvPr>
        </p:nvSpPr>
        <p:spPr>
          <a:xfrm>
            <a:off x="960000" y="541780"/>
            <a:ext cx="10272000" cy="692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95" name="Google Shape;295;p7"/>
          <p:cNvSpPr txBox="1">
            <a:spLocks noGrp="1"/>
          </p:cNvSpPr>
          <p:nvPr>
            <p:ph type="subTitle" idx="1"/>
          </p:nvPr>
        </p:nvSpPr>
        <p:spPr>
          <a:xfrm>
            <a:off x="960000" y="1668000"/>
            <a:ext cx="6650800" cy="3169200"/>
          </a:xfrm>
          <a:prstGeom prst="rect">
            <a:avLst/>
          </a:prstGeom>
        </p:spPr>
        <p:txBody>
          <a:bodyPr spcFirstLastPara="1" wrap="square" lIns="91425" tIns="91425" rIns="91425" bIns="91425" anchor="t" anchorCtr="0">
            <a:noAutofit/>
          </a:bodyPr>
          <a:lstStyle>
            <a:lvl1pPr marR="327452" lvl="0" rtl="0">
              <a:lnSpc>
                <a:spcPct val="100000"/>
              </a:lnSpc>
              <a:spcBef>
                <a:spcPts val="0"/>
              </a:spcBef>
              <a:spcAft>
                <a:spcPts val="0"/>
              </a:spcAft>
              <a:buClr>
                <a:schemeClr val="accent6"/>
              </a:buClr>
              <a:buSzPts val="1600"/>
              <a:buChar char="●"/>
              <a:defRPr/>
            </a:lvl1pPr>
            <a:lvl2pPr lvl="1" algn="r" rtl="0">
              <a:lnSpc>
                <a:spcPct val="100000"/>
              </a:lnSpc>
              <a:spcBef>
                <a:spcPts val="2133"/>
              </a:spcBef>
              <a:spcAft>
                <a:spcPts val="0"/>
              </a:spcAft>
              <a:buSzPts val="1600"/>
              <a:buChar char="○"/>
              <a:defRPr sz="2800"/>
            </a:lvl2pPr>
            <a:lvl3pPr lvl="2" algn="r" rtl="0">
              <a:lnSpc>
                <a:spcPct val="100000"/>
              </a:lnSpc>
              <a:spcBef>
                <a:spcPts val="0"/>
              </a:spcBef>
              <a:spcAft>
                <a:spcPts val="0"/>
              </a:spcAft>
              <a:buSzPts val="1600"/>
              <a:buChar char="■"/>
              <a:defRPr sz="2800"/>
            </a:lvl3pPr>
            <a:lvl4pPr lvl="3" algn="r" rtl="0">
              <a:lnSpc>
                <a:spcPct val="100000"/>
              </a:lnSpc>
              <a:spcBef>
                <a:spcPts val="0"/>
              </a:spcBef>
              <a:spcAft>
                <a:spcPts val="0"/>
              </a:spcAft>
              <a:buSzPts val="1600"/>
              <a:buChar char="●"/>
              <a:defRPr sz="2800"/>
            </a:lvl4pPr>
            <a:lvl5pPr lvl="4" algn="r" rtl="0">
              <a:lnSpc>
                <a:spcPct val="100000"/>
              </a:lnSpc>
              <a:spcBef>
                <a:spcPts val="0"/>
              </a:spcBef>
              <a:spcAft>
                <a:spcPts val="0"/>
              </a:spcAft>
              <a:buSzPts val="1600"/>
              <a:buChar char="○"/>
              <a:defRPr sz="2800"/>
            </a:lvl5pPr>
            <a:lvl6pPr lvl="5" algn="r" rtl="0">
              <a:lnSpc>
                <a:spcPct val="100000"/>
              </a:lnSpc>
              <a:spcBef>
                <a:spcPts val="0"/>
              </a:spcBef>
              <a:spcAft>
                <a:spcPts val="0"/>
              </a:spcAft>
              <a:buSzPts val="1600"/>
              <a:buChar char="■"/>
              <a:defRPr sz="2800"/>
            </a:lvl6pPr>
            <a:lvl7pPr lvl="6" algn="r" rtl="0">
              <a:lnSpc>
                <a:spcPct val="100000"/>
              </a:lnSpc>
              <a:spcBef>
                <a:spcPts val="0"/>
              </a:spcBef>
              <a:spcAft>
                <a:spcPts val="0"/>
              </a:spcAft>
              <a:buSzPts val="1600"/>
              <a:buChar char="●"/>
              <a:defRPr sz="2800"/>
            </a:lvl7pPr>
            <a:lvl8pPr lvl="7" algn="r" rtl="0">
              <a:lnSpc>
                <a:spcPct val="100000"/>
              </a:lnSpc>
              <a:spcBef>
                <a:spcPts val="0"/>
              </a:spcBef>
              <a:spcAft>
                <a:spcPts val="0"/>
              </a:spcAft>
              <a:buSzPts val="1600"/>
              <a:buChar char="○"/>
              <a:defRPr sz="2800"/>
            </a:lvl8pPr>
            <a:lvl9pPr lvl="8" algn="r" rtl="0">
              <a:lnSpc>
                <a:spcPct val="100000"/>
              </a:lnSpc>
              <a:spcBef>
                <a:spcPts val="0"/>
              </a:spcBef>
              <a:spcAft>
                <a:spcPts val="0"/>
              </a:spcAft>
              <a:buSzPts val="1600"/>
              <a:buChar char="■"/>
              <a:defRPr sz="2800"/>
            </a:lvl9pPr>
          </a:lstStyle>
          <a:p>
            <a:endParaRPr/>
          </a:p>
        </p:txBody>
      </p:sp>
    </p:spTree>
    <p:extLst>
      <p:ext uri="{BB962C8B-B14F-4D97-AF65-F5344CB8AC3E}">
        <p14:creationId xmlns:p14="http://schemas.microsoft.com/office/powerpoint/2010/main" val="20015610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 title and description">
    <p:spTree>
      <p:nvGrpSpPr>
        <p:cNvPr id="1" name="Shape 310"/>
        <p:cNvGrpSpPr/>
        <p:nvPr/>
      </p:nvGrpSpPr>
      <p:grpSpPr>
        <a:xfrm>
          <a:off x="0" y="0"/>
          <a:ext cx="0" cy="0"/>
          <a:chOff x="0" y="0"/>
          <a:chExt cx="0" cy="0"/>
        </a:xfrm>
      </p:grpSpPr>
      <p:grpSp>
        <p:nvGrpSpPr>
          <p:cNvPr id="311" name="Google Shape;311;p9"/>
          <p:cNvGrpSpPr/>
          <p:nvPr/>
        </p:nvGrpSpPr>
        <p:grpSpPr>
          <a:xfrm>
            <a:off x="367" y="4156606"/>
            <a:ext cx="12223208" cy="2720188"/>
            <a:chOff x="271" y="2964551"/>
            <a:chExt cx="9167406" cy="2193229"/>
          </a:xfrm>
        </p:grpSpPr>
        <p:sp>
          <p:nvSpPr>
            <p:cNvPr id="312" name="Google Shape;312;p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313;p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315;p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16" name="Google Shape;316;p9"/>
          <p:cNvSpPr/>
          <p:nvPr/>
        </p:nvSpPr>
        <p:spPr>
          <a:xfrm>
            <a:off x="-47168" y="72000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7" name="Google Shape;317;p9"/>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318;p9"/>
          <p:cNvSpPr/>
          <p:nvPr/>
        </p:nvSpPr>
        <p:spPr>
          <a:xfrm>
            <a:off x="8156693" y="4444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9"/>
          <p:cNvSpPr txBox="1">
            <a:spLocks noGrp="1"/>
          </p:cNvSpPr>
          <p:nvPr>
            <p:ph type="title"/>
          </p:nvPr>
        </p:nvSpPr>
        <p:spPr>
          <a:xfrm>
            <a:off x="2336600" y="548895"/>
            <a:ext cx="7518800" cy="850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800"/>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21" name="Google Shape;321;p9"/>
          <p:cNvSpPr txBox="1">
            <a:spLocks noGrp="1"/>
          </p:cNvSpPr>
          <p:nvPr>
            <p:ph type="subTitle" idx="1"/>
          </p:nvPr>
        </p:nvSpPr>
        <p:spPr>
          <a:xfrm>
            <a:off x="2182267" y="2901833"/>
            <a:ext cx="4435200" cy="236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5B595B"/>
              </a:buClr>
              <a:buSzPts val="1600"/>
              <a:buFont typeface="Lato"/>
              <a:buChar char="●"/>
              <a:defRPr sz="2400"/>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38854943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matchingName="Big number">
  <p:cSld name="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35717972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matchingName="Title and text ">
  <p:cSld name="Title and text ">
    <p:spTree>
      <p:nvGrpSpPr>
        <p:cNvPr id="1" name="Shape 479"/>
        <p:cNvGrpSpPr/>
        <p:nvPr/>
      </p:nvGrpSpPr>
      <p:grpSpPr>
        <a:xfrm>
          <a:off x="0" y="0"/>
          <a:ext cx="0" cy="0"/>
          <a:chOff x="0" y="0"/>
          <a:chExt cx="0" cy="0"/>
        </a:xfrm>
      </p:grpSpPr>
      <p:sp>
        <p:nvSpPr>
          <p:cNvPr id="480" name="Google Shape;480;p15"/>
          <p:cNvSpPr txBox="1">
            <a:spLocks noGrp="1"/>
          </p:cNvSpPr>
          <p:nvPr>
            <p:ph type="title"/>
          </p:nvPr>
        </p:nvSpPr>
        <p:spPr>
          <a:xfrm>
            <a:off x="960145" y="720000"/>
            <a:ext cx="5136000" cy="63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481" name="Google Shape;481;p15"/>
          <p:cNvSpPr txBox="1">
            <a:spLocks noGrp="1"/>
          </p:cNvSpPr>
          <p:nvPr>
            <p:ph type="subTitle" idx="1"/>
          </p:nvPr>
        </p:nvSpPr>
        <p:spPr>
          <a:xfrm>
            <a:off x="960000" y="2795033"/>
            <a:ext cx="5136000" cy="32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600"/>
              <a:buFont typeface="Lato"/>
              <a:buChar char="●"/>
              <a:defRPr>
                <a:latin typeface="Lato"/>
                <a:ea typeface="Lato"/>
                <a:cs typeface="Lato"/>
                <a:sym typeface="Lato"/>
              </a:defRPr>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18594033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matchingName="Title only 2">
  <p:cSld name="Title only 2">
    <p:spTree>
      <p:nvGrpSpPr>
        <p:cNvPr id="1" name="Shape 536"/>
        <p:cNvGrpSpPr/>
        <p:nvPr/>
      </p:nvGrpSpPr>
      <p:grpSpPr>
        <a:xfrm>
          <a:off x="0" y="0"/>
          <a:ext cx="0" cy="0"/>
          <a:chOff x="0" y="0"/>
          <a:chExt cx="0" cy="0"/>
        </a:xfrm>
      </p:grpSpPr>
      <p:sp>
        <p:nvSpPr>
          <p:cNvPr id="537" name="Google Shape;537;p19"/>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8" name="Google Shape;538;p19"/>
          <p:cNvSpPr/>
          <p:nvPr/>
        </p:nvSpPr>
        <p:spPr>
          <a:xfrm flipH="1">
            <a:off x="7144134" y="6212173"/>
            <a:ext cx="70951" cy="1593"/>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9" name="Google Shape;539;p19"/>
          <p:cNvSpPr/>
          <p:nvPr/>
        </p:nvSpPr>
        <p:spPr>
          <a:xfrm flipH="1">
            <a:off x="1990253" y="6005445"/>
            <a:ext cx="597393" cy="1035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0" name="Google Shape;540;p19"/>
          <p:cNvSpPr/>
          <p:nvPr/>
        </p:nvSpPr>
        <p:spPr>
          <a:xfrm flipH="1">
            <a:off x="-16" y="5535270"/>
            <a:ext cx="12192016" cy="593132"/>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1" name="Google Shape;541;p19"/>
          <p:cNvSpPr/>
          <p:nvPr/>
        </p:nvSpPr>
        <p:spPr>
          <a:xfrm flipH="1">
            <a:off x="-16" y="5795832"/>
            <a:ext cx="12192016" cy="593139"/>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2" name="Google Shape;542;p19"/>
          <p:cNvSpPr/>
          <p:nvPr/>
        </p:nvSpPr>
        <p:spPr>
          <a:xfrm flipH="1">
            <a:off x="-8" y="5675224"/>
            <a:ext cx="7338209" cy="118277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3" name="Google Shape;543;p19"/>
          <p:cNvSpPr/>
          <p:nvPr/>
        </p:nvSpPr>
        <p:spPr>
          <a:xfrm flipH="1">
            <a:off x="242800" y="6099617"/>
            <a:ext cx="11949201" cy="54273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4" name="Google Shape;544;p19"/>
          <p:cNvSpPr/>
          <p:nvPr/>
        </p:nvSpPr>
        <p:spPr>
          <a:xfrm flipH="1">
            <a:off x="-16" y="6315248"/>
            <a:ext cx="12192016" cy="54274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tx2">
              <a:lumMod val="75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45" name="Google Shape;545;p19"/>
          <p:cNvGrpSpPr/>
          <p:nvPr/>
        </p:nvGrpSpPr>
        <p:grpSpPr>
          <a:xfrm>
            <a:off x="10552807" y="5077384"/>
            <a:ext cx="1165340" cy="933464"/>
            <a:chOff x="620125" y="3581200"/>
            <a:chExt cx="832675" cy="1022175"/>
          </a:xfrm>
        </p:grpSpPr>
        <p:sp>
          <p:nvSpPr>
            <p:cNvPr id="546" name="Google Shape;546;p19"/>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7" name="Google Shape;547;p19"/>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8" name="Google Shape;548;p19"/>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9" name="Google Shape;549;p19"/>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0" name="Google Shape;550;p19"/>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1" name="Google Shape;551;p19"/>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2" name="Google Shape;552;p19"/>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3" name="Google Shape;553;p19"/>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4" name="Google Shape;554;p19"/>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8842875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matchingName="Title and three columns 1" userDrawn="1">
  <p:cSld name="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8508187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20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2023/9/21</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74788050"/>
      </p:ext>
    </p:extLst>
  </p:cSld>
  <p:clrMapOvr>
    <a:masterClrMapping/>
  </p:clrMapOvr>
  <p:transition spd="slow">
    <p:push dir="u"/>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matchingName="Section header 1">
  <p:cSld name="Section header 1">
    <p:spTree>
      <p:nvGrpSpPr>
        <p:cNvPr id="1" name="Shape 668"/>
        <p:cNvGrpSpPr/>
        <p:nvPr/>
      </p:nvGrpSpPr>
      <p:grpSpPr>
        <a:xfrm>
          <a:off x="0" y="0"/>
          <a:ext cx="0" cy="0"/>
          <a:chOff x="0" y="0"/>
          <a:chExt cx="0" cy="0"/>
        </a:xfrm>
      </p:grpSpPr>
      <p:sp>
        <p:nvSpPr>
          <p:cNvPr id="669" name="Google Shape;669;p27"/>
          <p:cNvSpPr/>
          <p:nvPr/>
        </p:nvSpPr>
        <p:spPr>
          <a:xfrm>
            <a:off x="7982041"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0" name="Google Shape;670;p27"/>
          <p:cNvSpPr/>
          <p:nvPr/>
        </p:nvSpPr>
        <p:spPr>
          <a:xfrm>
            <a:off x="-454893"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671;p27"/>
          <p:cNvSpPr/>
          <p:nvPr/>
        </p:nvSpPr>
        <p:spPr>
          <a:xfrm>
            <a:off x="4976918" y="5957892"/>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27"/>
          <p:cNvSpPr/>
          <p:nvPr/>
        </p:nvSpPr>
        <p:spPr>
          <a:xfrm>
            <a:off x="9604356" y="5669770"/>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673;p27"/>
          <p:cNvSpPr/>
          <p:nvPr/>
        </p:nvSpPr>
        <p:spPr>
          <a:xfrm>
            <a:off x="49" y="4749828"/>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674" name="Google Shape;674;p27"/>
          <p:cNvSpPr/>
          <p:nvPr/>
        </p:nvSpPr>
        <p:spPr>
          <a:xfrm>
            <a:off x="0" y="5377626"/>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5" name="Google Shape;675;p27"/>
          <p:cNvSpPr/>
          <p:nvPr/>
        </p:nvSpPr>
        <p:spPr>
          <a:xfrm>
            <a:off x="4853801" y="5209530"/>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6" name="Google Shape;676;p27"/>
          <p:cNvSpPr/>
          <p:nvPr/>
        </p:nvSpPr>
        <p:spPr>
          <a:xfrm>
            <a:off x="1" y="5801019"/>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7" name="Google Shape;677;p27"/>
          <p:cNvSpPr/>
          <p:nvPr/>
        </p:nvSpPr>
        <p:spPr>
          <a:xfrm>
            <a:off x="0" y="6101551"/>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78" name="Google Shape;678;p27"/>
          <p:cNvGrpSpPr/>
          <p:nvPr/>
        </p:nvGrpSpPr>
        <p:grpSpPr>
          <a:xfrm>
            <a:off x="7173230" y="4832134"/>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16" y="3288255"/>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33755056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matchingName="Title and text 3">
  <p:cSld name="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2234504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matchingName="Background ">
  <p:cSld name="Background ">
    <p:spTree>
      <p:nvGrpSpPr>
        <p:cNvPr id="1" name="Shape 1076"/>
        <p:cNvGrpSpPr/>
        <p:nvPr/>
      </p:nvGrpSpPr>
      <p:grpSpPr>
        <a:xfrm>
          <a:off x="0" y="0"/>
          <a:ext cx="0" cy="0"/>
          <a:chOff x="0" y="0"/>
          <a:chExt cx="0" cy="0"/>
        </a:xfrm>
      </p:grpSpPr>
    </p:spTree>
    <p:extLst>
      <p:ext uri="{BB962C8B-B14F-4D97-AF65-F5344CB8AC3E}">
        <p14:creationId xmlns:p14="http://schemas.microsoft.com/office/powerpoint/2010/main" val="39790982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matchingName="Background 2">
  <p:cSld name="Background 2">
    <p:spTree>
      <p:nvGrpSpPr>
        <p:cNvPr id="1" name="Shape 1293"/>
        <p:cNvGrpSpPr/>
        <p:nvPr/>
      </p:nvGrpSpPr>
      <p:grpSpPr>
        <a:xfrm>
          <a:off x="0" y="0"/>
          <a:ext cx="0" cy="0"/>
          <a:chOff x="0" y="0"/>
          <a:chExt cx="0" cy="0"/>
        </a:xfrm>
      </p:grpSpPr>
      <p:grpSp>
        <p:nvGrpSpPr>
          <p:cNvPr id="1294" name="Google Shape;1294;p39"/>
          <p:cNvGrpSpPr/>
          <p:nvPr/>
        </p:nvGrpSpPr>
        <p:grpSpPr>
          <a:xfrm flipH="1">
            <a:off x="367" y="3974106"/>
            <a:ext cx="12223208" cy="2720188"/>
            <a:chOff x="271" y="2964551"/>
            <a:chExt cx="9167406" cy="2193229"/>
          </a:xfrm>
        </p:grpSpPr>
        <p:sp>
          <p:nvSpPr>
            <p:cNvPr id="1295" name="Google Shape;1295;p3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6" name="Google Shape;1296;p3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7" name="Google Shape;1297;p3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8" name="Google Shape;1298;p3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299" name="Google Shape;1299;p39"/>
          <p:cNvSpPr/>
          <p:nvPr/>
        </p:nvSpPr>
        <p:spPr>
          <a:xfrm>
            <a:off x="5137994" y="60667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0" name="Google Shape;1300;p39"/>
          <p:cNvSpPr/>
          <p:nvPr/>
        </p:nvSpPr>
        <p:spPr>
          <a:xfrm>
            <a:off x="9765432" y="57786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1" name="Google Shape;1301;p39"/>
          <p:cNvSpPr/>
          <p:nvPr/>
        </p:nvSpPr>
        <p:spPr>
          <a:xfrm>
            <a:off x="5014868" y="49764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2" name="Google Shape;1302;p39"/>
          <p:cNvSpPr/>
          <p:nvPr/>
        </p:nvSpPr>
        <p:spPr>
          <a:xfrm>
            <a:off x="-86533" y="5599739"/>
            <a:ext cx="12191948" cy="106662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3" name="Google Shape;1303;p39"/>
          <p:cNvSpPr/>
          <p:nvPr/>
        </p:nvSpPr>
        <p:spPr>
          <a:xfrm>
            <a:off x="-86533" y="5900264"/>
            <a:ext cx="12439612" cy="106663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304" name="Google Shape;1304;p39"/>
          <p:cNvGrpSpPr/>
          <p:nvPr/>
        </p:nvGrpSpPr>
        <p:grpSpPr>
          <a:xfrm>
            <a:off x="1501458" y="3234544"/>
            <a:ext cx="2333073" cy="1027912"/>
            <a:chOff x="-1936407" y="2490071"/>
            <a:chExt cx="1749805" cy="770934"/>
          </a:xfrm>
        </p:grpSpPr>
        <p:sp>
          <p:nvSpPr>
            <p:cNvPr id="1305" name="Google Shape;1305;p39"/>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6" name="Google Shape;1306;p39"/>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7" name="Google Shape;1307;p39"/>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8" name="Google Shape;1308;p39"/>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9" name="Google Shape;1309;p39"/>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0" name="Google Shape;1310;p39"/>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1" name="Google Shape;1311;p39"/>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2" name="Google Shape;1312;p39"/>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3" name="Google Shape;1313;p39"/>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4" name="Google Shape;1314;p39"/>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5" name="Google Shape;1315;p39"/>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6" name="Google Shape;1316;p39"/>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7" name="Google Shape;1317;p39"/>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8" name="Google Shape;1318;p39"/>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9" name="Google Shape;1319;p39"/>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0" name="Google Shape;1320;p39"/>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1" name="Google Shape;1321;p39"/>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2" name="Google Shape;1322;p39"/>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3" name="Google Shape;1323;p39"/>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4" name="Google Shape;1324;p39"/>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5" name="Google Shape;1325;p39"/>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6" name="Google Shape;1326;p39"/>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7" name="Google Shape;1327;p39"/>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8" name="Google Shape;1328;p39"/>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9" name="Google Shape;1329;p39"/>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0" name="Google Shape;1330;p39"/>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1" name="Google Shape;1331;p39"/>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2" name="Google Shape;1332;p39"/>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3" name="Google Shape;1333;p39"/>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4" name="Google Shape;1334;p39"/>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5" name="Google Shape;1335;p39"/>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6" name="Google Shape;1336;p39"/>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7" name="Google Shape;1337;p39"/>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8" name="Google Shape;1338;p39"/>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9" name="Google Shape;1339;p39"/>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0" name="Google Shape;1340;p39"/>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1" name="Google Shape;1341;p39"/>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2" name="Google Shape;1342;p39"/>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3" name="Google Shape;1343;p39"/>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4" name="Google Shape;1344;p39"/>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5" name="Google Shape;1345;p39"/>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6" name="Google Shape;1346;p39"/>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7" name="Google Shape;1347;p39"/>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8" name="Google Shape;1348;p39"/>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9" name="Google Shape;1349;p39"/>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50" name="Google Shape;1350;p39"/>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51" name="Google Shape;1351;p39"/>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52" name="Google Shape;1352;p39"/>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53" name="Google Shape;1353;p39"/>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54" name="Google Shape;1354;p39"/>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8892004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71"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image" Target="../media/image2.pn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media/image2.pn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2.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6" Type="http://schemas.openxmlformats.org/officeDocument/2006/relationships/image" Target="../media/image2.png"/><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image" Target="../media/image3.png"/><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1">
            <a:lum/>
          </a:blip>
          <a:srcRect/>
          <a:stretch>
            <a:fillRect l="-27000" r="-27000"/>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113E1DBD-E62F-6B1A-00F2-8CD7AF0AF52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3" name="Group 2">
            <a:extLst>
              <a:ext uri="{FF2B5EF4-FFF2-40B4-BE49-F238E27FC236}">
                <a16:creationId xmlns:a16="http://schemas.microsoft.com/office/drawing/2014/main" id="{BE95388F-2DA4-E700-8E2F-2C6CD3DD9F01}"/>
              </a:ext>
            </a:extLst>
          </p:cNvPr>
          <p:cNvGrpSpPr/>
          <p:nvPr userDrawn="1"/>
        </p:nvGrpSpPr>
        <p:grpSpPr>
          <a:xfrm>
            <a:off x="-3222376" y="-222091"/>
            <a:ext cx="4036166" cy="3350550"/>
            <a:chOff x="-2651474" y="1348651"/>
            <a:chExt cx="2889587" cy="2452522"/>
          </a:xfrm>
        </p:grpSpPr>
        <p:pic>
          <p:nvPicPr>
            <p:cNvPr id="4" name="Picture 3">
              <a:extLst>
                <a:ext uri="{FF2B5EF4-FFF2-40B4-BE49-F238E27FC236}">
                  <a16:creationId xmlns:a16="http://schemas.microsoft.com/office/drawing/2014/main" id="{F424152F-B3CC-C6E1-504C-9010E714B645}"/>
                </a:ext>
              </a:extLst>
            </p:cNvPr>
            <p:cNvPicPr>
              <a:picLocks noChangeAspect="1"/>
            </p:cNvPicPr>
            <p:nvPr userDrawn="1"/>
          </p:nvPicPr>
          <p:blipFill>
            <a:blip r:embed="rId72">
              <a:extLst>
                <a:ext uri="{28A0092B-C50C-407E-A947-70E740481C1C}">
                  <a14:useLocalDpi xmlns:a14="http://schemas.microsoft.com/office/drawing/2010/main" val="0"/>
                </a:ext>
              </a:extLst>
            </a:blip>
            <a:stretch>
              <a:fillRect/>
            </a:stretch>
          </p:blipFill>
          <p:spPr>
            <a:xfrm>
              <a:off x="-2181596" y="1626671"/>
              <a:ext cx="1949831" cy="1936338"/>
            </a:xfrm>
            <a:prstGeom prst="rect">
              <a:avLst/>
            </a:prstGeom>
          </p:spPr>
        </p:pic>
        <p:sp>
          <p:nvSpPr>
            <p:cNvPr id="5" name="TextBox 8">
              <a:extLst>
                <a:ext uri="{FF2B5EF4-FFF2-40B4-BE49-F238E27FC236}">
                  <a16:creationId xmlns:a16="http://schemas.microsoft.com/office/drawing/2014/main" id="{4A8A09E7-AE42-B5AF-8BA8-99214EFC46DB}"/>
                </a:ext>
              </a:extLst>
            </p:cNvPr>
            <p:cNvSpPr txBox="1"/>
            <p:nvPr userDrawn="1"/>
          </p:nvSpPr>
          <p:spPr>
            <a:xfrm>
              <a:off x="-1888513" y="1348651"/>
              <a:ext cx="1624084" cy="270342"/>
            </a:xfrm>
            <a:prstGeom prst="rect">
              <a:avLst/>
            </a:prstGeom>
            <a:noFill/>
          </p:spPr>
          <p:txBody>
            <a:bodyPr wrap="square" rtlCol="0">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FF0000"/>
                  </a:solidFill>
                </a:rPr>
                <a:t>     </a:t>
              </a:r>
              <a:r>
                <a:rPr lang="en-US" b="1" dirty="0" err="1">
                  <a:solidFill>
                    <a:srgbClr val="FF0000"/>
                  </a:solidFill>
                </a:rPr>
                <a:t>Nhóm</a:t>
              </a:r>
              <a:r>
                <a:rPr lang="en-US" b="1" dirty="0">
                  <a:solidFill>
                    <a:srgbClr val="FF0000"/>
                  </a:solidFill>
                </a:rPr>
                <a:t> ZALO</a:t>
              </a:r>
            </a:p>
          </p:txBody>
        </p:sp>
        <p:sp>
          <p:nvSpPr>
            <p:cNvPr id="6" name="TextBox 9">
              <a:extLst>
                <a:ext uri="{FF2B5EF4-FFF2-40B4-BE49-F238E27FC236}">
                  <a16:creationId xmlns:a16="http://schemas.microsoft.com/office/drawing/2014/main" id="{C4D52FDD-5C74-6FF2-38EA-83CA80A47DFC}"/>
                </a:ext>
              </a:extLst>
            </p:cNvPr>
            <p:cNvSpPr txBox="1"/>
            <p:nvPr userDrawn="1"/>
          </p:nvSpPr>
          <p:spPr>
            <a:xfrm>
              <a:off x="-1888513" y="3401722"/>
              <a:ext cx="1949831" cy="337928"/>
            </a:xfrm>
            <a:prstGeom prst="rect">
              <a:avLst/>
            </a:prstGeom>
            <a:noFill/>
          </p:spPr>
          <p:txBody>
            <a:bodyPr wrap="square" rtlCol="0">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chemeClr val="accent1"/>
                  </a:solidFill>
                </a:rPr>
                <a:t>NGUỒN THẦY ĐÔNG VŨ</a:t>
              </a:r>
            </a:p>
            <a:p>
              <a:endParaRPr lang="en-US" sz="1200" b="1" dirty="0">
                <a:solidFill>
                  <a:srgbClr val="FF0000"/>
                </a:solidFill>
              </a:endParaRPr>
            </a:p>
          </p:txBody>
        </p:sp>
        <p:sp>
          <p:nvSpPr>
            <p:cNvPr id="7" name="TextBox 10">
              <a:extLst>
                <a:ext uri="{FF2B5EF4-FFF2-40B4-BE49-F238E27FC236}">
                  <a16:creationId xmlns:a16="http://schemas.microsoft.com/office/drawing/2014/main" id="{064EE63D-BE58-7659-F62B-303441207770}"/>
                </a:ext>
              </a:extLst>
            </p:cNvPr>
            <p:cNvSpPr txBox="1"/>
            <p:nvPr userDrawn="1"/>
          </p:nvSpPr>
          <p:spPr>
            <a:xfrm>
              <a:off x="-2651474" y="3395660"/>
              <a:ext cx="2889587" cy="405513"/>
            </a:xfrm>
            <a:prstGeom prst="rect">
              <a:avLst/>
            </a:prstGeom>
            <a:noFill/>
          </p:spPr>
          <p:txBody>
            <a:bodyPr wrap="square" rtlCol="0">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b="1" dirty="0">
                  <a:solidFill>
                    <a:srgbClr val="FF0000"/>
                  </a:solidFill>
                </a:rPr>
                <a:t>                 www.Hanhtranggiaovien.com</a:t>
              </a:r>
            </a:p>
            <a:p>
              <a:endParaRPr lang="en-US" sz="1200" b="1" dirty="0">
                <a:solidFill>
                  <a:srgbClr val="FF0000"/>
                </a:solidFill>
              </a:endParaRPr>
            </a:p>
          </p:txBody>
        </p:sp>
      </p:grpSp>
    </p:spTree>
    <p:extLst>
      <p:ext uri="{BB962C8B-B14F-4D97-AF65-F5344CB8AC3E}">
        <p14:creationId xmlns:p14="http://schemas.microsoft.com/office/powerpoint/2010/main" val="36247564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 id="2147483722" r:id="rId62"/>
    <p:sldLayoutId id="2147483723" r:id="rId63"/>
    <p:sldLayoutId id="2147483724" r:id="rId64"/>
    <p:sldLayoutId id="2147483725" r:id="rId65"/>
    <p:sldLayoutId id="2147483726" r:id="rId66"/>
    <p:sldLayoutId id="2147483727" r:id="rId67"/>
    <p:sldLayoutId id="2147483728" r:id="rId68"/>
    <p:sldLayoutId id="2147483729" r:id="rId69"/>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B9ACC6EE-2F8E-787B-6233-A2F95DB7279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fld id="{96F1052E-9318-4EE8-9F70-AC7C059B8AB5}"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9/21/2023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270EE86F-A67A-4542-B66D-889F3BF5AF9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C64CD1C1-FE6B-6B11-AAEE-11B7676F1B75}"/>
              </a:ext>
            </a:extLst>
          </p:cNvPr>
          <p:cNvGrpSpPr/>
          <p:nvPr userDrawn="1"/>
        </p:nvGrpSpPr>
        <p:grpSpPr>
          <a:xfrm>
            <a:off x="-3222376" y="-222091"/>
            <a:ext cx="4036166" cy="3350550"/>
            <a:chOff x="-2651474" y="1348651"/>
            <a:chExt cx="2889587" cy="2452522"/>
          </a:xfrm>
        </p:grpSpPr>
        <p:pic>
          <p:nvPicPr>
            <p:cNvPr id="9" name="Picture 8">
              <a:extLst>
                <a:ext uri="{FF2B5EF4-FFF2-40B4-BE49-F238E27FC236}">
                  <a16:creationId xmlns:a16="http://schemas.microsoft.com/office/drawing/2014/main" id="{66035715-A080-1C13-5503-4A754E958F0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181596" y="1626671"/>
              <a:ext cx="1949831" cy="1936338"/>
            </a:xfrm>
            <a:prstGeom prst="rect">
              <a:avLst/>
            </a:prstGeom>
          </p:spPr>
        </p:pic>
        <p:sp>
          <p:nvSpPr>
            <p:cNvPr id="10" name="TextBox 8">
              <a:extLst>
                <a:ext uri="{FF2B5EF4-FFF2-40B4-BE49-F238E27FC236}">
                  <a16:creationId xmlns:a16="http://schemas.microsoft.com/office/drawing/2014/main" id="{8F01448C-16FA-00D0-EEF6-8E6C3E1BED77}"/>
                </a:ext>
              </a:extLst>
            </p:cNvPr>
            <p:cNvSpPr txBox="1"/>
            <p:nvPr userDrawn="1"/>
          </p:nvSpPr>
          <p:spPr>
            <a:xfrm>
              <a:off x="-1888513" y="1348651"/>
              <a:ext cx="1624084" cy="270342"/>
            </a:xfrm>
            <a:prstGeom prst="rect">
              <a:avLst/>
            </a:prstGeom>
            <a:noFill/>
          </p:spPr>
          <p:txBody>
            <a:bodyPr wrap="square" rtlCol="0">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FF0000"/>
                  </a:solidFill>
                </a:rPr>
                <a:t>     </a:t>
              </a:r>
              <a:r>
                <a:rPr lang="en-US" b="1" dirty="0" err="1">
                  <a:solidFill>
                    <a:srgbClr val="FF0000"/>
                  </a:solidFill>
                </a:rPr>
                <a:t>Nhóm</a:t>
              </a:r>
              <a:r>
                <a:rPr lang="en-US" b="1" dirty="0">
                  <a:solidFill>
                    <a:srgbClr val="FF0000"/>
                  </a:solidFill>
                </a:rPr>
                <a:t> ZALO</a:t>
              </a:r>
            </a:p>
          </p:txBody>
        </p:sp>
        <p:sp>
          <p:nvSpPr>
            <p:cNvPr id="11" name="TextBox 9">
              <a:extLst>
                <a:ext uri="{FF2B5EF4-FFF2-40B4-BE49-F238E27FC236}">
                  <a16:creationId xmlns:a16="http://schemas.microsoft.com/office/drawing/2014/main" id="{FB35CE08-1E28-ABC5-9552-4026B26D57A5}"/>
                </a:ext>
              </a:extLst>
            </p:cNvPr>
            <p:cNvSpPr txBox="1"/>
            <p:nvPr userDrawn="1"/>
          </p:nvSpPr>
          <p:spPr>
            <a:xfrm>
              <a:off x="-1888513" y="3401722"/>
              <a:ext cx="1949831" cy="337928"/>
            </a:xfrm>
            <a:prstGeom prst="rect">
              <a:avLst/>
            </a:prstGeom>
            <a:noFill/>
          </p:spPr>
          <p:txBody>
            <a:bodyPr wrap="square" rtlCol="0">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chemeClr val="accent1"/>
                  </a:solidFill>
                </a:rPr>
                <a:t>NGUỒN THẦY ĐÔNG VŨ</a:t>
              </a:r>
            </a:p>
            <a:p>
              <a:endParaRPr lang="en-US" sz="1200" b="1" dirty="0">
                <a:solidFill>
                  <a:srgbClr val="FF0000"/>
                </a:solidFill>
              </a:endParaRPr>
            </a:p>
          </p:txBody>
        </p:sp>
        <p:sp>
          <p:nvSpPr>
            <p:cNvPr id="12" name="TextBox 10">
              <a:extLst>
                <a:ext uri="{FF2B5EF4-FFF2-40B4-BE49-F238E27FC236}">
                  <a16:creationId xmlns:a16="http://schemas.microsoft.com/office/drawing/2014/main" id="{0C560FED-02B0-CA95-F93A-BED9EB85FCD9}"/>
                </a:ext>
              </a:extLst>
            </p:cNvPr>
            <p:cNvSpPr txBox="1"/>
            <p:nvPr userDrawn="1"/>
          </p:nvSpPr>
          <p:spPr>
            <a:xfrm>
              <a:off x="-2651474" y="3395660"/>
              <a:ext cx="2889587" cy="405513"/>
            </a:xfrm>
            <a:prstGeom prst="rect">
              <a:avLst/>
            </a:prstGeom>
            <a:noFill/>
          </p:spPr>
          <p:txBody>
            <a:bodyPr wrap="square" rtlCol="0">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b="1" dirty="0">
                  <a:solidFill>
                    <a:srgbClr val="FF0000"/>
                  </a:solidFill>
                </a:rPr>
                <a:t>                 www.Hanhtranggiaovien.com</a:t>
              </a:r>
            </a:p>
            <a:p>
              <a:endParaRPr lang="en-US" sz="1200" b="1" dirty="0">
                <a:solidFill>
                  <a:srgbClr val="FF0000"/>
                </a:solidFill>
              </a:endParaRPr>
            </a:p>
          </p:txBody>
        </p:sp>
      </p:grpSp>
    </p:spTree>
    <p:extLst>
      <p:ext uri="{BB962C8B-B14F-4D97-AF65-F5344CB8AC3E}">
        <p14:creationId xmlns:p14="http://schemas.microsoft.com/office/powerpoint/2010/main" val="4019614244"/>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l="-20000" r="-20000"/>
          </a:stretch>
        </a:blip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C9619AB5-3CB5-EB1F-2D02-742C5F388E0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960000" y="558800"/>
            <a:ext cx="10272000" cy="6368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Berkshire Swash"/>
              <a:buNone/>
              <a:defRPr sz="3000">
                <a:solidFill>
                  <a:schemeClr val="dk1"/>
                </a:solidFill>
                <a:latin typeface="Berkshire Swash"/>
                <a:ea typeface="Berkshire Swash"/>
                <a:cs typeface="Berkshire Swash"/>
                <a:sym typeface="Berkshire Swash"/>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601200"/>
          </a:xfrm>
          <a:prstGeom prst="rect">
            <a:avLst/>
          </a:prstGeom>
          <a:noFill/>
          <a:ln>
            <a:noFill/>
          </a:ln>
        </p:spPr>
        <p:txBody>
          <a:bodyPr spcFirstLastPara="1" wrap="square" lIns="91425" tIns="91425" rIns="91425" bIns="91425" anchor="t" anchorCtr="0">
            <a:noAutofit/>
          </a:bodyPr>
          <a:lstStyle>
            <a:lvl1pPr marL="457200" lvl="0"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1pPr>
            <a:lvl2pPr marL="914400" lvl="1"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2pPr>
            <a:lvl3pPr marL="1371600" lvl="2"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3pPr>
            <a:lvl4pPr marL="1828800" lvl="3"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4pPr>
            <a:lvl5pPr marL="2286000" lvl="4"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5pPr>
            <a:lvl6pPr marL="2743200" lvl="5"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6pPr>
            <a:lvl7pPr marL="3200400" lvl="6"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7pPr>
            <a:lvl8pPr marL="3657600" lvl="7"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8pPr>
            <a:lvl9pPr marL="4114800" lvl="8"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9pPr>
          </a:lstStyle>
          <a:p>
            <a:endParaRPr/>
          </a:p>
        </p:txBody>
      </p:sp>
      <p:grpSp>
        <p:nvGrpSpPr>
          <p:cNvPr id="3" name="Group 2">
            <a:extLst>
              <a:ext uri="{FF2B5EF4-FFF2-40B4-BE49-F238E27FC236}">
                <a16:creationId xmlns:a16="http://schemas.microsoft.com/office/drawing/2014/main" id="{82A2CFCD-0669-80B3-2691-A60A0D983476}"/>
              </a:ext>
            </a:extLst>
          </p:cNvPr>
          <p:cNvGrpSpPr/>
          <p:nvPr userDrawn="1"/>
        </p:nvGrpSpPr>
        <p:grpSpPr>
          <a:xfrm>
            <a:off x="-3222376" y="-222091"/>
            <a:ext cx="4036166" cy="3350550"/>
            <a:chOff x="-2651474" y="1348651"/>
            <a:chExt cx="2889587" cy="2452522"/>
          </a:xfrm>
        </p:grpSpPr>
        <p:pic>
          <p:nvPicPr>
            <p:cNvPr id="4" name="Picture 3">
              <a:extLst>
                <a:ext uri="{FF2B5EF4-FFF2-40B4-BE49-F238E27FC236}">
                  <a16:creationId xmlns:a16="http://schemas.microsoft.com/office/drawing/2014/main" id="{5E3D760D-7D6C-CBF9-CB2B-C3577239878B}"/>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2181596" y="1626671"/>
              <a:ext cx="1949831" cy="1936338"/>
            </a:xfrm>
            <a:prstGeom prst="rect">
              <a:avLst/>
            </a:prstGeom>
          </p:spPr>
        </p:pic>
        <p:sp>
          <p:nvSpPr>
            <p:cNvPr id="5" name="TextBox 8">
              <a:extLst>
                <a:ext uri="{FF2B5EF4-FFF2-40B4-BE49-F238E27FC236}">
                  <a16:creationId xmlns:a16="http://schemas.microsoft.com/office/drawing/2014/main" id="{735093F6-472B-6123-9144-F03C7037F9A3}"/>
                </a:ext>
              </a:extLst>
            </p:cNvPr>
            <p:cNvSpPr txBox="1"/>
            <p:nvPr userDrawn="1"/>
          </p:nvSpPr>
          <p:spPr>
            <a:xfrm>
              <a:off x="-1888513" y="1348651"/>
              <a:ext cx="1624084" cy="270342"/>
            </a:xfrm>
            <a:prstGeom prst="rect">
              <a:avLst/>
            </a:prstGeom>
            <a:noFill/>
          </p:spPr>
          <p:txBody>
            <a:bodyPr wrap="square" rtlCol="0">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FF0000"/>
                  </a:solidFill>
                </a:rPr>
                <a:t>     </a:t>
              </a:r>
              <a:r>
                <a:rPr lang="en-US" b="1" dirty="0" err="1">
                  <a:solidFill>
                    <a:srgbClr val="FF0000"/>
                  </a:solidFill>
                </a:rPr>
                <a:t>Nhóm</a:t>
              </a:r>
              <a:r>
                <a:rPr lang="en-US" b="1" dirty="0">
                  <a:solidFill>
                    <a:srgbClr val="FF0000"/>
                  </a:solidFill>
                </a:rPr>
                <a:t> ZALO</a:t>
              </a:r>
            </a:p>
          </p:txBody>
        </p:sp>
        <p:sp>
          <p:nvSpPr>
            <p:cNvPr id="8" name="TextBox 9">
              <a:extLst>
                <a:ext uri="{FF2B5EF4-FFF2-40B4-BE49-F238E27FC236}">
                  <a16:creationId xmlns:a16="http://schemas.microsoft.com/office/drawing/2014/main" id="{697F3E69-1647-6236-E886-E0D63E54CF2D}"/>
                </a:ext>
              </a:extLst>
            </p:cNvPr>
            <p:cNvSpPr txBox="1"/>
            <p:nvPr userDrawn="1"/>
          </p:nvSpPr>
          <p:spPr>
            <a:xfrm>
              <a:off x="-1888513" y="3401722"/>
              <a:ext cx="1949831" cy="337928"/>
            </a:xfrm>
            <a:prstGeom prst="rect">
              <a:avLst/>
            </a:prstGeom>
            <a:noFill/>
          </p:spPr>
          <p:txBody>
            <a:bodyPr wrap="square" rtlCol="0">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chemeClr val="accent1"/>
                  </a:solidFill>
                </a:rPr>
                <a:t>NGUỒN THẦY ĐÔNG VŨ</a:t>
              </a:r>
            </a:p>
            <a:p>
              <a:endParaRPr lang="en-US" sz="1200" b="1" dirty="0">
                <a:solidFill>
                  <a:srgbClr val="FF0000"/>
                </a:solidFill>
              </a:endParaRPr>
            </a:p>
          </p:txBody>
        </p:sp>
        <p:sp>
          <p:nvSpPr>
            <p:cNvPr id="9" name="TextBox 10">
              <a:extLst>
                <a:ext uri="{FF2B5EF4-FFF2-40B4-BE49-F238E27FC236}">
                  <a16:creationId xmlns:a16="http://schemas.microsoft.com/office/drawing/2014/main" id="{E15025FB-EA63-20F3-AD73-F72A2677C834}"/>
                </a:ext>
              </a:extLst>
            </p:cNvPr>
            <p:cNvSpPr txBox="1"/>
            <p:nvPr userDrawn="1"/>
          </p:nvSpPr>
          <p:spPr>
            <a:xfrm>
              <a:off x="-2651474" y="3395660"/>
              <a:ext cx="2889587" cy="405513"/>
            </a:xfrm>
            <a:prstGeom prst="rect">
              <a:avLst/>
            </a:prstGeom>
            <a:noFill/>
          </p:spPr>
          <p:txBody>
            <a:bodyPr wrap="square" rtlCol="0">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b="1" dirty="0">
                  <a:solidFill>
                    <a:srgbClr val="FF0000"/>
                  </a:solidFill>
                </a:rPr>
                <a:t>                 www.Hanhtranggiaovien.com</a:t>
              </a:r>
            </a:p>
            <a:p>
              <a:endParaRPr lang="en-US" sz="1200" b="1" dirty="0">
                <a:solidFill>
                  <a:srgbClr val="FF0000"/>
                </a:solidFill>
              </a:endParaRPr>
            </a:p>
          </p:txBody>
        </p:sp>
      </p:grpSp>
    </p:spTree>
    <p:extLst>
      <p:ext uri="{BB962C8B-B14F-4D97-AF65-F5344CB8AC3E}">
        <p14:creationId xmlns:p14="http://schemas.microsoft.com/office/powerpoint/2010/main" val="1787889781"/>
      </p:ext>
    </p:extLst>
  </p:cSld>
  <p:clrMap bg1="lt1" tx1="dk1" bg2="dk2" tx2="lt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 Target="slide3.xml"/><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34.xml"/><Relationship Id="rId4" Type="http://schemas.openxmlformats.org/officeDocument/2006/relationships/image" Target="../media/image21.sv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34.xml"/><Relationship Id="rId4" Type="http://schemas.openxmlformats.org/officeDocument/2006/relationships/image" Target="../media/image21.sv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90.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90.xml"/><Relationship Id="rId6" Type="http://schemas.openxmlformats.org/officeDocument/2006/relationships/image" Target="../media/image27.svg"/><Relationship Id="rId5" Type="http://schemas.openxmlformats.org/officeDocument/2006/relationships/image" Target="../media/image24.png"/><Relationship Id="rId4" Type="http://schemas.openxmlformats.org/officeDocument/2006/relationships/image" Target="../media/image26.svg"/></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34.xml"/><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34.xml"/><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34.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gif"/><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3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34.xml"/><Relationship Id="rId5" Type="http://schemas.openxmlformats.org/officeDocument/2006/relationships/image" Target="../media/image40.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slide" Target="slide7.xml"/><Relationship Id="rId3" Type="http://schemas.openxmlformats.org/officeDocument/2006/relationships/audio" Target="../media/audio2.wav"/><Relationship Id="rId7" Type="http://schemas.openxmlformats.org/officeDocument/2006/relationships/image" Target="../media/image7.gif"/><Relationship Id="rId12" Type="http://schemas.openxmlformats.org/officeDocument/2006/relationships/image" Target="../media/image9.gif"/><Relationship Id="rId17" Type="http://schemas.openxmlformats.org/officeDocument/2006/relationships/slide" Target="slide9.xml"/><Relationship Id="rId2" Type="http://schemas.openxmlformats.org/officeDocument/2006/relationships/audio" Target="../media/audio1.wav"/><Relationship Id="rId16" Type="http://schemas.openxmlformats.org/officeDocument/2006/relationships/image" Target="../media/image11.gif"/><Relationship Id="rId1" Type="http://schemas.openxmlformats.org/officeDocument/2006/relationships/slideLayout" Target="../slideLayouts/slideLayout70.xml"/><Relationship Id="rId6" Type="http://schemas.openxmlformats.org/officeDocument/2006/relationships/image" Target="../media/image6.gif"/><Relationship Id="rId11" Type="http://schemas.openxmlformats.org/officeDocument/2006/relationships/slide" Target="slide4.xml"/><Relationship Id="rId5" Type="http://schemas.openxmlformats.org/officeDocument/2006/relationships/audio" Target="../media/audio4.wav"/><Relationship Id="rId15" Type="http://schemas.openxmlformats.org/officeDocument/2006/relationships/slide" Target="slide8.xml"/><Relationship Id="rId10" Type="http://schemas.openxmlformats.org/officeDocument/2006/relationships/slide" Target="slide6.xml"/><Relationship Id="rId4" Type="http://schemas.openxmlformats.org/officeDocument/2006/relationships/audio" Target="../media/audio3.wav"/><Relationship Id="rId9" Type="http://schemas.openxmlformats.org/officeDocument/2006/relationships/image" Target="../media/image8.png"/><Relationship Id="rId1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2.JPG"/><Relationship Id="rId1" Type="http://schemas.openxmlformats.org/officeDocument/2006/relationships/slideLayout" Target="../slideLayouts/slideLayout71.xml"/></Relationships>
</file>

<file path=ppt/slides/_rels/slide5.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3.xml"/><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g"/><Relationship Id="rId7"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34.x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image" Target="../media/image1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184386-9706-DEE5-33E0-5BC5CBB0F90D}"/>
              </a:ext>
            </a:extLst>
          </p:cNvPr>
          <p:cNvSpPr txBox="1"/>
          <p:nvPr/>
        </p:nvSpPr>
        <p:spPr>
          <a:xfrm>
            <a:off x="2247900" y="2600325"/>
            <a:ext cx="8162925"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76200">
                  <a:solidFill>
                    <a:sysClr val="windowText" lastClr="000000"/>
                  </a:solidFill>
                </a:ln>
                <a:solidFill>
                  <a:srgbClr val="FFFF00"/>
                </a:solidFill>
                <a:effectLst/>
                <a:uLnTx/>
                <a:uFillTx/>
                <a:latin typeface="#9Slide07 SVNZiclets" panose="02000603000000000000" pitchFamily="2" charset="0"/>
                <a:ea typeface="+mn-ea"/>
                <a:cs typeface="+mn-cs"/>
              </a:rPr>
              <a:t>KHỞI ĐỘNG</a:t>
            </a:r>
          </a:p>
        </p:txBody>
      </p:sp>
    </p:spTree>
    <p:extLst>
      <p:ext uri="{BB962C8B-B14F-4D97-AF65-F5344CB8AC3E}">
        <p14:creationId xmlns:p14="http://schemas.microsoft.com/office/powerpoint/2010/main" val="15843326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hlinkClick r:id="rId2" action="ppaction://hlinksldjump"/>
          </p:cNvPr>
          <p:cNvSpPr/>
          <p:nvPr/>
        </p:nvSpPr>
        <p:spPr>
          <a:xfrm>
            <a:off x="166914" y="176981"/>
            <a:ext cx="11858171" cy="6415547"/>
          </a:xfrm>
          <a:prstGeom prst="roundRect">
            <a:avLst/>
          </a:prstGeom>
          <a:solidFill>
            <a:srgbClr val="F8FCFD"/>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13" name="TextBox 12">
            <a:extLst>
              <a:ext uri="{FF2B5EF4-FFF2-40B4-BE49-F238E27FC236}">
                <a16:creationId xmlns:a16="http://schemas.microsoft.com/office/drawing/2014/main" id="{0611F954-90B0-68EC-E9DA-8831FA25FE05}"/>
              </a:ext>
            </a:extLst>
          </p:cNvPr>
          <p:cNvSpPr txBox="1"/>
          <p:nvPr/>
        </p:nvSpPr>
        <p:spPr>
          <a:xfrm>
            <a:off x="808396" y="2312055"/>
            <a:ext cx="11002604" cy="2554545"/>
          </a:xfrm>
          <a:prstGeom prst="rect">
            <a:avLst/>
          </a:prstGeom>
          <a:noFill/>
        </p:spPr>
        <p:txBody>
          <a:bodyPr wrap="square" rtlCol="0">
            <a:spAutoFit/>
          </a:bodyPr>
          <a:lstStyle/>
          <a:p>
            <a:pPr marL="571500" lvl="0" indent="-571500" algn="just">
              <a:buClr>
                <a:srgbClr val="000000"/>
              </a:buClr>
              <a:buFont typeface="Arial" panose="020B0604020202020204" pitchFamily="34" charset="0"/>
              <a:buChar char="•"/>
            </a:pPr>
            <a:r>
              <a:rPr lang="vi-VN" sz="3200" b="1" kern="0" dirty="0">
                <a:solidFill>
                  <a:srgbClr val="002060"/>
                </a:solidFill>
                <a:latin typeface="Cambria" panose="02040503050406030204" pitchFamily="18" charset="0"/>
                <a:ea typeface="Cambria" panose="02040503050406030204" pitchFamily="18" charset="0"/>
                <a:cs typeface="Tahoma" panose="020B0604030504040204" pitchFamily="34" charset="0"/>
                <a:sym typeface="Arial"/>
              </a:rPr>
              <a:t>Luyện tập về đọc, viết, so sánh các số có nhiều chữ số, làm tròn số đến hàng trăm nghìn.</a:t>
            </a:r>
            <a:endParaRPr lang="en-US" sz="3200" b="1" kern="0" dirty="0">
              <a:solidFill>
                <a:srgbClr val="002060"/>
              </a:solidFill>
              <a:latin typeface="Cambria" panose="02040503050406030204" pitchFamily="18" charset="0"/>
              <a:ea typeface="Cambria" panose="02040503050406030204" pitchFamily="18" charset="0"/>
              <a:cs typeface="Tahoma" panose="020B0604030504040204" pitchFamily="34" charset="0"/>
              <a:sym typeface="Arial"/>
            </a:endParaRPr>
          </a:p>
          <a:p>
            <a:pPr marL="571500" lvl="0" indent="-571500" algn="just">
              <a:buClr>
                <a:srgbClr val="000000"/>
              </a:buClr>
              <a:buFont typeface="Arial" panose="020B0604020202020204" pitchFamily="34" charset="0"/>
              <a:buChar char="•"/>
            </a:pPr>
            <a:r>
              <a:rPr lang="vi-VN" sz="3200" b="1" kern="0" dirty="0">
                <a:solidFill>
                  <a:srgbClr val="002060"/>
                </a:solidFill>
                <a:latin typeface="Cambria" panose="02040503050406030204" pitchFamily="18" charset="0"/>
                <a:ea typeface="Cambria" panose="02040503050406030204" pitchFamily="18" charset="0"/>
                <a:cs typeface="Tahoma" panose="020B0604030504040204" pitchFamily="34" charset="0"/>
                <a:sym typeface="Arial"/>
              </a:rPr>
              <a:t>Nhận biết số chẵn, số lẻ. Vận dụng được cách so sánh, phân tích các số có nhiều chữ số và làm tròn số đến hàn trăm nghìn vào thực tế cuộc sống.</a:t>
            </a:r>
          </a:p>
        </p:txBody>
      </p:sp>
      <p:pic>
        <p:nvPicPr>
          <p:cNvPr id="14" name="Picture 13">
            <a:extLst>
              <a:ext uri="{FF2B5EF4-FFF2-40B4-BE49-F238E27FC236}">
                <a16:creationId xmlns:a16="http://schemas.microsoft.com/office/drawing/2014/main" id="{453DAACE-A365-9AE2-156D-2EF45845611D}"/>
              </a:ext>
            </a:extLst>
          </p:cNvPr>
          <p:cNvPicPr>
            <a:picLocks noChangeAspect="1"/>
          </p:cNvPicPr>
          <p:nvPr/>
        </p:nvPicPr>
        <p:blipFill>
          <a:blip r:embed="rId3"/>
          <a:stretch>
            <a:fillRect/>
          </a:stretch>
        </p:blipFill>
        <p:spPr>
          <a:xfrm>
            <a:off x="1265301" y="701342"/>
            <a:ext cx="8785097" cy="1816765"/>
          </a:xfrm>
          <a:prstGeom prst="rect">
            <a:avLst/>
          </a:prstGeom>
        </p:spPr>
      </p:pic>
    </p:spTree>
    <p:extLst>
      <p:ext uri="{BB962C8B-B14F-4D97-AF65-F5344CB8AC3E}">
        <p14:creationId xmlns:p14="http://schemas.microsoft.com/office/powerpoint/2010/main" val="21013900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7E556A-9D1A-6F6B-47A8-3D2E4BE18882}"/>
              </a:ext>
            </a:extLst>
          </p:cNvPr>
          <p:cNvSpPr/>
          <p:nvPr/>
        </p:nvSpPr>
        <p:spPr>
          <a:xfrm>
            <a:off x="1930637" y="161233"/>
            <a:ext cx="8715949" cy="1009646"/>
          </a:xfrm>
          <a:prstGeom prst="rect">
            <a:avLst/>
          </a:prstGeom>
          <a:pattFill prst="ltUpDiag">
            <a:fgClr>
              <a:srgbClr val="009999"/>
            </a:fgClr>
            <a:bgClr>
              <a:schemeClr val="bg1"/>
            </a:bgClr>
          </a:patt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 name="Rectangle 2">
            <a:extLst>
              <a:ext uri="{FF2B5EF4-FFF2-40B4-BE49-F238E27FC236}">
                <a16:creationId xmlns:a16="http://schemas.microsoft.com/office/drawing/2014/main" id="{63FB69CE-32E1-C972-115F-8C489731420C}"/>
              </a:ext>
            </a:extLst>
          </p:cNvPr>
          <p:cNvSpPr/>
          <p:nvPr/>
        </p:nvSpPr>
        <p:spPr>
          <a:xfrm>
            <a:off x="1738025" y="67250"/>
            <a:ext cx="8715949" cy="997877"/>
          </a:xfrm>
          <a:prstGeom prst="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Rectangle: Rounded Corners 3">
            <a:extLst>
              <a:ext uri="{FF2B5EF4-FFF2-40B4-BE49-F238E27FC236}">
                <a16:creationId xmlns:a16="http://schemas.microsoft.com/office/drawing/2014/main" id="{11A75B61-2D43-85F8-5655-38A6B55876AC}"/>
              </a:ext>
            </a:extLst>
          </p:cNvPr>
          <p:cNvSpPr/>
          <p:nvPr/>
        </p:nvSpPr>
        <p:spPr>
          <a:xfrm>
            <a:off x="545963" y="1308233"/>
            <a:ext cx="11368586" cy="5541136"/>
          </a:xfrm>
          <a:prstGeom prst="roundRect">
            <a:avLst/>
          </a:prstGeom>
          <a:solidFill>
            <a:schemeClr val="bg1">
              <a:alpha val="90000"/>
            </a:schemeClr>
          </a:solidFill>
          <a:ln w="38100">
            <a:solidFill>
              <a:srgbClr val="9933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 name="TextBox 4">
            <a:extLst>
              <a:ext uri="{FF2B5EF4-FFF2-40B4-BE49-F238E27FC236}">
                <a16:creationId xmlns:a16="http://schemas.microsoft.com/office/drawing/2014/main" id="{E32473EB-7D79-15D8-41E8-899450B4FC3C}"/>
              </a:ext>
            </a:extLst>
          </p:cNvPr>
          <p:cNvSpPr txBox="1"/>
          <p:nvPr/>
        </p:nvSpPr>
        <p:spPr>
          <a:xfrm>
            <a:off x="2958719" y="198365"/>
            <a:ext cx="6543074" cy="830997"/>
          </a:xfrm>
          <a:prstGeom prst="rect">
            <a:avLst/>
          </a:prstGeom>
          <a:no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Số</a:t>
            </a: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chẵn</a:t>
            </a: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số</a:t>
            </a: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lẻ</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2F290787-2C78-B49F-7F1D-3BE3B93303B6}"/>
              </a:ext>
            </a:extLst>
          </p:cNvPr>
          <p:cNvSpPr/>
          <p:nvPr/>
        </p:nvSpPr>
        <p:spPr>
          <a:xfrm>
            <a:off x="1368355" y="2111467"/>
            <a:ext cx="9833045" cy="1317533"/>
          </a:xfrm>
          <a:custGeom>
            <a:avLst/>
            <a:gdLst>
              <a:gd name="connsiteX0" fmla="*/ 0 w 9833045"/>
              <a:gd name="connsiteY0" fmla="*/ 265773 h 1317533"/>
              <a:gd name="connsiteX1" fmla="*/ 265773 w 9833045"/>
              <a:gd name="connsiteY1" fmla="*/ 0 h 1317533"/>
              <a:gd name="connsiteX2" fmla="*/ 930166 w 9833045"/>
              <a:gd name="connsiteY2" fmla="*/ 0 h 1317533"/>
              <a:gd name="connsiteX3" fmla="*/ 1594559 w 9833045"/>
              <a:gd name="connsiteY3" fmla="*/ 0 h 1317533"/>
              <a:gd name="connsiteX4" fmla="*/ 2258951 w 9833045"/>
              <a:gd name="connsiteY4" fmla="*/ 0 h 1317533"/>
              <a:gd name="connsiteX5" fmla="*/ 3016359 w 9833045"/>
              <a:gd name="connsiteY5" fmla="*/ 0 h 1317533"/>
              <a:gd name="connsiteX6" fmla="*/ 3680752 w 9833045"/>
              <a:gd name="connsiteY6" fmla="*/ 0 h 1317533"/>
              <a:gd name="connsiteX7" fmla="*/ 4252130 w 9833045"/>
              <a:gd name="connsiteY7" fmla="*/ 0 h 1317533"/>
              <a:gd name="connsiteX8" fmla="*/ 4823508 w 9833045"/>
              <a:gd name="connsiteY8" fmla="*/ 0 h 1317533"/>
              <a:gd name="connsiteX9" fmla="*/ 5208855 w 9833045"/>
              <a:gd name="connsiteY9" fmla="*/ 0 h 1317533"/>
              <a:gd name="connsiteX10" fmla="*/ 5780233 w 9833045"/>
              <a:gd name="connsiteY10" fmla="*/ 0 h 1317533"/>
              <a:gd name="connsiteX11" fmla="*/ 6258596 w 9833045"/>
              <a:gd name="connsiteY11" fmla="*/ 0 h 1317533"/>
              <a:gd name="connsiteX12" fmla="*/ 6643944 w 9833045"/>
              <a:gd name="connsiteY12" fmla="*/ 0 h 1317533"/>
              <a:gd name="connsiteX13" fmla="*/ 7494367 w 9833045"/>
              <a:gd name="connsiteY13" fmla="*/ 0 h 1317533"/>
              <a:gd name="connsiteX14" fmla="*/ 8158759 w 9833045"/>
              <a:gd name="connsiteY14" fmla="*/ 0 h 1317533"/>
              <a:gd name="connsiteX15" fmla="*/ 8730137 w 9833045"/>
              <a:gd name="connsiteY15" fmla="*/ 0 h 1317533"/>
              <a:gd name="connsiteX16" fmla="*/ 9567272 w 9833045"/>
              <a:gd name="connsiteY16" fmla="*/ 0 h 1317533"/>
              <a:gd name="connsiteX17" fmla="*/ 9833045 w 9833045"/>
              <a:gd name="connsiteY17" fmla="*/ 265773 h 1317533"/>
              <a:gd name="connsiteX18" fmla="*/ 9833045 w 9833045"/>
              <a:gd name="connsiteY18" fmla="*/ 666626 h 1317533"/>
              <a:gd name="connsiteX19" fmla="*/ 9833045 w 9833045"/>
              <a:gd name="connsiteY19" fmla="*/ 1051760 h 1317533"/>
              <a:gd name="connsiteX20" fmla="*/ 9567272 w 9833045"/>
              <a:gd name="connsiteY20" fmla="*/ 1317533 h 1317533"/>
              <a:gd name="connsiteX21" fmla="*/ 9088909 w 9833045"/>
              <a:gd name="connsiteY21" fmla="*/ 1317533 h 1317533"/>
              <a:gd name="connsiteX22" fmla="*/ 8703561 w 9833045"/>
              <a:gd name="connsiteY22" fmla="*/ 1317533 h 1317533"/>
              <a:gd name="connsiteX23" fmla="*/ 7853139 w 9833045"/>
              <a:gd name="connsiteY23" fmla="*/ 1317533 h 1317533"/>
              <a:gd name="connsiteX24" fmla="*/ 7374776 w 9833045"/>
              <a:gd name="connsiteY24" fmla="*/ 1317533 h 1317533"/>
              <a:gd name="connsiteX25" fmla="*/ 6896413 w 9833045"/>
              <a:gd name="connsiteY25" fmla="*/ 1317533 h 1317533"/>
              <a:gd name="connsiteX26" fmla="*/ 6045990 w 9833045"/>
              <a:gd name="connsiteY26" fmla="*/ 1317533 h 1317533"/>
              <a:gd name="connsiteX27" fmla="*/ 5660642 w 9833045"/>
              <a:gd name="connsiteY27" fmla="*/ 1317533 h 1317533"/>
              <a:gd name="connsiteX28" fmla="*/ 4903235 w 9833045"/>
              <a:gd name="connsiteY28" fmla="*/ 1317533 h 1317533"/>
              <a:gd name="connsiteX29" fmla="*/ 4238842 w 9833045"/>
              <a:gd name="connsiteY29" fmla="*/ 1317533 h 1317533"/>
              <a:gd name="connsiteX30" fmla="*/ 3481434 w 9833045"/>
              <a:gd name="connsiteY30" fmla="*/ 1317533 h 1317533"/>
              <a:gd name="connsiteX31" fmla="*/ 2724026 w 9833045"/>
              <a:gd name="connsiteY31" fmla="*/ 1317533 h 1317533"/>
              <a:gd name="connsiteX32" fmla="*/ 2245664 w 9833045"/>
              <a:gd name="connsiteY32" fmla="*/ 1317533 h 1317533"/>
              <a:gd name="connsiteX33" fmla="*/ 1860316 w 9833045"/>
              <a:gd name="connsiteY33" fmla="*/ 1317533 h 1317533"/>
              <a:gd name="connsiteX34" fmla="*/ 1009893 w 9833045"/>
              <a:gd name="connsiteY34" fmla="*/ 1317533 h 1317533"/>
              <a:gd name="connsiteX35" fmla="*/ 265773 w 9833045"/>
              <a:gd name="connsiteY35" fmla="*/ 1317533 h 1317533"/>
              <a:gd name="connsiteX36" fmla="*/ 0 w 9833045"/>
              <a:gd name="connsiteY36" fmla="*/ 1051760 h 1317533"/>
              <a:gd name="connsiteX37" fmla="*/ 0 w 9833045"/>
              <a:gd name="connsiteY37" fmla="*/ 643047 h 1317533"/>
              <a:gd name="connsiteX38" fmla="*/ 0 w 9833045"/>
              <a:gd name="connsiteY38" fmla="*/ 265773 h 1317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833045" h="1317533" fill="none" extrusionOk="0">
                <a:moveTo>
                  <a:pt x="0" y="265773"/>
                </a:moveTo>
                <a:cubicBezTo>
                  <a:pt x="26715" y="102740"/>
                  <a:pt x="131169" y="4589"/>
                  <a:pt x="265773" y="0"/>
                </a:cubicBezTo>
                <a:cubicBezTo>
                  <a:pt x="560821" y="-6315"/>
                  <a:pt x="740731" y="25077"/>
                  <a:pt x="930166" y="0"/>
                </a:cubicBezTo>
                <a:cubicBezTo>
                  <a:pt x="1119601" y="-25077"/>
                  <a:pt x="1299097" y="-2671"/>
                  <a:pt x="1594559" y="0"/>
                </a:cubicBezTo>
                <a:cubicBezTo>
                  <a:pt x="1890021" y="2671"/>
                  <a:pt x="2112894" y="-28935"/>
                  <a:pt x="2258951" y="0"/>
                </a:cubicBezTo>
                <a:cubicBezTo>
                  <a:pt x="2405008" y="28935"/>
                  <a:pt x="2785803" y="2600"/>
                  <a:pt x="3016359" y="0"/>
                </a:cubicBezTo>
                <a:cubicBezTo>
                  <a:pt x="3246915" y="-2600"/>
                  <a:pt x="3524308" y="1462"/>
                  <a:pt x="3680752" y="0"/>
                </a:cubicBezTo>
                <a:cubicBezTo>
                  <a:pt x="3837196" y="-1462"/>
                  <a:pt x="4015419" y="27426"/>
                  <a:pt x="4252130" y="0"/>
                </a:cubicBezTo>
                <a:cubicBezTo>
                  <a:pt x="4488841" y="-27426"/>
                  <a:pt x="4687211" y="4561"/>
                  <a:pt x="4823508" y="0"/>
                </a:cubicBezTo>
                <a:cubicBezTo>
                  <a:pt x="4959805" y="-4561"/>
                  <a:pt x="5031872" y="8638"/>
                  <a:pt x="5208855" y="0"/>
                </a:cubicBezTo>
                <a:cubicBezTo>
                  <a:pt x="5385838" y="-8638"/>
                  <a:pt x="5631291" y="-11931"/>
                  <a:pt x="5780233" y="0"/>
                </a:cubicBezTo>
                <a:cubicBezTo>
                  <a:pt x="5929175" y="11931"/>
                  <a:pt x="6056086" y="23268"/>
                  <a:pt x="6258596" y="0"/>
                </a:cubicBezTo>
                <a:cubicBezTo>
                  <a:pt x="6461106" y="-23268"/>
                  <a:pt x="6539073" y="-10441"/>
                  <a:pt x="6643944" y="0"/>
                </a:cubicBezTo>
                <a:cubicBezTo>
                  <a:pt x="6748815" y="10441"/>
                  <a:pt x="7201395" y="23132"/>
                  <a:pt x="7494367" y="0"/>
                </a:cubicBezTo>
                <a:cubicBezTo>
                  <a:pt x="7787339" y="-23132"/>
                  <a:pt x="7919160" y="-22769"/>
                  <a:pt x="8158759" y="0"/>
                </a:cubicBezTo>
                <a:cubicBezTo>
                  <a:pt x="8398358" y="22769"/>
                  <a:pt x="8468045" y="28130"/>
                  <a:pt x="8730137" y="0"/>
                </a:cubicBezTo>
                <a:cubicBezTo>
                  <a:pt x="8992229" y="-28130"/>
                  <a:pt x="9312656" y="21549"/>
                  <a:pt x="9567272" y="0"/>
                </a:cubicBezTo>
                <a:cubicBezTo>
                  <a:pt x="9722546" y="25153"/>
                  <a:pt x="9834925" y="115482"/>
                  <a:pt x="9833045" y="265773"/>
                </a:cubicBezTo>
                <a:cubicBezTo>
                  <a:pt x="9851799" y="434270"/>
                  <a:pt x="9838058" y="532535"/>
                  <a:pt x="9833045" y="666626"/>
                </a:cubicBezTo>
                <a:cubicBezTo>
                  <a:pt x="9828032" y="800717"/>
                  <a:pt x="9844761" y="865678"/>
                  <a:pt x="9833045" y="1051760"/>
                </a:cubicBezTo>
                <a:cubicBezTo>
                  <a:pt x="9830554" y="1216446"/>
                  <a:pt x="9729174" y="1320925"/>
                  <a:pt x="9567272" y="1317533"/>
                </a:cubicBezTo>
                <a:cubicBezTo>
                  <a:pt x="9382928" y="1340060"/>
                  <a:pt x="9281693" y="1330139"/>
                  <a:pt x="9088909" y="1317533"/>
                </a:cubicBezTo>
                <a:cubicBezTo>
                  <a:pt x="8896125" y="1304927"/>
                  <a:pt x="8825495" y="1307697"/>
                  <a:pt x="8703561" y="1317533"/>
                </a:cubicBezTo>
                <a:cubicBezTo>
                  <a:pt x="8581627" y="1327369"/>
                  <a:pt x="8190564" y="1306649"/>
                  <a:pt x="7853139" y="1317533"/>
                </a:cubicBezTo>
                <a:cubicBezTo>
                  <a:pt x="7515714" y="1328417"/>
                  <a:pt x="7511694" y="1300110"/>
                  <a:pt x="7374776" y="1317533"/>
                </a:cubicBezTo>
                <a:cubicBezTo>
                  <a:pt x="7237858" y="1334956"/>
                  <a:pt x="7078084" y="1320513"/>
                  <a:pt x="6896413" y="1317533"/>
                </a:cubicBezTo>
                <a:cubicBezTo>
                  <a:pt x="6714742" y="1314553"/>
                  <a:pt x="6368984" y="1355625"/>
                  <a:pt x="6045990" y="1317533"/>
                </a:cubicBezTo>
                <a:cubicBezTo>
                  <a:pt x="5722996" y="1279441"/>
                  <a:pt x="5811310" y="1323614"/>
                  <a:pt x="5660642" y="1317533"/>
                </a:cubicBezTo>
                <a:cubicBezTo>
                  <a:pt x="5509974" y="1311452"/>
                  <a:pt x="5126708" y="1295012"/>
                  <a:pt x="4903235" y="1317533"/>
                </a:cubicBezTo>
                <a:cubicBezTo>
                  <a:pt x="4679762" y="1340054"/>
                  <a:pt x="4495036" y="1287334"/>
                  <a:pt x="4238842" y="1317533"/>
                </a:cubicBezTo>
                <a:cubicBezTo>
                  <a:pt x="3982648" y="1347732"/>
                  <a:pt x="3854251" y="1317520"/>
                  <a:pt x="3481434" y="1317533"/>
                </a:cubicBezTo>
                <a:cubicBezTo>
                  <a:pt x="3108617" y="1317546"/>
                  <a:pt x="3001006" y="1317206"/>
                  <a:pt x="2724026" y="1317533"/>
                </a:cubicBezTo>
                <a:cubicBezTo>
                  <a:pt x="2447046" y="1317860"/>
                  <a:pt x="2480842" y="1305877"/>
                  <a:pt x="2245664" y="1317533"/>
                </a:cubicBezTo>
                <a:cubicBezTo>
                  <a:pt x="2010486" y="1329189"/>
                  <a:pt x="1967273" y="1327523"/>
                  <a:pt x="1860316" y="1317533"/>
                </a:cubicBezTo>
                <a:cubicBezTo>
                  <a:pt x="1753359" y="1307543"/>
                  <a:pt x="1325247" y="1326529"/>
                  <a:pt x="1009893" y="1317533"/>
                </a:cubicBezTo>
                <a:cubicBezTo>
                  <a:pt x="694539" y="1308537"/>
                  <a:pt x="465839" y="1301463"/>
                  <a:pt x="265773" y="1317533"/>
                </a:cubicBezTo>
                <a:cubicBezTo>
                  <a:pt x="110721" y="1315858"/>
                  <a:pt x="5974" y="1173201"/>
                  <a:pt x="0" y="1051760"/>
                </a:cubicBezTo>
                <a:cubicBezTo>
                  <a:pt x="8428" y="934620"/>
                  <a:pt x="-11131" y="799028"/>
                  <a:pt x="0" y="643047"/>
                </a:cubicBezTo>
                <a:cubicBezTo>
                  <a:pt x="11131" y="487066"/>
                  <a:pt x="-8479" y="427444"/>
                  <a:pt x="0" y="265773"/>
                </a:cubicBezTo>
                <a:close/>
              </a:path>
              <a:path w="9833045" h="1317533" stroke="0" extrusionOk="0">
                <a:moveTo>
                  <a:pt x="0" y="265773"/>
                </a:moveTo>
                <a:cubicBezTo>
                  <a:pt x="593" y="137111"/>
                  <a:pt x="133810" y="26479"/>
                  <a:pt x="265773" y="0"/>
                </a:cubicBezTo>
                <a:cubicBezTo>
                  <a:pt x="513607" y="12489"/>
                  <a:pt x="769096" y="-29188"/>
                  <a:pt x="1023181" y="0"/>
                </a:cubicBezTo>
                <a:cubicBezTo>
                  <a:pt x="1277266" y="29188"/>
                  <a:pt x="1325756" y="15011"/>
                  <a:pt x="1501544" y="0"/>
                </a:cubicBezTo>
                <a:cubicBezTo>
                  <a:pt x="1677332" y="-15011"/>
                  <a:pt x="1741953" y="-22008"/>
                  <a:pt x="1979906" y="0"/>
                </a:cubicBezTo>
                <a:cubicBezTo>
                  <a:pt x="2217859" y="22008"/>
                  <a:pt x="2521029" y="3848"/>
                  <a:pt x="2737314" y="0"/>
                </a:cubicBezTo>
                <a:cubicBezTo>
                  <a:pt x="2953599" y="-3848"/>
                  <a:pt x="3156453" y="-13990"/>
                  <a:pt x="3308692" y="0"/>
                </a:cubicBezTo>
                <a:cubicBezTo>
                  <a:pt x="3460931" y="13990"/>
                  <a:pt x="3897077" y="-28273"/>
                  <a:pt x="4159115" y="0"/>
                </a:cubicBezTo>
                <a:cubicBezTo>
                  <a:pt x="4421153" y="28273"/>
                  <a:pt x="4792037" y="-23256"/>
                  <a:pt x="5009537" y="0"/>
                </a:cubicBezTo>
                <a:cubicBezTo>
                  <a:pt x="5227037" y="23256"/>
                  <a:pt x="5397713" y="-35020"/>
                  <a:pt x="5766945" y="0"/>
                </a:cubicBezTo>
                <a:cubicBezTo>
                  <a:pt x="6136177" y="35020"/>
                  <a:pt x="6108503" y="-6611"/>
                  <a:pt x="6245308" y="0"/>
                </a:cubicBezTo>
                <a:cubicBezTo>
                  <a:pt x="6382113" y="6611"/>
                  <a:pt x="6504334" y="-14573"/>
                  <a:pt x="6630656" y="0"/>
                </a:cubicBezTo>
                <a:cubicBezTo>
                  <a:pt x="6756978" y="14573"/>
                  <a:pt x="7182653" y="-5425"/>
                  <a:pt x="7481079" y="0"/>
                </a:cubicBezTo>
                <a:cubicBezTo>
                  <a:pt x="7779505" y="5425"/>
                  <a:pt x="7932746" y="19916"/>
                  <a:pt x="8145471" y="0"/>
                </a:cubicBezTo>
                <a:cubicBezTo>
                  <a:pt x="8358196" y="-19916"/>
                  <a:pt x="8634739" y="-13805"/>
                  <a:pt x="8809864" y="0"/>
                </a:cubicBezTo>
                <a:cubicBezTo>
                  <a:pt x="8984989" y="13805"/>
                  <a:pt x="9350881" y="31694"/>
                  <a:pt x="9567272" y="0"/>
                </a:cubicBezTo>
                <a:cubicBezTo>
                  <a:pt x="9726987" y="-3779"/>
                  <a:pt x="9835175" y="155068"/>
                  <a:pt x="9833045" y="265773"/>
                </a:cubicBezTo>
                <a:cubicBezTo>
                  <a:pt x="9847470" y="443466"/>
                  <a:pt x="9821828" y="580462"/>
                  <a:pt x="9833045" y="674486"/>
                </a:cubicBezTo>
                <a:cubicBezTo>
                  <a:pt x="9844262" y="768510"/>
                  <a:pt x="9818090" y="926582"/>
                  <a:pt x="9833045" y="1051760"/>
                </a:cubicBezTo>
                <a:cubicBezTo>
                  <a:pt x="9820888" y="1206168"/>
                  <a:pt x="9715979" y="1292589"/>
                  <a:pt x="9567272" y="1317533"/>
                </a:cubicBezTo>
                <a:cubicBezTo>
                  <a:pt x="9329180" y="1342231"/>
                  <a:pt x="9070110" y="1299169"/>
                  <a:pt x="8902879" y="1317533"/>
                </a:cubicBezTo>
                <a:cubicBezTo>
                  <a:pt x="8735648" y="1335897"/>
                  <a:pt x="8659862" y="1314167"/>
                  <a:pt x="8424516" y="1317533"/>
                </a:cubicBezTo>
                <a:cubicBezTo>
                  <a:pt x="8189170" y="1320899"/>
                  <a:pt x="8073081" y="1312645"/>
                  <a:pt x="7946154" y="1317533"/>
                </a:cubicBezTo>
                <a:cubicBezTo>
                  <a:pt x="7819227" y="1322421"/>
                  <a:pt x="7373159" y="1316081"/>
                  <a:pt x="7095731" y="1317533"/>
                </a:cubicBezTo>
                <a:cubicBezTo>
                  <a:pt x="6818303" y="1318985"/>
                  <a:pt x="6701257" y="1302641"/>
                  <a:pt x="6524353" y="1317533"/>
                </a:cubicBezTo>
                <a:cubicBezTo>
                  <a:pt x="6347449" y="1332425"/>
                  <a:pt x="5955841" y="1291747"/>
                  <a:pt x="5673930" y="1317533"/>
                </a:cubicBezTo>
                <a:cubicBezTo>
                  <a:pt x="5392019" y="1343319"/>
                  <a:pt x="5222694" y="1356176"/>
                  <a:pt x="4823508" y="1317533"/>
                </a:cubicBezTo>
                <a:cubicBezTo>
                  <a:pt x="4424322" y="1278890"/>
                  <a:pt x="4452270" y="1296288"/>
                  <a:pt x="4252130" y="1317533"/>
                </a:cubicBezTo>
                <a:cubicBezTo>
                  <a:pt x="4051990" y="1338778"/>
                  <a:pt x="4010195" y="1300062"/>
                  <a:pt x="3866782" y="1317533"/>
                </a:cubicBezTo>
                <a:cubicBezTo>
                  <a:pt x="3723369" y="1335004"/>
                  <a:pt x="3492002" y="1321683"/>
                  <a:pt x="3388419" y="1317533"/>
                </a:cubicBezTo>
                <a:cubicBezTo>
                  <a:pt x="3284836" y="1313383"/>
                  <a:pt x="3036408" y="1311445"/>
                  <a:pt x="2910056" y="1317533"/>
                </a:cubicBezTo>
                <a:cubicBezTo>
                  <a:pt x="2783704" y="1323621"/>
                  <a:pt x="2312073" y="1304302"/>
                  <a:pt x="2152649" y="1317533"/>
                </a:cubicBezTo>
                <a:cubicBezTo>
                  <a:pt x="1993225" y="1330764"/>
                  <a:pt x="1952637" y="1314823"/>
                  <a:pt x="1767301" y="1317533"/>
                </a:cubicBezTo>
                <a:cubicBezTo>
                  <a:pt x="1581965" y="1320243"/>
                  <a:pt x="1407678" y="1301286"/>
                  <a:pt x="1288938" y="1317533"/>
                </a:cubicBezTo>
                <a:cubicBezTo>
                  <a:pt x="1170198" y="1333780"/>
                  <a:pt x="595426" y="1274786"/>
                  <a:pt x="265773" y="1317533"/>
                </a:cubicBezTo>
                <a:cubicBezTo>
                  <a:pt x="121261" y="1282065"/>
                  <a:pt x="-2883" y="1187683"/>
                  <a:pt x="0" y="1051760"/>
                </a:cubicBezTo>
                <a:cubicBezTo>
                  <a:pt x="-3717" y="902132"/>
                  <a:pt x="-2163" y="789216"/>
                  <a:pt x="0" y="650907"/>
                </a:cubicBezTo>
                <a:cubicBezTo>
                  <a:pt x="2163" y="512598"/>
                  <a:pt x="-14242" y="441900"/>
                  <a:pt x="0" y="265773"/>
                </a:cubicBezTo>
                <a:close/>
              </a:path>
            </a:pathLst>
          </a:custGeom>
          <a:solidFill>
            <a:schemeClr val="accent5">
              <a:lumMod val="20000"/>
              <a:lumOff val="80000"/>
              <a:alpha val="85000"/>
            </a:schemeClr>
          </a:solidFill>
          <a:ln w="38100" cap="flat" cmpd="sng" algn="ctr">
            <a:solidFill>
              <a:srgbClr val="002060"/>
            </a:solidFill>
            <a:prstDash val="solid"/>
            <a:miter lim="800000"/>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6000" b="0"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Số</a:t>
            </a:r>
            <a:r>
              <a:rPr kumimoji="0" lang="en-US" sz="6000" b="0" i="0" u="none" strike="noStrike" kern="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chia </a:t>
            </a:r>
            <a:r>
              <a:rPr kumimoji="0" lang="en-US" sz="6000" b="0" i="0" u="none" strike="noStrike" kern="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hết</a:t>
            </a:r>
            <a:r>
              <a:rPr kumimoji="0" lang="en-US" sz="6000" b="0" i="0" u="none" strike="noStrike" kern="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6000" b="0" i="0" u="none" strike="noStrike" kern="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cho</a:t>
            </a:r>
            <a:r>
              <a:rPr kumimoji="0" lang="en-US" sz="6000" b="0" i="0" u="none" strike="noStrike" kern="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2 </a:t>
            </a:r>
            <a:r>
              <a:rPr kumimoji="0" lang="en-US" sz="6000" b="0" i="0" u="none" strike="noStrike" kern="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là</a:t>
            </a:r>
            <a:r>
              <a:rPr kumimoji="0" lang="en-US" sz="6000" b="0" i="0" u="none" strike="noStrike" kern="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6000" b="0" i="0" u="none" strike="noStrike" kern="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số</a:t>
            </a:r>
            <a:r>
              <a:rPr kumimoji="0" lang="en-US" sz="6000" b="0" i="0" u="none" strike="noStrike" kern="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6000" b="0" i="0" u="none" strike="noStrike" kern="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chẵn</a:t>
            </a:r>
            <a:endParaRPr kumimoji="0" lang="en-US" sz="6000" b="0"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9" name="Graphic 8">
            <a:extLst>
              <a:ext uri="{FF2B5EF4-FFF2-40B4-BE49-F238E27FC236}">
                <a16:creationId xmlns:a16="http://schemas.microsoft.com/office/drawing/2014/main" id="{2106A39C-BAC4-C8AC-7B0F-A3FE123625D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3825" y="3740276"/>
            <a:ext cx="2736711" cy="2763360"/>
          </a:xfrm>
          <a:prstGeom prst="rect">
            <a:avLst/>
          </a:prstGeom>
        </p:spPr>
      </p:pic>
      <p:sp>
        <p:nvSpPr>
          <p:cNvPr id="11" name="TextBox 10">
            <a:extLst>
              <a:ext uri="{FF2B5EF4-FFF2-40B4-BE49-F238E27FC236}">
                <a16:creationId xmlns:a16="http://schemas.microsoft.com/office/drawing/2014/main" id="{C02267AA-CE34-B24C-46E8-EDC8685D51D7}"/>
              </a:ext>
            </a:extLst>
          </p:cNvPr>
          <p:cNvSpPr txBox="1"/>
          <p:nvPr/>
        </p:nvSpPr>
        <p:spPr>
          <a:xfrm>
            <a:off x="2971800" y="3905250"/>
            <a:ext cx="8324850" cy="707886"/>
          </a:xfrm>
          <a:prstGeom prst="rect">
            <a:avLst/>
          </a:prstGeom>
          <a:noFill/>
        </p:spPr>
        <p:txBody>
          <a:bodyPr wrap="square" rtlCol="0">
            <a:spAutoFit/>
          </a:bodyPr>
          <a:lstStyle/>
          <a:p>
            <a:r>
              <a:rPr lang="vi-VN" sz="4000" b="1" dirty="0">
                <a:effectLst/>
                <a:latin typeface="Cambria" panose="02040503050406030204" pitchFamily="18" charset="0"/>
                <a:ea typeface="Cambria" panose="02040503050406030204" pitchFamily="18" charset="0"/>
                <a:cs typeface="Times New Roman" panose="02020603050405020304" pitchFamily="18" charset="0"/>
              </a:rPr>
              <a:t>Ví dụ:</a:t>
            </a:r>
            <a:r>
              <a:rPr lang="vi-VN" sz="4000" dirty="0">
                <a:effectLst/>
                <a:latin typeface="Cambria" panose="02040503050406030204" pitchFamily="18" charset="0"/>
                <a:ea typeface="Cambria" panose="02040503050406030204" pitchFamily="18" charset="0"/>
                <a:cs typeface="Times New Roman" panose="02020603050405020304" pitchFamily="18" charset="0"/>
              </a:rPr>
              <a:t> 2, 4, 6, 8, 10, 12, 14, 16,....</a:t>
            </a:r>
            <a:endParaRPr lang="en-US" sz="4000"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F2D87260-D4DF-12C3-1375-97F2D1C87940}"/>
              </a:ext>
            </a:extLst>
          </p:cNvPr>
          <p:cNvSpPr txBox="1"/>
          <p:nvPr/>
        </p:nvSpPr>
        <p:spPr>
          <a:xfrm>
            <a:off x="2990850" y="4943475"/>
            <a:ext cx="8324850" cy="1323439"/>
          </a:xfrm>
          <a:prstGeom prst="rect">
            <a:avLst/>
          </a:prstGeom>
          <a:noFill/>
        </p:spPr>
        <p:txBody>
          <a:bodyPr wrap="square" rtlCol="0">
            <a:spAutoFit/>
          </a:bodyPr>
          <a:lstStyle/>
          <a:p>
            <a:r>
              <a:rPr lang="en-US" sz="4000" b="1" i="1" dirty="0" err="1">
                <a:effectLst/>
                <a:latin typeface="Cambria" panose="02040503050406030204" pitchFamily="18" charset="0"/>
                <a:ea typeface="Cambria" panose="02040503050406030204" pitchFamily="18" charset="0"/>
                <a:cs typeface="Times New Roman" panose="02020603050405020304" pitchFamily="18" charset="0"/>
              </a:rPr>
              <a:t>Ghi</a:t>
            </a:r>
            <a:r>
              <a:rPr lang="en-US" sz="4000" b="1" i="1" dirty="0">
                <a:effectLst/>
                <a:latin typeface="Cambria" panose="02040503050406030204" pitchFamily="18" charset="0"/>
                <a:ea typeface="Cambria" panose="02040503050406030204" pitchFamily="18" charset="0"/>
                <a:cs typeface="Times New Roman" panose="02020603050405020304" pitchFamily="18" charset="0"/>
              </a:rPr>
              <a:t> </a:t>
            </a:r>
            <a:r>
              <a:rPr lang="en-US" sz="4000" b="1" i="1" dirty="0" err="1">
                <a:effectLst/>
                <a:latin typeface="Cambria" panose="02040503050406030204" pitchFamily="18" charset="0"/>
                <a:ea typeface="Cambria" panose="02040503050406030204" pitchFamily="18" charset="0"/>
                <a:cs typeface="Times New Roman" panose="02020603050405020304" pitchFamily="18" charset="0"/>
              </a:rPr>
              <a:t>chú</a:t>
            </a:r>
            <a:r>
              <a:rPr lang="en-US" sz="4000" b="1" i="1" dirty="0">
                <a:effectLst/>
                <a:latin typeface="Cambria" panose="02040503050406030204" pitchFamily="18" charset="0"/>
                <a:ea typeface="Cambria" panose="02040503050406030204" pitchFamily="18" charset="0"/>
                <a:cs typeface="Times New Roman" panose="02020603050405020304" pitchFamily="18" charset="0"/>
              </a:rPr>
              <a:t>: </a:t>
            </a:r>
            <a:r>
              <a:rPr lang="en-US" sz="4000" b="1" i="1" dirty="0" err="1">
                <a:effectLst/>
                <a:latin typeface="Cambria" panose="02040503050406030204" pitchFamily="18" charset="0"/>
                <a:ea typeface="Cambria" panose="02040503050406030204" pitchFamily="18" charset="0"/>
                <a:cs typeface="Times New Roman" panose="02020603050405020304" pitchFamily="18" charset="0"/>
              </a:rPr>
              <a:t>Số</a:t>
            </a:r>
            <a:r>
              <a:rPr lang="en-US" sz="4000" b="1" i="1" dirty="0">
                <a:effectLst/>
                <a:latin typeface="Cambria" panose="02040503050406030204" pitchFamily="18" charset="0"/>
                <a:ea typeface="Cambria" panose="02040503050406030204" pitchFamily="18" charset="0"/>
                <a:cs typeface="Times New Roman" panose="02020603050405020304" pitchFamily="18" charset="0"/>
              </a:rPr>
              <a:t> chia </a:t>
            </a:r>
            <a:r>
              <a:rPr lang="en-US" sz="4000" b="1" i="1" dirty="0" err="1">
                <a:effectLst/>
                <a:latin typeface="Cambria" panose="02040503050406030204" pitchFamily="18" charset="0"/>
                <a:ea typeface="Cambria" panose="02040503050406030204" pitchFamily="18" charset="0"/>
                <a:cs typeface="Times New Roman" panose="02020603050405020304" pitchFamily="18" charset="0"/>
              </a:rPr>
              <a:t>hết</a:t>
            </a:r>
            <a:r>
              <a:rPr lang="en-US" sz="4000" b="1" i="1" dirty="0">
                <a:effectLst/>
                <a:latin typeface="Cambria" panose="02040503050406030204" pitchFamily="18" charset="0"/>
                <a:ea typeface="Cambria" panose="02040503050406030204" pitchFamily="18" charset="0"/>
                <a:cs typeface="Times New Roman" panose="02020603050405020304" pitchFamily="18" charset="0"/>
              </a:rPr>
              <a:t> </a:t>
            </a:r>
            <a:r>
              <a:rPr lang="en-US" sz="4000" b="1" i="1" dirty="0" err="1">
                <a:effectLst/>
                <a:latin typeface="Cambria" panose="02040503050406030204" pitchFamily="18" charset="0"/>
                <a:ea typeface="Cambria" panose="02040503050406030204" pitchFamily="18" charset="0"/>
                <a:cs typeface="Times New Roman" panose="02020603050405020304" pitchFamily="18" charset="0"/>
              </a:rPr>
              <a:t>cho</a:t>
            </a:r>
            <a:r>
              <a:rPr lang="en-US" sz="4000" b="1" i="1" dirty="0">
                <a:effectLst/>
                <a:latin typeface="Cambria" panose="02040503050406030204" pitchFamily="18" charset="0"/>
                <a:ea typeface="Cambria" panose="02040503050406030204" pitchFamily="18" charset="0"/>
                <a:cs typeface="Times New Roman" panose="02020603050405020304" pitchFamily="18" charset="0"/>
              </a:rPr>
              <a:t> 2 </a:t>
            </a:r>
            <a:r>
              <a:rPr lang="en-US" sz="4000" b="1" i="1" dirty="0" err="1">
                <a:effectLst/>
                <a:latin typeface="Cambria" panose="02040503050406030204" pitchFamily="18" charset="0"/>
                <a:ea typeface="Cambria" panose="02040503050406030204" pitchFamily="18" charset="0"/>
                <a:cs typeface="Times New Roman" panose="02020603050405020304" pitchFamily="18" charset="0"/>
              </a:rPr>
              <a:t>là</a:t>
            </a:r>
            <a:r>
              <a:rPr lang="en-US" sz="4000" b="1" i="1" dirty="0">
                <a:effectLst/>
                <a:latin typeface="Cambria" panose="02040503050406030204" pitchFamily="18" charset="0"/>
                <a:ea typeface="Cambria" panose="02040503050406030204" pitchFamily="18" charset="0"/>
                <a:cs typeface="Times New Roman" panose="02020603050405020304" pitchFamily="18" charset="0"/>
              </a:rPr>
              <a:t> </a:t>
            </a:r>
            <a:r>
              <a:rPr lang="en-US" sz="4000" b="1" i="1" dirty="0" err="1">
                <a:effectLst/>
                <a:latin typeface="Cambria" panose="02040503050406030204" pitchFamily="18" charset="0"/>
                <a:ea typeface="Cambria" panose="02040503050406030204" pitchFamily="18" charset="0"/>
                <a:cs typeface="Times New Roman" panose="02020603050405020304" pitchFamily="18" charset="0"/>
              </a:rPr>
              <a:t>số</a:t>
            </a:r>
            <a:r>
              <a:rPr lang="en-US" sz="4000" b="1" i="1" dirty="0">
                <a:effectLst/>
                <a:latin typeface="Cambria" panose="02040503050406030204" pitchFamily="18" charset="0"/>
                <a:ea typeface="Cambria" panose="02040503050406030204" pitchFamily="18" charset="0"/>
                <a:cs typeface="Times New Roman" panose="02020603050405020304" pitchFamily="18" charset="0"/>
              </a:rPr>
              <a:t> chia </a:t>
            </a:r>
            <a:r>
              <a:rPr lang="en-US" sz="4000" b="1" i="1" dirty="0" err="1">
                <a:effectLst/>
                <a:latin typeface="Cambria" panose="02040503050406030204" pitchFamily="18" charset="0"/>
                <a:ea typeface="Cambria" panose="02040503050406030204" pitchFamily="18" charset="0"/>
                <a:cs typeface="Times New Roman" panose="02020603050405020304" pitchFamily="18" charset="0"/>
              </a:rPr>
              <a:t>cho</a:t>
            </a:r>
            <a:r>
              <a:rPr lang="en-US" sz="4000" b="1" i="1" dirty="0">
                <a:effectLst/>
                <a:latin typeface="Cambria" panose="02040503050406030204" pitchFamily="18" charset="0"/>
                <a:ea typeface="Cambria" panose="02040503050406030204" pitchFamily="18" charset="0"/>
                <a:cs typeface="Times New Roman" panose="02020603050405020304" pitchFamily="18" charset="0"/>
              </a:rPr>
              <a:t> 2 </a:t>
            </a:r>
            <a:r>
              <a:rPr lang="en-US" sz="4000" b="1" i="1" dirty="0" err="1">
                <a:effectLst/>
                <a:latin typeface="Cambria" panose="02040503050406030204" pitchFamily="18" charset="0"/>
                <a:ea typeface="Cambria" panose="02040503050406030204" pitchFamily="18" charset="0"/>
                <a:cs typeface="Times New Roman" panose="02020603050405020304" pitchFamily="18" charset="0"/>
              </a:rPr>
              <a:t>không</a:t>
            </a:r>
            <a:r>
              <a:rPr lang="en-US" sz="4000" b="1" i="1" dirty="0">
                <a:effectLst/>
                <a:latin typeface="Cambria" panose="02040503050406030204" pitchFamily="18" charset="0"/>
                <a:ea typeface="Cambria" panose="02040503050406030204" pitchFamily="18" charset="0"/>
                <a:cs typeface="Times New Roman" panose="02020603050405020304" pitchFamily="18" charset="0"/>
              </a:rPr>
              <a:t> </a:t>
            </a:r>
            <a:r>
              <a:rPr lang="en-US" sz="4000" b="1" i="1" dirty="0" err="1">
                <a:effectLst/>
                <a:latin typeface="Cambria" panose="02040503050406030204" pitchFamily="18" charset="0"/>
                <a:ea typeface="Cambria" panose="02040503050406030204" pitchFamily="18" charset="0"/>
                <a:cs typeface="Times New Roman" panose="02020603050405020304" pitchFamily="18" charset="0"/>
              </a:rPr>
              <a:t>còn</a:t>
            </a:r>
            <a:r>
              <a:rPr lang="en-US" sz="4000" b="1" i="1" dirty="0">
                <a:effectLst/>
                <a:latin typeface="Cambria" panose="02040503050406030204" pitchFamily="18" charset="0"/>
                <a:ea typeface="Cambria" panose="02040503050406030204" pitchFamily="18" charset="0"/>
                <a:cs typeface="Times New Roman" panose="02020603050405020304" pitchFamily="18" charset="0"/>
              </a:rPr>
              <a:t> </a:t>
            </a:r>
            <a:r>
              <a:rPr lang="en-US" sz="4000" b="1" i="1" dirty="0" err="1">
                <a:effectLst/>
                <a:latin typeface="Cambria" panose="02040503050406030204" pitchFamily="18" charset="0"/>
                <a:ea typeface="Cambria" panose="02040503050406030204" pitchFamily="18" charset="0"/>
                <a:cs typeface="Times New Roman" panose="02020603050405020304" pitchFamily="18" charset="0"/>
              </a:rPr>
              <a:t>dư</a:t>
            </a:r>
            <a:endParaRPr lang="en-US" sz="4000" dirty="0">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5491936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barn(inVertical)">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barn(inVertical)">
                                      <p:cBhvr>
                                        <p:cTn id="2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7E556A-9D1A-6F6B-47A8-3D2E4BE18882}"/>
              </a:ext>
            </a:extLst>
          </p:cNvPr>
          <p:cNvSpPr/>
          <p:nvPr/>
        </p:nvSpPr>
        <p:spPr>
          <a:xfrm>
            <a:off x="1930637" y="161233"/>
            <a:ext cx="8715949" cy="1009646"/>
          </a:xfrm>
          <a:prstGeom prst="rect">
            <a:avLst/>
          </a:prstGeom>
          <a:pattFill prst="ltUpDiag">
            <a:fgClr>
              <a:srgbClr val="009999"/>
            </a:fgClr>
            <a:bgClr>
              <a:schemeClr val="bg1"/>
            </a:bgClr>
          </a:patt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 name="Rectangle 2">
            <a:extLst>
              <a:ext uri="{FF2B5EF4-FFF2-40B4-BE49-F238E27FC236}">
                <a16:creationId xmlns:a16="http://schemas.microsoft.com/office/drawing/2014/main" id="{63FB69CE-32E1-C972-115F-8C489731420C}"/>
              </a:ext>
            </a:extLst>
          </p:cNvPr>
          <p:cNvSpPr/>
          <p:nvPr/>
        </p:nvSpPr>
        <p:spPr>
          <a:xfrm>
            <a:off x="1738025" y="67250"/>
            <a:ext cx="8715949" cy="997877"/>
          </a:xfrm>
          <a:prstGeom prst="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Rectangle: Rounded Corners 3">
            <a:extLst>
              <a:ext uri="{FF2B5EF4-FFF2-40B4-BE49-F238E27FC236}">
                <a16:creationId xmlns:a16="http://schemas.microsoft.com/office/drawing/2014/main" id="{11A75B61-2D43-85F8-5655-38A6B55876AC}"/>
              </a:ext>
            </a:extLst>
          </p:cNvPr>
          <p:cNvSpPr/>
          <p:nvPr/>
        </p:nvSpPr>
        <p:spPr>
          <a:xfrm>
            <a:off x="545963" y="1308233"/>
            <a:ext cx="11368586" cy="5541136"/>
          </a:xfrm>
          <a:prstGeom prst="roundRect">
            <a:avLst/>
          </a:prstGeom>
          <a:solidFill>
            <a:schemeClr val="bg1">
              <a:alpha val="90000"/>
            </a:schemeClr>
          </a:solidFill>
          <a:ln w="38100">
            <a:solidFill>
              <a:srgbClr val="9933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 name="TextBox 4">
            <a:extLst>
              <a:ext uri="{FF2B5EF4-FFF2-40B4-BE49-F238E27FC236}">
                <a16:creationId xmlns:a16="http://schemas.microsoft.com/office/drawing/2014/main" id="{E32473EB-7D79-15D8-41E8-899450B4FC3C}"/>
              </a:ext>
            </a:extLst>
          </p:cNvPr>
          <p:cNvSpPr txBox="1"/>
          <p:nvPr/>
        </p:nvSpPr>
        <p:spPr>
          <a:xfrm>
            <a:off x="2958719" y="198365"/>
            <a:ext cx="6543074" cy="830997"/>
          </a:xfrm>
          <a:prstGeom prst="rect">
            <a:avLst/>
          </a:prstGeom>
          <a:no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Số</a:t>
            </a: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chẵn</a:t>
            </a: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số</a:t>
            </a: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lẻ</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8" name="Rectangle: Rounded Corners 7">
            <a:extLst>
              <a:ext uri="{FF2B5EF4-FFF2-40B4-BE49-F238E27FC236}">
                <a16:creationId xmlns:a16="http://schemas.microsoft.com/office/drawing/2014/main" id="{2F290787-2C78-B49F-7F1D-3BE3B93303B6}"/>
              </a:ext>
            </a:extLst>
          </p:cNvPr>
          <p:cNvSpPr/>
          <p:nvPr/>
        </p:nvSpPr>
        <p:spPr>
          <a:xfrm>
            <a:off x="1368355" y="2111467"/>
            <a:ext cx="10071170" cy="1317533"/>
          </a:xfrm>
          <a:custGeom>
            <a:avLst/>
            <a:gdLst>
              <a:gd name="connsiteX0" fmla="*/ 0 w 10071170"/>
              <a:gd name="connsiteY0" fmla="*/ 265773 h 1317533"/>
              <a:gd name="connsiteX1" fmla="*/ 265773 w 10071170"/>
              <a:gd name="connsiteY1" fmla="*/ 0 h 1317533"/>
              <a:gd name="connsiteX2" fmla="*/ 947175 w 10071170"/>
              <a:gd name="connsiteY2" fmla="*/ 0 h 1317533"/>
              <a:gd name="connsiteX3" fmla="*/ 1628576 w 10071170"/>
              <a:gd name="connsiteY3" fmla="*/ 0 h 1317533"/>
              <a:gd name="connsiteX4" fmla="*/ 2309978 w 10071170"/>
              <a:gd name="connsiteY4" fmla="*/ 0 h 1317533"/>
              <a:gd name="connsiteX5" fmla="*/ 3086776 w 10071170"/>
              <a:gd name="connsiteY5" fmla="*/ 0 h 1317533"/>
              <a:gd name="connsiteX6" fmla="*/ 3768178 w 10071170"/>
              <a:gd name="connsiteY6" fmla="*/ 0 h 1317533"/>
              <a:gd name="connsiteX7" fmla="*/ 4354183 w 10071170"/>
              <a:gd name="connsiteY7" fmla="*/ 0 h 1317533"/>
              <a:gd name="connsiteX8" fmla="*/ 4940189 w 10071170"/>
              <a:gd name="connsiteY8" fmla="*/ 0 h 1317533"/>
              <a:gd name="connsiteX9" fmla="*/ 5335402 w 10071170"/>
              <a:gd name="connsiteY9" fmla="*/ 0 h 1317533"/>
              <a:gd name="connsiteX10" fmla="*/ 5921407 w 10071170"/>
              <a:gd name="connsiteY10" fmla="*/ 0 h 1317533"/>
              <a:gd name="connsiteX11" fmla="*/ 6412016 w 10071170"/>
              <a:gd name="connsiteY11" fmla="*/ 0 h 1317533"/>
              <a:gd name="connsiteX12" fmla="*/ 6807229 w 10071170"/>
              <a:gd name="connsiteY12" fmla="*/ 0 h 1317533"/>
              <a:gd name="connsiteX13" fmla="*/ 7679424 w 10071170"/>
              <a:gd name="connsiteY13" fmla="*/ 0 h 1317533"/>
              <a:gd name="connsiteX14" fmla="*/ 8360825 w 10071170"/>
              <a:gd name="connsiteY14" fmla="*/ 0 h 1317533"/>
              <a:gd name="connsiteX15" fmla="*/ 8946831 w 10071170"/>
              <a:gd name="connsiteY15" fmla="*/ 0 h 1317533"/>
              <a:gd name="connsiteX16" fmla="*/ 9805397 w 10071170"/>
              <a:gd name="connsiteY16" fmla="*/ 0 h 1317533"/>
              <a:gd name="connsiteX17" fmla="*/ 10071170 w 10071170"/>
              <a:gd name="connsiteY17" fmla="*/ 265773 h 1317533"/>
              <a:gd name="connsiteX18" fmla="*/ 10071170 w 10071170"/>
              <a:gd name="connsiteY18" fmla="*/ 666626 h 1317533"/>
              <a:gd name="connsiteX19" fmla="*/ 10071170 w 10071170"/>
              <a:gd name="connsiteY19" fmla="*/ 1051760 h 1317533"/>
              <a:gd name="connsiteX20" fmla="*/ 9805397 w 10071170"/>
              <a:gd name="connsiteY20" fmla="*/ 1317533 h 1317533"/>
              <a:gd name="connsiteX21" fmla="*/ 9314788 w 10071170"/>
              <a:gd name="connsiteY21" fmla="*/ 1317533 h 1317533"/>
              <a:gd name="connsiteX22" fmla="*/ 8919575 w 10071170"/>
              <a:gd name="connsiteY22" fmla="*/ 1317533 h 1317533"/>
              <a:gd name="connsiteX23" fmla="*/ 8047381 w 10071170"/>
              <a:gd name="connsiteY23" fmla="*/ 1317533 h 1317533"/>
              <a:gd name="connsiteX24" fmla="*/ 7556771 w 10071170"/>
              <a:gd name="connsiteY24" fmla="*/ 1317533 h 1317533"/>
              <a:gd name="connsiteX25" fmla="*/ 7066162 w 10071170"/>
              <a:gd name="connsiteY25" fmla="*/ 1317533 h 1317533"/>
              <a:gd name="connsiteX26" fmla="*/ 6193968 w 10071170"/>
              <a:gd name="connsiteY26" fmla="*/ 1317533 h 1317533"/>
              <a:gd name="connsiteX27" fmla="*/ 5798755 w 10071170"/>
              <a:gd name="connsiteY27" fmla="*/ 1317533 h 1317533"/>
              <a:gd name="connsiteX28" fmla="*/ 5021957 w 10071170"/>
              <a:gd name="connsiteY28" fmla="*/ 1317533 h 1317533"/>
              <a:gd name="connsiteX29" fmla="*/ 4340555 w 10071170"/>
              <a:gd name="connsiteY29" fmla="*/ 1317533 h 1317533"/>
              <a:gd name="connsiteX30" fmla="*/ 3563757 w 10071170"/>
              <a:gd name="connsiteY30" fmla="*/ 1317533 h 1317533"/>
              <a:gd name="connsiteX31" fmla="*/ 2786959 w 10071170"/>
              <a:gd name="connsiteY31" fmla="*/ 1317533 h 1317533"/>
              <a:gd name="connsiteX32" fmla="*/ 2296350 w 10071170"/>
              <a:gd name="connsiteY32" fmla="*/ 1317533 h 1317533"/>
              <a:gd name="connsiteX33" fmla="*/ 1901137 w 10071170"/>
              <a:gd name="connsiteY33" fmla="*/ 1317533 h 1317533"/>
              <a:gd name="connsiteX34" fmla="*/ 1028943 w 10071170"/>
              <a:gd name="connsiteY34" fmla="*/ 1317533 h 1317533"/>
              <a:gd name="connsiteX35" fmla="*/ 265773 w 10071170"/>
              <a:gd name="connsiteY35" fmla="*/ 1317533 h 1317533"/>
              <a:gd name="connsiteX36" fmla="*/ 0 w 10071170"/>
              <a:gd name="connsiteY36" fmla="*/ 1051760 h 1317533"/>
              <a:gd name="connsiteX37" fmla="*/ 0 w 10071170"/>
              <a:gd name="connsiteY37" fmla="*/ 643047 h 1317533"/>
              <a:gd name="connsiteX38" fmla="*/ 0 w 10071170"/>
              <a:gd name="connsiteY38" fmla="*/ 265773 h 1317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071170" h="1317533" fill="none" extrusionOk="0">
                <a:moveTo>
                  <a:pt x="0" y="265773"/>
                </a:moveTo>
                <a:cubicBezTo>
                  <a:pt x="26715" y="102740"/>
                  <a:pt x="131169" y="4589"/>
                  <a:pt x="265773" y="0"/>
                </a:cubicBezTo>
                <a:cubicBezTo>
                  <a:pt x="550940" y="8843"/>
                  <a:pt x="618945" y="21867"/>
                  <a:pt x="947175" y="0"/>
                </a:cubicBezTo>
                <a:cubicBezTo>
                  <a:pt x="1275405" y="-21867"/>
                  <a:pt x="1413628" y="-17821"/>
                  <a:pt x="1628576" y="0"/>
                </a:cubicBezTo>
                <a:cubicBezTo>
                  <a:pt x="1843524" y="17821"/>
                  <a:pt x="2161846" y="-24586"/>
                  <a:pt x="2309978" y="0"/>
                </a:cubicBezTo>
                <a:cubicBezTo>
                  <a:pt x="2458110" y="24586"/>
                  <a:pt x="2878866" y="24085"/>
                  <a:pt x="3086776" y="0"/>
                </a:cubicBezTo>
                <a:cubicBezTo>
                  <a:pt x="3294686" y="-24085"/>
                  <a:pt x="3546222" y="-1107"/>
                  <a:pt x="3768178" y="0"/>
                </a:cubicBezTo>
                <a:cubicBezTo>
                  <a:pt x="3990134" y="1107"/>
                  <a:pt x="4075780" y="12765"/>
                  <a:pt x="4354183" y="0"/>
                </a:cubicBezTo>
                <a:cubicBezTo>
                  <a:pt x="4632587" y="-12765"/>
                  <a:pt x="4688229" y="-8893"/>
                  <a:pt x="4940189" y="0"/>
                </a:cubicBezTo>
                <a:cubicBezTo>
                  <a:pt x="5192149" y="8893"/>
                  <a:pt x="5154937" y="11451"/>
                  <a:pt x="5335402" y="0"/>
                </a:cubicBezTo>
                <a:cubicBezTo>
                  <a:pt x="5515867" y="-11451"/>
                  <a:pt x="5687985" y="-11953"/>
                  <a:pt x="5921407" y="0"/>
                </a:cubicBezTo>
                <a:cubicBezTo>
                  <a:pt x="6154829" y="11953"/>
                  <a:pt x="6282697" y="6052"/>
                  <a:pt x="6412016" y="0"/>
                </a:cubicBezTo>
                <a:cubicBezTo>
                  <a:pt x="6541335" y="-6052"/>
                  <a:pt x="6697757" y="-13627"/>
                  <a:pt x="6807229" y="0"/>
                </a:cubicBezTo>
                <a:cubicBezTo>
                  <a:pt x="6916701" y="13627"/>
                  <a:pt x="7424922" y="23752"/>
                  <a:pt x="7679424" y="0"/>
                </a:cubicBezTo>
                <a:cubicBezTo>
                  <a:pt x="7933927" y="-23752"/>
                  <a:pt x="8032275" y="-31899"/>
                  <a:pt x="8360825" y="0"/>
                </a:cubicBezTo>
                <a:cubicBezTo>
                  <a:pt x="8689375" y="31899"/>
                  <a:pt x="8703599" y="27978"/>
                  <a:pt x="8946831" y="0"/>
                </a:cubicBezTo>
                <a:cubicBezTo>
                  <a:pt x="9190063" y="-27978"/>
                  <a:pt x="9552654" y="-6196"/>
                  <a:pt x="9805397" y="0"/>
                </a:cubicBezTo>
                <a:cubicBezTo>
                  <a:pt x="9960671" y="25153"/>
                  <a:pt x="10073050" y="115482"/>
                  <a:pt x="10071170" y="265773"/>
                </a:cubicBezTo>
                <a:cubicBezTo>
                  <a:pt x="10089924" y="434270"/>
                  <a:pt x="10076183" y="532535"/>
                  <a:pt x="10071170" y="666626"/>
                </a:cubicBezTo>
                <a:cubicBezTo>
                  <a:pt x="10066157" y="800717"/>
                  <a:pt x="10082886" y="865678"/>
                  <a:pt x="10071170" y="1051760"/>
                </a:cubicBezTo>
                <a:cubicBezTo>
                  <a:pt x="10068679" y="1216446"/>
                  <a:pt x="9967299" y="1320925"/>
                  <a:pt x="9805397" y="1317533"/>
                </a:cubicBezTo>
                <a:cubicBezTo>
                  <a:pt x="9629087" y="1329985"/>
                  <a:pt x="9529772" y="1333776"/>
                  <a:pt x="9314788" y="1317533"/>
                </a:cubicBezTo>
                <a:cubicBezTo>
                  <a:pt x="9099804" y="1301290"/>
                  <a:pt x="9068877" y="1304063"/>
                  <a:pt x="8919575" y="1317533"/>
                </a:cubicBezTo>
                <a:cubicBezTo>
                  <a:pt x="8770273" y="1331003"/>
                  <a:pt x="8438510" y="1329565"/>
                  <a:pt x="8047381" y="1317533"/>
                </a:cubicBezTo>
                <a:cubicBezTo>
                  <a:pt x="7656252" y="1305501"/>
                  <a:pt x="7735762" y="1320147"/>
                  <a:pt x="7556771" y="1317533"/>
                </a:cubicBezTo>
                <a:cubicBezTo>
                  <a:pt x="7377780" y="1314920"/>
                  <a:pt x="7297874" y="1340329"/>
                  <a:pt x="7066162" y="1317533"/>
                </a:cubicBezTo>
                <a:cubicBezTo>
                  <a:pt x="6834450" y="1294737"/>
                  <a:pt x="6625426" y="1316718"/>
                  <a:pt x="6193968" y="1317533"/>
                </a:cubicBezTo>
                <a:cubicBezTo>
                  <a:pt x="5762510" y="1318348"/>
                  <a:pt x="5910723" y="1335724"/>
                  <a:pt x="5798755" y="1317533"/>
                </a:cubicBezTo>
                <a:cubicBezTo>
                  <a:pt x="5686787" y="1299342"/>
                  <a:pt x="5382156" y="1325206"/>
                  <a:pt x="5021957" y="1317533"/>
                </a:cubicBezTo>
                <a:cubicBezTo>
                  <a:pt x="4661758" y="1309860"/>
                  <a:pt x="4668412" y="1335723"/>
                  <a:pt x="4340555" y="1317533"/>
                </a:cubicBezTo>
                <a:cubicBezTo>
                  <a:pt x="4012698" y="1299343"/>
                  <a:pt x="3747404" y="1308592"/>
                  <a:pt x="3563757" y="1317533"/>
                </a:cubicBezTo>
                <a:cubicBezTo>
                  <a:pt x="3380110" y="1326474"/>
                  <a:pt x="3015256" y="1296412"/>
                  <a:pt x="2786959" y="1317533"/>
                </a:cubicBezTo>
                <a:cubicBezTo>
                  <a:pt x="2558662" y="1338654"/>
                  <a:pt x="2530415" y="1325339"/>
                  <a:pt x="2296350" y="1317533"/>
                </a:cubicBezTo>
                <a:cubicBezTo>
                  <a:pt x="2062285" y="1309727"/>
                  <a:pt x="2032304" y="1299127"/>
                  <a:pt x="1901137" y="1317533"/>
                </a:cubicBezTo>
                <a:cubicBezTo>
                  <a:pt x="1769970" y="1335939"/>
                  <a:pt x="1229261" y="1332743"/>
                  <a:pt x="1028943" y="1317533"/>
                </a:cubicBezTo>
                <a:cubicBezTo>
                  <a:pt x="828625" y="1302323"/>
                  <a:pt x="464950" y="1311275"/>
                  <a:pt x="265773" y="1317533"/>
                </a:cubicBezTo>
                <a:cubicBezTo>
                  <a:pt x="110721" y="1315858"/>
                  <a:pt x="5974" y="1173201"/>
                  <a:pt x="0" y="1051760"/>
                </a:cubicBezTo>
                <a:cubicBezTo>
                  <a:pt x="8428" y="934620"/>
                  <a:pt x="-11131" y="799028"/>
                  <a:pt x="0" y="643047"/>
                </a:cubicBezTo>
                <a:cubicBezTo>
                  <a:pt x="11131" y="487066"/>
                  <a:pt x="-8479" y="427444"/>
                  <a:pt x="0" y="265773"/>
                </a:cubicBezTo>
                <a:close/>
              </a:path>
              <a:path w="10071170" h="1317533" stroke="0" extrusionOk="0">
                <a:moveTo>
                  <a:pt x="0" y="265773"/>
                </a:moveTo>
                <a:cubicBezTo>
                  <a:pt x="593" y="137111"/>
                  <a:pt x="133810" y="26479"/>
                  <a:pt x="265773" y="0"/>
                </a:cubicBezTo>
                <a:cubicBezTo>
                  <a:pt x="602432" y="-25616"/>
                  <a:pt x="863845" y="-33033"/>
                  <a:pt x="1042571" y="0"/>
                </a:cubicBezTo>
                <a:cubicBezTo>
                  <a:pt x="1221297" y="33033"/>
                  <a:pt x="1307517" y="17090"/>
                  <a:pt x="1533180" y="0"/>
                </a:cubicBezTo>
                <a:cubicBezTo>
                  <a:pt x="1758843" y="-17090"/>
                  <a:pt x="1803257" y="6102"/>
                  <a:pt x="2023789" y="0"/>
                </a:cubicBezTo>
                <a:cubicBezTo>
                  <a:pt x="2244321" y="-6102"/>
                  <a:pt x="2565673" y="-15536"/>
                  <a:pt x="2800587" y="0"/>
                </a:cubicBezTo>
                <a:cubicBezTo>
                  <a:pt x="3035501" y="15536"/>
                  <a:pt x="3128444" y="-17518"/>
                  <a:pt x="3386593" y="0"/>
                </a:cubicBezTo>
                <a:cubicBezTo>
                  <a:pt x="3644742" y="17518"/>
                  <a:pt x="3874606" y="-17849"/>
                  <a:pt x="4258787" y="0"/>
                </a:cubicBezTo>
                <a:cubicBezTo>
                  <a:pt x="4642968" y="17849"/>
                  <a:pt x="4931732" y="36164"/>
                  <a:pt x="5130981" y="0"/>
                </a:cubicBezTo>
                <a:cubicBezTo>
                  <a:pt x="5330230" y="-36164"/>
                  <a:pt x="5556148" y="21496"/>
                  <a:pt x="5907779" y="0"/>
                </a:cubicBezTo>
                <a:cubicBezTo>
                  <a:pt x="6259410" y="-21496"/>
                  <a:pt x="6177028" y="20672"/>
                  <a:pt x="6398388" y="0"/>
                </a:cubicBezTo>
                <a:cubicBezTo>
                  <a:pt x="6619748" y="-20672"/>
                  <a:pt x="6617558" y="93"/>
                  <a:pt x="6793601" y="0"/>
                </a:cubicBezTo>
                <a:cubicBezTo>
                  <a:pt x="6969644" y="-93"/>
                  <a:pt x="7266996" y="21199"/>
                  <a:pt x="7665796" y="0"/>
                </a:cubicBezTo>
                <a:cubicBezTo>
                  <a:pt x="8064596" y="-21199"/>
                  <a:pt x="8155731" y="17176"/>
                  <a:pt x="8347197" y="0"/>
                </a:cubicBezTo>
                <a:cubicBezTo>
                  <a:pt x="8538663" y="-17176"/>
                  <a:pt x="8703667" y="2281"/>
                  <a:pt x="9028599" y="0"/>
                </a:cubicBezTo>
                <a:cubicBezTo>
                  <a:pt x="9353531" y="-2281"/>
                  <a:pt x="9549714" y="5681"/>
                  <a:pt x="9805397" y="0"/>
                </a:cubicBezTo>
                <a:cubicBezTo>
                  <a:pt x="9965112" y="-3779"/>
                  <a:pt x="10073300" y="155068"/>
                  <a:pt x="10071170" y="265773"/>
                </a:cubicBezTo>
                <a:cubicBezTo>
                  <a:pt x="10085595" y="443466"/>
                  <a:pt x="10059953" y="580462"/>
                  <a:pt x="10071170" y="674486"/>
                </a:cubicBezTo>
                <a:cubicBezTo>
                  <a:pt x="10082387" y="768510"/>
                  <a:pt x="10056215" y="926582"/>
                  <a:pt x="10071170" y="1051760"/>
                </a:cubicBezTo>
                <a:cubicBezTo>
                  <a:pt x="10059013" y="1206168"/>
                  <a:pt x="9954104" y="1292589"/>
                  <a:pt x="9805397" y="1317533"/>
                </a:cubicBezTo>
                <a:cubicBezTo>
                  <a:pt x="9556941" y="1347463"/>
                  <a:pt x="9375603" y="1327846"/>
                  <a:pt x="9123995" y="1317533"/>
                </a:cubicBezTo>
                <a:cubicBezTo>
                  <a:pt x="8872387" y="1307220"/>
                  <a:pt x="8857411" y="1301247"/>
                  <a:pt x="8633386" y="1317533"/>
                </a:cubicBezTo>
                <a:cubicBezTo>
                  <a:pt x="8409361" y="1333819"/>
                  <a:pt x="8310403" y="1315633"/>
                  <a:pt x="8142777" y="1317533"/>
                </a:cubicBezTo>
                <a:cubicBezTo>
                  <a:pt x="7975151" y="1319433"/>
                  <a:pt x="7678722" y="1315128"/>
                  <a:pt x="7270583" y="1317533"/>
                </a:cubicBezTo>
                <a:cubicBezTo>
                  <a:pt x="6862444" y="1319938"/>
                  <a:pt x="6870331" y="1305340"/>
                  <a:pt x="6684577" y="1317533"/>
                </a:cubicBezTo>
                <a:cubicBezTo>
                  <a:pt x="6498823" y="1329726"/>
                  <a:pt x="6110178" y="1295102"/>
                  <a:pt x="5812383" y="1317533"/>
                </a:cubicBezTo>
                <a:cubicBezTo>
                  <a:pt x="5514588" y="1339964"/>
                  <a:pt x="5307292" y="1295134"/>
                  <a:pt x="4940189" y="1317533"/>
                </a:cubicBezTo>
                <a:cubicBezTo>
                  <a:pt x="4573086" y="1339932"/>
                  <a:pt x="4640987" y="1304342"/>
                  <a:pt x="4354183" y="1317533"/>
                </a:cubicBezTo>
                <a:cubicBezTo>
                  <a:pt x="4067379" y="1330724"/>
                  <a:pt x="4098865" y="1322559"/>
                  <a:pt x="3958970" y="1317533"/>
                </a:cubicBezTo>
                <a:cubicBezTo>
                  <a:pt x="3819075" y="1312507"/>
                  <a:pt x="3696685" y="1317891"/>
                  <a:pt x="3468361" y="1317533"/>
                </a:cubicBezTo>
                <a:cubicBezTo>
                  <a:pt x="3240037" y="1317175"/>
                  <a:pt x="3194781" y="1294422"/>
                  <a:pt x="2977752" y="1317533"/>
                </a:cubicBezTo>
                <a:cubicBezTo>
                  <a:pt x="2760723" y="1340644"/>
                  <a:pt x="2432807" y="1288740"/>
                  <a:pt x="2200954" y="1317533"/>
                </a:cubicBezTo>
                <a:cubicBezTo>
                  <a:pt x="1969101" y="1346326"/>
                  <a:pt x="1912411" y="1301684"/>
                  <a:pt x="1805741" y="1317533"/>
                </a:cubicBezTo>
                <a:cubicBezTo>
                  <a:pt x="1699071" y="1333382"/>
                  <a:pt x="1512997" y="1326132"/>
                  <a:pt x="1315132" y="1317533"/>
                </a:cubicBezTo>
                <a:cubicBezTo>
                  <a:pt x="1117267" y="1308934"/>
                  <a:pt x="499864" y="1342413"/>
                  <a:pt x="265773" y="1317533"/>
                </a:cubicBezTo>
                <a:cubicBezTo>
                  <a:pt x="121261" y="1282065"/>
                  <a:pt x="-2883" y="1187683"/>
                  <a:pt x="0" y="1051760"/>
                </a:cubicBezTo>
                <a:cubicBezTo>
                  <a:pt x="-3717" y="902132"/>
                  <a:pt x="-2163" y="789216"/>
                  <a:pt x="0" y="650907"/>
                </a:cubicBezTo>
                <a:cubicBezTo>
                  <a:pt x="2163" y="512598"/>
                  <a:pt x="-14242" y="441900"/>
                  <a:pt x="0" y="265773"/>
                </a:cubicBezTo>
                <a:close/>
              </a:path>
            </a:pathLst>
          </a:custGeom>
          <a:solidFill>
            <a:schemeClr val="accent5">
              <a:lumMod val="20000"/>
              <a:lumOff val="80000"/>
              <a:alpha val="85000"/>
            </a:schemeClr>
          </a:solidFill>
          <a:ln w="38100" cap="flat" cmpd="sng" algn="ctr">
            <a:solidFill>
              <a:srgbClr val="002060"/>
            </a:solidFill>
            <a:prstDash val="solid"/>
            <a:miter lim="800000"/>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5400" b="0"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Số</a:t>
            </a:r>
            <a:r>
              <a:rPr kumimoji="0" lang="en-US" sz="5400" b="0"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5400" b="0"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không</a:t>
            </a:r>
            <a:r>
              <a:rPr kumimoji="0" lang="en-US" sz="5400" b="0" i="0" u="none" strike="noStrike" kern="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chia</a:t>
            </a:r>
            <a:r>
              <a:rPr kumimoji="0" lang="en-US" sz="5400" b="0"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5400" b="0"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hết</a:t>
            </a:r>
            <a:r>
              <a:rPr kumimoji="0" lang="en-US" sz="5400" b="0"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5400" b="0"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cho</a:t>
            </a:r>
            <a:r>
              <a:rPr kumimoji="0" lang="en-US" sz="5400" b="0"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2 </a:t>
            </a:r>
            <a:r>
              <a:rPr kumimoji="0" lang="en-US" sz="5400" b="0"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là</a:t>
            </a:r>
            <a:r>
              <a:rPr kumimoji="0" lang="en-US" sz="5400" b="0"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5400" b="0"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số</a:t>
            </a:r>
            <a:r>
              <a:rPr kumimoji="0" lang="en-US" sz="5400" b="0"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5400" b="0"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lẻ</a:t>
            </a:r>
            <a:endParaRPr kumimoji="0" lang="en-US" sz="5400" b="0"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9" name="Graphic 8">
            <a:extLst>
              <a:ext uri="{FF2B5EF4-FFF2-40B4-BE49-F238E27FC236}">
                <a16:creationId xmlns:a16="http://schemas.microsoft.com/office/drawing/2014/main" id="{2106A39C-BAC4-C8AC-7B0F-A3FE123625D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3825" y="3740276"/>
            <a:ext cx="2736711" cy="2763360"/>
          </a:xfrm>
          <a:prstGeom prst="rect">
            <a:avLst/>
          </a:prstGeom>
        </p:spPr>
      </p:pic>
      <p:sp>
        <p:nvSpPr>
          <p:cNvPr id="11" name="TextBox 10">
            <a:extLst>
              <a:ext uri="{FF2B5EF4-FFF2-40B4-BE49-F238E27FC236}">
                <a16:creationId xmlns:a16="http://schemas.microsoft.com/office/drawing/2014/main" id="{C02267AA-CE34-B24C-46E8-EDC8685D51D7}"/>
              </a:ext>
            </a:extLst>
          </p:cNvPr>
          <p:cNvSpPr txBox="1"/>
          <p:nvPr/>
        </p:nvSpPr>
        <p:spPr>
          <a:xfrm>
            <a:off x="2971800" y="3905250"/>
            <a:ext cx="8324850" cy="707886"/>
          </a:xfrm>
          <a:prstGeom prst="rect">
            <a:avLst/>
          </a:prstGeom>
          <a:noFill/>
        </p:spPr>
        <p:txBody>
          <a:bodyPr wrap="square" rtlCol="0">
            <a:spAutoFit/>
          </a:bodyPr>
          <a:lstStyle/>
          <a:p>
            <a:pPr lvl="0"/>
            <a:r>
              <a:rPr lang="es-ES" sz="4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Ví</a:t>
            </a:r>
            <a:r>
              <a:rPr lang="es-ES" sz="4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s-ES" sz="4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dụ</a:t>
            </a:r>
            <a:r>
              <a:rPr lang="es-ES" sz="4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11, 13, 15, 17, 19, 21, 23,....</a:t>
            </a:r>
            <a:endParaRPr kumimoji="0" lang="en-US" sz="4000" b="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2C578339-68F6-6968-AA80-D5CDE0EB5C20}"/>
              </a:ext>
            </a:extLst>
          </p:cNvPr>
          <p:cNvSpPr txBox="1"/>
          <p:nvPr/>
        </p:nvSpPr>
        <p:spPr>
          <a:xfrm>
            <a:off x="2990850" y="4943475"/>
            <a:ext cx="8324850" cy="1323439"/>
          </a:xfrm>
          <a:prstGeom prst="rect">
            <a:avLst/>
          </a:prstGeom>
          <a:noFill/>
        </p:spPr>
        <p:txBody>
          <a:bodyPr wrap="square" rtlCol="0">
            <a:spAutoFit/>
          </a:bodyPr>
          <a:lstStyle/>
          <a:p>
            <a:r>
              <a:rPr lang="en-US" sz="4000" b="1" i="1" dirty="0" err="1">
                <a:effectLst/>
                <a:latin typeface="Cambria" panose="02040503050406030204" pitchFamily="18" charset="0"/>
                <a:ea typeface="Cambria" panose="02040503050406030204" pitchFamily="18" charset="0"/>
                <a:cs typeface="Times New Roman" panose="02020603050405020304" pitchFamily="18" charset="0"/>
              </a:rPr>
              <a:t>Ghi</a:t>
            </a:r>
            <a:r>
              <a:rPr lang="en-US" sz="4000" b="1" i="1" dirty="0">
                <a:effectLst/>
                <a:latin typeface="Cambria" panose="02040503050406030204" pitchFamily="18" charset="0"/>
                <a:ea typeface="Cambria" panose="02040503050406030204" pitchFamily="18" charset="0"/>
                <a:cs typeface="Times New Roman" panose="02020603050405020304" pitchFamily="18" charset="0"/>
              </a:rPr>
              <a:t> </a:t>
            </a:r>
            <a:r>
              <a:rPr lang="en-US" sz="4000" b="1" i="1" dirty="0" err="1">
                <a:effectLst/>
                <a:latin typeface="Cambria" panose="02040503050406030204" pitchFamily="18" charset="0"/>
                <a:ea typeface="Cambria" panose="02040503050406030204" pitchFamily="18" charset="0"/>
                <a:cs typeface="Times New Roman" panose="02020603050405020304" pitchFamily="18" charset="0"/>
              </a:rPr>
              <a:t>chú</a:t>
            </a:r>
            <a:r>
              <a:rPr lang="en-US" sz="4000" b="1" i="1" dirty="0">
                <a:effectLst/>
                <a:latin typeface="Cambria" panose="02040503050406030204" pitchFamily="18" charset="0"/>
                <a:ea typeface="Cambria" panose="02040503050406030204" pitchFamily="18" charset="0"/>
                <a:cs typeface="Times New Roman" panose="02020603050405020304" pitchFamily="18" charset="0"/>
              </a:rPr>
              <a:t>: </a:t>
            </a:r>
            <a:r>
              <a:rPr lang="en-US" sz="4000" b="1" i="1" dirty="0" err="1">
                <a:effectLst/>
                <a:latin typeface="Cambria" panose="02040503050406030204" pitchFamily="18" charset="0"/>
                <a:ea typeface="Cambria" panose="02040503050406030204" pitchFamily="18" charset="0"/>
                <a:cs typeface="Times New Roman" panose="02020603050405020304" pitchFamily="18" charset="0"/>
              </a:rPr>
              <a:t>Số</a:t>
            </a:r>
            <a:r>
              <a:rPr lang="en-US" sz="4000" b="1" i="1" dirty="0">
                <a:effectLst/>
                <a:latin typeface="Cambria" panose="02040503050406030204" pitchFamily="18" charset="0"/>
                <a:ea typeface="Cambria" panose="02040503050406030204" pitchFamily="18" charset="0"/>
                <a:cs typeface="Times New Roman" panose="02020603050405020304" pitchFamily="18" charset="0"/>
              </a:rPr>
              <a:t> </a:t>
            </a:r>
            <a:r>
              <a:rPr lang="en-US" sz="4000" b="1" i="1" dirty="0" err="1">
                <a:effectLst/>
                <a:latin typeface="Cambria" panose="02040503050406030204" pitchFamily="18" charset="0"/>
                <a:ea typeface="Cambria" panose="02040503050406030204" pitchFamily="18" charset="0"/>
                <a:cs typeface="Times New Roman" panose="02020603050405020304" pitchFamily="18" charset="0"/>
              </a:rPr>
              <a:t>không</a:t>
            </a:r>
            <a:r>
              <a:rPr lang="en-US" sz="4000" b="1" i="1" dirty="0">
                <a:effectLst/>
                <a:latin typeface="Cambria" panose="02040503050406030204" pitchFamily="18" charset="0"/>
                <a:ea typeface="Cambria" panose="02040503050406030204" pitchFamily="18" charset="0"/>
                <a:cs typeface="Times New Roman" panose="02020603050405020304" pitchFamily="18" charset="0"/>
              </a:rPr>
              <a:t> chia </a:t>
            </a:r>
            <a:r>
              <a:rPr lang="en-US" sz="4000" b="1" i="1" dirty="0" err="1">
                <a:effectLst/>
                <a:latin typeface="Cambria" panose="02040503050406030204" pitchFamily="18" charset="0"/>
                <a:ea typeface="Cambria" panose="02040503050406030204" pitchFamily="18" charset="0"/>
                <a:cs typeface="Times New Roman" panose="02020603050405020304" pitchFamily="18" charset="0"/>
              </a:rPr>
              <a:t>hết</a:t>
            </a:r>
            <a:r>
              <a:rPr lang="en-US" sz="4000" b="1" i="1" dirty="0">
                <a:effectLst/>
                <a:latin typeface="Cambria" panose="02040503050406030204" pitchFamily="18" charset="0"/>
                <a:ea typeface="Cambria" panose="02040503050406030204" pitchFamily="18" charset="0"/>
                <a:cs typeface="Times New Roman" panose="02020603050405020304" pitchFamily="18" charset="0"/>
              </a:rPr>
              <a:t> </a:t>
            </a:r>
            <a:r>
              <a:rPr lang="en-US" sz="4000" b="1" i="1" dirty="0" err="1">
                <a:effectLst/>
                <a:latin typeface="Cambria" panose="02040503050406030204" pitchFamily="18" charset="0"/>
                <a:ea typeface="Cambria" panose="02040503050406030204" pitchFamily="18" charset="0"/>
                <a:cs typeface="Times New Roman" panose="02020603050405020304" pitchFamily="18" charset="0"/>
              </a:rPr>
              <a:t>cho</a:t>
            </a:r>
            <a:r>
              <a:rPr lang="en-US" sz="4000" b="1" i="1" dirty="0">
                <a:effectLst/>
                <a:latin typeface="Cambria" panose="02040503050406030204" pitchFamily="18" charset="0"/>
                <a:ea typeface="Cambria" panose="02040503050406030204" pitchFamily="18" charset="0"/>
                <a:cs typeface="Times New Roman" panose="02020603050405020304" pitchFamily="18" charset="0"/>
              </a:rPr>
              <a:t> 2 </a:t>
            </a:r>
            <a:r>
              <a:rPr lang="en-US" sz="4000" b="1" i="1" dirty="0" err="1">
                <a:effectLst/>
                <a:latin typeface="Cambria" panose="02040503050406030204" pitchFamily="18" charset="0"/>
                <a:ea typeface="Cambria" panose="02040503050406030204" pitchFamily="18" charset="0"/>
                <a:cs typeface="Times New Roman" panose="02020603050405020304" pitchFamily="18" charset="0"/>
              </a:rPr>
              <a:t>là</a:t>
            </a:r>
            <a:r>
              <a:rPr lang="en-US" sz="4000" b="1" i="1" dirty="0">
                <a:effectLst/>
                <a:latin typeface="Cambria" panose="02040503050406030204" pitchFamily="18" charset="0"/>
                <a:ea typeface="Cambria" panose="02040503050406030204" pitchFamily="18" charset="0"/>
                <a:cs typeface="Times New Roman" panose="02020603050405020304" pitchFamily="18" charset="0"/>
              </a:rPr>
              <a:t> </a:t>
            </a:r>
            <a:r>
              <a:rPr lang="en-US" sz="4000" b="1" i="1" dirty="0" err="1">
                <a:effectLst/>
                <a:latin typeface="Cambria" panose="02040503050406030204" pitchFamily="18" charset="0"/>
                <a:ea typeface="Cambria" panose="02040503050406030204" pitchFamily="18" charset="0"/>
                <a:cs typeface="Times New Roman" panose="02020603050405020304" pitchFamily="18" charset="0"/>
              </a:rPr>
              <a:t>số</a:t>
            </a:r>
            <a:r>
              <a:rPr lang="en-US" sz="4000" b="1" i="1" dirty="0">
                <a:effectLst/>
                <a:latin typeface="Cambria" panose="02040503050406030204" pitchFamily="18" charset="0"/>
                <a:ea typeface="Cambria" panose="02040503050406030204" pitchFamily="18" charset="0"/>
                <a:cs typeface="Times New Roman" panose="02020603050405020304" pitchFamily="18" charset="0"/>
              </a:rPr>
              <a:t> chia </a:t>
            </a:r>
            <a:r>
              <a:rPr lang="en-US" sz="4000" b="1" i="1" dirty="0" err="1">
                <a:effectLst/>
                <a:latin typeface="Cambria" panose="02040503050406030204" pitchFamily="18" charset="0"/>
                <a:ea typeface="Cambria" panose="02040503050406030204" pitchFamily="18" charset="0"/>
                <a:cs typeface="Times New Roman" panose="02020603050405020304" pitchFamily="18" charset="0"/>
              </a:rPr>
              <a:t>cho</a:t>
            </a:r>
            <a:r>
              <a:rPr lang="en-US" sz="4000" b="1" i="1" dirty="0">
                <a:effectLst/>
                <a:latin typeface="Cambria" panose="02040503050406030204" pitchFamily="18" charset="0"/>
                <a:ea typeface="Cambria" panose="02040503050406030204" pitchFamily="18" charset="0"/>
                <a:cs typeface="Times New Roman" panose="02020603050405020304" pitchFamily="18" charset="0"/>
              </a:rPr>
              <a:t> 2 </a:t>
            </a:r>
            <a:r>
              <a:rPr lang="en-US" sz="4000" b="1" i="1" dirty="0" err="1">
                <a:effectLst/>
                <a:latin typeface="Cambria" panose="02040503050406030204" pitchFamily="18" charset="0"/>
                <a:ea typeface="Cambria" panose="02040503050406030204" pitchFamily="18" charset="0"/>
                <a:cs typeface="Times New Roman" panose="02020603050405020304" pitchFamily="18" charset="0"/>
              </a:rPr>
              <a:t>còn</a:t>
            </a:r>
            <a:r>
              <a:rPr lang="en-US" sz="4000" b="1" i="1" dirty="0">
                <a:effectLst/>
                <a:latin typeface="Cambria" panose="02040503050406030204" pitchFamily="18" charset="0"/>
                <a:ea typeface="Cambria" panose="02040503050406030204" pitchFamily="18" charset="0"/>
                <a:cs typeface="Times New Roman" panose="02020603050405020304" pitchFamily="18" charset="0"/>
              </a:rPr>
              <a:t> </a:t>
            </a:r>
            <a:r>
              <a:rPr lang="en-US" sz="4000" b="1" i="1" dirty="0" err="1">
                <a:effectLst/>
                <a:latin typeface="Cambria" panose="02040503050406030204" pitchFamily="18" charset="0"/>
                <a:ea typeface="Cambria" panose="02040503050406030204" pitchFamily="18" charset="0"/>
                <a:cs typeface="Times New Roman" panose="02020603050405020304" pitchFamily="18" charset="0"/>
              </a:rPr>
              <a:t>dư</a:t>
            </a:r>
            <a:r>
              <a:rPr lang="en-US" sz="4000" b="1" i="1" dirty="0">
                <a:effectLst/>
                <a:latin typeface="Cambria" panose="02040503050406030204" pitchFamily="18" charset="0"/>
                <a:ea typeface="Cambria" panose="02040503050406030204" pitchFamily="18" charset="0"/>
                <a:cs typeface="Times New Roman" panose="02020603050405020304" pitchFamily="18" charset="0"/>
              </a:rPr>
              <a:t> 1.</a:t>
            </a:r>
            <a:endParaRPr lang="en-US" sz="4000" dirty="0">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1985502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barn(inVertical)">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barn(inVertical)">
                                      <p:cBhvr>
                                        <p:cTn id="2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Graphic 57">
            <a:extLst>
              <a:ext uri="{FF2B5EF4-FFF2-40B4-BE49-F238E27FC236}">
                <a16:creationId xmlns:a16="http://schemas.microsoft.com/office/drawing/2014/main" id="{51B3C0A5-D63B-49DA-9372-EA0BAA6AC0B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611" y="1520"/>
            <a:ext cx="12317691" cy="6919564"/>
          </a:xfrm>
          <a:prstGeom prst="rect">
            <a:avLst/>
          </a:prstGeom>
        </p:spPr>
      </p:pic>
      <p:sp>
        <p:nvSpPr>
          <p:cNvPr id="85" name="Rectangle: Rounded Corners 84">
            <a:extLst>
              <a:ext uri="{FF2B5EF4-FFF2-40B4-BE49-F238E27FC236}">
                <a16:creationId xmlns:a16="http://schemas.microsoft.com/office/drawing/2014/main" id="{6B7BAF15-115C-48BB-8B11-415C16A4E86C}"/>
              </a:ext>
            </a:extLst>
          </p:cNvPr>
          <p:cNvSpPr/>
          <p:nvPr/>
        </p:nvSpPr>
        <p:spPr>
          <a:xfrm>
            <a:off x="533399" y="228600"/>
            <a:ext cx="11362099" cy="6458844"/>
          </a:xfrm>
          <a:prstGeom prst="roundRect">
            <a:avLst/>
          </a:prstGeom>
          <a:solidFill>
            <a:schemeClr val="bg1">
              <a:alpha val="90000"/>
            </a:schemeClr>
          </a:solidFill>
          <a:ln w="38100">
            <a:solidFill>
              <a:srgbClr val="9933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aphicFrame>
        <p:nvGraphicFramePr>
          <p:cNvPr id="4" name="Content Placeholder 3">
            <a:extLst>
              <a:ext uri="{FF2B5EF4-FFF2-40B4-BE49-F238E27FC236}">
                <a16:creationId xmlns:a16="http://schemas.microsoft.com/office/drawing/2014/main" id="{BAF18E2C-638F-EABB-B1C7-FCCC66C90909}"/>
              </a:ext>
            </a:extLst>
          </p:cNvPr>
          <p:cNvGraphicFramePr>
            <a:graphicFrameLocks/>
          </p:cNvGraphicFramePr>
          <p:nvPr/>
        </p:nvGraphicFramePr>
        <p:xfrm>
          <a:off x="3105150" y="342900"/>
          <a:ext cx="8153400" cy="6248396"/>
        </p:xfrm>
        <a:graphic>
          <a:graphicData uri="http://schemas.openxmlformats.org/drawingml/2006/table">
            <a:tbl>
              <a:tblPr firstRow="1" bandRow="1">
                <a:tableStyleId>{5C22544A-7EE6-4342-B048-85BDC9FD1C3A}</a:tableStyleId>
              </a:tblPr>
              <a:tblGrid>
                <a:gridCol w="815340">
                  <a:extLst>
                    <a:ext uri="{9D8B030D-6E8A-4147-A177-3AD203B41FA5}">
                      <a16:colId xmlns:a16="http://schemas.microsoft.com/office/drawing/2014/main" val="20000"/>
                    </a:ext>
                  </a:extLst>
                </a:gridCol>
                <a:gridCol w="815340">
                  <a:extLst>
                    <a:ext uri="{9D8B030D-6E8A-4147-A177-3AD203B41FA5}">
                      <a16:colId xmlns:a16="http://schemas.microsoft.com/office/drawing/2014/main" val="20001"/>
                    </a:ext>
                  </a:extLst>
                </a:gridCol>
                <a:gridCol w="815340">
                  <a:extLst>
                    <a:ext uri="{9D8B030D-6E8A-4147-A177-3AD203B41FA5}">
                      <a16:colId xmlns:a16="http://schemas.microsoft.com/office/drawing/2014/main" val="20002"/>
                    </a:ext>
                  </a:extLst>
                </a:gridCol>
                <a:gridCol w="815340">
                  <a:extLst>
                    <a:ext uri="{9D8B030D-6E8A-4147-A177-3AD203B41FA5}">
                      <a16:colId xmlns:a16="http://schemas.microsoft.com/office/drawing/2014/main" val="20003"/>
                    </a:ext>
                  </a:extLst>
                </a:gridCol>
                <a:gridCol w="815340">
                  <a:extLst>
                    <a:ext uri="{9D8B030D-6E8A-4147-A177-3AD203B41FA5}">
                      <a16:colId xmlns:a16="http://schemas.microsoft.com/office/drawing/2014/main" val="20004"/>
                    </a:ext>
                  </a:extLst>
                </a:gridCol>
                <a:gridCol w="815340">
                  <a:extLst>
                    <a:ext uri="{9D8B030D-6E8A-4147-A177-3AD203B41FA5}">
                      <a16:colId xmlns:a16="http://schemas.microsoft.com/office/drawing/2014/main" val="20005"/>
                    </a:ext>
                  </a:extLst>
                </a:gridCol>
                <a:gridCol w="815340">
                  <a:extLst>
                    <a:ext uri="{9D8B030D-6E8A-4147-A177-3AD203B41FA5}">
                      <a16:colId xmlns:a16="http://schemas.microsoft.com/office/drawing/2014/main" val="20006"/>
                    </a:ext>
                  </a:extLst>
                </a:gridCol>
                <a:gridCol w="815340">
                  <a:extLst>
                    <a:ext uri="{9D8B030D-6E8A-4147-A177-3AD203B41FA5}">
                      <a16:colId xmlns:a16="http://schemas.microsoft.com/office/drawing/2014/main" val="20007"/>
                    </a:ext>
                  </a:extLst>
                </a:gridCol>
                <a:gridCol w="815340">
                  <a:extLst>
                    <a:ext uri="{9D8B030D-6E8A-4147-A177-3AD203B41FA5}">
                      <a16:colId xmlns:a16="http://schemas.microsoft.com/office/drawing/2014/main" val="20008"/>
                    </a:ext>
                  </a:extLst>
                </a:gridCol>
                <a:gridCol w="815340">
                  <a:extLst>
                    <a:ext uri="{9D8B030D-6E8A-4147-A177-3AD203B41FA5}">
                      <a16:colId xmlns:a16="http://schemas.microsoft.com/office/drawing/2014/main" val="20009"/>
                    </a:ext>
                  </a:extLst>
                </a:gridCol>
              </a:tblGrid>
              <a:tr h="568036">
                <a:tc>
                  <a:txBody>
                    <a:bodyPr/>
                    <a:lstStyle/>
                    <a:p>
                      <a:pPr algn="ctr"/>
                      <a:r>
                        <a:rPr lang="en-US" sz="2800" b="0" dirty="0">
                          <a:solidFill>
                            <a:schemeClr val="tx1"/>
                          </a:solidFill>
                          <a:latin typeface="Comic Sans MS" pitchFamily="66"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0" dirty="0">
                          <a:solidFill>
                            <a:schemeClr val="tx1"/>
                          </a:solidFill>
                          <a:latin typeface="Comic Sans MS" pitchFamily="66"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0" dirty="0">
                          <a:solidFill>
                            <a:schemeClr val="tx1"/>
                          </a:solidFill>
                          <a:latin typeface="Comic Sans MS" pitchFamily="66"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0" dirty="0">
                          <a:solidFill>
                            <a:schemeClr val="tx1"/>
                          </a:solidFill>
                          <a:latin typeface="Comic Sans MS" pitchFamily="66"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0" dirty="0">
                          <a:solidFill>
                            <a:schemeClr val="tx1"/>
                          </a:solidFill>
                          <a:latin typeface="Comic Sans MS" pitchFamily="66"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0" dirty="0">
                          <a:solidFill>
                            <a:schemeClr val="tx1"/>
                          </a:solidFill>
                          <a:latin typeface="Comic Sans MS" pitchFamily="66"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0" dirty="0">
                          <a:solidFill>
                            <a:schemeClr val="tx1"/>
                          </a:solidFill>
                          <a:latin typeface="Comic Sans MS" pitchFamily="66"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0" dirty="0">
                          <a:solidFill>
                            <a:schemeClr val="tx1"/>
                          </a:solidFill>
                          <a:latin typeface="Comic Sans MS" pitchFamily="66" charset="0"/>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0" dirty="0">
                          <a:solidFill>
                            <a:schemeClr val="tx1"/>
                          </a:solidFill>
                          <a:latin typeface="Comic Sans MS" pitchFamily="66"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0" dirty="0">
                          <a:solidFill>
                            <a:schemeClr val="tx1"/>
                          </a:solidFill>
                          <a:latin typeface="Comic Sans MS" pitchFamily="66" charset="0"/>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568036">
                <a:tc>
                  <a:txBody>
                    <a:bodyPr/>
                    <a:lstStyle/>
                    <a:p>
                      <a:pPr algn="ctr"/>
                      <a:r>
                        <a:rPr lang="en-US" sz="2800" dirty="0">
                          <a:latin typeface="Comic Sans MS" pitchFamily="66"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19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568036">
                <a:tc>
                  <a:txBody>
                    <a:bodyPr/>
                    <a:lstStyle/>
                    <a:p>
                      <a:pPr algn="ctr"/>
                      <a:r>
                        <a:rPr lang="en-US" sz="2800" dirty="0">
                          <a:latin typeface="Comic Sans MS" pitchFamily="66" charset="0"/>
                        </a:rPr>
                        <a:t>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27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28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29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568036">
                <a:tc>
                  <a:txBody>
                    <a:bodyPr/>
                    <a:lstStyle/>
                    <a:p>
                      <a:pPr algn="ctr"/>
                      <a:r>
                        <a:rPr lang="en-US" sz="2800" dirty="0">
                          <a:latin typeface="Comic Sans MS" pitchFamily="66" charset="0"/>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33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34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35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36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37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38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39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568036">
                <a:tc>
                  <a:txBody>
                    <a:bodyPr/>
                    <a:lstStyle/>
                    <a:p>
                      <a:pPr algn="ctr"/>
                      <a:r>
                        <a:rPr lang="en-US" sz="2800" dirty="0">
                          <a:latin typeface="Comic Sans MS" pitchFamily="66" charset="0"/>
                        </a:rPr>
                        <a:t>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41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42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43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44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46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47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48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49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568036">
                <a:tc>
                  <a:txBody>
                    <a:bodyPr/>
                    <a:lstStyle/>
                    <a:p>
                      <a:pPr algn="ctr"/>
                      <a:r>
                        <a:rPr lang="en-US" sz="2800" dirty="0">
                          <a:latin typeface="Comic Sans MS" pitchFamily="66" charset="0"/>
                        </a:rPr>
                        <a:t>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51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52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53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54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55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56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57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58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59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568036">
                <a:tc>
                  <a:txBody>
                    <a:bodyPr/>
                    <a:lstStyle/>
                    <a:p>
                      <a:pPr algn="ctr"/>
                      <a:r>
                        <a:rPr lang="en-US" sz="2800" dirty="0">
                          <a:latin typeface="Comic Sans MS" pitchFamily="66" charset="0"/>
                        </a:rPr>
                        <a:t>60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61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62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63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64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65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66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67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68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69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568036">
                <a:tc>
                  <a:txBody>
                    <a:bodyPr/>
                    <a:lstStyle/>
                    <a:p>
                      <a:pPr algn="ctr"/>
                      <a:r>
                        <a:rPr lang="en-US" sz="2800" dirty="0">
                          <a:latin typeface="Comic Sans MS" pitchFamily="66" charset="0"/>
                        </a:rPr>
                        <a:t>70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71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72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73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74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75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76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77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78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79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568036">
                <a:tc>
                  <a:txBody>
                    <a:bodyPr/>
                    <a:lstStyle/>
                    <a:p>
                      <a:pPr algn="ctr"/>
                      <a:r>
                        <a:rPr lang="en-US" sz="2800" dirty="0">
                          <a:latin typeface="Comic Sans MS" pitchFamily="66" charset="0"/>
                        </a:rPr>
                        <a:t>80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81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82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83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84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85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86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87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88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89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568036">
                <a:tc>
                  <a:txBody>
                    <a:bodyPr/>
                    <a:lstStyle/>
                    <a:p>
                      <a:pPr algn="ctr"/>
                      <a:r>
                        <a:rPr lang="en-US" sz="2800" dirty="0">
                          <a:latin typeface="Comic Sans MS" pitchFamily="66" charset="0"/>
                        </a:rPr>
                        <a:t>90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91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92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93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94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95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96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97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98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99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568036">
                <a:tc>
                  <a:txBody>
                    <a:bodyPr/>
                    <a:lstStyle/>
                    <a:p>
                      <a:pPr algn="ctr"/>
                      <a:r>
                        <a:rPr lang="en-US" sz="2800" dirty="0">
                          <a:latin typeface="Comic Sans MS" pitchFamily="66" charset="0"/>
                        </a:rPr>
                        <a:t>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bl>
          </a:graphicData>
        </a:graphic>
      </p:graphicFrame>
      <p:sp>
        <p:nvSpPr>
          <p:cNvPr id="5" name="Oval 4">
            <a:extLst>
              <a:ext uri="{FF2B5EF4-FFF2-40B4-BE49-F238E27FC236}">
                <a16:creationId xmlns:a16="http://schemas.microsoft.com/office/drawing/2014/main" id="{B6F07CFB-D726-6624-F1E2-210A2619A6BE}"/>
              </a:ext>
            </a:extLst>
          </p:cNvPr>
          <p:cNvSpPr/>
          <p:nvPr/>
        </p:nvSpPr>
        <p:spPr>
          <a:xfrm>
            <a:off x="3181350" y="41910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 name="Oval 5">
            <a:extLst>
              <a:ext uri="{FF2B5EF4-FFF2-40B4-BE49-F238E27FC236}">
                <a16:creationId xmlns:a16="http://schemas.microsoft.com/office/drawing/2014/main" id="{2DC3ECBF-C2C9-9295-99BE-773A380F2C5C}"/>
              </a:ext>
            </a:extLst>
          </p:cNvPr>
          <p:cNvSpPr/>
          <p:nvPr/>
        </p:nvSpPr>
        <p:spPr>
          <a:xfrm>
            <a:off x="3181350" y="95250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 name="Oval 9">
            <a:extLst>
              <a:ext uri="{FF2B5EF4-FFF2-40B4-BE49-F238E27FC236}">
                <a16:creationId xmlns:a16="http://schemas.microsoft.com/office/drawing/2014/main" id="{CC4E663A-34E3-F259-5933-27A464BBBE70}"/>
              </a:ext>
            </a:extLst>
          </p:cNvPr>
          <p:cNvSpPr/>
          <p:nvPr/>
        </p:nvSpPr>
        <p:spPr>
          <a:xfrm>
            <a:off x="3181350" y="156210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 name="Oval 11">
            <a:extLst>
              <a:ext uri="{FF2B5EF4-FFF2-40B4-BE49-F238E27FC236}">
                <a16:creationId xmlns:a16="http://schemas.microsoft.com/office/drawing/2014/main" id="{A36454DF-261A-3365-8149-B171D5096788}"/>
              </a:ext>
            </a:extLst>
          </p:cNvPr>
          <p:cNvSpPr/>
          <p:nvPr/>
        </p:nvSpPr>
        <p:spPr>
          <a:xfrm>
            <a:off x="3181350" y="209550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 name="Oval 12">
            <a:extLst>
              <a:ext uri="{FF2B5EF4-FFF2-40B4-BE49-F238E27FC236}">
                <a16:creationId xmlns:a16="http://schemas.microsoft.com/office/drawing/2014/main" id="{B39A326B-94CE-36DE-BB57-36C5EAB6A864}"/>
              </a:ext>
            </a:extLst>
          </p:cNvPr>
          <p:cNvSpPr/>
          <p:nvPr/>
        </p:nvSpPr>
        <p:spPr>
          <a:xfrm>
            <a:off x="3181350" y="262890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 name="Oval 13">
            <a:extLst>
              <a:ext uri="{FF2B5EF4-FFF2-40B4-BE49-F238E27FC236}">
                <a16:creationId xmlns:a16="http://schemas.microsoft.com/office/drawing/2014/main" id="{42726336-E8C4-D48E-05DB-690439F69146}"/>
              </a:ext>
            </a:extLst>
          </p:cNvPr>
          <p:cNvSpPr/>
          <p:nvPr/>
        </p:nvSpPr>
        <p:spPr>
          <a:xfrm>
            <a:off x="3257550" y="323850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 name="Oval 14">
            <a:extLst>
              <a:ext uri="{FF2B5EF4-FFF2-40B4-BE49-F238E27FC236}">
                <a16:creationId xmlns:a16="http://schemas.microsoft.com/office/drawing/2014/main" id="{CCCD33E8-B33E-6679-9140-3EAD9C8B3B84}"/>
              </a:ext>
            </a:extLst>
          </p:cNvPr>
          <p:cNvSpPr/>
          <p:nvPr/>
        </p:nvSpPr>
        <p:spPr>
          <a:xfrm>
            <a:off x="3257550" y="384810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 name="Oval 15">
            <a:extLst>
              <a:ext uri="{FF2B5EF4-FFF2-40B4-BE49-F238E27FC236}">
                <a16:creationId xmlns:a16="http://schemas.microsoft.com/office/drawing/2014/main" id="{BE483DE1-E33E-F98C-CBC7-8E2321737B83}"/>
              </a:ext>
            </a:extLst>
          </p:cNvPr>
          <p:cNvSpPr/>
          <p:nvPr/>
        </p:nvSpPr>
        <p:spPr>
          <a:xfrm>
            <a:off x="4857750" y="41910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 name="Oval 16">
            <a:extLst>
              <a:ext uri="{FF2B5EF4-FFF2-40B4-BE49-F238E27FC236}">
                <a16:creationId xmlns:a16="http://schemas.microsoft.com/office/drawing/2014/main" id="{B33A9BF0-B288-6EAA-A314-6F98A3371FBA}"/>
              </a:ext>
            </a:extLst>
          </p:cNvPr>
          <p:cNvSpPr/>
          <p:nvPr/>
        </p:nvSpPr>
        <p:spPr>
          <a:xfrm>
            <a:off x="6457950" y="41910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 name="Oval 17">
            <a:extLst>
              <a:ext uri="{FF2B5EF4-FFF2-40B4-BE49-F238E27FC236}">
                <a16:creationId xmlns:a16="http://schemas.microsoft.com/office/drawing/2014/main" id="{41BC931D-88C3-C630-DD80-660C1E02F52C}"/>
              </a:ext>
            </a:extLst>
          </p:cNvPr>
          <p:cNvSpPr/>
          <p:nvPr/>
        </p:nvSpPr>
        <p:spPr>
          <a:xfrm>
            <a:off x="8134350" y="41910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 name="Oval 18">
            <a:extLst>
              <a:ext uri="{FF2B5EF4-FFF2-40B4-BE49-F238E27FC236}">
                <a16:creationId xmlns:a16="http://schemas.microsoft.com/office/drawing/2014/main" id="{5CC5565D-A08C-E3B2-4336-15EC44722C50}"/>
              </a:ext>
            </a:extLst>
          </p:cNvPr>
          <p:cNvSpPr/>
          <p:nvPr/>
        </p:nvSpPr>
        <p:spPr>
          <a:xfrm>
            <a:off x="9734550" y="552450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 name="Oval 19">
            <a:extLst>
              <a:ext uri="{FF2B5EF4-FFF2-40B4-BE49-F238E27FC236}">
                <a16:creationId xmlns:a16="http://schemas.microsoft.com/office/drawing/2014/main" id="{C4C06A97-948F-F25D-CC91-A4AA9A8BF80D}"/>
              </a:ext>
            </a:extLst>
          </p:cNvPr>
          <p:cNvSpPr/>
          <p:nvPr/>
        </p:nvSpPr>
        <p:spPr>
          <a:xfrm>
            <a:off x="9734550" y="491490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 name="Oval 20">
            <a:extLst>
              <a:ext uri="{FF2B5EF4-FFF2-40B4-BE49-F238E27FC236}">
                <a16:creationId xmlns:a16="http://schemas.microsoft.com/office/drawing/2014/main" id="{617805E6-828F-1EED-A586-F40BBAB2FE37}"/>
              </a:ext>
            </a:extLst>
          </p:cNvPr>
          <p:cNvSpPr/>
          <p:nvPr/>
        </p:nvSpPr>
        <p:spPr>
          <a:xfrm>
            <a:off x="9734550" y="438150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 name="Oval 21">
            <a:extLst>
              <a:ext uri="{FF2B5EF4-FFF2-40B4-BE49-F238E27FC236}">
                <a16:creationId xmlns:a16="http://schemas.microsoft.com/office/drawing/2014/main" id="{53F6BEC8-7592-143D-3B11-3D416083430F}"/>
              </a:ext>
            </a:extLst>
          </p:cNvPr>
          <p:cNvSpPr/>
          <p:nvPr/>
        </p:nvSpPr>
        <p:spPr>
          <a:xfrm>
            <a:off x="9734550" y="384810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 name="Oval 22">
            <a:extLst>
              <a:ext uri="{FF2B5EF4-FFF2-40B4-BE49-F238E27FC236}">
                <a16:creationId xmlns:a16="http://schemas.microsoft.com/office/drawing/2014/main" id="{014D87C2-9245-F7F7-A365-A99AE00D04C2}"/>
              </a:ext>
            </a:extLst>
          </p:cNvPr>
          <p:cNvSpPr/>
          <p:nvPr/>
        </p:nvSpPr>
        <p:spPr>
          <a:xfrm>
            <a:off x="9734550" y="323850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 name="Oval 23">
            <a:extLst>
              <a:ext uri="{FF2B5EF4-FFF2-40B4-BE49-F238E27FC236}">
                <a16:creationId xmlns:a16="http://schemas.microsoft.com/office/drawing/2014/main" id="{43A47917-A1CB-B0CA-01EC-109661DDF2C6}"/>
              </a:ext>
            </a:extLst>
          </p:cNvPr>
          <p:cNvSpPr/>
          <p:nvPr/>
        </p:nvSpPr>
        <p:spPr>
          <a:xfrm>
            <a:off x="9734550" y="270510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 name="Oval 24">
            <a:extLst>
              <a:ext uri="{FF2B5EF4-FFF2-40B4-BE49-F238E27FC236}">
                <a16:creationId xmlns:a16="http://schemas.microsoft.com/office/drawing/2014/main" id="{FF062372-4E42-C2FB-4141-D89B56D249CC}"/>
              </a:ext>
            </a:extLst>
          </p:cNvPr>
          <p:cNvSpPr/>
          <p:nvPr/>
        </p:nvSpPr>
        <p:spPr>
          <a:xfrm>
            <a:off x="9734550" y="209550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 name="Oval 25">
            <a:extLst>
              <a:ext uri="{FF2B5EF4-FFF2-40B4-BE49-F238E27FC236}">
                <a16:creationId xmlns:a16="http://schemas.microsoft.com/office/drawing/2014/main" id="{51E3C721-5CAA-36D5-E172-4C4A07EF2A51}"/>
              </a:ext>
            </a:extLst>
          </p:cNvPr>
          <p:cNvSpPr/>
          <p:nvPr/>
        </p:nvSpPr>
        <p:spPr>
          <a:xfrm>
            <a:off x="9734550" y="156210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 name="Oval 26">
            <a:extLst>
              <a:ext uri="{FF2B5EF4-FFF2-40B4-BE49-F238E27FC236}">
                <a16:creationId xmlns:a16="http://schemas.microsoft.com/office/drawing/2014/main" id="{9A71FE04-5DA2-5176-E642-CFF2C739A8AC}"/>
              </a:ext>
            </a:extLst>
          </p:cNvPr>
          <p:cNvSpPr/>
          <p:nvPr/>
        </p:nvSpPr>
        <p:spPr>
          <a:xfrm>
            <a:off x="9734550" y="95250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 name="Oval 27">
            <a:extLst>
              <a:ext uri="{FF2B5EF4-FFF2-40B4-BE49-F238E27FC236}">
                <a16:creationId xmlns:a16="http://schemas.microsoft.com/office/drawing/2014/main" id="{4C3F7771-F118-A12D-D93D-9DBD4AF570B8}"/>
              </a:ext>
            </a:extLst>
          </p:cNvPr>
          <p:cNvSpPr/>
          <p:nvPr/>
        </p:nvSpPr>
        <p:spPr>
          <a:xfrm>
            <a:off x="9734550" y="41910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9" name="Oval 28">
            <a:extLst>
              <a:ext uri="{FF2B5EF4-FFF2-40B4-BE49-F238E27FC236}">
                <a16:creationId xmlns:a16="http://schemas.microsoft.com/office/drawing/2014/main" id="{BCA46573-E152-94BF-D5ED-B7D257268F0B}"/>
              </a:ext>
            </a:extLst>
          </p:cNvPr>
          <p:cNvSpPr/>
          <p:nvPr/>
        </p:nvSpPr>
        <p:spPr>
          <a:xfrm>
            <a:off x="4857750" y="270510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 name="Oval 29">
            <a:extLst>
              <a:ext uri="{FF2B5EF4-FFF2-40B4-BE49-F238E27FC236}">
                <a16:creationId xmlns:a16="http://schemas.microsoft.com/office/drawing/2014/main" id="{FECD6DBD-659A-F582-9746-D504675D645A}"/>
              </a:ext>
            </a:extLst>
          </p:cNvPr>
          <p:cNvSpPr/>
          <p:nvPr/>
        </p:nvSpPr>
        <p:spPr>
          <a:xfrm>
            <a:off x="6457950" y="270510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 name="Oval 30">
            <a:extLst>
              <a:ext uri="{FF2B5EF4-FFF2-40B4-BE49-F238E27FC236}">
                <a16:creationId xmlns:a16="http://schemas.microsoft.com/office/drawing/2014/main" id="{1A525B15-78AD-A58B-8FD9-0BDDD1FDE644}"/>
              </a:ext>
            </a:extLst>
          </p:cNvPr>
          <p:cNvSpPr/>
          <p:nvPr/>
        </p:nvSpPr>
        <p:spPr>
          <a:xfrm>
            <a:off x="4857750" y="209550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 name="Oval 31">
            <a:extLst>
              <a:ext uri="{FF2B5EF4-FFF2-40B4-BE49-F238E27FC236}">
                <a16:creationId xmlns:a16="http://schemas.microsoft.com/office/drawing/2014/main" id="{0E1BA4BB-815B-9859-C536-E6E17BEC3161}"/>
              </a:ext>
            </a:extLst>
          </p:cNvPr>
          <p:cNvSpPr/>
          <p:nvPr/>
        </p:nvSpPr>
        <p:spPr>
          <a:xfrm>
            <a:off x="6534150" y="209550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 name="Oval 32">
            <a:extLst>
              <a:ext uri="{FF2B5EF4-FFF2-40B4-BE49-F238E27FC236}">
                <a16:creationId xmlns:a16="http://schemas.microsoft.com/office/drawing/2014/main" id="{7E3AE9EC-68D6-173D-4B9E-DD3F06DB0193}"/>
              </a:ext>
            </a:extLst>
          </p:cNvPr>
          <p:cNvSpPr/>
          <p:nvPr/>
        </p:nvSpPr>
        <p:spPr>
          <a:xfrm>
            <a:off x="8058150" y="438150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 name="Oval 33">
            <a:extLst>
              <a:ext uri="{FF2B5EF4-FFF2-40B4-BE49-F238E27FC236}">
                <a16:creationId xmlns:a16="http://schemas.microsoft.com/office/drawing/2014/main" id="{FCDBA220-0B2F-803A-3352-49141639C6F0}"/>
              </a:ext>
            </a:extLst>
          </p:cNvPr>
          <p:cNvSpPr/>
          <p:nvPr/>
        </p:nvSpPr>
        <p:spPr>
          <a:xfrm>
            <a:off x="8058150" y="377190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 name="Oval 34">
            <a:extLst>
              <a:ext uri="{FF2B5EF4-FFF2-40B4-BE49-F238E27FC236}">
                <a16:creationId xmlns:a16="http://schemas.microsoft.com/office/drawing/2014/main" id="{2D9561DB-8124-B94E-D474-E497E5BEF5F2}"/>
              </a:ext>
            </a:extLst>
          </p:cNvPr>
          <p:cNvSpPr/>
          <p:nvPr/>
        </p:nvSpPr>
        <p:spPr>
          <a:xfrm>
            <a:off x="8134350" y="323850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 name="Oval 35">
            <a:extLst>
              <a:ext uri="{FF2B5EF4-FFF2-40B4-BE49-F238E27FC236}">
                <a16:creationId xmlns:a16="http://schemas.microsoft.com/office/drawing/2014/main" id="{77F38CFD-647C-4527-DA4E-C020EE9567DF}"/>
              </a:ext>
            </a:extLst>
          </p:cNvPr>
          <p:cNvSpPr/>
          <p:nvPr/>
        </p:nvSpPr>
        <p:spPr>
          <a:xfrm>
            <a:off x="8058150" y="270510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 name="Oval 36">
            <a:extLst>
              <a:ext uri="{FF2B5EF4-FFF2-40B4-BE49-F238E27FC236}">
                <a16:creationId xmlns:a16="http://schemas.microsoft.com/office/drawing/2014/main" id="{D796BCCF-4B74-BA31-B245-71E7882605DD}"/>
              </a:ext>
            </a:extLst>
          </p:cNvPr>
          <p:cNvSpPr/>
          <p:nvPr/>
        </p:nvSpPr>
        <p:spPr>
          <a:xfrm>
            <a:off x="8134350" y="209550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 name="Oval 37">
            <a:extLst>
              <a:ext uri="{FF2B5EF4-FFF2-40B4-BE49-F238E27FC236}">
                <a16:creationId xmlns:a16="http://schemas.microsoft.com/office/drawing/2014/main" id="{DD77C603-01A9-33D4-58FD-55CF27D749D3}"/>
              </a:ext>
            </a:extLst>
          </p:cNvPr>
          <p:cNvSpPr/>
          <p:nvPr/>
        </p:nvSpPr>
        <p:spPr>
          <a:xfrm>
            <a:off x="6457950" y="156210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 name="Oval 38">
            <a:extLst>
              <a:ext uri="{FF2B5EF4-FFF2-40B4-BE49-F238E27FC236}">
                <a16:creationId xmlns:a16="http://schemas.microsoft.com/office/drawing/2014/main" id="{DAE63B33-B70E-AFC9-EBC6-7374C193EEC4}"/>
              </a:ext>
            </a:extLst>
          </p:cNvPr>
          <p:cNvSpPr/>
          <p:nvPr/>
        </p:nvSpPr>
        <p:spPr>
          <a:xfrm>
            <a:off x="4857750" y="156210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 name="Oval 39">
            <a:extLst>
              <a:ext uri="{FF2B5EF4-FFF2-40B4-BE49-F238E27FC236}">
                <a16:creationId xmlns:a16="http://schemas.microsoft.com/office/drawing/2014/main" id="{1D3B227F-31F2-1239-4793-7CC07BEA5B96}"/>
              </a:ext>
            </a:extLst>
          </p:cNvPr>
          <p:cNvSpPr/>
          <p:nvPr/>
        </p:nvSpPr>
        <p:spPr>
          <a:xfrm>
            <a:off x="8058150" y="156210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 name="Oval 40">
            <a:extLst>
              <a:ext uri="{FF2B5EF4-FFF2-40B4-BE49-F238E27FC236}">
                <a16:creationId xmlns:a16="http://schemas.microsoft.com/office/drawing/2014/main" id="{477377E9-1506-1A8A-53C5-D9D3400E8D6E}"/>
              </a:ext>
            </a:extLst>
          </p:cNvPr>
          <p:cNvSpPr/>
          <p:nvPr/>
        </p:nvSpPr>
        <p:spPr>
          <a:xfrm>
            <a:off x="4781550" y="95250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 name="Oval 41">
            <a:extLst>
              <a:ext uri="{FF2B5EF4-FFF2-40B4-BE49-F238E27FC236}">
                <a16:creationId xmlns:a16="http://schemas.microsoft.com/office/drawing/2014/main" id="{B8D4C3FB-85CF-9D9B-5245-ED14843516F2}"/>
              </a:ext>
            </a:extLst>
          </p:cNvPr>
          <p:cNvSpPr/>
          <p:nvPr/>
        </p:nvSpPr>
        <p:spPr>
          <a:xfrm>
            <a:off x="6457950" y="95250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3" name="Oval 42">
            <a:extLst>
              <a:ext uri="{FF2B5EF4-FFF2-40B4-BE49-F238E27FC236}">
                <a16:creationId xmlns:a16="http://schemas.microsoft.com/office/drawing/2014/main" id="{53A195C1-94C3-75A8-C529-573CEC52720C}"/>
              </a:ext>
            </a:extLst>
          </p:cNvPr>
          <p:cNvSpPr/>
          <p:nvPr/>
        </p:nvSpPr>
        <p:spPr>
          <a:xfrm>
            <a:off x="8134350" y="95250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 name="Oval 43">
            <a:extLst>
              <a:ext uri="{FF2B5EF4-FFF2-40B4-BE49-F238E27FC236}">
                <a16:creationId xmlns:a16="http://schemas.microsoft.com/office/drawing/2014/main" id="{E55EC5E1-21D5-AAE4-B987-A42AF8EFEFEE}"/>
              </a:ext>
            </a:extLst>
          </p:cNvPr>
          <p:cNvSpPr/>
          <p:nvPr/>
        </p:nvSpPr>
        <p:spPr>
          <a:xfrm>
            <a:off x="4857750" y="491490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5" name="Oval 44">
            <a:extLst>
              <a:ext uri="{FF2B5EF4-FFF2-40B4-BE49-F238E27FC236}">
                <a16:creationId xmlns:a16="http://schemas.microsoft.com/office/drawing/2014/main" id="{57884A5F-BC85-1CCC-313C-73943C4AD654}"/>
              </a:ext>
            </a:extLst>
          </p:cNvPr>
          <p:cNvSpPr/>
          <p:nvPr/>
        </p:nvSpPr>
        <p:spPr>
          <a:xfrm>
            <a:off x="4857750" y="438150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 name="Oval 45">
            <a:extLst>
              <a:ext uri="{FF2B5EF4-FFF2-40B4-BE49-F238E27FC236}">
                <a16:creationId xmlns:a16="http://schemas.microsoft.com/office/drawing/2014/main" id="{EC151291-8896-E3FF-5FB3-AEFA49D5B542}"/>
              </a:ext>
            </a:extLst>
          </p:cNvPr>
          <p:cNvSpPr/>
          <p:nvPr/>
        </p:nvSpPr>
        <p:spPr>
          <a:xfrm>
            <a:off x="4857750" y="377190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7" name="Oval 46">
            <a:extLst>
              <a:ext uri="{FF2B5EF4-FFF2-40B4-BE49-F238E27FC236}">
                <a16:creationId xmlns:a16="http://schemas.microsoft.com/office/drawing/2014/main" id="{0BC0BD9E-AD41-AB84-F0FC-1B88DBF1F082}"/>
              </a:ext>
            </a:extLst>
          </p:cNvPr>
          <p:cNvSpPr/>
          <p:nvPr/>
        </p:nvSpPr>
        <p:spPr>
          <a:xfrm>
            <a:off x="4857750" y="323850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 name="Oval 47">
            <a:extLst>
              <a:ext uri="{FF2B5EF4-FFF2-40B4-BE49-F238E27FC236}">
                <a16:creationId xmlns:a16="http://schemas.microsoft.com/office/drawing/2014/main" id="{B107AFAF-67B9-17E2-3FBE-9ADD46C570B9}"/>
              </a:ext>
            </a:extLst>
          </p:cNvPr>
          <p:cNvSpPr/>
          <p:nvPr/>
        </p:nvSpPr>
        <p:spPr>
          <a:xfrm>
            <a:off x="6457950" y="552450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9" name="Oval 48">
            <a:extLst>
              <a:ext uri="{FF2B5EF4-FFF2-40B4-BE49-F238E27FC236}">
                <a16:creationId xmlns:a16="http://schemas.microsoft.com/office/drawing/2014/main" id="{E03EF776-2B3C-1815-F94D-F786CD901A2A}"/>
              </a:ext>
            </a:extLst>
          </p:cNvPr>
          <p:cNvSpPr/>
          <p:nvPr/>
        </p:nvSpPr>
        <p:spPr>
          <a:xfrm>
            <a:off x="6457950" y="491490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 name="Oval 49">
            <a:extLst>
              <a:ext uri="{FF2B5EF4-FFF2-40B4-BE49-F238E27FC236}">
                <a16:creationId xmlns:a16="http://schemas.microsoft.com/office/drawing/2014/main" id="{000F8737-5655-CB08-C9BC-E2E86FE72618}"/>
              </a:ext>
            </a:extLst>
          </p:cNvPr>
          <p:cNvSpPr/>
          <p:nvPr/>
        </p:nvSpPr>
        <p:spPr>
          <a:xfrm>
            <a:off x="6457950" y="438150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1" name="Oval 50">
            <a:extLst>
              <a:ext uri="{FF2B5EF4-FFF2-40B4-BE49-F238E27FC236}">
                <a16:creationId xmlns:a16="http://schemas.microsoft.com/office/drawing/2014/main" id="{2DA80A8D-801B-C9E6-C493-7C429506FDDB}"/>
              </a:ext>
            </a:extLst>
          </p:cNvPr>
          <p:cNvSpPr/>
          <p:nvPr/>
        </p:nvSpPr>
        <p:spPr>
          <a:xfrm>
            <a:off x="6457950" y="377190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2" name="Oval 51">
            <a:extLst>
              <a:ext uri="{FF2B5EF4-FFF2-40B4-BE49-F238E27FC236}">
                <a16:creationId xmlns:a16="http://schemas.microsoft.com/office/drawing/2014/main" id="{30EA1FF8-E7CF-4CB2-2F1F-5511BFDEEE97}"/>
              </a:ext>
            </a:extLst>
          </p:cNvPr>
          <p:cNvSpPr/>
          <p:nvPr/>
        </p:nvSpPr>
        <p:spPr>
          <a:xfrm>
            <a:off x="8058150" y="552450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3" name="Oval 52">
            <a:extLst>
              <a:ext uri="{FF2B5EF4-FFF2-40B4-BE49-F238E27FC236}">
                <a16:creationId xmlns:a16="http://schemas.microsoft.com/office/drawing/2014/main" id="{EAF10108-4F0A-AEBB-08CD-3E732219B550}"/>
              </a:ext>
            </a:extLst>
          </p:cNvPr>
          <p:cNvSpPr/>
          <p:nvPr/>
        </p:nvSpPr>
        <p:spPr>
          <a:xfrm>
            <a:off x="8058150" y="491490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4" name="Oval 53">
            <a:extLst>
              <a:ext uri="{FF2B5EF4-FFF2-40B4-BE49-F238E27FC236}">
                <a16:creationId xmlns:a16="http://schemas.microsoft.com/office/drawing/2014/main" id="{FBFD0C2B-8907-E44E-F4B3-282923B652D5}"/>
              </a:ext>
            </a:extLst>
          </p:cNvPr>
          <p:cNvSpPr/>
          <p:nvPr/>
        </p:nvSpPr>
        <p:spPr>
          <a:xfrm>
            <a:off x="6457950" y="323850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5" name="Oval 54">
            <a:extLst>
              <a:ext uri="{FF2B5EF4-FFF2-40B4-BE49-F238E27FC236}">
                <a16:creationId xmlns:a16="http://schemas.microsoft.com/office/drawing/2014/main" id="{1591BFFC-6FB9-495B-3AA4-394F531F968F}"/>
              </a:ext>
            </a:extLst>
          </p:cNvPr>
          <p:cNvSpPr/>
          <p:nvPr/>
        </p:nvSpPr>
        <p:spPr>
          <a:xfrm>
            <a:off x="3181350" y="438150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6" name="Oval 55">
            <a:extLst>
              <a:ext uri="{FF2B5EF4-FFF2-40B4-BE49-F238E27FC236}">
                <a16:creationId xmlns:a16="http://schemas.microsoft.com/office/drawing/2014/main" id="{257F8F1B-5F2B-5B38-CA2F-013B1A3D529A}"/>
              </a:ext>
            </a:extLst>
          </p:cNvPr>
          <p:cNvSpPr/>
          <p:nvPr/>
        </p:nvSpPr>
        <p:spPr>
          <a:xfrm>
            <a:off x="3181350" y="544830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7" name="Oval 56">
            <a:extLst>
              <a:ext uri="{FF2B5EF4-FFF2-40B4-BE49-F238E27FC236}">
                <a16:creationId xmlns:a16="http://schemas.microsoft.com/office/drawing/2014/main" id="{4B8705E9-4FA2-AE7F-DAEC-E3BFD4576F6A}"/>
              </a:ext>
            </a:extLst>
          </p:cNvPr>
          <p:cNvSpPr/>
          <p:nvPr/>
        </p:nvSpPr>
        <p:spPr>
          <a:xfrm>
            <a:off x="3181350" y="605790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9" name="Oval 58">
            <a:extLst>
              <a:ext uri="{FF2B5EF4-FFF2-40B4-BE49-F238E27FC236}">
                <a16:creationId xmlns:a16="http://schemas.microsoft.com/office/drawing/2014/main" id="{76F20B8F-EE5D-B2D4-E215-E0D54741200B}"/>
              </a:ext>
            </a:extLst>
          </p:cNvPr>
          <p:cNvSpPr/>
          <p:nvPr/>
        </p:nvSpPr>
        <p:spPr>
          <a:xfrm>
            <a:off x="4781550" y="552450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0" name="Oval 59">
            <a:extLst>
              <a:ext uri="{FF2B5EF4-FFF2-40B4-BE49-F238E27FC236}">
                <a16:creationId xmlns:a16="http://schemas.microsoft.com/office/drawing/2014/main" id="{FF946013-1628-94CF-1844-6AF74A5A0F53}"/>
              </a:ext>
            </a:extLst>
          </p:cNvPr>
          <p:cNvSpPr/>
          <p:nvPr/>
        </p:nvSpPr>
        <p:spPr>
          <a:xfrm>
            <a:off x="3181350" y="491490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nvGrpSpPr>
          <p:cNvPr id="61" name="Group 60">
            <a:extLst>
              <a:ext uri="{FF2B5EF4-FFF2-40B4-BE49-F238E27FC236}">
                <a16:creationId xmlns:a16="http://schemas.microsoft.com/office/drawing/2014/main" id="{E177785F-CC1C-67B5-30E5-0154230F224B}"/>
              </a:ext>
            </a:extLst>
          </p:cNvPr>
          <p:cNvGrpSpPr/>
          <p:nvPr/>
        </p:nvGrpSpPr>
        <p:grpSpPr>
          <a:xfrm>
            <a:off x="600076" y="1485901"/>
            <a:ext cx="2333626" cy="4626880"/>
            <a:chOff x="941966" y="4253746"/>
            <a:chExt cx="3485170" cy="2442757"/>
          </a:xfrm>
        </p:grpSpPr>
        <p:pic>
          <p:nvPicPr>
            <p:cNvPr id="62" name="Picture 33">
              <a:extLst>
                <a:ext uri="{FF2B5EF4-FFF2-40B4-BE49-F238E27FC236}">
                  <a16:creationId xmlns:a16="http://schemas.microsoft.com/office/drawing/2014/main" id="{38A8213D-6049-9B09-5BE2-3E484D726F9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41966" y="4253746"/>
              <a:ext cx="3485170" cy="2442757"/>
            </a:xfrm>
            <a:prstGeom prst="rect">
              <a:avLst/>
            </a:prstGeom>
          </p:spPr>
        </p:pic>
        <p:sp>
          <p:nvSpPr>
            <p:cNvPr id="63" name="Hộp Văn bản 323">
              <a:extLst>
                <a:ext uri="{FF2B5EF4-FFF2-40B4-BE49-F238E27FC236}">
                  <a16:creationId xmlns:a16="http://schemas.microsoft.com/office/drawing/2014/main" id="{C7DB31BA-A4DF-E474-BA9B-00FD16C83A89}"/>
                </a:ext>
              </a:extLst>
            </p:cNvPr>
            <p:cNvSpPr txBox="1"/>
            <p:nvPr/>
          </p:nvSpPr>
          <p:spPr>
            <a:xfrm>
              <a:off x="1060333" y="4441126"/>
              <a:ext cx="3295364" cy="16086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Bảng</a:t>
              </a:r>
              <a:r>
                <a:rPr kumimoji="0" lang="en-US" sz="48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số</a:t>
              </a:r>
              <a:r>
                <a:rPr kumimoji="0" lang="en-US" sz="48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chẵn</a:t>
              </a:r>
              <a:r>
                <a:rPr kumimoji="0" lang="en-US" sz="48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từ</a:t>
              </a:r>
              <a:r>
                <a:rPr kumimoji="0" lang="en-US" sz="48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0 </a:t>
              </a:r>
              <a:r>
                <a:rPr kumimoji="0" lang="en-US" sz="48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đến</a:t>
              </a:r>
              <a:r>
                <a:rPr kumimoji="0" lang="en-US" sz="48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100</a:t>
              </a:r>
            </a:p>
          </p:txBody>
        </p:sp>
      </p:grpSp>
    </p:spTree>
    <p:extLst>
      <p:ext uri="{BB962C8B-B14F-4D97-AF65-F5344CB8AC3E}">
        <p14:creationId xmlns:p14="http://schemas.microsoft.com/office/powerpoint/2010/main" val="9398969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additive="base">
                                        <p:cTn id="7" dur="500" fill="hold"/>
                                        <p:tgtEl>
                                          <p:spTgt spid="61"/>
                                        </p:tgtEl>
                                        <p:attrNameLst>
                                          <p:attrName>ppt_x</p:attrName>
                                        </p:attrNameLst>
                                      </p:cBhvr>
                                      <p:tavLst>
                                        <p:tav tm="0">
                                          <p:val>
                                            <p:strVal val="#ppt_x"/>
                                          </p:val>
                                        </p:tav>
                                        <p:tav tm="100000">
                                          <p:val>
                                            <p:strVal val="#ppt_x"/>
                                          </p:val>
                                        </p:tav>
                                      </p:tavLst>
                                    </p:anim>
                                    <p:anim calcmode="lin" valueType="num">
                                      <p:cBhvr additive="base">
                                        <p:cTn id="8"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linds(horizont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linds(horizontal)">
                                      <p:cBhvr>
                                        <p:cTn id="18" dur="500"/>
                                        <p:tgtEl>
                                          <p:spTgt spid="5"/>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linds(horizontal)">
                                      <p:cBhvr>
                                        <p:cTn id="21" dur="500"/>
                                        <p:tgtEl>
                                          <p:spTgt spid="16"/>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linds(horizontal)">
                                      <p:cBhvr>
                                        <p:cTn id="24" dur="500"/>
                                        <p:tgtEl>
                                          <p:spTgt spid="17"/>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linds(horizontal)">
                                      <p:cBhvr>
                                        <p:cTn id="27" dur="500"/>
                                        <p:tgtEl>
                                          <p:spTgt spid="18"/>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blinds(horizontal)">
                                      <p:cBhvr>
                                        <p:cTn id="30" dur="500"/>
                                        <p:tgtEl>
                                          <p:spTgt spid="28"/>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linds(horizontal)">
                                      <p:cBhvr>
                                        <p:cTn id="33" dur="500"/>
                                        <p:tgtEl>
                                          <p:spTgt spid="6"/>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41"/>
                                        </p:tgtEl>
                                        <p:attrNameLst>
                                          <p:attrName>style.visibility</p:attrName>
                                        </p:attrNameLst>
                                      </p:cBhvr>
                                      <p:to>
                                        <p:strVal val="visible"/>
                                      </p:to>
                                    </p:set>
                                    <p:animEffect transition="in" filter="blinds(horizontal)">
                                      <p:cBhvr>
                                        <p:cTn id="36" dur="500"/>
                                        <p:tgtEl>
                                          <p:spTgt spid="41"/>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blinds(horizontal)">
                                      <p:cBhvr>
                                        <p:cTn id="39" dur="500"/>
                                        <p:tgtEl>
                                          <p:spTgt spid="42"/>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blinds(horizontal)">
                                      <p:cBhvr>
                                        <p:cTn id="42" dur="500"/>
                                        <p:tgtEl>
                                          <p:spTgt spid="43"/>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blinds(horizontal)">
                                      <p:cBhvr>
                                        <p:cTn id="45" dur="500"/>
                                        <p:tgtEl>
                                          <p:spTgt spid="27"/>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blinds(horizontal)">
                                      <p:cBhvr>
                                        <p:cTn id="48" dur="500"/>
                                        <p:tgtEl>
                                          <p:spTgt spid="10"/>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blinds(horizontal)">
                                      <p:cBhvr>
                                        <p:cTn id="51" dur="500"/>
                                        <p:tgtEl>
                                          <p:spTgt spid="39"/>
                                        </p:tgtEl>
                                      </p:cBhvr>
                                    </p:animEffect>
                                  </p:childTnLst>
                                </p:cTn>
                              </p:par>
                              <p:par>
                                <p:cTn id="52" presetID="3" presetClass="entr" presetSubtype="10" fill="hold" grpId="0" nodeType="with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blinds(horizontal)">
                                      <p:cBhvr>
                                        <p:cTn id="54" dur="500"/>
                                        <p:tgtEl>
                                          <p:spTgt spid="38"/>
                                        </p:tgtEl>
                                      </p:cBhvr>
                                    </p:animEffect>
                                  </p:childTnLst>
                                </p:cTn>
                              </p:par>
                              <p:par>
                                <p:cTn id="55" presetID="3" presetClass="entr" presetSubtype="10" fill="hold" grpId="0" nodeType="withEffect">
                                  <p:stCondLst>
                                    <p:cond delay="0"/>
                                  </p:stCondLst>
                                  <p:childTnLst>
                                    <p:set>
                                      <p:cBhvr>
                                        <p:cTn id="56" dur="1" fill="hold">
                                          <p:stCondLst>
                                            <p:cond delay="0"/>
                                          </p:stCondLst>
                                        </p:cTn>
                                        <p:tgtEl>
                                          <p:spTgt spid="40"/>
                                        </p:tgtEl>
                                        <p:attrNameLst>
                                          <p:attrName>style.visibility</p:attrName>
                                        </p:attrNameLst>
                                      </p:cBhvr>
                                      <p:to>
                                        <p:strVal val="visible"/>
                                      </p:to>
                                    </p:set>
                                    <p:animEffect transition="in" filter="blinds(horizontal)">
                                      <p:cBhvr>
                                        <p:cTn id="57" dur="500"/>
                                        <p:tgtEl>
                                          <p:spTgt spid="40"/>
                                        </p:tgtEl>
                                      </p:cBhvr>
                                    </p:animEffect>
                                  </p:childTnLst>
                                </p:cTn>
                              </p:par>
                              <p:par>
                                <p:cTn id="58" presetID="3" presetClass="entr" presetSubtype="10" fill="hold" grpId="0" nodeType="with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blinds(horizontal)">
                                      <p:cBhvr>
                                        <p:cTn id="60" dur="500"/>
                                        <p:tgtEl>
                                          <p:spTgt spid="26"/>
                                        </p:tgtEl>
                                      </p:cBhvr>
                                    </p:animEffect>
                                  </p:childTnLst>
                                </p:cTn>
                              </p:par>
                              <p:par>
                                <p:cTn id="61" presetID="3" presetClass="entr" presetSubtype="10" fill="hold" grpId="0" nodeType="with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blinds(horizontal)">
                                      <p:cBhvr>
                                        <p:cTn id="63" dur="500"/>
                                        <p:tgtEl>
                                          <p:spTgt spid="12"/>
                                        </p:tgtEl>
                                      </p:cBhvr>
                                    </p:animEffect>
                                  </p:childTnLst>
                                </p:cTn>
                              </p:par>
                              <p:par>
                                <p:cTn id="64" presetID="3" presetClass="entr" presetSubtype="10" fill="hold" grpId="0" nodeType="withEffect">
                                  <p:stCondLst>
                                    <p:cond delay="0"/>
                                  </p:stCondLst>
                                  <p:childTnLst>
                                    <p:set>
                                      <p:cBhvr>
                                        <p:cTn id="65" dur="1" fill="hold">
                                          <p:stCondLst>
                                            <p:cond delay="0"/>
                                          </p:stCondLst>
                                        </p:cTn>
                                        <p:tgtEl>
                                          <p:spTgt spid="31"/>
                                        </p:tgtEl>
                                        <p:attrNameLst>
                                          <p:attrName>style.visibility</p:attrName>
                                        </p:attrNameLst>
                                      </p:cBhvr>
                                      <p:to>
                                        <p:strVal val="visible"/>
                                      </p:to>
                                    </p:set>
                                    <p:animEffect transition="in" filter="blinds(horizontal)">
                                      <p:cBhvr>
                                        <p:cTn id="66" dur="500"/>
                                        <p:tgtEl>
                                          <p:spTgt spid="31"/>
                                        </p:tgtEl>
                                      </p:cBhvr>
                                    </p:animEffect>
                                  </p:childTnLst>
                                </p:cTn>
                              </p:par>
                              <p:par>
                                <p:cTn id="67" presetID="3" presetClass="entr" presetSubtype="10" fill="hold" grpId="0" nodeType="with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blinds(horizontal)">
                                      <p:cBhvr>
                                        <p:cTn id="69" dur="500"/>
                                        <p:tgtEl>
                                          <p:spTgt spid="29"/>
                                        </p:tgtEl>
                                      </p:cBhvr>
                                    </p:animEffect>
                                  </p:childTnLst>
                                </p:cTn>
                              </p:par>
                              <p:par>
                                <p:cTn id="70" presetID="3" presetClass="entr" presetSubtype="10" fill="hold" grpId="0" nodeType="withEffect">
                                  <p:stCondLst>
                                    <p:cond delay="0"/>
                                  </p:stCondLst>
                                  <p:childTnLst>
                                    <p:set>
                                      <p:cBhvr>
                                        <p:cTn id="71" dur="1" fill="hold">
                                          <p:stCondLst>
                                            <p:cond delay="0"/>
                                          </p:stCondLst>
                                        </p:cTn>
                                        <p:tgtEl>
                                          <p:spTgt spid="47"/>
                                        </p:tgtEl>
                                        <p:attrNameLst>
                                          <p:attrName>style.visibility</p:attrName>
                                        </p:attrNameLst>
                                      </p:cBhvr>
                                      <p:to>
                                        <p:strVal val="visible"/>
                                      </p:to>
                                    </p:set>
                                    <p:animEffect transition="in" filter="blinds(horizontal)">
                                      <p:cBhvr>
                                        <p:cTn id="72" dur="500"/>
                                        <p:tgtEl>
                                          <p:spTgt spid="47"/>
                                        </p:tgtEl>
                                      </p:cBhvr>
                                    </p:animEffect>
                                  </p:childTnLst>
                                </p:cTn>
                              </p:par>
                              <p:par>
                                <p:cTn id="73" presetID="3" presetClass="entr" presetSubtype="10" fill="hold" grpId="0" nodeType="withEffect">
                                  <p:stCondLst>
                                    <p:cond delay="0"/>
                                  </p:stCondLst>
                                  <p:childTnLst>
                                    <p:set>
                                      <p:cBhvr>
                                        <p:cTn id="74" dur="1" fill="hold">
                                          <p:stCondLst>
                                            <p:cond delay="0"/>
                                          </p:stCondLst>
                                        </p:cTn>
                                        <p:tgtEl>
                                          <p:spTgt spid="46"/>
                                        </p:tgtEl>
                                        <p:attrNameLst>
                                          <p:attrName>style.visibility</p:attrName>
                                        </p:attrNameLst>
                                      </p:cBhvr>
                                      <p:to>
                                        <p:strVal val="visible"/>
                                      </p:to>
                                    </p:set>
                                    <p:animEffect transition="in" filter="blinds(horizontal)">
                                      <p:cBhvr>
                                        <p:cTn id="75" dur="500"/>
                                        <p:tgtEl>
                                          <p:spTgt spid="46"/>
                                        </p:tgtEl>
                                      </p:cBhvr>
                                    </p:animEffect>
                                  </p:childTnLst>
                                </p:cTn>
                              </p:par>
                              <p:par>
                                <p:cTn id="76" presetID="3" presetClass="entr" presetSubtype="10" fill="hold" grpId="0" nodeType="withEffect">
                                  <p:stCondLst>
                                    <p:cond delay="0"/>
                                  </p:stCondLst>
                                  <p:childTnLst>
                                    <p:set>
                                      <p:cBhvr>
                                        <p:cTn id="77" dur="1" fill="hold">
                                          <p:stCondLst>
                                            <p:cond delay="0"/>
                                          </p:stCondLst>
                                        </p:cTn>
                                        <p:tgtEl>
                                          <p:spTgt spid="45"/>
                                        </p:tgtEl>
                                        <p:attrNameLst>
                                          <p:attrName>style.visibility</p:attrName>
                                        </p:attrNameLst>
                                      </p:cBhvr>
                                      <p:to>
                                        <p:strVal val="visible"/>
                                      </p:to>
                                    </p:set>
                                    <p:animEffect transition="in" filter="blinds(horizontal)">
                                      <p:cBhvr>
                                        <p:cTn id="78" dur="500"/>
                                        <p:tgtEl>
                                          <p:spTgt spid="45"/>
                                        </p:tgtEl>
                                      </p:cBhvr>
                                    </p:animEffect>
                                  </p:childTnLst>
                                </p:cTn>
                              </p:par>
                              <p:par>
                                <p:cTn id="79" presetID="3" presetClass="entr" presetSubtype="10" fill="hold" grpId="0" nodeType="withEffect">
                                  <p:stCondLst>
                                    <p:cond delay="0"/>
                                  </p:stCondLst>
                                  <p:childTnLst>
                                    <p:set>
                                      <p:cBhvr>
                                        <p:cTn id="80" dur="1" fill="hold">
                                          <p:stCondLst>
                                            <p:cond delay="0"/>
                                          </p:stCondLst>
                                        </p:cTn>
                                        <p:tgtEl>
                                          <p:spTgt spid="44"/>
                                        </p:tgtEl>
                                        <p:attrNameLst>
                                          <p:attrName>style.visibility</p:attrName>
                                        </p:attrNameLst>
                                      </p:cBhvr>
                                      <p:to>
                                        <p:strVal val="visible"/>
                                      </p:to>
                                    </p:set>
                                    <p:animEffect transition="in" filter="blinds(horizontal)">
                                      <p:cBhvr>
                                        <p:cTn id="81" dur="500"/>
                                        <p:tgtEl>
                                          <p:spTgt spid="44"/>
                                        </p:tgtEl>
                                      </p:cBhvr>
                                    </p:animEffect>
                                  </p:childTnLst>
                                </p:cTn>
                              </p:par>
                              <p:par>
                                <p:cTn id="82" presetID="3" presetClass="entr" presetSubtype="10" fill="hold" grpId="0" nodeType="withEffect">
                                  <p:stCondLst>
                                    <p:cond delay="0"/>
                                  </p:stCondLst>
                                  <p:childTnLst>
                                    <p:set>
                                      <p:cBhvr>
                                        <p:cTn id="83" dur="1" fill="hold">
                                          <p:stCondLst>
                                            <p:cond delay="0"/>
                                          </p:stCondLst>
                                        </p:cTn>
                                        <p:tgtEl>
                                          <p:spTgt spid="59"/>
                                        </p:tgtEl>
                                        <p:attrNameLst>
                                          <p:attrName>style.visibility</p:attrName>
                                        </p:attrNameLst>
                                      </p:cBhvr>
                                      <p:to>
                                        <p:strVal val="visible"/>
                                      </p:to>
                                    </p:set>
                                    <p:animEffect transition="in" filter="blinds(horizontal)">
                                      <p:cBhvr>
                                        <p:cTn id="84" dur="500"/>
                                        <p:tgtEl>
                                          <p:spTgt spid="59"/>
                                        </p:tgtEl>
                                      </p:cBhvr>
                                    </p:animEffect>
                                  </p:childTnLst>
                                </p:cTn>
                              </p:par>
                              <p:par>
                                <p:cTn id="85" presetID="3" presetClass="entr" presetSubtype="10" fill="hold" grpId="0" nodeType="withEffect">
                                  <p:stCondLst>
                                    <p:cond delay="0"/>
                                  </p:stCondLst>
                                  <p:childTnLst>
                                    <p:set>
                                      <p:cBhvr>
                                        <p:cTn id="86" dur="1" fill="hold">
                                          <p:stCondLst>
                                            <p:cond delay="0"/>
                                          </p:stCondLst>
                                        </p:cTn>
                                        <p:tgtEl>
                                          <p:spTgt spid="57"/>
                                        </p:tgtEl>
                                        <p:attrNameLst>
                                          <p:attrName>style.visibility</p:attrName>
                                        </p:attrNameLst>
                                      </p:cBhvr>
                                      <p:to>
                                        <p:strVal val="visible"/>
                                      </p:to>
                                    </p:set>
                                    <p:animEffect transition="in" filter="blinds(horizontal)">
                                      <p:cBhvr>
                                        <p:cTn id="87" dur="500"/>
                                        <p:tgtEl>
                                          <p:spTgt spid="57"/>
                                        </p:tgtEl>
                                      </p:cBhvr>
                                    </p:animEffect>
                                  </p:childTnLst>
                                </p:cTn>
                              </p:par>
                              <p:par>
                                <p:cTn id="88" presetID="3" presetClass="entr" presetSubtype="10" fill="hold" grpId="0" nodeType="withEffect">
                                  <p:stCondLst>
                                    <p:cond delay="0"/>
                                  </p:stCondLst>
                                  <p:childTnLst>
                                    <p:set>
                                      <p:cBhvr>
                                        <p:cTn id="89" dur="1" fill="hold">
                                          <p:stCondLst>
                                            <p:cond delay="0"/>
                                          </p:stCondLst>
                                        </p:cTn>
                                        <p:tgtEl>
                                          <p:spTgt spid="56"/>
                                        </p:tgtEl>
                                        <p:attrNameLst>
                                          <p:attrName>style.visibility</p:attrName>
                                        </p:attrNameLst>
                                      </p:cBhvr>
                                      <p:to>
                                        <p:strVal val="visible"/>
                                      </p:to>
                                    </p:set>
                                    <p:animEffect transition="in" filter="blinds(horizontal)">
                                      <p:cBhvr>
                                        <p:cTn id="90" dur="500"/>
                                        <p:tgtEl>
                                          <p:spTgt spid="56"/>
                                        </p:tgtEl>
                                      </p:cBhvr>
                                    </p:animEffect>
                                  </p:childTnLst>
                                </p:cTn>
                              </p:par>
                              <p:par>
                                <p:cTn id="91" presetID="3" presetClass="entr" presetSubtype="10" fill="hold" grpId="0" nodeType="withEffect">
                                  <p:stCondLst>
                                    <p:cond delay="0"/>
                                  </p:stCondLst>
                                  <p:childTnLst>
                                    <p:set>
                                      <p:cBhvr>
                                        <p:cTn id="92" dur="1" fill="hold">
                                          <p:stCondLst>
                                            <p:cond delay="0"/>
                                          </p:stCondLst>
                                        </p:cTn>
                                        <p:tgtEl>
                                          <p:spTgt spid="60"/>
                                        </p:tgtEl>
                                        <p:attrNameLst>
                                          <p:attrName>style.visibility</p:attrName>
                                        </p:attrNameLst>
                                      </p:cBhvr>
                                      <p:to>
                                        <p:strVal val="visible"/>
                                      </p:to>
                                    </p:set>
                                    <p:animEffect transition="in" filter="blinds(horizontal)">
                                      <p:cBhvr>
                                        <p:cTn id="93" dur="500"/>
                                        <p:tgtEl>
                                          <p:spTgt spid="60"/>
                                        </p:tgtEl>
                                      </p:cBhvr>
                                    </p:animEffect>
                                  </p:childTnLst>
                                </p:cTn>
                              </p:par>
                              <p:par>
                                <p:cTn id="94" presetID="3" presetClass="entr" presetSubtype="10" fill="hold" grpId="0" nodeType="withEffect">
                                  <p:stCondLst>
                                    <p:cond delay="0"/>
                                  </p:stCondLst>
                                  <p:childTnLst>
                                    <p:set>
                                      <p:cBhvr>
                                        <p:cTn id="95" dur="1" fill="hold">
                                          <p:stCondLst>
                                            <p:cond delay="0"/>
                                          </p:stCondLst>
                                        </p:cTn>
                                        <p:tgtEl>
                                          <p:spTgt spid="55"/>
                                        </p:tgtEl>
                                        <p:attrNameLst>
                                          <p:attrName>style.visibility</p:attrName>
                                        </p:attrNameLst>
                                      </p:cBhvr>
                                      <p:to>
                                        <p:strVal val="visible"/>
                                      </p:to>
                                    </p:set>
                                    <p:animEffect transition="in" filter="blinds(horizontal)">
                                      <p:cBhvr>
                                        <p:cTn id="96" dur="500"/>
                                        <p:tgtEl>
                                          <p:spTgt spid="55"/>
                                        </p:tgtEl>
                                      </p:cBhvr>
                                    </p:animEffect>
                                  </p:childTnLst>
                                </p:cTn>
                              </p:par>
                              <p:par>
                                <p:cTn id="97" presetID="3" presetClass="entr" presetSubtype="10" fill="hold" grpId="0" nodeType="withEffect">
                                  <p:stCondLst>
                                    <p:cond delay="0"/>
                                  </p:stCondLst>
                                  <p:childTnLst>
                                    <p:set>
                                      <p:cBhvr>
                                        <p:cTn id="98" dur="1" fill="hold">
                                          <p:stCondLst>
                                            <p:cond delay="0"/>
                                          </p:stCondLst>
                                        </p:cTn>
                                        <p:tgtEl>
                                          <p:spTgt spid="15"/>
                                        </p:tgtEl>
                                        <p:attrNameLst>
                                          <p:attrName>style.visibility</p:attrName>
                                        </p:attrNameLst>
                                      </p:cBhvr>
                                      <p:to>
                                        <p:strVal val="visible"/>
                                      </p:to>
                                    </p:set>
                                    <p:animEffect transition="in" filter="blinds(horizontal)">
                                      <p:cBhvr>
                                        <p:cTn id="99" dur="500"/>
                                        <p:tgtEl>
                                          <p:spTgt spid="15"/>
                                        </p:tgtEl>
                                      </p:cBhvr>
                                    </p:animEffect>
                                  </p:childTnLst>
                                </p:cTn>
                              </p:par>
                              <p:par>
                                <p:cTn id="100" presetID="3" presetClass="entr" presetSubtype="10" fill="hold" grpId="0" nodeType="withEffect">
                                  <p:stCondLst>
                                    <p:cond delay="0"/>
                                  </p:stCondLst>
                                  <p:childTnLst>
                                    <p:set>
                                      <p:cBhvr>
                                        <p:cTn id="101" dur="1" fill="hold">
                                          <p:stCondLst>
                                            <p:cond delay="0"/>
                                          </p:stCondLst>
                                        </p:cTn>
                                        <p:tgtEl>
                                          <p:spTgt spid="14"/>
                                        </p:tgtEl>
                                        <p:attrNameLst>
                                          <p:attrName>style.visibility</p:attrName>
                                        </p:attrNameLst>
                                      </p:cBhvr>
                                      <p:to>
                                        <p:strVal val="visible"/>
                                      </p:to>
                                    </p:set>
                                    <p:animEffect transition="in" filter="blinds(horizontal)">
                                      <p:cBhvr>
                                        <p:cTn id="102" dur="500"/>
                                        <p:tgtEl>
                                          <p:spTgt spid="14"/>
                                        </p:tgtEl>
                                      </p:cBhvr>
                                    </p:animEffect>
                                  </p:childTnLst>
                                </p:cTn>
                              </p:par>
                              <p:par>
                                <p:cTn id="103" presetID="3" presetClass="entr" presetSubtype="10" fill="hold" grpId="0" nodeType="withEffect">
                                  <p:stCondLst>
                                    <p:cond delay="0"/>
                                  </p:stCondLst>
                                  <p:childTnLst>
                                    <p:set>
                                      <p:cBhvr>
                                        <p:cTn id="104" dur="1" fill="hold">
                                          <p:stCondLst>
                                            <p:cond delay="0"/>
                                          </p:stCondLst>
                                        </p:cTn>
                                        <p:tgtEl>
                                          <p:spTgt spid="13"/>
                                        </p:tgtEl>
                                        <p:attrNameLst>
                                          <p:attrName>style.visibility</p:attrName>
                                        </p:attrNameLst>
                                      </p:cBhvr>
                                      <p:to>
                                        <p:strVal val="visible"/>
                                      </p:to>
                                    </p:set>
                                    <p:animEffect transition="in" filter="blinds(horizontal)">
                                      <p:cBhvr>
                                        <p:cTn id="105" dur="500"/>
                                        <p:tgtEl>
                                          <p:spTgt spid="13"/>
                                        </p:tgtEl>
                                      </p:cBhvr>
                                    </p:animEffect>
                                  </p:childTnLst>
                                </p:cTn>
                              </p:par>
                              <p:par>
                                <p:cTn id="106" presetID="3" presetClass="entr" presetSubtype="10" fill="hold" grpId="0" nodeType="withEffect">
                                  <p:stCondLst>
                                    <p:cond delay="0"/>
                                  </p:stCondLst>
                                  <p:childTnLst>
                                    <p:set>
                                      <p:cBhvr>
                                        <p:cTn id="107" dur="1" fill="hold">
                                          <p:stCondLst>
                                            <p:cond delay="0"/>
                                          </p:stCondLst>
                                        </p:cTn>
                                        <p:tgtEl>
                                          <p:spTgt spid="32"/>
                                        </p:tgtEl>
                                        <p:attrNameLst>
                                          <p:attrName>style.visibility</p:attrName>
                                        </p:attrNameLst>
                                      </p:cBhvr>
                                      <p:to>
                                        <p:strVal val="visible"/>
                                      </p:to>
                                    </p:set>
                                    <p:animEffect transition="in" filter="blinds(horizontal)">
                                      <p:cBhvr>
                                        <p:cTn id="108" dur="500"/>
                                        <p:tgtEl>
                                          <p:spTgt spid="32"/>
                                        </p:tgtEl>
                                      </p:cBhvr>
                                    </p:animEffect>
                                  </p:childTnLst>
                                </p:cTn>
                              </p:par>
                              <p:par>
                                <p:cTn id="109" presetID="3" presetClass="entr" presetSubtype="10" fill="hold" grpId="0" nodeType="withEffect">
                                  <p:stCondLst>
                                    <p:cond delay="0"/>
                                  </p:stCondLst>
                                  <p:childTnLst>
                                    <p:set>
                                      <p:cBhvr>
                                        <p:cTn id="110" dur="1" fill="hold">
                                          <p:stCondLst>
                                            <p:cond delay="0"/>
                                          </p:stCondLst>
                                        </p:cTn>
                                        <p:tgtEl>
                                          <p:spTgt spid="37"/>
                                        </p:tgtEl>
                                        <p:attrNameLst>
                                          <p:attrName>style.visibility</p:attrName>
                                        </p:attrNameLst>
                                      </p:cBhvr>
                                      <p:to>
                                        <p:strVal val="visible"/>
                                      </p:to>
                                    </p:set>
                                    <p:animEffect transition="in" filter="blinds(horizontal)">
                                      <p:cBhvr>
                                        <p:cTn id="111" dur="500"/>
                                        <p:tgtEl>
                                          <p:spTgt spid="37"/>
                                        </p:tgtEl>
                                      </p:cBhvr>
                                    </p:animEffect>
                                  </p:childTnLst>
                                </p:cTn>
                              </p:par>
                              <p:par>
                                <p:cTn id="112" presetID="3" presetClass="entr" presetSubtype="10" fill="hold" grpId="0" nodeType="withEffect">
                                  <p:stCondLst>
                                    <p:cond delay="0"/>
                                  </p:stCondLst>
                                  <p:childTnLst>
                                    <p:set>
                                      <p:cBhvr>
                                        <p:cTn id="113" dur="1" fill="hold">
                                          <p:stCondLst>
                                            <p:cond delay="0"/>
                                          </p:stCondLst>
                                        </p:cTn>
                                        <p:tgtEl>
                                          <p:spTgt spid="25"/>
                                        </p:tgtEl>
                                        <p:attrNameLst>
                                          <p:attrName>style.visibility</p:attrName>
                                        </p:attrNameLst>
                                      </p:cBhvr>
                                      <p:to>
                                        <p:strVal val="visible"/>
                                      </p:to>
                                    </p:set>
                                    <p:animEffect transition="in" filter="blinds(horizontal)">
                                      <p:cBhvr>
                                        <p:cTn id="114" dur="500"/>
                                        <p:tgtEl>
                                          <p:spTgt spid="25"/>
                                        </p:tgtEl>
                                      </p:cBhvr>
                                    </p:animEffect>
                                  </p:childTnLst>
                                </p:cTn>
                              </p:par>
                              <p:par>
                                <p:cTn id="115" presetID="3" presetClass="entr" presetSubtype="10" fill="hold" grpId="0" nodeType="withEffect">
                                  <p:stCondLst>
                                    <p:cond delay="0"/>
                                  </p:stCondLst>
                                  <p:childTnLst>
                                    <p:set>
                                      <p:cBhvr>
                                        <p:cTn id="116" dur="1" fill="hold">
                                          <p:stCondLst>
                                            <p:cond delay="0"/>
                                          </p:stCondLst>
                                        </p:cTn>
                                        <p:tgtEl>
                                          <p:spTgt spid="24"/>
                                        </p:tgtEl>
                                        <p:attrNameLst>
                                          <p:attrName>style.visibility</p:attrName>
                                        </p:attrNameLst>
                                      </p:cBhvr>
                                      <p:to>
                                        <p:strVal val="visible"/>
                                      </p:to>
                                    </p:set>
                                    <p:animEffect transition="in" filter="blinds(horizontal)">
                                      <p:cBhvr>
                                        <p:cTn id="117" dur="500"/>
                                        <p:tgtEl>
                                          <p:spTgt spid="24"/>
                                        </p:tgtEl>
                                      </p:cBhvr>
                                    </p:animEffect>
                                  </p:childTnLst>
                                </p:cTn>
                              </p:par>
                              <p:par>
                                <p:cTn id="118" presetID="3" presetClass="entr" presetSubtype="10" fill="hold" grpId="0" nodeType="withEffect">
                                  <p:stCondLst>
                                    <p:cond delay="0"/>
                                  </p:stCondLst>
                                  <p:childTnLst>
                                    <p:set>
                                      <p:cBhvr>
                                        <p:cTn id="119" dur="1" fill="hold">
                                          <p:stCondLst>
                                            <p:cond delay="0"/>
                                          </p:stCondLst>
                                        </p:cTn>
                                        <p:tgtEl>
                                          <p:spTgt spid="36"/>
                                        </p:tgtEl>
                                        <p:attrNameLst>
                                          <p:attrName>style.visibility</p:attrName>
                                        </p:attrNameLst>
                                      </p:cBhvr>
                                      <p:to>
                                        <p:strVal val="visible"/>
                                      </p:to>
                                    </p:set>
                                    <p:animEffect transition="in" filter="blinds(horizontal)">
                                      <p:cBhvr>
                                        <p:cTn id="120" dur="500"/>
                                        <p:tgtEl>
                                          <p:spTgt spid="36"/>
                                        </p:tgtEl>
                                      </p:cBhvr>
                                    </p:animEffect>
                                  </p:childTnLst>
                                </p:cTn>
                              </p:par>
                              <p:par>
                                <p:cTn id="121" presetID="3" presetClass="entr" presetSubtype="10" fill="hold" grpId="0" nodeType="withEffect">
                                  <p:stCondLst>
                                    <p:cond delay="0"/>
                                  </p:stCondLst>
                                  <p:childTnLst>
                                    <p:set>
                                      <p:cBhvr>
                                        <p:cTn id="122" dur="1" fill="hold">
                                          <p:stCondLst>
                                            <p:cond delay="0"/>
                                          </p:stCondLst>
                                        </p:cTn>
                                        <p:tgtEl>
                                          <p:spTgt spid="30"/>
                                        </p:tgtEl>
                                        <p:attrNameLst>
                                          <p:attrName>style.visibility</p:attrName>
                                        </p:attrNameLst>
                                      </p:cBhvr>
                                      <p:to>
                                        <p:strVal val="visible"/>
                                      </p:to>
                                    </p:set>
                                    <p:animEffect transition="in" filter="blinds(horizontal)">
                                      <p:cBhvr>
                                        <p:cTn id="123" dur="500"/>
                                        <p:tgtEl>
                                          <p:spTgt spid="30"/>
                                        </p:tgtEl>
                                      </p:cBhvr>
                                    </p:animEffect>
                                  </p:childTnLst>
                                </p:cTn>
                              </p:par>
                              <p:par>
                                <p:cTn id="124" presetID="3" presetClass="entr" presetSubtype="10" fill="hold" grpId="0" nodeType="withEffect">
                                  <p:stCondLst>
                                    <p:cond delay="0"/>
                                  </p:stCondLst>
                                  <p:childTnLst>
                                    <p:set>
                                      <p:cBhvr>
                                        <p:cTn id="125" dur="1" fill="hold">
                                          <p:stCondLst>
                                            <p:cond delay="0"/>
                                          </p:stCondLst>
                                        </p:cTn>
                                        <p:tgtEl>
                                          <p:spTgt spid="54"/>
                                        </p:tgtEl>
                                        <p:attrNameLst>
                                          <p:attrName>style.visibility</p:attrName>
                                        </p:attrNameLst>
                                      </p:cBhvr>
                                      <p:to>
                                        <p:strVal val="visible"/>
                                      </p:to>
                                    </p:set>
                                    <p:animEffect transition="in" filter="blinds(horizontal)">
                                      <p:cBhvr>
                                        <p:cTn id="126" dur="500"/>
                                        <p:tgtEl>
                                          <p:spTgt spid="54"/>
                                        </p:tgtEl>
                                      </p:cBhvr>
                                    </p:animEffect>
                                  </p:childTnLst>
                                </p:cTn>
                              </p:par>
                              <p:par>
                                <p:cTn id="127" presetID="3" presetClass="entr" presetSubtype="10" fill="hold" grpId="0" nodeType="withEffect">
                                  <p:stCondLst>
                                    <p:cond delay="0"/>
                                  </p:stCondLst>
                                  <p:childTnLst>
                                    <p:set>
                                      <p:cBhvr>
                                        <p:cTn id="128" dur="1" fill="hold">
                                          <p:stCondLst>
                                            <p:cond delay="0"/>
                                          </p:stCondLst>
                                        </p:cTn>
                                        <p:tgtEl>
                                          <p:spTgt spid="35"/>
                                        </p:tgtEl>
                                        <p:attrNameLst>
                                          <p:attrName>style.visibility</p:attrName>
                                        </p:attrNameLst>
                                      </p:cBhvr>
                                      <p:to>
                                        <p:strVal val="visible"/>
                                      </p:to>
                                    </p:set>
                                    <p:animEffect transition="in" filter="blinds(horizontal)">
                                      <p:cBhvr>
                                        <p:cTn id="129" dur="500"/>
                                        <p:tgtEl>
                                          <p:spTgt spid="35"/>
                                        </p:tgtEl>
                                      </p:cBhvr>
                                    </p:animEffect>
                                  </p:childTnLst>
                                </p:cTn>
                              </p:par>
                              <p:par>
                                <p:cTn id="130" presetID="3" presetClass="entr" presetSubtype="10" fill="hold" grpId="0" nodeType="withEffect">
                                  <p:stCondLst>
                                    <p:cond delay="0"/>
                                  </p:stCondLst>
                                  <p:childTnLst>
                                    <p:set>
                                      <p:cBhvr>
                                        <p:cTn id="131" dur="1" fill="hold">
                                          <p:stCondLst>
                                            <p:cond delay="0"/>
                                          </p:stCondLst>
                                        </p:cTn>
                                        <p:tgtEl>
                                          <p:spTgt spid="23"/>
                                        </p:tgtEl>
                                        <p:attrNameLst>
                                          <p:attrName>style.visibility</p:attrName>
                                        </p:attrNameLst>
                                      </p:cBhvr>
                                      <p:to>
                                        <p:strVal val="visible"/>
                                      </p:to>
                                    </p:set>
                                    <p:animEffect transition="in" filter="blinds(horizontal)">
                                      <p:cBhvr>
                                        <p:cTn id="132" dur="500"/>
                                        <p:tgtEl>
                                          <p:spTgt spid="23"/>
                                        </p:tgtEl>
                                      </p:cBhvr>
                                    </p:animEffect>
                                  </p:childTnLst>
                                </p:cTn>
                              </p:par>
                              <p:par>
                                <p:cTn id="133" presetID="3" presetClass="entr" presetSubtype="10" fill="hold" grpId="0" nodeType="withEffect">
                                  <p:stCondLst>
                                    <p:cond delay="0"/>
                                  </p:stCondLst>
                                  <p:childTnLst>
                                    <p:set>
                                      <p:cBhvr>
                                        <p:cTn id="134" dur="1" fill="hold">
                                          <p:stCondLst>
                                            <p:cond delay="0"/>
                                          </p:stCondLst>
                                        </p:cTn>
                                        <p:tgtEl>
                                          <p:spTgt spid="22"/>
                                        </p:tgtEl>
                                        <p:attrNameLst>
                                          <p:attrName>style.visibility</p:attrName>
                                        </p:attrNameLst>
                                      </p:cBhvr>
                                      <p:to>
                                        <p:strVal val="visible"/>
                                      </p:to>
                                    </p:set>
                                    <p:animEffect transition="in" filter="blinds(horizontal)">
                                      <p:cBhvr>
                                        <p:cTn id="135" dur="500"/>
                                        <p:tgtEl>
                                          <p:spTgt spid="22"/>
                                        </p:tgtEl>
                                      </p:cBhvr>
                                    </p:animEffect>
                                  </p:childTnLst>
                                </p:cTn>
                              </p:par>
                              <p:par>
                                <p:cTn id="136" presetID="3" presetClass="entr" presetSubtype="10" fill="hold" grpId="0" nodeType="withEffect">
                                  <p:stCondLst>
                                    <p:cond delay="0"/>
                                  </p:stCondLst>
                                  <p:childTnLst>
                                    <p:set>
                                      <p:cBhvr>
                                        <p:cTn id="137" dur="1" fill="hold">
                                          <p:stCondLst>
                                            <p:cond delay="0"/>
                                          </p:stCondLst>
                                        </p:cTn>
                                        <p:tgtEl>
                                          <p:spTgt spid="34"/>
                                        </p:tgtEl>
                                        <p:attrNameLst>
                                          <p:attrName>style.visibility</p:attrName>
                                        </p:attrNameLst>
                                      </p:cBhvr>
                                      <p:to>
                                        <p:strVal val="visible"/>
                                      </p:to>
                                    </p:set>
                                    <p:animEffect transition="in" filter="blinds(horizontal)">
                                      <p:cBhvr>
                                        <p:cTn id="138" dur="500"/>
                                        <p:tgtEl>
                                          <p:spTgt spid="34"/>
                                        </p:tgtEl>
                                      </p:cBhvr>
                                    </p:animEffect>
                                  </p:childTnLst>
                                </p:cTn>
                              </p:par>
                              <p:par>
                                <p:cTn id="139" presetID="3" presetClass="entr" presetSubtype="10" fill="hold" grpId="0" nodeType="withEffect">
                                  <p:stCondLst>
                                    <p:cond delay="0"/>
                                  </p:stCondLst>
                                  <p:childTnLst>
                                    <p:set>
                                      <p:cBhvr>
                                        <p:cTn id="140" dur="1" fill="hold">
                                          <p:stCondLst>
                                            <p:cond delay="0"/>
                                          </p:stCondLst>
                                        </p:cTn>
                                        <p:tgtEl>
                                          <p:spTgt spid="51"/>
                                        </p:tgtEl>
                                        <p:attrNameLst>
                                          <p:attrName>style.visibility</p:attrName>
                                        </p:attrNameLst>
                                      </p:cBhvr>
                                      <p:to>
                                        <p:strVal val="visible"/>
                                      </p:to>
                                    </p:set>
                                    <p:animEffect transition="in" filter="blinds(horizontal)">
                                      <p:cBhvr>
                                        <p:cTn id="141" dur="500"/>
                                        <p:tgtEl>
                                          <p:spTgt spid="51"/>
                                        </p:tgtEl>
                                      </p:cBhvr>
                                    </p:animEffect>
                                  </p:childTnLst>
                                </p:cTn>
                              </p:par>
                              <p:par>
                                <p:cTn id="142" presetID="3" presetClass="entr" presetSubtype="10" fill="hold" grpId="0" nodeType="withEffect">
                                  <p:stCondLst>
                                    <p:cond delay="0"/>
                                  </p:stCondLst>
                                  <p:childTnLst>
                                    <p:set>
                                      <p:cBhvr>
                                        <p:cTn id="143" dur="1" fill="hold">
                                          <p:stCondLst>
                                            <p:cond delay="0"/>
                                          </p:stCondLst>
                                        </p:cTn>
                                        <p:tgtEl>
                                          <p:spTgt spid="50"/>
                                        </p:tgtEl>
                                        <p:attrNameLst>
                                          <p:attrName>style.visibility</p:attrName>
                                        </p:attrNameLst>
                                      </p:cBhvr>
                                      <p:to>
                                        <p:strVal val="visible"/>
                                      </p:to>
                                    </p:set>
                                    <p:animEffect transition="in" filter="blinds(horizontal)">
                                      <p:cBhvr>
                                        <p:cTn id="144" dur="500"/>
                                        <p:tgtEl>
                                          <p:spTgt spid="50"/>
                                        </p:tgtEl>
                                      </p:cBhvr>
                                    </p:animEffect>
                                  </p:childTnLst>
                                </p:cTn>
                              </p:par>
                              <p:par>
                                <p:cTn id="145" presetID="3" presetClass="entr" presetSubtype="10" fill="hold" grpId="0" nodeType="withEffect">
                                  <p:stCondLst>
                                    <p:cond delay="0"/>
                                  </p:stCondLst>
                                  <p:childTnLst>
                                    <p:set>
                                      <p:cBhvr>
                                        <p:cTn id="146" dur="1" fill="hold">
                                          <p:stCondLst>
                                            <p:cond delay="0"/>
                                          </p:stCondLst>
                                        </p:cTn>
                                        <p:tgtEl>
                                          <p:spTgt spid="49"/>
                                        </p:tgtEl>
                                        <p:attrNameLst>
                                          <p:attrName>style.visibility</p:attrName>
                                        </p:attrNameLst>
                                      </p:cBhvr>
                                      <p:to>
                                        <p:strVal val="visible"/>
                                      </p:to>
                                    </p:set>
                                    <p:animEffect transition="in" filter="blinds(horizontal)">
                                      <p:cBhvr>
                                        <p:cTn id="147" dur="500"/>
                                        <p:tgtEl>
                                          <p:spTgt spid="49"/>
                                        </p:tgtEl>
                                      </p:cBhvr>
                                    </p:animEffect>
                                  </p:childTnLst>
                                </p:cTn>
                              </p:par>
                              <p:par>
                                <p:cTn id="148" presetID="3" presetClass="entr" presetSubtype="10" fill="hold" grpId="0" nodeType="withEffect">
                                  <p:stCondLst>
                                    <p:cond delay="0"/>
                                  </p:stCondLst>
                                  <p:childTnLst>
                                    <p:set>
                                      <p:cBhvr>
                                        <p:cTn id="149" dur="1" fill="hold">
                                          <p:stCondLst>
                                            <p:cond delay="0"/>
                                          </p:stCondLst>
                                        </p:cTn>
                                        <p:tgtEl>
                                          <p:spTgt spid="48"/>
                                        </p:tgtEl>
                                        <p:attrNameLst>
                                          <p:attrName>style.visibility</p:attrName>
                                        </p:attrNameLst>
                                      </p:cBhvr>
                                      <p:to>
                                        <p:strVal val="visible"/>
                                      </p:to>
                                    </p:set>
                                    <p:animEffect transition="in" filter="blinds(horizontal)">
                                      <p:cBhvr>
                                        <p:cTn id="150" dur="500"/>
                                        <p:tgtEl>
                                          <p:spTgt spid="48"/>
                                        </p:tgtEl>
                                      </p:cBhvr>
                                    </p:animEffect>
                                  </p:childTnLst>
                                </p:cTn>
                              </p:par>
                              <p:par>
                                <p:cTn id="151" presetID="3" presetClass="entr" presetSubtype="10" fill="hold" grpId="0" nodeType="withEffect">
                                  <p:stCondLst>
                                    <p:cond delay="0"/>
                                  </p:stCondLst>
                                  <p:childTnLst>
                                    <p:set>
                                      <p:cBhvr>
                                        <p:cTn id="152" dur="1" fill="hold">
                                          <p:stCondLst>
                                            <p:cond delay="0"/>
                                          </p:stCondLst>
                                        </p:cTn>
                                        <p:tgtEl>
                                          <p:spTgt spid="33"/>
                                        </p:tgtEl>
                                        <p:attrNameLst>
                                          <p:attrName>style.visibility</p:attrName>
                                        </p:attrNameLst>
                                      </p:cBhvr>
                                      <p:to>
                                        <p:strVal val="visible"/>
                                      </p:to>
                                    </p:set>
                                    <p:animEffect transition="in" filter="blinds(horizontal)">
                                      <p:cBhvr>
                                        <p:cTn id="153" dur="500"/>
                                        <p:tgtEl>
                                          <p:spTgt spid="33"/>
                                        </p:tgtEl>
                                      </p:cBhvr>
                                    </p:animEffect>
                                  </p:childTnLst>
                                </p:cTn>
                              </p:par>
                              <p:par>
                                <p:cTn id="154" presetID="3" presetClass="entr" presetSubtype="10" fill="hold" grpId="0" nodeType="withEffect">
                                  <p:stCondLst>
                                    <p:cond delay="0"/>
                                  </p:stCondLst>
                                  <p:childTnLst>
                                    <p:set>
                                      <p:cBhvr>
                                        <p:cTn id="155" dur="1" fill="hold">
                                          <p:stCondLst>
                                            <p:cond delay="0"/>
                                          </p:stCondLst>
                                        </p:cTn>
                                        <p:tgtEl>
                                          <p:spTgt spid="53"/>
                                        </p:tgtEl>
                                        <p:attrNameLst>
                                          <p:attrName>style.visibility</p:attrName>
                                        </p:attrNameLst>
                                      </p:cBhvr>
                                      <p:to>
                                        <p:strVal val="visible"/>
                                      </p:to>
                                    </p:set>
                                    <p:animEffect transition="in" filter="blinds(horizontal)">
                                      <p:cBhvr>
                                        <p:cTn id="156" dur="500"/>
                                        <p:tgtEl>
                                          <p:spTgt spid="53"/>
                                        </p:tgtEl>
                                      </p:cBhvr>
                                    </p:animEffect>
                                  </p:childTnLst>
                                </p:cTn>
                              </p:par>
                              <p:par>
                                <p:cTn id="157" presetID="3" presetClass="entr" presetSubtype="10" fill="hold" grpId="0" nodeType="withEffect">
                                  <p:stCondLst>
                                    <p:cond delay="0"/>
                                  </p:stCondLst>
                                  <p:childTnLst>
                                    <p:set>
                                      <p:cBhvr>
                                        <p:cTn id="158" dur="1" fill="hold">
                                          <p:stCondLst>
                                            <p:cond delay="0"/>
                                          </p:stCondLst>
                                        </p:cTn>
                                        <p:tgtEl>
                                          <p:spTgt spid="52"/>
                                        </p:tgtEl>
                                        <p:attrNameLst>
                                          <p:attrName>style.visibility</p:attrName>
                                        </p:attrNameLst>
                                      </p:cBhvr>
                                      <p:to>
                                        <p:strVal val="visible"/>
                                      </p:to>
                                    </p:set>
                                    <p:animEffect transition="in" filter="blinds(horizontal)">
                                      <p:cBhvr>
                                        <p:cTn id="159" dur="500"/>
                                        <p:tgtEl>
                                          <p:spTgt spid="52"/>
                                        </p:tgtEl>
                                      </p:cBhvr>
                                    </p:animEffect>
                                  </p:childTnLst>
                                </p:cTn>
                              </p:par>
                              <p:par>
                                <p:cTn id="160" presetID="3" presetClass="entr" presetSubtype="10" fill="hold" grpId="0" nodeType="withEffect">
                                  <p:stCondLst>
                                    <p:cond delay="0"/>
                                  </p:stCondLst>
                                  <p:childTnLst>
                                    <p:set>
                                      <p:cBhvr>
                                        <p:cTn id="161" dur="1" fill="hold">
                                          <p:stCondLst>
                                            <p:cond delay="0"/>
                                          </p:stCondLst>
                                        </p:cTn>
                                        <p:tgtEl>
                                          <p:spTgt spid="19"/>
                                        </p:tgtEl>
                                        <p:attrNameLst>
                                          <p:attrName>style.visibility</p:attrName>
                                        </p:attrNameLst>
                                      </p:cBhvr>
                                      <p:to>
                                        <p:strVal val="visible"/>
                                      </p:to>
                                    </p:set>
                                    <p:animEffect transition="in" filter="blinds(horizontal)">
                                      <p:cBhvr>
                                        <p:cTn id="162" dur="500"/>
                                        <p:tgtEl>
                                          <p:spTgt spid="19"/>
                                        </p:tgtEl>
                                      </p:cBhvr>
                                    </p:animEffect>
                                  </p:childTnLst>
                                </p:cTn>
                              </p:par>
                              <p:par>
                                <p:cTn id="163" presetID="3" presetClass="entr" presetSubtype="10" fill="hold" grpId="0" nodeType="withEffect">
                                  <p:stCondLst>
                                    <p:cond delay="0"/>
                                  </p:stCondLst>
                                  <p:childTnLst>
                                    <p:set>
                                      <p:cBhvr>
                                        <p:cTn id="164" dur="1" fill="hold">
                                          <p:stCondLst>
                                            <p:cond delay="0"/>
                                          </p:stCondLst>
                                        </p:cTn>
                                        <p:tgtEl>
                                          <p:spTgt spid="20"/>
                                        </p:tgtEl>
                                        <p:attrNameLst>
                                          <p:attrName>style.visibility</p:attrName>
                                        </p:attrNameLst>
                                      </p:cBhvr>
                                      <p:to>
                                        <p:strVal val="visible"/>
                                      </p:to>
                                    </p:set>
                                    <p:animEffect transition="in" filter="blinds(horizontal)">
                                      <p:cBhvr>
                                        <p:cTn id="165" dur="500"/>
                                        <p:tgtEl>
                                          <p:spTgt spid="20"/>
                                        </p:tgtEl>
                                      </p:cBhvr>
                                    </p:animEffect>
                                  </p:childTnLst>
                                </p:cTn>
                              </p:par>
                              <p:par>
                                <p:cTn id="166" presetID="3" presetClass="entr" presetSubtype="10" fill="hold" grpId="0" nodeType="withEffect">
                                  <p:stCondLst>
                                    <p:cond delay="0"/>
                                  </p:stCondLst>
                                  <p:childTnLst>
                                    <p:set>
                                      <p:cBhvr>
                                        <p:cTn id="167" dur="1" fill="hold">
                                          <p:stCondLst>
                                            <p:cond delay="0"/>
                                          </p:stCondLst>
                                        </p:cTn>
                                        <p:tgtEl>
                                          <p:spTgt spid="21"/>
                                        </p:tgtEl>
                                        <p:attrNameLst>
                                          <p:attrName>style.visibility</p:attrName>
                                        </p:attrNameLst>
                                      </p:cBhvr>
                                      <p:to>
                                        <p:strVal val="visible"/>
                                      </p:to>
                                    </p:set>
                                    <p:animEffect transition="in" filter="blinds(horizontal)">
                                      <p:cBhvr>
                                        <p:cTn id="16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9" grpId="0" animBg="1"/>
      <p:bldP spid="6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Graphic 57">
            <a:extLst>
              <a:ext uri="{FF2B5EF4-FFF2-40B4-BE49-F238E27FC236}">
                <a16:creationId xmlns:a16="http://schemas.microsoft.com/office/drawing/2014/main" id="{51B3C0A5-D63B-49DA-9372-EA0BAA6AC0B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611" y="1520"/>
            <a:ext cx="12317691" cy="6919564"/>
          </a:xfrm>
          <a:prstGeom prst="rect">
            <a:avLst/>
          </a:prstGeom>
        </p:spPr>
      </p:pic>
      <p:sp>
        <p:nvSpPr>
          <p:cNvPr id="85" name="Rectangle: Rounded Corners 84">
            <a:extLst>
              <a:ext uri="{FF2B5EF4-FFF2-40B4-BE49-F238E27FC236}">
                <a16:creationId xmlns:a16="http://schemas.microsoft.com/office/drawing/2014/main" id="{6B7BAF15-115C-48BB-8B11-415C16A4E86C}"/>
              </a:ext>
            </a:extLst>
          </p:cNvPr>
          <p:cNvSpPr/>
          <p:nvPr/>
        </p:nvSpPr>
        <p:spPr>
          <a:xfrm>
            <a:off x="533399" y="228600"/>
            <a:ext cx="11362099" cy="6458844"/>
          </a:xfrm>
          <a:prstGeom prst="roundRect">
            <a:avLst/>
          </a:prstGeom>
          <a:solidFill>
            <a:schemeClr val="bg1">
              <a:alpha val="90000"/>
            </a:schemeClr>
          </a:solidFill>
          <a:ln w="38100">
            <a:solidFill>
              <a:srgbClr val="9933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61" name="Group 60">
            <a:extLst>
              <a:ext uri="{FF2B5EF4-FFF2-40B4-BE49-F238E27FC236}">
                <a16:creationId xmlns:a16="http://schemas.microsoft.com/office/drawing/2014/main" id="{E177785F-CC1C-67B5-30E5-0154230F224B}"/>
              </a:ext>
            </a:extLst>
          </p:cNvPr>
          <p:cNvGrpSpPr/>
          <p:nvPr/>
        </p:nvGrpSpPr>
        <p:grpSpPr>
          <a:xfrm>
            <a:off x="593608" y="2990850"/>
            <a:ext cx="2340094" cy="3121932"/>
            <a:chOff x="932306" y="5048282"/>
            <a:chExt cx="3494830" cy="1648221"/>
          </a:xfrm>
        </p:grpSpPr>
        <p:pic>
          <p:nvPicPr>
            <p:cNvPr id="62" name="Picture 33">
              <a:extLst>
                <a:ext uri="{FF2B5EF4-FFF2-40B4-BE49-F238E27FC236}">
                  <a16:creationId xmlns:a16="http://schemas.microsoft.com/office/drawing/2014/main" id="{38A8213D-6049-9B09-5BE2-3E484D726F9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41966" y="5048282"/>
              <a:ext cx="3485170" cy="1648221"/>
            </a:xfrm>
            <a:prstGeom prst="rect">
              <a:avLst/>
            </a:prstGeom>
          </p:spPr>
        </p:pic>
        <p:sp>
          <p:nvSpPr>
            <p:cNvPr id="63" name="Hộp Văn bản 323">
              <a:extLst>
                <a:ext uri="{FF2B5EF4-FFF2-40B4-BE49-F238E27FC236}">
                  <a16:creationId xmlns:a16="http://schemas.microsoft.com/office/drawing/2014/main" id="{C7DB31BA-A4DF-E474-BA9B-00FD16C83A89}"/>
                </a:ext>
              </a:extLst>
            </p:cNvPr>
            <p:cNvSpPr txBox="1"/>
            <p:nvPr/>
          </p:nvSpPr>
          <p:spPr>
            <a:xfrm>
              <a:off x="932306" y="5321151"/>
              <a:ext cx="3295364" cy="8287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Bảng</a:t>
              </a:r>
              <a:r>
                <a:rPr kumimoji="0" lang="en-US" sz="48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số</a:t>
              </a:r>
              <a:r>
                <a:rPr kumimoji="0" lang="en-US" sz="48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lẻ</a:t>
              </a:r>
              <a:endParaRPr kumimoji="0" lang="en-US" sz="48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grpSp>
      <p:graphicFrame>
        <p:nvGraphicFramePr>
          <p:cNvPr id="2" name="Content Placeholder 3">
            <a:extLst>
              <a:ext uri="{FF2B5EF4-FFF2-40B4-BE49-F238E27FC236}">
                <a16:creationId xmlns:a16="http://schemas.microsoft.com/office/drawing/2014/main" id="{7DD3C6CA-AC19-E01E-F5B7-C83850678EA9}"/>
              </a:ext>
            </a:extLst>
          </p:cNvPr>
          <p:cNvGraphicFramePr>
            <a:graphicFrameLocks/>
          </p:cNvGraphicFramePr>
          <p:nvPr/>
        </p:nvGraphicFramePr>
        <p:xfrm>
          <a:off x="3171825" y="361950"/>
          <a:ext cx="8153400" cy="6248396"/>
        </p:xfrm>
        <a:graphic>
          <a:graphicData uri="http://schemas.openxmlformats.org/drawingml/2006/table">
            <a:tbl>
              <a:tblPr firstRow="1" bandRow="1">
                <a:tableStyleId>{5C22544A-7EE6-4342-B048-85BDC9FD1C3A}</a:tableStyleId>
              </a:tblPr>
              <a:tblGrid>
                <a:gridCol w="815340">
                  <a:extLst>
                    <a:ext uri="{9D8B030D-6E8A-4147-A177-3AD203B41FA5}">
                      <a16:colId xmlns:a16="http://schemas.microsoft.com/office/drawing/2014/main" val="20000"/>
                    </a:ext>
                  </a:extLst>
                </a:gridCol>
                <a:gridCol w="815340">
                  <a:extLst>
                    <a:ext uri="{9D8B030D-6E8A-4147-A177-3AD203B41FA5}">
                      <a16:colId xmlns:a16="http://schemas.microsoft.com/office/drawing/2014/main" val="20001"/>
                    </a:ext>
                  </a:extLst>
                </a:gridCol>
                <a:gridCol w="815340">
                  <a:extLst>
                    <a:ext uri="{9D8B030D-6E8A-4147-A177-3AD203B41FA5}">
                      <a16:colId xmlns:a16="http://schemas.microsoft.com/office/drawing/2014/main" val="20002"/>
                    </a:ext>
                  </a:extLst>
                </a:gridCol>
                <a:gridCol w="815340">
                  <a:extLst>
                    <a:ext uri="{9D8B030D-6E8A-4147-A177-3AD203B41FA5}">
                      <a16:colId xmlns:a16="http://schemas.microsoft.com/office/drawing/2014/main" val="20003"/>
                    </a:ext>
                  </a:extLst>
                </a:gridCol>
                <a:gridCol w="815340">
                  <a:extLst>
                    <a:ext uri="{9D8B030D-6E8A-4147-A177-3AD203B41FA5}">
                      <a16:colId xmlns:a16="http://schemas.microsoft.com/office/drawing/2014/main" val="20004"/>
                    </a:ext>
                  </a:extLst>
                </a:gridCol>
                <a:gridCol w="815340">
                  <a:extLst>
                    <a:ext uri="{9D8B030D-6E8A-4147-A177-3AD203B41FA5}">
                      <a16:colId xmlns:a16="http://schemas.microsoft.com/office/drawing/2014/main" val="20005"/>
                    </a:ext>
                  </a:extLst>
                </a:gridCol>
                <a:gridCol w="815340">
                  <a:extLst>
                    <a:ext uri="{9D8B030D-6E8A-4147-A177-3AD203B41FA5}">
                      <a16:colId xmlns:a16="http://schemas.microsoft.com/office/drawing/2014/main" val="20006"/>
                    </a:ext>
                  </a:extLst>
                </a:gridCol>
                <a:gridCol w="815340">
                  <a:extLst>
                    <a:ext uri="{9D8B030D-6E8A-4147-A177-3AD203B41FA5}">
                      <a16:colId xmlns:a16="http://schemas.microsoft.com/office/drawing/2014/main" val="20007"/>
                    </a:ext>
                  </a:extLst>
                </a:gridCol>
                <a:gridCol w="815340">
                  <a:extLst>
                    <a:ext uri="{9D8B030D-6E8A-4147-A177-3AD203B41FA5}">
                      <a16:colId xmlns:a16="http://schemas.microsoft.com/office/drawing/2014/main" val="20008"/>
                    </a:ext>
                  </a:extLst>
                </a:gridCol>
                <a:gridCol w="815340">
                  <a:extLst>
                    <a:ext uri="{9D8B030D-6E8A-4147-A177-3AD203B41FA5}">
                      <a16:colId xmlns:a16="http://schemas.microsoft.com/office/drawing/2014/main" val="20009"/>
                    </a:ext>
                  </a:extLst>
                </a:gridCol>
              </a:tblGrid>
              <a:tr h="568036">
                <a:tc>
                  <a:txBody>
                    <a:bodyPr/>
                    <a:lstStyle/>
                    <a:p>
                      <a:pPr algn="ctr"/>
                      <a:r>
                        <a:rPr lang="en-US" sz="2800" b="0" dirty="0">
                          <a:solidFill>
                            <a:schemeClr val="tx1"/>
                          </a:solidFill>
                          <a:latin typeface="Comic Sans MS" pitchFamily="66"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0" dirty="0">
                          <a:solidFill>
                            <a:schemeClr val="tx1"/>
                          </a:solidFill>
                          <a:latin typeface="Comic Sans MS" pitchFamily="66"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0" dirty="0">
                          <a:solidFill>
                            <a:schemeClr val="tx1"/>
                          </a:solidFill>
                          <a:latin typeface="Comic Sans MS" pitchFamily="66"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0" dirty="0">
                          <a:solidFill>
                            <a:schemeClr val="tx1"/>
                          </a:solidFill>
                          <a:latin typeface="Comic Sans MS" pitchFamily="66"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0" dirty="0">
                          <a:solidFill>
                            <a:schemeClr val="tx1"/>
                          </a:solidFill>
                          <a:latin typeface="Comic Sans MS" pitchFamily="66"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0" dirty="0">
                          <a:solidFill>
                            <a:schemeClr val="tx1"/>
                          </a:solidFill>
                          <a:latin typeface="Comic Sans MS" pitchFamily="66"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0" dirty="0">
                          <a:solidFill>
                            <a:schemeClr val="tx1"/>
                          </a:solidFill>
                          <a:latin typeface="Comic Sans MS" pitchFamily="66"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0" dirty="0">
                          <a:solidFill>
                            <a:schemeClr val="tx1"/>
                          </a:solidFill>
                          <a:latin typeface="Comic Sans MS" pitchFamily="66" charset="0"/>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0" dirty="0">
                          <a:solidFill>
                            <a:schemeClr val="tx1"/>
                          </a:solidFill>
                          <a:latin typeface="Comic Sans MS" pitchFamily="66"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0" dirty="0">
                          <a:solidFill>
                            <a:schemeClr val="tx1"/>
                          </a:solidFill>
                          <a:latin typeface="Comic Sans MS" pitchFamily="66" charset="0"/>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568036">
                <a:tc>
                  <a:txBody>
                    <a:bodyPr/>
                    <a:lstStyle/>
                    <a:p>
                      <a:pPr algn="ctr"/>
                      <a:r>
                        <a:rPr lang="en-US" sz="2800" dirty="0">
                          <a:latin typeface="Comic Sans MS" pitchFamily="66"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19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568036">
                <a:tc>
                  <a:txBody>
                    <a:bodyPr/>
                    <a:lstStyle/>
                    <a:p>
                      <a:pPr algn="ctr"/>
                      <a:r>
                        <a:rPr lang="en-US" sz="2800" dirty="0">
                          <a:latin typeface="Comic Sans MS" pitchFamily="66" charset="0"/>
                        </a:rPr>
                        <a:t>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27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28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29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568036">
                <a:tc>
                  <a:txBody>
                    <a:bodyPr/>
                    <a:lstStyle/>
                    <a:p>
                      <a:pPr algn="ctr"/>
                      <a:r>
                        <a:rPr lang="en-US" sz="2800" dirty="0">
                          <a:latin typeface="Comic Sans MS" pitchFamily="66" charset="0"/>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33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34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35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36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37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38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39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568036">
                <a:tc>
                  <a:txBody>
                    <a:bodyPr/>
                    <a:lstStyle/>
                    <a:p>
                      <a:pPr algn="ctr"/>
                      <a:r>
                        <a:rPr lang="en-US" sz="2800" dirty="0">
                          <a:latin typeface="Comic Sans MS" pitchFamily="66" charset="0"/>
                        </a:rPr>
                        <a:t>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41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42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43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44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46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47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48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49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568036">
                <a:tc>
                  <a:txBody>
                    <a:bodyPr/>
                    <a:lstStyle/>
                    <a:p>
                      <a:pPr algn="ctr"/>
                      <a:r>
                        <a:rPr lang="en-US" sz="2800" dirty="0">
                          <a:latin typeface="Comic Sans MS" pitchFamily="66" charset="0"/>
                        </a:rPr>
                        <a:t>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51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52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53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54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55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56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57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58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59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568036">
                <a:tc>
                  <a:txBody>
                    <a:bodyPr/>
                    <a:lstStyle/>
                    <a:p>
                      <a:pPr algn="ctr"/>
                      <a:r>
                        <a:rPr lang="en-US" sz="2800" dirty="0">
                          <a:latin typeface="Comic Sans MS" pitchFamily="66" charset="0"/>
                        </a:rPr>
                        <a:t>60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61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62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63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64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65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66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67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68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69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568036">
                <a:tc>
                  <a:txBody>
                    <a:bodyPr/>
                    <a:lstStyle/>
                    <a:p>
                      <a:pPr algn="ctr"/>
                      <a:r>
                        <a:rPr lang="en-US" sz="2800" dirty="0">
                          <a:latin typeface="Comic Sans MS" pitchFamily="66" charset="0"/>
                        </a:rPr>
                        <a:t>70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71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72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73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74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75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76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77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78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79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568036">
                <a:tc>
                  <a:txBody>
                    <a:bodyPr/>
                    <a:lstStyle/>
                    <a:p>
                      <a:pPr algn="ctr"/>
                      <a:r>
                        <a:rPr lang="en-US" sz="2800" dirty="0">
                          <a:latin typeface="Comic Sans MS" pitchFamily="66" charset="0"/>
                        </a:rPr>
                        <a:t>80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81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82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83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84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85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86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87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88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89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568036">
                <a:tc>
                  <a:txBody>
                    <a:bodyPr/>
                    <a:lstStyle/>
                    <a:p>
                      <a:pPr algn="ctr"/>
                      <a:r>
                        <a:rPr lang="en-US" sz="2800" dirty="0">
                          <a:latin typeface="Comic Sans MS" pitchFamily="66" charset="0"/>
                        </a:rPr>
                        <a:t>90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91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92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93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94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95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96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97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98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Comic Sans MS" pitchFamily="66" charset="0"/>
                        </a:rPr>
                        <a:t>99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568036">
                <a:tc>
                  <a:txBody>
                    <a:bodyPr/>
                    <a:lstStyle/>
                    <a:p>
                      <a:pPr algn="ctr"/>
                      <a:r>
                        <a:rPr lang="en-US" sz="2800" dirty="0">
                          <a:latin typeface="Comic Sans MS" pitchFamily="66" charset="0"/>
                        </a:rPr>
                        <a:t>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bl>
          </a:graphicData>
        </a:graphic>
      </p:graphicFrame>
      <p:sp>
        <p:nvSpPr>
          <p:cNvPr id="3" name="Oval 2">
            <a:extLst>
              <a:ext uri="{FF2B5EF4-FFF2-40B4-BE49-F238E27FC236}">
                <a16:creationId xmlns:a16="http://schemas.microsoft.com/office/drawing/2014/main" id="{282D71E3-FC5A-0ACF-EED4-1AF6BF4C65B5}"/>
              </a:ext>
            </a:extLst>
          </p:cNvPr>
          <p:cNvSpPr/>
          <p:nvPr/>
        </p:nvSpPr>
        <p:spPr>
          <a:xfrm>
            <a:off x="4086225" y="36195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 name="Oval 6">
            <a:extLst>
              <a:ext uri="{FF2B5EF4-FFF2-40B4-BE49-F238E27FC236}">
                <a16:creationId xmlns:a16="http://schemas.microsoft.com/office/drawing/2014/main" id="{CB82CBB6-A26E-93E9-4AF5-E3DCCB839C65}"/>
              </a:ext>
            </a:extLst>
          </p:cNvPr>
          <p:cNvSpPr/>
          <p:nvPr/>
        </p:nvSpPr>
        <p:spPr>
          <a:xfrm>
            <a:off x="4086225" y="97155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 name="Oval 7">
            <a:extLst>
              <a:ext uri="{FF2B5EF4-FFF2-40B4-BE49-F238E27FC236}">
                <a16:creationId xmlns:a16="http://schemas.microsoft.com/office/drawing/2014/main" id="{E5C75E9C-46EB-6D86-235F-43030DD09CA7}"/>
              </a:ext>
            </a:extLst>
          </p:cNvPr>
          <p:cNvSpPr/>
          <p:nvPr/>
        </p:nvSpPr>
        <p:spPr>
          <a:xfrm>
            <a:off x="4162425" y="158115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 name="Oval 8">
            <a:extLst>
              <a:ext uri="{FF2B5EF4-FFF2-40B4-BE49-F238E27FC236}">
                <a16:creationId xmlns:a16="http://schemas.microsoft.com/office/drawing/2014/main" id="{3EE24B5F-55D3-845D-6A41-CE56E1736B2E}"/>
              </a:ext>
            </a:extLst>
          </p:cNvPr>
          <p:cNvSpPr/>
          <p:nvPr/>
        </p:nvSpPr>
        <p:spPr>
          <a:xfrm>
            <a:off x="4086225" y="211455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 name="Oval 10">
            <a:extLst>
              <a:ext uri="{FF2B5EF4-FFF2-40B4-BE49-F238E27FC236}">
                <a16:creationId xmlns:a16="http://schemas.microsoft.com/office/drawing/2014/main" id="{3852221B-DCF8-A72A-90BB-13B01CB790CA}"/>
              </a:ext>
            </a:extLst>
          </p:cNvPr>
          <p:cNvSpPr/>
          <p:nvPr/>
        </p:nvSpPr>
        <p:spPr>
          <a:xfrm>
            <a:off x="4086225" y="264795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4" name="Oval 63">
            <a:extLst>
              <a:ext uri="{FF2B5EF4-FFF2-40B4-BE49-F238E27FC236}">
                <a16:creationId xmlns:a16="http://schemas.microsoft.com/office/drawing/2014/main" id="{AAC99D92-CC5E-BE4A-024A-B6525947B6A9}"/>
              </a:ext>
            </a:extLst>
          </p:cNvPr>
          <p:cNvSpPr/>
          <p:nvPr/>
        </p:nvSpPr>
        <p:spPr>
          <a:xfrm>
            <a:off x="4162425" y="325755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5" name="Oval 64">
            <a:extLst>
              <a:ext uri="{FF2B5EF4-FFF2-40B4-BE49-F238E27FC236}">
                <a16:creationId xmlns:a16="http://schemas.microsoft.com/office/drawing/2014/main" id="{555C4DA2-287C-74A2-4110-6F5F8968336F}"/>
              </a:ext>
            </a:extLst>
          </p:cNvPr>
          <p:cNvSpPr/>
          <p:nvPr/>
        </p:nvSpPr>
        <p:spPr>
          <a:xfrm>
            <a:off x="4162425" y="386715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6" name="Oval 65">
            <a:extLst>
              <a:ext uri="{FF2B5EF4-FFF2-40B4-BE49-F238E27FC236}">
                <a16:creationId xmlns:a16="http://schemas.microsoft.com/office/drawing/2014/main" id="{1A6FD94F-0429-2BDE-F85A-F7F05AC82168}"/>
              </a:ext>
            </a:extLst>
          </p:cNvPr>
          <p:cNvSpPr/>
          <p:nvPr/>
        </p:nvSpPr>
        <p:spPr>
          <a:xfrm>
            <a:off x="5686425" y="43815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7" name="Oval 66">
            <a:extLst>
              <a:ext uri="{FF2B5EF4-FFF2-40B4-BE49-F238E27FC236}">
                <a16:creationId xmlns:a16="http://schemas.microsoft.com/office/drawing/2014/main" id="{F917F229-F390-E5DB-3124-870CC0CAA307}"/>
              </a:ext>
            </a:extLst>
          </p:cNvPr>
          <p:cNvSpPr/>
          <p:nvPr/>
        </p:nvSpPr>
        <p:spPr>
          <a:xfrm>
            <a:off x="7362825" y="43815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8" name="Oval 67">
            <a:extLst>
              <a:ext uri="{FF2B5EF4-FFF2-40B4-BE49-F238E27FC236}">
                <a16:creationId xmlns:a16="http://schemas.microsoft.com/office/drawing/2014/main" id="{559601C4-F0D8-7539-29D5-BD922972E5DC}"/>
              </a:ext>
            </a:extLst>
          </p:cNvPr>
          <p:cNvSpPr/>
          <p:nvPr/>
        </p:nvSpPr>
        <p:spPr>
          <a:xfrm>
            <a:off x="8963025" y="43815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9" name="Oval 68">
            <a:extLst>
              <a:ext uri="{FF2B5EF4-FFF2-40B4-BE49-F238E27FC236}">
                <a16:creationId xmlns:a16="http://schemas.microsoft.com/office/drawing/2014/main" id="{9BF44A4F-8116-4E80-7C74-9A71D98562D0}"/>
              </a:ext>
            </a:extLst>
          </p:cNvPr>
          <p:cNvSpPr/>
          <p:nvPr/>
        </p:nvSpPr>
        <p:spPr>
          <a:xfrm>
            <a:off x="10639425" y="554355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0" name="Oval 69">
            <a:extLst>
              <a:ext uri="{FF2B5EF4-FFF2-40B4-BE49-F238E27FC236}">
                <a16:creationId xmlns:a16="http://schemas.microsoft.com/office/drawing/2014/main" id="{4187F155-E694-BDBB-9221-5A53B31FBA3E}"/>
              </a:ext>
            </a:extLst>
          </p:cNvPr>
          <p:cNvSpPr/>
          <p:nvPr/>
        </p:nvSpPr>
        <p:spPr>
          <a:xfrm>
            <a:off x="10639425" y="493395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1" name="Oval 70">
            <a:extLst>
              <a:ext uri="{FF2B5EF4-FFF2-40B4-BE49-F238E27FC236}">
                <a16:creationId xmlns:a16="http://schemas.microsoft.com/office/drawing/2014/main" id="{ED5FD37F-92A6-4D50-9C92-81E08A270E59}"/>
              </a:ext>
            </a:extLst>
          </p:cNvPr>
          <p:cNvSpPr/>
          <p:nvPr/>
        </p:nvSpPr>
        <p:spPr>
          <a:xfrm>
            <a:off x="10639425" y="440055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2" name="Oval 71">
            <a:extLst>
              <a:ext uri="{FF2B5EF4-FFF2-40B4-BE49-F238E27FC236}">
                <a16:creationId xmlns:a16="http://schemas.microsoft.com/office/drawing/2014/main" id="{C805988B-11A9-BAF9-AA38-6D979BFB65A8}"/>
              </a:ext>
            </a:extLst>
          </p:cNvPr>
          <p:cNvSpPr/>
          <p:nvPr/>
        </p:nvSpPr>
        <p:spPr>
          <a:xfrm>
            <a:off x="10639425" y="386715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3" name="Oval 72">
            <a:extLst>
              <a:ext uri="{FF2B5EF4-FFF2-40B4-BE49-F238E27FC236}">
                <a16:creationId xmlns:a16="http://schemas.microsoft.com/office/drawing/2014/main" id="{BB12C642-DFA0-F441-87B4-B3E95B1FEEBE}"/>
              </a:ext>
            </a:extLst>
          </p:cNvPr>
          <p:cNvSpPr/>
          <p:nvPr/>
        </p:nvSpPr>
        <p:spPr>
          <a:xfrm>
            <a:off x="10639425" y="325755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4" name="Oval 73">
            <a:extLst>
              <a:ext uri="{FF2B5EF4-FFF2-40B4-BE49-F238E27FC236}">
                <a16:creationId xmlns:a16="http://schemas.microsoft.com/office/drawing/2014/main" id="{3A60019C-67AD-D713-D254-5EC031E42D4C}"/>
              </a:ext>
            </a:extLst>
          </p:cNvPr>
          <p:cNvSpPr/>
          <p:nvPr/>
        </p:nvSpPr>
        <p:spPr>
          <a:xfrm>
            <a:off x="10639425" y="272415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5" name="Oval 74">
            <a:extLst>
              <a:ext uri="{FF2B5EF4-FFF2-40B4-BE49-F238E27FC236}">
                <a16:creationId xmlns:a16="http://schemas.microsoft.com/office/drawing/2014/main" id="{76ED6A66-7EE2-454C-5173-D62784E264B5}"/>
              </a:ext>
            </a:extLst>
          </p:cNvPr>
          <p:cNvSpPr/>
          <p:nvPr/>
        </p:nvSpPr>
        <p:spPr>
          <a:xfrm>
            <a:off x="10639425" y="211455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6" name="Oval 75">
            <a:extLst>
              <a:ext uri="{FF2B5EF4-FFF2-40B4-BE49-F238E27FC236}">
                <a16:creationId xmlns:a16="http://schemas.microsoft.com/office/drawing/2014/main" id="{0310553E-4A94-A09F-8895-2AAAB774C456}"/>
              </a:ext>
            </a:extLst>
          </p:cNvPr>
          <p:cNvSpPr/>
          <p:nvPr/>
        </p:nvSpPr>
        <p:spPr>
          <a:xfrm>
            <a:off x="10639425" y="158115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7" name="Oval 76">
            <a:extLst>
              <a:ext uri="{FF2B5EF4-FFF2-40B4-BE49-F238E27FC236}">
                <a16:creationId xmlns:a16="http://schemas.microsoft.com/office/drawing/2014/main" id="{24EF34BC-5B11-8FFD-BE1D-D0B7198F00E5}"/>
              </a:ext>
            </a:extLst>
          </p:cNvPr>
          <p:cNvSpPr/>
          <p:nvPr/>
        </p:nvSpPr>
        <p:spPr>
          <a:xfrm>
            <a:off x="10639425" y="97155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8" name="Oval 77">
            <a:extLst>
              <a:ext uri="{FF2B5EF4-FFF2-40B4-BE49-F238E27FC236}">
                <a16:creationId xmlns:a16="http://schemas.microsoft.com/office/drawing/2014/main" id="{9D06091A-3C94-5E5E-63FE-1843B79DB215}"/>
              </a:ext>
            </a:extLst>
          </p:cNvPr>
          <p:cNvSpPr/>
          <p:nvPr/>
        </p:nvSpPr>
        <p:spPr>
          <a:xfrm>
            <a:off x="10563225" y="43815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79" name="Oval 78">
            <a:extLst>
              <a:ext uri="{FF2B5EF4-FFF2-40B4-BE49-F238E27FC236}">
                <a16:creationId xmlns:a16="http://schemas.microsoft.com/office/drawing/2014/main" id="{1D2B2CF6-2BD9-E851-036D-4B9D83454C5C}"/>
              </a:ext>
            </a:extLst>
          </p:cNvPr>
          <p:cNvSpPr/>
          <p:nvPr/>
        </p:nvSpPr>
        <p:spPr>
          <a:xfrm>
            <a:off x="5762625" y="272415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0" name="Oval 79">
            <a:extLst>
              <a:ext uri="{FF2B5EF4-FFF2-40B4-BE49-F238E27FC236}">
                <a16:creationId xmlns:a16="http://schemas.microsoft.com/office/drawing/2014/main" id="{F5825F2C-C90E-BA09-5F83-9E0FF9E1FD88}"/>
              </a:ext>
            </a:extLst>
          </p:cNvPr>
          <p:cNvSpPr/>
          <p:nvPr/>
        </p:nvSpPr>
        <p:spPr>
          <a:xfrm>
            <a:off x="7362825" y="272415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1" name="Oval 80">
            <a:extLst>
              <a:ext uri="{FF2B5EF4-FFF2-40B4-BE49-F238E27FC236}">
                <a16:creationId xmlns:a16="http://schemas.microsoft.com/office/drawing/2014/main" id="{16FC2A1E-DC9E-3BDE-013B-0DECC67F77E0}"/>
              </a:ext>
            </a:extLst>
          </p:cNvPr>
          <p:cNvSpPr/>
          <p:nvPr/>
        </p:nvSpPr>
        <p:spPr>
          <a:xfrm>
            <a:off x="5762625" y="211455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2" name="Oval 81">
            <a:extLst>
              <a:ext uri="{FF2B5EF4-FFF2-40B4-BE49-F238E27FC236}">
                <a16:creationId xmlns:a16="http://schemas.microsoft.com/office/drawing/2014/main" id="{268A59E1-B2AE-0474-C125-1DDAF8540349}"/>
              </a:ext>
            </a:extLst>
          </p:cNvPr>
          <p:cNvSpPr/>
          <p:nvPr/>
        </p:nvSpPr>
        <p:spPr>
          <a:xfrm>
            <a:off x="7362825" y="211455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3" name="Oval 82">
            <a:extLst>
              <a:ext uri="{FF2B5EF4-FFF2-40B4-BE49-F238E27FC236}">
                <a16:creationId xmlns:a16="http://schemas.microsoft.com/office/drawing/2014/main" id="{2B8A5A2A-3221-66BE-9036-A8E1CEE137FD}"/>
              </a:ext>
            </a:extLst>
          </p:cNvPr>
          <p:cNvSpPr/>
          <p:nvPr/>
        </p:nvSpPr>
        <p:spPr>
          <a:xfrm>
            <a:off x="9039225" y="440055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4" name="Oval 83">
            <a:extLst>
              <a:ext uri="{FF2B5EF4-FFF2-40B4-BE49-F238E27FC236}">
                <a16:creationId xmlns:a16="http://schemas.microsoft.com/office/drawing/2014/main" id="{1F3305AE-34AC-2EEB-686C-9BA1E3467FD4}"/>
              </a:ext>
            </a:extLst>
          </p:cNvPr>
          <p:cNvSpPr/>
          <p:nvPr/>
        </p:nvSpPr>
        <p:spPr>
          <a:xfrm>
            <a:off x="9039225" y="379095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6" name="Oval 85">
            <a:extLst>
              <a:ext uri="{FF2B5EF4-FFF2-40B4-BE49-F238E27FC236}">
                <a16:creationId xmlns:a16="http://schemas.microsoft.com/office/drawing/2014/main" id="{17CE9D9B-398B-2304-CA5D-002D7AF44419}"/>
              </a:ext>
            </a:extLst>
          </p:cNvPr>
          <p:cNvSpPr/>
          <p:nvPr/>
        </p:nvSpPr>
        <p:spPr>
          <a:xfrm>
            <a:off x="9039225" y="325755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7" name="Oval 86">
            <a:extLst>
              <a:ext uri="{FF2B5EF4-FFF2-40B4-BE49-F238E27FC236}">
                <a16:creationId xmlns:a16="http://schemas.microsoft.com/office/drawing/2014/main" id="{EBC3D6F5-8B49-A5DA-82E9-C5E1DAE4965F}"/>
              </a:ext>
            </a:extLst>
          </p:cNvPr>
          <p:cNvSpPr/>
          <p:nvPr/>
        </p:nvSpPr>
        <p:spPr>
          <a:xfrm>
            <a:off x="8963025" y="272415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8" name="Oval 87">
            <a:extLst>
              <a:ext uri="{FF2B5EF4-FFF2-40B4-BE49-F238E27FC236}">
                <a16:creationId xmlns:a16="http://schemas.microsoft.com/office/drawing/2014/main" id="{1F0C1001-6692-BFB9-B9EA-5182B63A0DD5}"/>
              </a:ext>
            </a:extLst>
          </p:cNvPr>
          <p:cNvSpPr/>
          <p:nvPr/>
        </p:nvSpPr>
        <p:spPr>
          <a:xfrm>
            <a:off x="9039225" y="211455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9" name="Oval 88">
            <a:extLst>
              <a:ext uri="{FF2B5EF4-FFF2-40B4-BE49-F238E27FC236}">
                <a16:creationId xmlns:a16="http://schemas.microsoft.com/office/drawing/2014/main" id="{C70E674A-F94E-A6C6-036E-9ADF0FEF144C}"/>
              </a:ext>
            </a:extLst>
          </p:cNvPr>
          <p:cNvSpPr/>
          <p:nvPr/>
        </p:nvSpPr>
        <p:spPr>
          <a:xfrm>
            <a:off x="7362825" y="158115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0" name="Oval 89">
            <a:extLst>
              <a:ext uri="{FF2B5EF4-FFF2-40B4-BE49-F238E27FC236}">
                <a16:creationId xmlns:a16="http://schemas.microsoft.com/office/drawing/2014/main" id="{9931272F-D958-2D16-B7E5-0D23BEE74E7D}"/>
              </a:ext>
            </a:extLst>
          </p:cNvPr>
          <p:cNvSpPr/>
          <p:nvPr/>
        </p:nvSpPr>
        <p:spPr>
          <a:xfrm>
            <a:off x="5762625" y="158115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1" name="Oval 90">
            <a:extLst>
              <a:ext uri="{FF2B5EF4-FFF2-40B4-BE49-F238E27FC236}">
                <a16:creationId xmlns:a16="http://schemas.microsoft.com/office/drawing/2014/main" id="{8DE73CF7-12F3-7F16-ADBC-166730B81EFA}"/>
              </a:ext>
            </a:extLst>
          </p:cNvPr>
          <p:cNvSpPr/>
          <p:nvPr/>
        </p:nvSpPr>
        <p:spPr>
          <a:xfrm>
            <a:off x="9039225" y="158115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2" name="Oval 91">
            <a:extLst>
              <a:ext uri="{FF2B5EF4-FFF2-40B4-BE49-F238E27FC236}">
                <a16:creationId xmlns:a16="http://schemas.microsoft.com/office/drawing/2014/main" id="{68998ACD-F955-0B3C-A69C-EB7FF51EE4D5}"/>
              </a:ext>
            </a:extLst>
          </p:cNvPr>
          <p:cNvSpPr/>
          <p:nvPr/>
        </p:nvSpPr>
        <p:spPr>
          <a:xfrm>
            <a:off x="5686425" y="97155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3" name="Oval 92">
            <a:extLst>
              <a:ext uri="{FF2B5EF4-FFF2-40B4-BE49-F238E27FC236}">
                <a16:creationId xmlns:a16="http://schemas.microsoft.com/office/drawing/2014/main" id="{32933837-4B8F-F1C0-33BB-9800CA8D08E2}"/>
              </a:ext>
            </a:extLst>
          </p:cNvPr>
          <p:cNvSpPr/>
          <p:nvPr/>
        </p:nvSpPr>
        <p:spPr>
          <a:xfrm>
            <a:off x="7362825" y="97155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4" name="Oval 93">
            <a:extLst>
              <a:ext uri="{FF2B5EF4-FFF2-40B4-BE49-F238E27FC236}">
                <a16:creationId xmlns:a16="http://schemas.microsoft.com/office/drawing/2014/main" id="{C96F2AC0-56B9-5174-EF87-427D205A2108}"/>
              </a:ext>
            </a:extLst>
          </p:cNvPr>
          <p:cNvSpPr/>
          <p:nvPr/>
        </p:nvSpPr>
        <p:spPr>
          <a:xfrm>
            <a:off x="8963025" y="97155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5" name="Oval 94">
            <a:extLst>
              <a:ext uri="{FF2B5EF4-FFF2-40B4-BE49-F238E27FC236}">
                <a16:creationId xmlns:a16="http://schemas.microsoft.com/office/drawing/2014/main" id="{24C7061F-61F0-2BA2-627F-555E17BA6E78}"/>
              </a:ext>
            </a:extLst>
          </p:cNvPr>
          <p:cNvSpPr/>
          <p:nvPr/>
        </p:nvSpPr>
        <p:spPr>
          <a:xfrm>
            <a:off x="5762625" y="493395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6" name="Oval 95">
            <a:extLst>
              <a:ext uri="{FF2B5EF4-FFF2-40B4-BE49-F238E27FC236}">
                <a16:creationId xmlns:a16="http://schemas.microsoft.com/office/drawing/2014/main" id="{FF6AC56A-9D98-A6B0-0C78-C9848238FC08}"/>
              </a:ext>
            </a:extLst>
          </p:cNvPr>
          <p:cNvSpPr/>
          <p:nvPr/>
        </p:nvSpPr>
        <p:spPr>
          <a:xfrm>
            <a:off x="5762625" y="440055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7" name="Oval 96">
            <a:extLst>
              <a:ext uri="{FF2B5EF4-FFF2-40B4-BE49-F238E27FC236}">
                <a16:creationId xmlns:a16="http://schemas.microsoft.com/office/drawing/2014/main" id="{505F199A-86DE-6917-B464-0FF327979F04}"/>
              </a:ext>
            </a:extLst>
          </p:cNvPr>
          <p:cNvSpPr/>
          <p:nvPr/>
        </p:nvSpPr>
        <p:spPr>
          <a:xfrm>
            <a:off x="5762625" y="379095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8" name="Oval 97">
            <a:extLst>
              <a:ext uri="{FF2B5EF4-FFF2-40B4-BE49-F238E27FC236}">
                <a16:creationId xmlns:a16="http://schemas.microsoft.com/office/drawing/2014/main" id="{ECDADFB3-D0CE-CE0D-1696-A4A8637F38DA}"/>
              </a:ext>
            </a:extLst>
          </p:cNvPr>
          <p:cNvSpPr/>
          <p:nvPr/>
        </p:nvSpPr>
        <p:spPr>
          <a:xfrm>
            <a:off x="5762625" y="325755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9" name="Oval 98">
            <a:extLst>
              <a:ext uri="{FF2B5EF4-FFF2-40B4-BE49-F238E27FC236}">
                <a16:creationId xmlns:a16="http://schemas.microsoft.com/office/drawing/2014/main" id="{27999F85-9423-C067-781D-B70C384E48A8}"/>
              </a:ext>
            </a:extLst>
          </p:cNvPr>
          <p:cNvSpPr/>
          <p:nvPr/>
        </p:nvSpPr>
        <p:spPr>
          <a:xfrm>
            <a:off x="7362825" y="554355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0" name="Oval 99">
            <a:extLst>
              <a:ext uri="{FF2B5EF4-FFF2-40B4-BE49-F238E27FC236}">
                <a16:creationId xmlns:a16="http://schemas.microsoft.com/office/drawing/2014/main" id="{011B56D7-A845-6A7F-F57C-6DEBCD9EEF88}"/>
              </a:ext>
            </a:extLst>
          </p:cNvPr>
          <p:cNvSpPr/>
          <p:nvPr/>
        </p:nvSpPr>
        <p:spPr>
          <a:xfrm>
            <a:off x="7362825" y="493395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1" name="Oval 100">
            <a:extLst>
              <a:ext uri="{FF2B5EF4-FFF2-40B4-BE49-F238E27FC236}">
                <a16:creationId xmlns:a16="http://schemas.microsoft.com/office/drawing/2014/main" id="{0544351A-4FD8-565E-6C3A-F91CA2E4A346}"/>
              </a:ext>
            </a:extLst>
          </p:cNvPr>
          <p:cNvSpPr/>
          <p:nvPr/>
        </p:nvSpPr>
        <p:spPr>
          <a:xfrm>
            <a:off x="7362825" y="440055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2" name="Oval 101">
            <a:extLst>
              <a:ext uri="{FF2B5EF4-FFF2-40B4-BE49-F238E27FC236}">
                <a16:creationId xmlns:a16="http://schemas.microsoft.com/office/drawing/2014/main" id="{C0BEAC98-1491-4200-FE2F-B66D913E6ACF}"/>
              </a:ext>
            </a:extLst>
          </p:cNvPr>
          <p:cNvSpPr/>
          <p:nvPr/>
        </p:nvSpPr>
        <p:spPr>
          <a:xfrm>
            <a:off x="7362825" y="379095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3" name="Oval 102">
            <a:extLst>
              <a:ext uri="{FF2B5EF4-FFF2-40B4-BE49-F238E27FC236}">
                <a16:creationId xmlns:a16="http://schemas.microsoft.com/office/drawing/2014/main" id="{1D8F17AA-B82F-324A-ACD6-3DC98B0CA8AE}"/>
              </a:ext>
            </a:extLst>
          </p:cNvPr>
          <p:cNvSpPr/>
          <p:nvPr/>
        </p:nvSpPr>
        <p:spPr>
          <a:xfrm>
            <a:off x="8963025" y="554355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4" name="Oval 103">
            <a:extLst>
              <a:ext uri="{FF2B5EF4-FFF2-40B4-BE49-F238E27FC236}">
                <a16:creationId xmlns:a16="http://schemas.microsoft.com/office/drawing/2014/main" id="{327D668F-DEFA-5154-3837-15BA77A5EE61}"/>
              </a:ext>
            </a:extLst>
          </p:cNvPr>
          <p:cNvSpPr/>
          <p:nvPr/>
        </p:nvSpPr>
        <p:spPr>
          <a:xfrm>
            <a:off x="8963025" y="493395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5" name="Oval 104">
            <a:extLst>
              <a:ext uri="{FF2B5EF4-FFF2-40B4-BE49-F238E27FC236}">
                <a16:creationId xmlns:a16="http://schemas.microsoft.com/office/drawing/2014/main" id="{D1B23A18-5DC4-3899-A09C-BF1ED430064D}"/>
              </a:ext>
            </a:extLst>
          </p:cNvPr>
          <p:cNvSpPr/>
          <p:nvPr/>
        </p:nvSpPr>
        <p:spPr>
          <a:xfrm>
            <a:off x="7362825" y="325755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6" name="Oval 105">
            <a:extLst>
              <a:ext uri="{FF2B5EF4-FFF2-40B4-BE49-F238E27FC236}">
                <a16:creationId xmlns:a16="http://schemas.microsoft.com/office/drawing/2014/main" id="{C1DED640-1496-6138-93BF-FDB693DBB90B}"/>
              </a:ext>
            </a:extLst>
          </p:cNvPr>
          <p:cNvSpPr/>
          <p:nvPr/>
        </p:nvSpPr>
        <p:spPr>
          <a:xfrm>
            <a:off x="4086225" y="440055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7" name="Oval 106">
            <a:extLst>
              <a:ext uri="{FF2B5EF4-FFF2-40B4-BE49-F238E27FC236}">
                <a16:creationId xmlns:a16="http://schemas.microsoft.com/office/drawing/2014/main" id="{621DC2E0-25AF-37B9-3912-260B501B2E40}"/>
              </a:ext>
            </a:extLst>
          </p:cNvPr>
          <p:cNvSpPr/>
          <p:nvPr/>
        </p:nvSpPr>
        <p:spPr>
          <a:xfrm>
            <a:off x="4086225" y="546735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8" name="Oval 107">
            <a:extLst>
              <a:ext uri="{FF2B5EF4-FFF2-40B4-BE49-F238E27FC236}">
                <a16:creationId xmlns:a16="http://schemas.microsoft.com/office/drawing/2014/main" id="{79B5B253-BEC7-354F-2304-369038A7E161}"/>
              </a:ext>
            </a:extLst>
          </p:cNvPr>
          <p:cNvSpPr/>
          <p:nvPr/>
        </p:nvSpPr>
        <p:spPr>
          <a:xfrm>
            <a:off x="5686425" y="554355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9" name="Oval 108">
            <a:extLst>
              <a:ext uri="{FF2B5EF4-FFF2-40B4-BE49-F238E27FC236}">
                <a16:creationId xmlns:a16="http://schemas.microsoft.com/office/drawing/2014/main" id="{DD42EB61-6B1F-4383-8467-DA31076CAEEE}"/>
              </a:ext>
            </a:extLst>
          </p:cNvPr>
          <p:cNvSpPr/>
          <p:nvPr/>
        </p:nvSpPr>
        <p:spPr>
          <a:xfrm>
            <a:off x="4086225" y="4933950"/>
            <a:ext cx="609600" cy="457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7335138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additive="base">
                                        <p:cTn id="7" dur="500" fill="hold"/>
                                        <p:tgtEl>
                                          <p:spTgt spid="61"/>
                                        </p:tgtEl>
                                        <p:attrNameLst>
                                          <p:attrName>ppt_x</p:attrName>
                                        </p:attrNameLst>
                                      </p:cBhvr>
                                      <p:tavLst>
                                        <p:tav tm="0">
                                          <p:val>
                                            <p:strVal val="#ppt_x"/>
                                          </p:val>
                                        </p:tav>
                                        <p:tav tm="100000">
                                          <p:val>
                                            <p:strVal val="#ppt_x"/>
                                          </p:val>
                                        </p:tav>
                                      </p:tavLst>
                                    </p:anim>
                                    <p:anim calcmode="lin" valueType="num">
                                      <p:cBhvr additive="base">
                                        <p:cTn id="8"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linds(horizont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linds(horizontal)">
                                      <p:cBhvr>
                                        <p:cTn id="18" dur="500"/>
                                        <p:tgtEl>
                                          <p:spTgt spid="3"/>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66"/>
                                        </p:tgtEl>
                                        <p:attrNameLst>
                                          <p:attrName>style.visibility</p:attrName>
                                        </p:attrNameLst>
                                      </p:cBhvr>
                                      <p:to>
                                        <p:strVal val="visible"/>
                                      </p:to>
                                    </p:set>
                                    <p:animEffect transition="in" filter="blinds(horizontal)">
                                      <p:cBhvr>
                                        <p:cTn id="21" dur="500"/>
                                        <p:tgtEl>
                                          <p:spTgt spid="66"/>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67"/>
                                        </p:tgtEl>
                                        <p:attrNameLst>
                                          <p:attrName>style.visibility</p:attrName>
                                        </p:attrNameLst>
                                      </p:cBhvr>
                                      <p:to>
                                        <p:strVal val="visible"/>
                                      </p:to>
                                    </p:set>
                                    <p:animEffect transition="in" filter="blinds(horizontal)">
                                      <p:cBhvr>
                                        <p:cTn id="24" dur="500"/>
                                        <p:tgtEl>
                                          <p:spTgt spid="67"/>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68"/>
                                        </p:tgtEl>
                                        <p:attrNameLst>
                                          <p:attrName>style.visibility</p:attrName>
                                        </p:attrNameLst>
                                      </p:cBhvr>
                                      <p:to>
                                        <p:strVal val="visible"/>
                                      </p:to>
                                    </p:set>
                                    <p:animEffect transition="in" filter="blinds(horizontal)">
                                      <p:cBhvr>
                                        <p:cTn id="27" dur="500"/>
                                        <p:tgtEl>
                                          <p:spTgt spid="68"/>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78"/>
                                        </p:tgtEl>
                                        <p:attrNameLst>
                                          <p:attrName>style.visibility</p:attrName>
                                        </p:attrNameLst>
                                      </p:cBhvr>
                                      <p:to>
                                        <p:strVal val="visible"/>
                                      </p:to>
                                    </p:set>
                                    <p:animEffect transition="in" filter="blinds(horizontal)">
                                      <p:cBhvr>
                                        <p:cTn id="30" dur="500"/>
                                        <p:tgtEl>
                                          <p:spTgt spid="78"/>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linds(horizontal)">
                                      <p:cBhvr>
                                        <p:cTn id="33" dur="500"/>
                                        <p:tgtEl>
                                          <p:spTgt spid="7"/>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92"/>
                                        </p:tgtEl>
                                        <p:attrNameLst>
                                          <p:attrName>style.visibility</p:attrName>
                                        </p:attrNameLst>
                                      </p:cBhvr>
                                      <p:to>
                                        <p:strVal val="visible"/>
                                      </p:to>
                                    </p:set>
                                    <p:animEffect transition="in" filter="blinds(horizontal)">
                                      <p:cBhvr>
                                        <p:cTn id="36" dur="500"/>
                                        <p:tgtEl>
                                          <p:spTgt spid="92"/>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93"/>
                                        </p:tgtEl>
                                        <p:attrNameLst>
                                          <p:attrName>style.visibility</p:attrName>
                                        </p:attrNameLst>
                                      </p:cBhvr>
                                      <p:to>
                                        <p:strVal val="visible"/>
                                      </p:to>
                                    </p:set>
                                    <p:animEffect transition="in" filter="blinds(horizontal)">
                                      <p:cBhvr>
                                        <p:cTn id="39" dur="500"/>
                                        <p:tgtEl>
                                          <p:spTgt spid="93"/>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94"/>
                                        </p:tgtEl>
                                        <p:attrNameLst>
                                          <p:attrName>style.visibility</p:attrName>
                                        </p:attrNameLst>
                                      </p:cBhvr>
                                      <p:to>
                                        <p:strVal val="visible"/>
                                      </p:to>
                                    </p:set>
                                    <p:animEffect transition="in" filter="blinds(horizontal)">
                                      <p:cBhvr>
                                        <p:cTn id="42" dur="500"/>
                                        <p:tgtEl>
                                          <p:spTgt spid="94"/>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77"/>
                                        </p:tgtEl>
                                        <p:attrNameLst>
                                          <p:attrName>style.visibility</p:attrName>
                                        </p:attrNameLst>
                                      </p:cBhvr>
                                      <p:to>
                                        <p:strVal val="visible"/>
                                      </p:to>
                                    </p:set>
                                    <p:animEffect transition="in" filter="blinds(horizontal)">
                                      <p:cBhvr>
                                        <p:cTn id="45" dur="500"/>
                                        <p:tgtEl>
                                          <p:spTgt spid="77"/>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blinds(horizontal)">
                                      <p:cBhvr>
                                        <p:cTn id="48" dur="500"/>
                                        <p:tgtEl>
                                          <p:spTgt spid="8"/>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90"/>
                                        </p:tgtEl>
                                        <p:attrNameLst>
                                          <p:attrName>style.visibility</p:attrName>
                                        </p:attrNameLst>
                                      </p:cBhvr>
                                      <p:to>
                                        <p:strVal val="visible"/>
                                      </p:to>
                                    </p:set>
                                    <p:animEffect transition="in" filter="blinds(horizontal)">
                                      <p:cBhvr>
                                        <p:cTn id="51" dur="500"/>
                                        <p:tgtEl>
                                          <p:spTgt spid="90"/>
                                        </p:tgtEl>
                                      </p:cBhvr>
                                    </p:animEffect>
                                  </p:childTnLst>
                                </p:cTn>
                              </p:par>
                              <p:par>
                                <p:cTn id="52" presetID="3" presetClass="entr" presetSubtype="10" fill="hold" grpId="0" nodeType="withEffect">
                                  <p:stCondLst>
                                    <p:cond delay="0"/>
                                  </p:stCondLst>
                                  <p:childTnLst>
                                    <p:set>
                                      <p:cBhvr>
                                        <p:cTn id="53" dur="1" fill="hold">
                                          <p:stCondLst>
                                            <p:cond delay="0"/>
                                          </p:stCondLst>
                                        </p:cTn>
                                        <p:tgtEl>
                                          <p:spTgt spid="89"/>
                                        </p:tgtEl>
                                        <p:attrNameLst>
                                          <p:attrName>style.visibility</p:attrName>
                                        </p:attrNameLst>
                                      </p:cBhvr>
                                      <p:to>
                                        <p:strVal val="visible"/>
                                      </p:to>
                                    </p:set>
                                    <p:animEffect transition="in" filter="blinds(horizontal)">
                                      <p:cBhvr>
                                        <p:cTn id="54" dur="500"/>
                                        <p:tgtEl>
                                          <p:spTgt spid="89"/>
                                        </p:tgtEl>
                                      </p:cBhvr>
                                    </p:animEffect>
                                  </p:childTnLst>
                                </p:cTn>
                              </p:par>
                              <p:par>
                                <p:cTn id="55" presetID="3" presetClass="entr" presetSubtype="10" fill="hold" grpId="0" nodeType="withEffect">
                                  <p:stCondLst>
                                    <p:cond delay="0"/>
                                  </p:stCondLst>
                                  <p:childTnLst>
                                    <p:set>
                                      <p:cBhvr>
                                        <p:cTn id="56" dur="1" fill="hold">
                                          <p:stCondLst>
                                            <p:cond delay="0"/>
                                          </p:stCondLst>
                                        </p:cTn>
                                        <p:tgtEl>
                                          <p:spTgt spid="91"/>
                                        </p:tgtEl>
                                        <p:attrNameLst>
                                          <p:attrName>style.visibility</p:attrName>
                                        </p:attrNameLst>
                                      </p:cBhvr>
                                      <p:to>
                                        <p:strVal val="visible"/>
                                      </p:to>
                                    </p:set>
                                    <p:animEffect transition="in" filter="blinds(horizontal)">
                                      <p:cBhvr>
                                        <p:cTn id="57" dur="500"/>
                                        <p:tgtEl>
                                          <p:spTgt spid="91"/>
                                        </p:tgtEl>
                                      </p:cBhvr>
                                    </p:animEffect>
                                  </p:childTnLst>
                                </p:cTn>
                              </p:par>
                              <p:par>
                                <p:cTn id="58" presetID="3" presetClass="entr" presetSubtype="10" fill="hold" grpId="0" nodeType="withEffect">
                                  <p:stCondLst>
                                    <p:cond delay="0"/>
                                  </p:stCondLst>
                                  <p:childTnLst>
                                    <p:set>
                                      <p:cBhvr>
                                        <p:cTn id="59" dur="1" fill="hold">
                                          <p:stCondLst>
                                            <p:cond delay="0"/>
                                          </p:stCondLst>
                                        </p:cTn>
                                        <p:tgtEl>
                                          <p:spTgt spid="76"/>
                                        </p:tgtEl>
                                        <p:attrNameLst>
                                          <p:attrName>style.visibility</p:attrName>
                                        </p:attrNameLst>
                                      </p:cBhvr>
                                      <p:to>
                                        <p:strVal val="visible"/>
                                      </p:to>
                                    </p:set>
                                    <p:animEffect transition="in" filter="blinds(horizontal)">
                                      <p:cBhvr>
                                        <p:cTn id="60" dur="500"/>
                                        <p:tgtEl>
                                          <p:spTgt spid="76"/>
                                        </p:tgtEl>
                                      </p:cBhvr>
                                    </p:animEffect>
                                  </p:childTnLst>
                                </p:cTn>
                              </p:par>
                              <p:par>
                                <p:cTn id="61" presetID="3" presetClass="entr" presetSubtype="10" fill="hold" grpId="0" nodeType="with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blinds(horizontal)">
                                      <p:cBhvr>
                                        <p:cTn id="63" dur="500"/>
                                        <p:tgtEl>
                                          <p:spTgt spid="9"/>
                                        </p:tgtEl>
                                      </p:cBhvr>
                                    </p:animEffect>
                                  </p:childTnLst>
                                </p:cTn>
                              </p:par>
                              <p:par>
                                <p:cTn id="64" presetID="3" presetClass="entr" presetSubtype="10" fill="hold" grpId="0" nodeType="withEffect">
                                  <p:stCondLst>
                                    <p:cond delay="0"/>
                                  </p:stCondLst>
                                  <p:childTnLst>
                                    <p:set>
                                      <p:cBhvr>
                                        <p:cTn id="65" dur="1" fill="hold">
                                          <p:stCondLst>
                                            <p:cond delay="0"/>
                                          </p:stCondLst>
                                        </p:cTn>
                                        <p:tgtEl>
                                          <p:spTgt spid="81"/>
                                        </p:tgtEl>
                                        <p:attrNameLst>
                                          <p:attrName>style.visibility</p:attrName>
                                        </p:attrNameLst>
                                      </p:cBhvr>
                                      <p:to>
                                        <p:strVal val="visible"/>
                                      </p:to>
                                    </p:set>
                                    <p:animEffect transition="in" filter="blinds(horizontal)">
                                      <p:cBhvr>
                                        <p:cTn id="66" dur="500"/>
                                        <p:tgtEl>
                                          <p:spTgt spid="81"/>
                                        </p:tgtEl>
                                      </p:cBhvr>
                                    </p:animEffect>
                                  </p:childTnLst>
                                </p:cTn>
                              </p:par>
                              <p:par>
                                <p:cTn id="67" presetID="3" presetClass="entr" presetSubtype="10" fill="hold" grpId="0" nodeType="withEffect">
                                  <p:stCondLst>
                                    <p:cond delay="0"/>
                                  </p:stCondLst>
                                  <p:childTnLst>
                                    <p:set>
                                      <p:cBhvr>
                                        <p:cTn id="68" dur="1" fill="hold">
                                          <p:stCondLst>
                                            <p:cond delay="0"/>
                                          </p:stCondLst>
                                        </p:cTn>
                                        <p:tgtEl>
                                          <p:spTgt spid="79"/>
                                        </p:tgtEl>
                                        <p:attrNameLst>
                                          <p:attrName>style.visibility</p:attrName>
                                        </p:attrNameLst>
                                      </p:cBhvr>
                                      <p:to>
                                        <p:strVal val="visible"/>
                                      </p:to>
                                    </p:set>
                                    <p:animEffect transition="in" filter="blinds(horizontal)">
                                      <p:cBhvr>
                                        <p:cTn id="69" dur="500"/>
                                        <p:tgtEl>
                                          <p:spTgt spid="79"/>
                                        </p:tgtEl>
                                      </p:cBhvr>
                                    </p:animEffect>
                                  </p:childTnLst>
                                </p:cTn>
                              </p:par>
                              <p:par>
                                <p:cTn id="70" presetID="3" presetClass="entr" presetSubtype="10" fill="hold" grpId="0" nodeType="withEffect">
                                  <p:stCondLst>
                                    <p:cond delay="0"/>
                                  </p:stCondLst>
                                  <p:childTnLst>
                                    <p:set>
                                      <p:cBhvr>
                                        <p:cTn id="71" dur="1" fill="hold">
                                          <p:stCondLst>
                                            <p:cond delay="0"/>
                                          </p:stCondLst>
                                        </p:cTn>
                                        <p:tgtEl>
                                          <p:spTgt spid="98"/>
                                        </p:tgtEl>
                                        <p:attrNameLst>
                                          <p:attrName>style.visibility</p:attrName>
                                        </p:attrNameLst>
                                      </p:cBhvr>
                                      <p:to>
                                        <p:strVal val="visible"/>
                                      </p:to>
                                    </p:set>
                                    <p:animEffect transition="in" filter="blinds(horizontal)">
                                      <p:cBhvr>
                                        <p:cTn id="72" dur="500"/>
                                        <p:tgtEl>
                                          <p:spTgt spid="98"/>
                                        </p:tgtEl>
                                      </p:cBhvr>
                                    </p:animEffect>
                                  </p:childTnLst>
                                </p:cTn>
                              </p:par>
                              <p:par>
                                <p:cTn id="73" presetID="3" presetClass="entr" presetSubtype="10" fill="hold" grpId="0" nodeType="withEffect">
                                  <p:stCondLst>
                                    <p:cond delay="0"/>
                                  </p:stCondLst>
                                  <p:childTnLst>
                                    <p:set>
                                      <p:cBhvr>
                                        <p:cTn id="74" dur="1" fill="hold">
                                          <p:stCondLst>
                                            <p:cond delay="0"/>
                                          </p:stCondLst>
                                        </p:cTn>
                                        <p:tgtEl>
                                          <p:spTgt spid="97"/>
                                        </p:tgtEl>
                                        <p:attrNameLst>
                                          <p:attrName>style.visibility</p:attrName>
                                        </p:attrNameLst>
                                      </p:cBhvr>
                                      <p:to>
                                        <p:strVal val="visible"/>
                                      </p:to>
                                    </p:set>
                                    <p:animEffect transition="in" filter="blinds(horizontal)">
                                      <p:cBhvr>
                                        <p:cTn id="75" dur="500"/>
                                        <p:tgtEl>
                                          <p:spTgt spid="97"/>
                                        </p:tgtEl>
                                      </p:cBhvr>
                                    </p:animEffect>
                                  </p:childTnLst>
                                </p:cTn>
                              </p:par>
                              <p:par>
                                <p:cTn id="76" presetID="3" presetClass="entr" presetSubtype="10" fill="hold" grpId="0" nodeType="withEffect">
                                  <p:stCondLst>
                                    <p:cond delay="0"/>
                                  </p:stCondLst>
                                  <p:childTnLst>
                                    <p:set>
                                      <p:cBhvr>
                                        <p:cTn id="77" dur="1" fill="hold">
                                          <p:stCondLst>
                                            <p:cond delay="0"/>
                                          </p:stCondLst>
                                        </p:cTn>
                                        <p:tgtEl>
                                          <p:spTgt spid="96"/>
                                        </p:tgtEl>
                                        <p:attrNameLst>
                                          <p:attrName>style.visibility</p:attrName>
                                        </p:attrNameLst>
                                      </p:cBhvr>
                                      <p:to>
                                        <p:strVal val="visible"/>
                                      </p:to>
                                    </p:set>
                                    <p:animEffect transition="in" filter="blinds(horizontal)">
                                      <p:cBhvr>
                                        <p:cTn id="78" dur="500"/>
                                        <p:tgtEl>
                                          <p:spTgt spid="96"/>
                                        </p:tgtEl>
                                      </p:cBhvr>
                                    </p:animEffect>
                                  </p:childTnLst>
                                </p:cTn>
                              </p:par>
                              <p:par>
                                <p:cTn id="79" presetID="3" presetClass="entr" presetSubtype="10" fill="hold" grpId="0" nodeType="withEffect">
                                  <p:stCondLst>
                                    <p:cond delay="0"/>
                                  </p:stCondLst>
                                  <p:childTnLst>
                                    <p:set>
                                      <p:cBhvr>
                                        <p:cTn id="80" dur="1" fill="hold">
                                          <p:stCondLst>
                                            <p:cond delay="0"/>
                                          </p:stCondLst>
                                        </p:cTn>
                                        <p:tgtEl>
                                          <p:spTgt spid="95"/>
                                        </p:tgtEl>
                                        <p:attrNameLst>
                                          <p:attrName>style.visibility</p:attrName>
                                        </p:attrNameLst>
                                      </p:cBhvr>
                                      <p:to>
                                        <p:strVal val="visible"/>
                                      </p:to>
                                    </p:set>
                                    <p:animEffect transition="in" filter="blinds(horizontal)">
                                      <p:cBhvr>
                                        <p:cTn id="81" dur="500"/>
                                        <p:tgtEl>
                                          <p:spTgt spid="95"/>
                                        </p:tgtEl>
                                      </p:cBhvr>
                                    </p:animEffect>
                                  </p:childTnLst>
                                </p:cTn>
                              </p:par>
                              <p:par>
                                <p:cTn id="82" presetID="3" presetClass="entr" presetSubtype="10" fill="hold" grpId="0" nodeType="withEffect">
                                  <p:stCondLst>
                                    <p:cond delay="0"/>
                                  </p:stCondLst>
                                  <p:childTnLst>
                                    <p:set>
                                      <p:cBhvr>
                                        <p:cTn id="83" dur="1" fill="hold">
                                          <p:stCondLst>
                                            <p:cond delay="0"/>
                                          </p:stCondLst>
                                        </p:cTn>
                                        <p:tgtEl>
                                          <p:spTgt spid="108"/>
                                        </p:tgtEl>
                                        <p:attrNameLst>
                                          <p:attrName>style.visibility</p:attrName>
                                        </p:attrNameLst>
                                      </p:cBhvr>
                                      <p:to>
                                        <p:strVal val="visible"/>
                                      </p:to>
                                    </p:set>
                                    <p:animEffect transition="in" filter="blinds(horizontal)">
                                      <p:cBhvr>
                                        <p:cTn id="84" dur="500"/>
                                        <p:tgtEl>
                                          <p:spTgt spid="108"/>
                                        </p:tgtEl>
                                      </p:cBhvr>
                                    </p:animEffect>
                                  </p:childTnLst>
                                </p:cTn>
                              </p:par>
                              <p:par>
                                <p:cTn id="85" presetID="3" presetClass="entr" presetSubtype="10" fill="hold" grpId="0" nodeType="withEffect">
                                  <p:stCondLst>
                                    <p:cond delay="0"/>
                                  </p:stCondLst>
                                  <p:childTnLst>
                                    <p:set>
                                      <p:cBhvr>
                                        <p:cTn id="86" dur="1" fill="hold">
                                          <p:stCondLst>
                                            <p:cond delay="0"/>
                                          </p:stCondLst>
                                        </p:cTn>
                                        <p:tgtEl>
                                          <p:spTgt spid="107"/>
                                        </p:tgtEl>
                                        <p:attrNameLst>
                                          <p:attrName>style.visibility</p:attrName>
                                        </p:attrNameLst>
                                      </p:cBhvr>
                                      <p:to>
                                        <p:strVal val="visible"/>
                                      </p:to>
                                    </p:set>
                                    <p:animEffect transition="in" filter="blinds(horizontal)">
                                      <p:cBhvr>
                                        <p:cTn id="87" dur="500"/>
                                        <p:tgtEl>
                                          <p:spTgt spid="107"/>
                                        </p:tgtEl>
                                      </p:cBhvr>
                                    </p:animEffect>
                                  </p:childTnLst>
                                </p:cTn>
                              </p:par>
                              <p:par>
                                <p:cTn id="88" presetID="3" presetClass="entr" presetSubtype="10" fill="hold" grpId="0" nodeType="withEffect">
                                  <p:stCondLst>
                                    <p:cond delay="0"/>
                                  </p:stCondLst>
                                  <p:childTnLst>
                                    <p:set>
                                      <p:cBhvr>
                                        <p:cTn id="89" dur="1" fill="hold">
                                          <p:stCondLst>
                                            <p:cond delay="0"/>
                                          </p:stCondLst>
                                        </p:cTn>
                                        <p:tgtEl>
                                          <p:spTgt spid="109"/>
                                        </p:tgtEl>
                                        <p:attrNameLst>
                                          <p:attrName>style.visibility</p:attrName>
                                        </p:attrNameLst>
                                      </p:cBhvr>
                                      <p:to>
                                        <p:strVal val="visible"/>
                                      </p:to>
                                    </p:set>
                                    <p:animEffect transition="in" filter="blinds(horizontal)">
                                      <p:cBhvr>
                                        <p:cTn id="90" dur="500"/>
                                        <p:tgtEl>
                                          <p:spTgt spid="109"/>
                                        </p:tgtEl>
                                      </p:cBhvr>
                                    </p:animEffect>
                                  </p:childTnLst>
                                </p:cTn>
                              </p:par>
                              <p:par>
                                <p:cTn id="91" presetID="3" presetClass="entr" presetSubtype="10" fill="hold" grpId="0" nodeType="withEffect">
                                  <p:stCondLst>
                                    <p:cond delay="0"/>
                                  </p:stCondLst>
                                  <p:childTnLst>
                                    <p:set>
                                      <p:cBhvr>
                                        <p:cTn id="92" dur="1" fill="hold">
                                          <p:stCondLst>
                                            <p:cond delay="0"/>
                                          </p:stCondLst>
                                        </p:cTn>
                                        <p:tgtEl>
                                          <p:spTgt spid="106"/>
                                        </p:tgtEl>
                                        <p:attrNameLst>
                                          <p:attrName>style.visibility</p:attrName>
                                        </p:attrNameLst>
                                      </p:cBhvr>
                                      <p:to>
                                        <p:strVal val="visible"/>
                                      </p:to>
                                    </p:set>
                                    <p:animEffect transition="in" filter="blinds(horizontal)">
                                      <p:cBhvr>
                                        <p:cTn id="93" dur="500"/>
                                        <p:tgtEl>
                                          <p:spTgt spid="106"/>
                                        </p:tgtEl>
                                      </p:cBhvr>
                                    </p:animEffect>
                                  </p:childTnLst>
                                </p:cTn>
                              </p:par>
                              <p:par>
                                <p:cTn id="94" presetID="3" presetClass="entr" presetSubtype="10" fill="hold" grpId="0" nodeType="withEffect">
                                  <p:stCondLst>
                                    <p:cond delay="0"/>
                                  </p:stCondLst>
                                  <p:childTnLst>
                                    <p:set>
                                      <p:cBhvr>
                                        <p:cTn id="95" dur="1" fill="hold">
                                          <p:stCondLst>
                                            <p:cond delay="0"/>
                                          </p:stCondLst>
                                        </p:cTn>
                                        <p:tgtEl>
                                          <p:spTgt spid="65"/>
                                        </p:tgtEl>
                                        <p:attrNameLst>
                                          <p:attrName>style.visibility</p:attrName>
                                        </p:attrNameLst>
                                      </p:cBhvr>
                                      <p:to>
                                        <p:strVal val="visible"/>
                                      </p:to>
                                    </p:set>
                                    <p:animEffect transition="in" filter="blinds(horizontal)">
                                      <p:cBhvr>
                                        <p:cTn id="96" dur="500"/>
                                        <p:tgtEl>
                                          <p:spTgt spid="65"/>
                                        </p:tgtEl>
                                      </p:cBhvr>
                                    </p:animEffect>
                                  </p:childTnLst>
                                </p:cTn>
                              </p:par>
                              <p:par>
                                <p:cTn id="97" presetID="3" presetClass="entr" presetSubtype="10" fill="hold" grpId="0" nodeType="withEffect">
                                  <p:stCondLst>
                                    <p:cond delay="0"/>
                                  </p:stCondLst>
                                  <p:childTnLst>
                                    <p:set>
                                      <p:cBhvr>
                                        <p:cTn id="98" dur="1" fill="hold">
                                          <p:stCondLst>
                                            <p:cond delay="0"/>
                                          </p:stCondLst>
                                        </p:cTn>
                                        <p:tgtEl>
                                          <p:spTgt spid="64"/>
                                        </p:tgtEl>
                                        <p:attrNameLst>
                                          <p:attrName>style.visibility</p:attrName>
                                        </p:attrNameLst>
                                      </p:cBhvr>
                                      <p:to>
                                        <p:strVal val="visible"/>
                                      </p:to>
                                    </p:set>
                                    <p:animEffect transition="in" filter="blinds(horizontal)">
                                      <p:cBhvr>
                                        <p:cTn id="99" dur="500"/>
                                        <p:tgtEl>
                                          <p:spTgt spid="64"/>
                                        </p:tgtEl>
                                      </p:cBhvr>
                                    </p:animEffect>
                                  </p:childTnLst>
                                </p:cTn>
                              </p:par>
                              <p:par>
                                <p:cTn id="100" presetID="3" presetClass="entr" presetSubtype="10" fill="hold" grpId="0" nodeType="withEffect">
                                  <p:stCondLst>
                                    <p:cond delay="0"/>
                                  </p:stCondLst>
                                  <p:childTnLst>
                                    <p:set>
                                      <p:cBhvr>
                                        <p:cTn id="101" dur="1" fill="hold">
                                          <p:stCondLst>
                                            <p:cond delay="0"/>
                                          </p:stCondLst>
                                        </p:cTn>
                                        <p:tgtEl>
                                          <p:spTgt spid="11"/>
                                        </p:tgtEl>
                                        <p:attrNameLst>
                                          <p:attrName>style.visibility</p:attrName>
                                        </p:attrNameLst>
                                      </p:cBhvr>
                                      <p:to>
                                        <p:strVal val="visible"/>
                                      </p:to>
                                    </p:set>
                                    <p:animEffect transition="in" filter="blinds(horizontal)">
                                      <p:cBhvr>
                                        <p:cTn id="102" dur="500"/>
                                        <p:tgtEl>
                                          <p:spTgt spid="11"/>
                                        </p:tgtEl>
                                      </p:cBhvr>
                                    </p:animEffect>
                                  </p:childTnLst>
                                </p:cTn>
                              </p:par>
                              <p:par>
                                <p:cTn id="103" presetID="3" presetClass="entr" presetSubtype="10" fill="hold" grpId="0" nodeType="withEffect">
                                  <p:stCondLst>
                                    <p:cond delay="0"/>
                                  </p:stCondLst>
                                  <p:childTnLst>
                                    <p:set>
                                      <p:cBhvr>
                                        <p:cTn id="104" dur="1" fill="hold">
                                          <p:stCondLst>
                                            <p:cond delay="0"/>
                                          </p:stCondLst>
                                        </p:cTn>
                                        <p:tgtEl>
                                          <p:spTgt spid="82"/>
                                        </p:tgtEl>
                                        <p:attrNameLst>
                                          <p:attrName>style.visibility</p:attrName>
                                        </p:attrNameLst>
                                      </p:cBhvr>
                                      <p:to>
                                        <p:strVal val="visible"/>
                                      </p:to>
                                    </p:set>
                                    <p:animEffect transition="in" filter="blinds(horizontal)">
                                      <p:cBhvr>
                                        <p:cTn id="105" dur="500"/>
                                        <p:tgtEl>
                                          <p:spTgt spid="82"/>
                                        </p:tgtEl>
                                      </p:cBhvr>
                                    </p:animEffect>
                                  </p:childTnLst>
                                </p:cTn>
                              </p:par>
                              <p:par>
                                <p:cTn id="106" presetID="3" presetClass="entr" presetSubtype="10" fill="hold" grpId="0" nodeType="withEffect">
                                  <p:stCondLst>
                                    <p:cond delay="0"/>
                                  </p:stCondLst>
                                  <p:childTnLst>
                                    <p:set>
                                      <p:cBhvr>
                                        <p:cTn id="107" dur="1" fill="hold">
                                          <p:stCondLst>
                                            <p:cond delay="0"/>
                                          </p:stCondLst>
                                        </p:cTn>
                                        <p:tgtEl>
                                          <p:spTgt spid="88"/>
                                        </p:tgtEl>
                                        <p:attrNameLst>
                                          <p:attrName>style.visibility</p:attrName>
                                        </p:attrNameLst>
                                      </p:cBhvr>
                                      <p:to>
                                        <p:strVal val="visible"/>
                                      </p:to>
                                    </p:set>
                                    <p:animEffect transition="in" filter="blinds(horizontal)">
                                      <p:cBhvr>
                                        <p:cTn id="108" dur="500"/>
                                        <p:tgtEl>
                                          <p:spTgt spid="88"/>
                                        </p:tgtEl>
                                      </p:cBhvr>
                                    </p:animEffect>
                                  </p:childTnLst>
                                </p:cTn>
                              </p:par>
                              <p:par>
                                <p:cTn id="109" presetID="3" presetClass="entr" presetSubtype="10" fill="hold" grpId="0" nodeType="withEffect">
                                  <p:stCondLst>
                                    <p:cond delay="0"/>
                                  </p:stCondLst>
                                  <p:childTnLst>
                                    <p:set>
                                      <p:cBhvr>
                                        <p:cTn id="110" dur="1" fill="hold">
                                          <p:stCondLst>
                                            <p:cond delay="0"/>
                                          </p:stCondLst>
                                        </p:cTn>
                                        <p:tgtEl>
                                          <p:spTgt spid="75"/>
                                        </p:tgtEl>
                                        <p:attrNameLst>
                                          <p:attrName>style.visibility</p:attrName>
                                        </p:attrNameLst>
                                      </p:cBhvr>
                                      <p:to>
                                        <p:strVal val="visible"/>
                                      </p:to>
                                    </p:set>
                                    <p:animEffect transition="in" filter="blinds(horizontal)">
                                      <p:cBhvr>
                                        <p:cTn id="111" dur="500"/>
                                        <p:tgtEl>
                                          <p:spTgt spid="75"/>
                                        </p:tgtEl>
                                      </p:cBhvr>
                                    </p:animEffect>
                                  </p:childTnLst>
                                </p:cTn>
                              </p:par>
                              <p:par>
                                <p:cTn id="112" presetID="3" presetClass="entr" presetSubtype="10" fill="hold" grpId="0" nodeType="withEffect">
                                  <p:stCondLst>
                                    <p:cond delay="0"/>
                                  </p:stCondLst>
                                  <p:childTnLst>
                                    <p:set>
                                      <p:cBhvr>
                                        <p:cTn id="113" dur="1" fill="hold">
                                          <p:stCondLst>
                                            <p:cond delay="0"/>
                                          </p:stCondLst>
                                        </p:cTn>
                                        <p:tgtEl>
                                          <p:spTgt spid="74"/>
                                        </p:tgtEl>
                                        <p:attrNameLst>
                                          <p:attrName>style.visibility</p:attrName>
                                        </p:attrNameLst>
                                      </p:cBhvr>
                                      <p:to>
                                        <p:strVal val="visible"/>
                                      </p:to>
                                    </p:set>
                                    <p:animEffect transition="in" filter="blinds(horizontal)">
                                      <p:cBhvr>
                                        <p:cTn id="114" dur="500"/>
                                        <p:tgtEl>
                                          <p:spTgt spid="74"/>
                                        </p:tgtEl>
                                      </p:cBhvr>
                                    </p:animEffect>
                                  </p:childTnLst>
                                </p:cTn>
                              </p:par>
                              <p:par>
                                <p:cTn id="115" presetID="3" presetClass="entr" presetSubtype="10" fill="hold" grpId="0" nodeType="withEffect">
                                  <p:stCondLst>
                                    <p:cond delay="0"/>
                                  </p:stCondLst>
                                  <p:childTnLst>
                                    <p:set>
                                      <p:cBhvr>
                                        <p:cTn id="116" dur="1" fill="hold">
                                          <p:stCondLst>
                                            <p:cond delay="0"/>
                                          </p:stCondLst>
                                        </p:cTn>
                                        <p:tgtEl>
                                          <p:spTgt spid="87"/>
                                        </p:tgtEl>
                                        <p:attrNameLst>
                                          <p:attrName>style.visibility</p:attrName>
                                        </p:attrNameLst>
                                      </p:cBhvr>
                                      <p:to>
                                        <p:strVal val="visible"/>
                                      </p:to>
                                    </p:set>
                                    <p:animEffect transition="in" filter="blinds(horizontal)">
                                      <p:cBhvr>
                                        <p:cTn id="117" dur="500"/>
                                        <p:tgtEl>
                                          <p:spTgt spid="87"/>
                                        </p:tgtEl>
                                      </p:cBhvr>
                                    </p:animEffect>
                                  </p:childTnLst>
                                </p:cTn>
                              </p:par>
                              <p:par>
                                <p:cTn id="118" presetID="3" presetClass="entr" presetSubtype="10" fill="hold" grpId="0" nodeType="withEffect">
                                  <p:stCondLst>
                                    <p:cond delay="0"/>
                                  </p:stCondLst>
                                  <p:childTnLst>
                                    <p:set>
                                      <p:cBhvr>
                                        <p:cTn id="119" dur="1" fill="hold">
                                          <p:stCondLst>
                                            <p:cond delay="0"/>
                                          </p:stCondLst>
                                        </p:cTn>
                                        <p:tgtEl>
                                          <p:spTgt spid="80"/>
                                        </p:tgtEl>
                                        <p:attrNameLst>
                                          <p:attrName>style.visibility</p:attrName>
                                        </p:attrNameLst>
                                      </p:cBhvr>
                                      <p:to>
                                        <p:strVal val="visible"/>
                                      </p:to>
                                    </p:set>
                                    <p:animEffect transition="in" filter="blinds(horizontal)">
                                      <p:cBhvr>
                                        <p:cTn id="120" dur="500"/>
                                        <p:tgtEl>
                                          <p:spTgt spid="80"/>
                                        </p:tgtEl>
                                      </p:cBhvr>
                                    </p:animEffect>
                                  </p:childTnLst>
                                </p:cTn>
                              </p:par>
                              <p:par>
                                <p:cTn id="121" presetID="3" presetClass="entr" presetSubtype="10" fill="hold" grpId="0" nodeType="withEffect">
                                  <p:stCondLst>
                                    <p:cond delay="0"/>
                                  </p:stCondLst>
                                  <p:childTnLst>
                                    <p:set>
                                      <p:cBhvr>
                                        <p:cTn id="122" dur="1" fill="hold">
                                          <p:stCondLst>
                                            <p:cond delay="0"/>
                                          </p:stCondLst>
                                        </p:cTn>
                                        <p:tgtEl>
                                          <p:spTgt spid="105"/>
                                        </p:tgtEl>
                                        <p:attrNameLst>
                                          <p:attrName>style.visibility</p:attrName>
                                        </p:attrNameLst>
                                      </p:cBhvr>
                                      <p:to>
                                        <p:strVal val="visible"/>
                                      </p:to>
                                    </p:set>
                                    <p:animEffect transition="in" filter="blinds(horizontal)">
                                      <p:cBhvr>
                                        <p:cTn id="123" dur="500"/>
                                        <p:tgtEl>
                                          <p:spTgt spid="105"/>
                                        </p:tgtEl>
                                      </p:cBhvr>
                                    </p:animEffect>
                                  </p:childTnLst>
                                </p:cTn>
                              </p:par>
                              <p:par>
                                <p:cTn id="124" presetID="3" presetClass="entr" presetSubtype="10" fill="hold" grpId="0" nodeType="withEffect">
                                  <p:stCondLst>
                                    <p:cond delay="0"/>
                                  </p:stCondLst>
                                  <p:childTnLst>
                                    <p:set>
                                      <p:cBhvr>
                                        <p:cTn id="125" dur="1" fill="hold">
                                          <p:stCondLst>
                                            <p:cond delay="0"/>
                                          </p:stCondLst>
                                        </p:cTn>
                                        <p:tgtEl>
                                          <p:spTgt spid="86"/>
                                        </p:tgtEl>
                                        <p:attrNameLst>
                                          <p:attrName>style.visibility</p:attrName>
                                        </p:attrNameLst>
                                      </p:cBhvr>
                                      <p:to>
                                        <p:strVal val="visible"/>
                                      </p:to>
                                    </p:set>
                                    <p:animEffect transition="in" filter="blinds(horizontal)">
                                      <p:cBhvr>
                                        <p:cTn id="126" dur="500"/>
                                        <p:tgtEl>
                                          <p:spTgt spid="86"/>
                                        </p:tgtEl>
                                      </p:cBhvr>
                                    </p:animEffect>
                                  </p:childTnLst>
                                </p:cTn>
                              </p:par>
                              <p:par>
                                <p:cTn id="127" presetID="3" presetClass="entr" presetSubtype="10" fill="hold" grpId="0" nodeType="withEffect">
                                  <p:stCondLst>
                                    <p:cond delay="0"/>
                                  </p:stCondLst>
                                  <p:childTnLst>
                                    <p:set>
                                      <p:cBhvr>
                                        <p:cTn id="128" dur="1" fill="hold">
                                          <p:stCondLst>
                                            <p:cond delay="0"/>
                                          </p:stCondLst>
                                        </p:cTn>
                                        <p:tgtEl>
                                          <p:spTgt spid="73"/>
                                        </p:tgtEl>
                                        <p:attrNameLst>
                                          <p:attrName>style.visibility</p:attrName>
                                        </p:attrNameLst>
                                      </p:cBhvr>
                                      <p:to>
                                        <p:strVal val="visible"/>
                                      </p:to>
                                    </p:set>
                                    <p:animEffect transition="in" filter="blinds(horizontal)">
                                      <p:cBhvr>
                                        <p:cTn id="129" dur="500"/>
                                        <p:tgtEl>
                                          <p:spTgt spid="73"/>
                                        </p:tgtEl>
                                      </p:cBhvr>
                                    </p:animEffect>
                                  </p:childTnLst>
                                </p:cTn>
                              </p:par>
                              <p:par>
                                <p:cTn id="130" presetID="3" presetClass="entr" presetSubtype="10" fill="hold" grpId="0" nodeType="withEffect">
                                  <p:stCondLst>
                                    <p:cond delay="0"/>
                                  </p:stCondLst>
                                  <p:childTnLst>
                                    <p:set>
                                      <p:cBhvr>
                                        <p:cTn id="131" dur="1" fill="hold">
                                          <p:stCondLst>
                                            <p:cond delay="0"/>
                                          </p:stCondLst>
                                        </p:cTn>
                                        <p:tgtEl>
                                          <p:spTgt spid="72"/>
                                        </p:tgtEl>
                                        <p:attrNameLst>
                                          <p:attrName>style.visibility</p:attrName>
                                        </p:attrNameLst>
                                      </p:cBhvr>
                                      <p:to>
                                        <p:strVal val="visible"/>
                                      </p:to>
                                    </p:set>
                                    <p:animEffect transition="in" filter="blinds(horizontal)">
                                      <p:cBhvr>
                                        <p:cTn id="132" dur="500"/>
                                        <p:tgtEl>
                                          <p:spTgt spid="72"/>
                                        </p:tgtEl>
                                      </p:cBhvr>
                                    </p:animEffect>
                                  </p:childTnLst>
                                </p:cTn>
                              </p:par>
                              <p:par>
                                <p:cTn id="133" presetID="3" presetClass="entr" presetSubtype="10" fill="hold" grpId="0" nodeType="withEffect">
                                  <p:stCondLst>
                                    <p:cond delay="0"/>
                                  </p:stCondLst>
                                  <p:childTnLst>
                                    <p:set>
                                      <p:cBhvr>
                                        <p:cTn id="134" dur="1" fill="hold">
                                          <p:stCondLst>
                                            <p:cond delay="0"/>
                                          </p:stCondLst>
                                        </p:cTn>
                                        <p:tgtEl>
                                          <p:spTgt spid="84"/>
                                        </p:tgtEl>
                                        <p:attrNameLst>
                                          <p:attrName>style.visibility</p:attrName>
                                        </p:attrNameLst>
                                      </p:cBhvr>
                                      <p:to>
                                        <p:strVal val="visible"/>
                                      </p:to>
                                    </p:set>
                                    <p:animEffect transition="in" filter="blinds(horizontal)">
                                      <p:cBhvr>
                                        <p:cTn id="135" dur="500"/>
                                        <p:tgtEl>
                                          <p:spTgt spid="84"/>
                                        </p:tgtEl>
                                      </p:cBhvr>
                                    </p:animEffect>
                                  </p:childTnLst>
                                </p:cTn>
                              </p:par>
                              <p:par>
                                <p:cTn id="136" presetID="3" presetClass="entr" presetSubtype="10" fill="hold" grpId="0" nodeType="withEffect">
                                  <p:stCondLst>
                                    <p:cond delay="0"/>
                                  </p:stCondLst>
                                  <p:childTnLst>
                                    <p:set>
                                      <p:cBhvr>
                                        <p:cTn id="137" dur="1" fill="hold">
                                          <p:stCondLst>
                                            <p:cond delay="0"/>
                                          </p:stCondLst>
                                        </p:cTn>
                                        <p:tgtEl>
                                          <p:spTgt spid="102"/>
                                        </p:tgtEl>
                                        <p:attrNameLst>
                                          <p:attrName>style.visibility</p:attrName>
                                        </p:attrNameLst>
                                      </p:cBhvr>
                                      <p:to>
                                        <p:strVal val="visible"/>
                                      </p:to>
                                    </p:set>
                                    <p:animEffect transition="in" filter="blinds(horizontal)">
                                      <p:cBhvr>
                                        <p:cTn id="138" dur="500"/>
                                        <p:tgtEl>
                                          <p:spTgt spid="102"/>
                                        </p:tgtEl>
                                      </p:cBhvr>
                                    </p:animEffect>
                                  </p:childTnLst>
                                </p:cTn>
                              </p:par>
                              <p:par>
                                <p:cTn id="139" presetID="3" presetClass="entr" presetSubtype="10" fill="hold" grpId="0" nodeType="withEffect">
                                  <p:stCondLst>
                                    <p:cond delay="0"/>
                                  </p:stCondLst>
                                  <p:childTnLst>
                                    <p:set>
                                      <p:cBhvr>
                                        <p:cTn id="140" dur="1" fill="hold">
                                          <p:stCondLst>
                                            <p:cond delay="0"/>
                                          </p:stCondLst>
                                        </p:cTn>
                                        <p:tgtEl>
                                          <p:spTgt spid="101"/>
                                        </p:tgtEl>
                                        <p:attrNameLst>
                                          <p:attrName>style.visibility</p:attrName>
                                        </p:attrNameLst>
                                      </p:cBhvr>
                                      <p:to>
                                        <p:strVal val="visible"/>
                                      </p:to>
                                    </p:set>
                                    <p:animEffect transition="in" filter="blinds(horizontal)">
                                      <p:cBhvr>
                                        <p:cTn id="141" dur="500"/>
                                        <p:tgtEl>
                                          <p:spTgt spid="101"/>
                                        </p:tgtEl>
                                      </p:cBhvr>
                                    </p:animEffect>
                                  </p:childTnLst>
                                </p:cTn>
                              </p:par>
                              <p:par>
                                <p:cTn id="142" presetID="3" presetClass="entr" presetSubtype="10" fill="hold" grpId="0" nodeType="withEffect">
                                  <p:stCondLst>
                                    <p:cond delay="0"/>
                                  </p:stCondLst>
                                  <p:childTnLst>
                                    <p:set>
                                      <p:cBhvr>
                                        <p:cTn id="143" dur="1" fill="hold">
                                          <p:stCondLst>
                                            <p:cond delay="0"/>
                                          </p:stCondLst>
                                        </p:cTn>
                                        <p:tgtEl>
                                          <p:spTgt spid="100"/>
                                        </p:tgtEl>
                                        <p:attrNameLst>
                                          <p:attrName>style.visibility</p:attrName>
                                        </p:attrNameLst>
                                      </p:cBhvr>
                                      <p:to>
                                        <p:strVal val="visible"/>
                                      </p:to>
                                    </p:set>
                                    <p:animEffect transition="in" filter="blinds(horizontal)">
                                      <p:cBhvr>
                                        <p:cTn id="144" dur="500"/>
                                        <p:tgtEl>
                                          <p:spTgt spid="100"/>
                                        </p:tgtEl>
                                      </p:cBhvr>
                                    </p:animEffect>
                                  </p:childTnLst>
                                </p:cTn>
                              </p:par>
                              <p:par>
                                <p:cTn id="145" presetID="3" presetClass="entr" presetSubtype="10" fill="hold" grpId="0" nodeType="withEffect">
                                  <p:stCondLst>
                                    <p:cond delay="0"/>
                                  </p:stCondLst>
                                  <p:childTnLst>
                                    <p:set>
                                      <p:cBhvr>
                                        <p:cTn id="146" dur="1" fill="hold">
                                          <p:stCondLst>
                                            <p:cond delay="0"/>
                                          </p:stCondLst>
                                        </p:cTn>
                                        <p:tgtEl>
                                          <p:spTgt spid="99"/>
                                        </p:tgtEl>
                                        <p:attrNameLst>
                                          <p:attrName>style.visibility</p:attrName>
                                        </p:attrNameLst>
                                      </p:cBhvr>
                                      <p:to>
                                        <p:strVal val="visible"/>
                                      </p:to>
                                    </p:set>
                                    <p:animEffect transition="in" filter="blinds(horizontal)">
                                      <p:cBhvr>
                                        <p:cTn id="147" dur="500"/>
                                        <p:tgtEl>
                                          <p:spTgt spid="99"/>
                                        </p:tgtEl>
                                      </p:cBhvr>
                                    </p:animEffect>
                                  </p:childTnLst>
                                </p:cTn>
                              </p:par>
                              <p:par>
                                <p:cTn id="148" presetID="3" presetClass="entr" presetSubtype="10" fill="hold" grpId="0" nodeType="withEffect">
                                  <p:stCondLst>
                                    <p:cond delay="0"/>
                                  </p:stCondLst>
                                  <p:childTnLst>
                                    <p:set>
                                      <p:cBhvr>
                                        <p:cTn id="149" dur="1" fill="hold">
                                          <p:stCondLst>
                                            <p:cond delay="0"/>
                                          </p:stCondLst>
                                        </p:cTn>
                                        <p:tgtEl>
                                          <p:spTgt spid="83"/>
                                        </p:tgtEl>
                                        <p:attrNameLst>
                                          <p:attrName>style.visibility</p:attrName>
                                        </p:attrNameLst>
                                      </p:cBhvr>
                                      <p:to>
                                        <p:strVal val="visible"/>
                                      </p:to>
                                    </p:set>
                                    <p:animEffect transition="in" filter="blinds(horizontal)">
                                      <p:cBhvr>
                                        <p:cTn id="150" dur="500"/>
                                        <p:tgtEl>
                                          <p:spTgt spid="83"/>
                                        </p:tgtEl>
                                      </p:cBhvr>
                                    </p:animEffect>
                                  </p:childTnLst>
                                </p:cTn>
                              </p:par>
                              <p:par>
                                <p:cTn id="151" presetID="3" presetClass="entr" presetSubtype="10" fill="hold" grpId="0" nodeType="withEffect">
                                  <p:stCondLst>
                                    <p:cond delay="0"/>
                                  </p:stCondLst>
                                  <p:childTnLst>
                                    <p:set>
                                      <p:cBhvr>
                                        <p:cTn id="152" dur="1" fill="hold">
                                          <p:stCondLst>
                                            <p:cond delay="0"/>
                                          </p:stCondLst>
                                        </p:cTn>
                                        <p:tgtEl>
                                          <p:spTgt spid="104"/>
                                        </p:tgtEl>
                                        <p:attrNameLst>
                                          <p:attrName>style.visibility</p:attrName>
                                        </p:attrNameLst>
                                      </p:cBhvr>
                                      <p:to>
                                        <p:strVal val="visible"/>
                                      </p:to>
                                    </p:set>
                                    <p:animEffect transition="in" filter="blinds(horizontal)">
                                      <p:cBhvr>
                                        <p:cTn id="153" dur="500"/>
                                        <p:tgtEl>
                                          <p:spTgt spid="104"/>
                                        </p:tgtEl>
                                      </p:cBhvr>
                                    </p:animEffect>
                                  </p:childTnLst>
                                </p:cTn>
                              </p:par>
                              <p:par>
                                <p:cTn id="154" presetID="3" presetClass="entr" presetSubtype="10" fill="hold" grpId="0" nodeType="withEffect">
                                  <p:stCondLst>
                                    <p:cond delay="0"/>
                                  </p:stCondLst>
                                  <p:childTnLst>
                                    <p:set>
                                      <p:cBhvr>
                                        <p:cTn id="155" dur="1" fill="hold">
                                          <p:stCondLst>
                                            <p:cond delay="0"/>
                                          </p:stCondLst>
                                        </p:cTn>
                                        <p:tgtEl>
                                          <p:spTgt spid="103"/>
                                        </p:tgtEl>
                                        <p:attrNameLst>
                                          <p:attrName>style.visibility</p:attrName>
                                        </p:attrNameLst>
                                      </p:cBhvr>
                                      <p:to>
                                        <p:strVal val="visible"/>
                                      </p:to>
                                    </p:set>
                                    <p:animEffect transition="in" filter="blinds(horizontal)">
                                      <p:cBhvr>
                                        <p:cTn id="156" dur="500"/>
                                        <p:tgtEl>
                                          <p:spTgt spid="103"/>
                                        </p:tgtEl>
                                      </p:cBhvr>
                                    </p:animEffect>
                                  </p:childTnLst>
                                </p:cTn>
                              </p:par>
                              <p:par>
                                <p:cTn id="157" presetID="3" presetClass="entr" presetSubtype="10" fill="hold" grpId="0" nodeType="withEffect">
                                  <p:stCondLst>
                                    <p:cond delay="0"/>
                                  </p:stCondLst>
                                  <p:childTnLst>
                                    <p:set>
                                      <p:cBhvr>
                                        <p:cTn id="158" dur="1" fill="hold">
                                          <p:stCondLst>
                                            <p:cond delay="0"/>
                                          </p:stCondLst>
                                        </p:cTn>
                                        <p:tgtEl>
                                          <p:spTgt spid="69"/>
                                        </p:tgtEl>
                                        <p:attrNameLst>
                                          <p:attrName>style.visibility</p:attrName>
                                        </p:attrNameLst>
                                      </p:cBhvr>
                                      <p:to>
                                        <p:strVal val="visible"/>
                                      </p:to>
                                    </p:set>
                                    <p:animEffect transition="in" filter="blinds(horizontal)">
                                      <p:cBhvr>
                                        <p:cTn id="159" dur="500"/>
                                        <p:tgtEl>
                                          <p:spTgt spid="69"/>
                                        </p:tgtEl>
                                      </p:cBhvr>
                                    </p:animEffect>
                                  </p:childTnLst>
                                </p:cTn>
                              </p:par>
                              <p:par>
                                <p:cTn id="160" presetID="3" presetClass="entr" presetSubtype="10" fill="hold" grpId="0" nodeType="withEffect">
                                  <p:stCondLst>
                                    <p:cond delay="0"/>
                                  </p:stCondLst>
                                  <p:childTnLst>
                                    <p:set>
                                      <p:cBhvr>
                                        <p:cTn id="161" dur="1" fill="hold">
                                          <p:stCondLst>
                                            <p:cond delay="0"/>
                                          </p:stCondLst>
                                        </p:cTn>
                                        <p:tgtEl>
                                          <p:spTgt spid="70"/>
                                        </p:tgtEl>
                                        <p:attrNameLst>
                                          <p:attrName>style.visibility</p:attrName>
                                        </p:attrNameLst>
                                      </p:cBhvr>
                                      <p:to>
                                        <p:strVal val="visible"/>
                                      </p:to>
                                    </p:set>
                                    <p:animEffect transition="in" filter="blinds(horizontal)">
                                      <p:cBhvr>
                                        <p:cTn id="162" dur="500"/>
                                        <p:tgtEl>
                                          <p:spTgt spid="70"/>
                                        </p:tgtEl>
                                      </p:cBhvr>
                                    </p:animEffect>
                                  </p:childTnLst>
                                </p:cTn>
                              </p:par>
                              <p:par>
                                <p:cTn id="163" presetID="3" presetClass="entr" presetSubtype="10" fill="hold" grpId="0" nodeType="withEffect">
                                  <p:stCondLst>
                                    <p:cond delay="0"/>
                                  </p:stCondLst>
                                  <p:childTnLst>
                                    <p:set>
                                      <p:cBhvr>
                                        <p:cTn id="164" dur="1" fill="hold">
                                          <p:stCondLst>
                                            <p:cond delay="0"/>
                                          </p:stCondLst>
                                        </p:cTn>
                                        <p:tgtEl>
                                          <p:spTgt spid="71"/>
                                        </p:tgtEl>
                                        <p:attrNameLst>
                                          <p:attrName>style.visibility</p:attrName>
                                        </p:attrNameLst>
                                      </p:cBhvr>
                                      <p:to>
                                        <p:strVal val="visible"/>
                                      </p:to>
                                    </p:set>
                                    <p:animEffect transition="in" filter="blinds(horizontal)">
                                      <p:cBhvr>
                                        <p:cTn id="165"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9" grpId="0" animBg="1"/>
      <p:bldP spid="11"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0CDCA4-1613-E062-5236-5FFDC310CDDC}"/>
              </a:ext>
            </a:extLst>
          </p:cNvPr>
          <p:cNvPicPr>
            <a:picLocks noChangeAspect="1"/>
          </p:cNvPicPr>
          <p:nvPr/>
        </p:nvPicPr>
        <p:blipFill>
          <a:blip r:embed="rId2"/>
          <a:stretch>
            <a:fillRect/>
          </a:stretch>
        </p:blipFill>
        <p:spPr>
          <a:xfrm>
            <a:off x="1766724" y="2325561"/>
            <a:ext cx="8163252" cy="1444877"/>
          </a:xfrm>
          <a:prstGeom prst="rect">
            <a:avLst/>
          </a:prstGeom>
        </p:spPr>
      </p:pic>
    </p:spTree>
    <p:extLst>
      <p:ext uri="{BB962C8B-B14F-4D97-AF65-F5344CB8AC3E}">
        <p14:creationId xmlns:p14="http://schemas.microsoft.com/office/powerpoint/2010/main" val="28168319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p:cNvSpPr/>
          <p:nvPr/>
        </p:nvSpPr>
        <p:spPr>
          <a:xfrm>
            <a:off x="166914" y="219075"/>
            <a:ext cx="11858171" cy="6362477"/>
          </a:xfrm>
          <a:prstGeom prst="roundRect">
            <a:avLst/>
          </a:prstGeom>
          <a:solidFill>
            <a:srgbClr val="F8FCFD"/>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nvGrpSpPr>
          <p:cNvPr id="38" name="Group 37">
            <a:extLst>
              <a:ext uri="{FF2B5EF4-FFF2-40B4-BE49-F238E27FC236}">
                <a16:creationId xmlns:a16="http://schemas.microsoft.com/office/drawing/2014/main" id="{F3CA9AED-7348-4DDF-A03A-D85F129B25E4}"/>
              </a:ext>
            </a:extLst>
          </p:cNvPr>
          <p:cNvGrpSpPr/>
          <p:nvPr/>
        </p:nvGrpSpPr>
        <p:grpSpPr>
          <a:xfrm>
            <a:off x="733425" y="317560"/>
            <a:ext cx="792937" cy="663516"/>
            <a:chOff x="621568" y="835857"/>
            <a:chExt cx="658601" cy="585137"/>
          </a:xfrm>
        </p:grpSpPr>
        <p:pic>
          <p:nvPicPr>
            <p:cNvPr id="5" name="Picture 4">
              <a:extLst>
                <a:ext uri="{FF2B5EF4-FFF2-40B4-BE49-F238E27FC236}">
                  <a16:creationId xmlns:a16="http://schemas.microsoft.com/office/drawing/2014/main" id="{480ECCB9-4A74-4F89-B171-665679B9ED6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21568" y="835857"/>
              <a:ext cx="532424" cy="532424"/>
            </a:xfrm>
            <a:prstGeom prst="rect">
              <a:avLst/>
            </a:prstGeom>
          </p:spPr>
        </p:pic>
        <p:sp>
          <p:nvSpPr>
            <p:cNvPr id="26" name="TextBox 25"/>
            <p:cNvSpPr txBox="1"/>
            <p:nvPr/>
          </p:nvSpPr>
          <p:spPr>
            <a:xfrm>
              <a:off x="724653" y="836219"/>
              <a:ext cx="555516"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1</a:t>
              </a:r>
            </a:p>
          </p:txBody>
        </p:sp>
      </p:grpSp>
      <p:sp>
        <p:nvSpPr>
          <p:cNvPr id="2" name="TextBox 1"/>
          <p:cNvSpPr txBox="1"/>
          <p:nvPr/>
        </p:nvSpPr>
        <p:spPr>
          <a:xfrm>
            <a:off x="1323190" y="293572"/>
            <a:ext cx="1056967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Thực</a:t>
            </a:r>
            <a:r>
              <a:rPr kumimoji="0" lang="en-US" sz="3200" b="1" i="0" u="none" strike="noStrike" kern="120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rPr>
              <a:t>hiện</a:t>
            </a:r>
            <a:r>
              <a:rPr kumimoji="0" lang="en-US" sz="3200" b="1" i="0" u="none" strike="noStrike" kern="120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rPr>
              <a:t> (Theo </a:t>
            </a:r>
            <a:r>
              <a:rPr kumimoji="0" lang="en-US" sz="3200" b="1" i="0" u="none" strike="noStrike" kern="120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rPr>
              <a:t>mẫu</a:t>
            </a:r>
            <a:r>
              <a:rPr kumimoji="0" lang="en-US" sz="3200" b="1" i="0" u="none" strike="noStrike" kern="120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6A490695-26DD-EC34-47C8-8019DF04E259}"/>
              </a:ext>
            </a:extLst>
          </p:cNvPr>
          <p:cNvPicPr>
            <a:picLocks noChangeAspect="1"/>
          </p:cNvPicPr>
          <p:nvPr/>
        </p:nvPicPr>
        <p:blipFill>
          <a:blip r:embed="rId4"/>
          <a:stretch>
            <a:fillRect/>
          </a:stretch>
        </p:blipFill>
        <p:spPr>
          <a:xfrm>
            <a:off x="2733675" y="913391"/>
            <a:ext cx="6643687" cy="5554084"/>
          </a:xfrm>
          <a:prstGeom prst="rect">
            <a:avLst/>
          </a:prstGeom>
        </p:spPr>
      </p:pic>
      <p:sp>
        <p:nvSpPr>
          <p:cNvPr id="8" name="Rectangle: Rounded Corners 7">
            <a:extLst>
              <a:ext uri="{FF2B5EF4-FFF2-40B4-BE49-F238E27FC236}">
                <a16:creationId xmlns:a16="http://schemas.microsoft.com/office/drawing/2014/main" id="{C9A84CA7-FC61-11E1-B21A-24263F843582}"/>
              </a:ext>
            </a:extLst>
          </p:cNvPr>
          <p:cNvSpPr/>
          <p:nvPr/>
        </p:nvSpPr>
        <p:spPr>
          <a:xfrm>
            <a:off x="4019550" y="4914900"/>
            <a:ext cx="409575" cy="2952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Calibri" panose="020F0502020204030204" pitchFamily="34" charset="0"/>
                <a:cs typeface="Calibri" panose="020F0502020204030204" pitchFamily="34" charset="0"/>
              </a:rPr>
              <a:t>2</a:t>
            </a:r>
          </a:p>
        </p:txBody>
      </p:sp>
      <p:sp>
        <p:nvSpPr>
          <p:cNvPr id="9" name="Rectangle: Rounded Corners 8">
            <a:extLst>
              <a:ext uri="{FF2B5EF4-FFF2-40B4-BE49-F238E27FC236}">
                <a16:creationId xmlns:a16="http://schemas.microsoft.com/office/drawing/2014/main" id="{F7F1928E-0D1B-7E8F-78CC-8374241C3592}"/>
              </a:ext>
            </a:extLst>
          </p:cNvPr>
          <p:cNvSpPr/>
          <p:nvPr/>
        </p:nvSpPr>
        <p:spPr>
          <a:xfrm>
            <a:off x="4619625" y="4924425"/>
            <a:ext cx="409575" cy="2952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Calibri" panose="020F0502020204030204" pitchFamily="34" charset="0"/>
                <a:cs typeface="Calibri" panose="020F0502020204030204" pitchFamily="34" charset="0"/>
              </a:rPr>
              <a:t>9</a:t>
            </a:r>
          </a:p>
        </p:txBody>
      </p:sp>
      <p:sp>
        <p:nvSpPr>
          <p:cNvPr id="10" name="Rectangle: Rounded Corners 9">
            <a:extLst>
              <a:ext uri="{FF2B5EF4-FFF2-40B4-BE49-F238E27FC236}">
                <a16:creationId xmlns:a16="http://schemas.microsoft.com/office/drawing/2014/main" id="{128A04ED-0CC1-A7DE-553E-C09A5980472D}"/>
              </a:ext>
            </a:extLst>
          </p:cNvPr>
          <p:cNvSpPr/>
          <p:nvPr/>
        </p:nvSpPr>
        <p:spPr>
          <a:xfrm>
            <a:off x="5172075" y="4933950"/>
            <a:ext cx="409575" cy="2952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Calibri" panose="020F0502020204030204" pitchFamily="34" charset="0"/>
                <a:cs typeface="Calibri" panose="020F0502020204030204" pitchFamily="34" charset="0"/>
              </a:rPr>
              <a:t>3</a:t>
            </a:r>
          </a:p>
        </p:txBody>
      </p:sp>
      <p:sp>
        <p:nvSpPr>
          <p:cNvPr id="11" name="Rectangle: Rounded Corners 10">
            <a:extLst>
              <a:ext uri="{FF2B5EF4-FFF2-40B4-BE49-F238E27FC236}">
                <a16:creationId xmlns:a16="http://schemas.microsoft.com/office/drawing/2014/main" id="{DDFB7731-DFE8-93CA-17D0-893BE7A79565}"/>
              </a:ext>
            </a:extLst>
          </p:cNvPr>
          <p:cNvSpPr/>
          <p:nvPr/>
        </p:nvSpPr>
        <p:spPr>
          <a:xfrm>
            <a:off x="5800725" y="4914900"/>
            <a:ext cx="409575" cy="2952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Calibri" panose="020F0502020204030204" pitchFamily="34" charset="0"/>
                <a:cs typeface="Calibri" panose="020F0502020204030204" pitchFamily="34" charset="0"/>
              </a:rPr>
              <a:t>1</a:t>
            </a:r>
          </a:p>
        </p:txBody>
      </p:sp>
      <p:sp>
        <p:nvSpPr>
          <p:cNvPr id="12" name="Rectangle: Rounded Corners 11">
            <a:extLst>
              <a:ext uri="{FF2B5EF4-FFF2-40B4-BE49-F238E27FC236}">
                <a16:creationId xmlns:a16="http://schemas.microsoft.com/office/drawing/2014/main" id="{78D38158-29F0-6916-4990-C39AD8972562}"/>
              </a:ext>
            </a:extLst>
          </p:cNvPr>
          <p:cNvSpPr/>
          <p:nvPr/>
        </p:nvSpPr>
        <p:spPr>
          <a:xfrm>
            <a:off x="6429375" y="4905375"/>
            <a:ext cx="409575" cy="2952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Calibri" panose="020F0502020204030204" pitchFamily="34" charset="0"/>
                <a:cs typeface="Calibri" panose="020F0502020204030204" pitchFamily="34" charset="0"/>
              </a:rPr>
              <a:t>9</a:t>
            </a:r>
          </a:p>
        </p:txBody>
      </p:sp>
      <p:sp>
        <p:nvSpPr>
          <p:cNvPr id="15" name="Rectangle: Rounded Corners 14">
            <a:extLst>
              <a:ext uri="{FF2B5EF4-FFF2-40B4-BE49-F238E27FC236}">
                <a16:creationId xmlns:a16="http://schemas.microsoft.com/office/drawing/2014/main" id="{9033CE46-47A9-8DAB-56D6-01BA675B5E57}"/>
              </a:ext>
            </a:extLst>
          </p:cNvPr>
          <p:cNvSpPr/>
          <p:nvPr/>
        </p:nvSpPr>
        <p:spPr>
          <a:xfrm>
            <a:off x="6981825" y="4905375"/>
            <a:ext cx="409575" cy="2952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Calibri" panose="020F0502020204030204" pitchFamily="34" charset="0"/>
                <a:cs typeface="Calibri" panose="020F0502020204030204" pitchFamily="34" charset="0"/>
              </a:rPr>
              <a:t>0</a:t>
            </a:r>
          </a:p>
        </p:txBody>
      </p:sp>
      <p:sp>
        <p:nvSpPr>
          <p:cNvPr id="16" name="Rectangle: Rounded Corners 15">
            <a:extLst>
              <a:ext uri="{FF2B5EF4-FFF2-40B4-BE49-F238E27FC236}">
                <a16:creationId xmlns:a16="http://schemas.microsoft.com/office/drawing/2014/main" id="{0EE118C6-6532-2462-3E85-0B61038960CC}"/>
              </a:ext>
            </a:extLst>
          </p:cNvPr>
          <p:cNvSpPr/>
          <p:nvPr/>
        </p:nvSpPr>
        <p:spPr>
          <a:xfrm>
            <a:off x="7581900" y="4933950"/>
            <a:ext cx="409575" cy="2952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Calibri" panose="020F0502020204030204" pitchFamily="34" charset="0"/>
                <a:cs typeface="Calibri" panose="020F0502020204030204" pitchFamily="34" charset="0"/>
              </a:rPr>
              <a:t>1</a:t>
            </a:r>
          </a:p>
        </p:txBody>
      </p:sp>
      <p:sp>
        <p:nvSpPr>
          <p:cNvPr id="17" name="Rectangle: Rounded Corners 16">
            <a:extLst>
              <a:ext uri="{FF2B5EF4-FFF2-40B4-BE49-F238E27FC236}">
                <a16:creationId xmlns:a16="http://schemas.microsoft.com/office/drawing/2014/main" id="{A3DD8865-B4E5-F26B-EF4B-6ACF8CC52EEF}"/>
              </a:ext>
            </a:extLst>
          </p:cNvPr>
          <p:cNvSpPr/>
          <p:nvPr/>
        </p:nvSpPr>
        <p:spPr>
          <a:xfrm>
            <a:off x="8210550" y="4924425"/>
            <a:ext cx="409575" cy="2952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Calibri" panose="020F0502020204030204" pitchFamily="34" charset="0"/>
                <a:cs typeface="Calibri" panose="020F0502020204030204" pitchFamily="34" charset="0"/>
              </a:rPr>
              <a:t>8</a:t>
            </a:r>
          </a:p>
        </p:txBody>
      </p:sp>
      <p:sp>
        <p:nvSpPr>
          <p:cNvPr id="18" name="Rectangle: Rounded Corners 17">
            <a:extLst>
              <a:ext uri="{FF2B5EF4-FFF2-40B4-BE49-F238E27FC236}">
                <a16:creationId xmlns:a16="http://schemas.microsoft.com/office/drawing/2014/main" id="{181382D1-6DF8-949B-E08B-BE8D036462EF}"/>
              </a:ext>
            </a:extLst>
          </p:cNvPr>
          <p:cNvSpPr/>
          <p:nvPr/>
        </p:nvSpPr>
        <p:spPr>
          <a:xfrm>
            <a:off x="8763000" y="4924425"/>
            <a:ext cx="409575" cy="2952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Calibri" panose="020F0502020204030204" pitchFamily="34" charset="0"/>
                <a:cs typeface="Calibri" panose="020F0502020204030204" pitchFamily="34" charset="0"/>
              </a:rPr>
              <a:t>0</a:t>
            </a:r>
          </a:p>
        </p:txBody>
      </p:sp>
      <p:sp>
        <p:nvSpPr>
          <p:cNvPr id="19" name="Rectangle: Rounded Corners 18">
            <a:extLst>
              <a:ext uri="{FF2B5EF4-FFF2-40B4-BE49-F238E27FC236}">
                <a16:creationId xmlns:a16="http://schemas.microsoft.com/office/drawing/2014/main" id="{EB0E3ADF-2F65-D50C-3D4E-742928BBD91C}"/>
              </a:ext>
            </a:extLst>
          </p:cNvPr>
          <p:cNvSpPr/>
          <p:nvPr/>
        </p:nvSpPr>
        <p:spPr>
          <a:xfrm>
            <a:off x="3990975" y="5324475"/>
            <a:ext cx="409575" cy="2952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Calibri" panose="020F0502020204030204" pitchFamily="34" charset="0"/>
                <a:cs typeface="Calibri" panose="020F0502020204030204" pitchFamily="34" charset="0"/>
              </a:rPr>
              <a:t>3</a:t>
            </a:r>
          </a:p>
        </p:txBody>
      </p:sp>
      <p:sp>
        <p:nvSpPr>
          <p:cNvPr id="21" name="Rectangle: Rounded Corners 20">
            <a:extLst>
              <a:ext uri="{FF2B5EF4-FFF2-40B4-BE49-F238E27FC236}">
                <a16:creationId xmlns:a16="http://schemas.microsoft.com/office/drawing/2014/main" id="{3392D36E-24E8-1973-BDC2-0A203E906F7F}"/>
              </a:ext>
            </a:extLst>
          </p:cNvPr>
          <p:cNvSpPr/>
          <p:nvPr/>
        </p:nvSpPr>
        <p:spPr>
          <a:xfrm>
            <a:off x="4591050" y="5334000"/>
            <a:ext cx="409575" cy="2952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Calibri" panose="020F0502020204030204" pitchFamily="34" charset="0"/>
                <a:cs typeface="Calibri" panose="020F0502020204030204" pitchFamily="34" charset="0"/>
              </a:rPr>
              <a:t>0</a:t>
            </a:r>
          </a:p>
        </p:txBody>
      </p:sp>
      <p:sp>
        <p:nvSpPr>
          <p:cNvPr id="22" name="Rectangle: Rounded Corners 21">
            <a:extLst>
              <a:ext uri="{FF2B5EF4-FFF2-40B4-BE49-F238E27FC236}">
                <a16:creationId xmlns:a16="http://schemas.microsoft.com/office/drawing/2014/main" id="{84776C67-2904-AE4B-CE0F-0077C35C4092}"/>
              </a:ext>
            </a:extLst>
          </p:cNvPr>
          <p:cNvSpPr/>
          <p:nvPr/>
        </p:nvSpPr>
        <p:spPr>
          <a:xfrm>
            <a:off x="5181600" y="5324475"/>
            <a:ext cx="409575" cy="2952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Calibri" panose="020F0502020204030204" pitchFamily="34" charset="0"/>
                <a:cs typeface="Calibri" panose="020F0502020204030204" pitchFamily="34" charset="0"/>
              </a:rPr>
              <a:t>3</a:t>
            </a:r>
          </a:p>
        </p:txBody>
      </p:sp>
      <p:sp>
        <p:nvSpPr>
          <p:cNvPr id="23" name="Rectangle: Rounded Corners 22">
            <a:extLst>
              <a:ext uri="{FF2B5EF4-FFF2-40B4-BE49-F238E27FC236}">
                <a16:creationId xmlns:a16="http://schemas.microsoft.com/office/drawing/2014/main" id="{5500E16C-6B56-814D-7EC2-878D3A5937A2}"/>
              </a:ext>
            </a:extLst>
          </p:cNvPr>
          <p:cNvSpPr/>
          <p:nvPr/>
        </p:nvSpPr>
        <p:spPr>
          <a:xfrm>
            <a:off x="5772150" y="5324475"/>
            <a:ext cx="409575" cy="2952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Calibri" panose="020F0502020204030204" pitchFamily="34" charset="0"/>
                <a:cs typeface="Calibri" panose="020F0502020204030204" pitchFamily="34" charset="0"/>
              </a:rPr>
              <a:t>0</a:t>
            </a:r>
          </a:p>
        </p:txBody>
      </p:sp>
      <p:sp>
        <p:nvSpPr>
          <p:cNvPr id="24" name="Rectangle: Rounded Corners 23">
            <a:extLst>
              <a:ext uri="{FF2B5EF4-FFF2-40B4-BE49-F238E27FC236}">
                <a16:creationId xmlns:a16="http://schemas.microsoft.com/office/drawing/2014/main" id="{33B9785F-F187-FE00-8598-D363C8599304}"/>
              </a:ext>
            </a:extLst>
          </p:cNvPr>
          <p:cNvSpPr/>
          <p:nvPr/>
        </p:nvSpPr>
        <p:spPr>
          <a:xfrm>
            <a:off x="6400800" y="5314950"/>
            <a:ext cx="409575" cy="2952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Calibri" panose="020F0502020204030204" pitchFamily="34" charset="0"/>
                <a:cs typeface="Calibri" panose="020F0502020204030204" pitchFamily="34" charset="0"/>
              </a:rPr>
              <a:t>0</a:t>
            </a:r>
          </a:p>
        </p:txBody>
      </p:sp>
      <p:sp>
        <p:nvSpPr>
          <p:cNvPr id="25" name="Rectangle: Rounded Corners 24">
            <a:extLst>
              <a:ext uri="{FF2B5EF4-FFF2-40B4-BE49-F238E27FC236}">
                <a16:creationId xmlns:a16="http://schemas.microsoft.com/office/drawing/2014/main" id="{E38AD1C2-C43F-450B-A9B9-35757170A1D7}"/>
              </a:ext>
            </a:extLst>
          </p:cNvPr>
          <p:cNvSpPr/>
          <p:nvPr/>
        </p:nvSpPr>
        <p:spPr>
          <a:xfrm>
            <a:off x="6953250" y="5314950"/>
            <a:ext cx="409575" cy="2952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Calibri" panose="020F0502020204030204" pitchFamily="34" charset="0"/>
                <a:cs typeface="Calibri" panose="020F0502020204030204" pitchFamily="34" charset="0"/>
              </a:rPr>
              <a:t>0</a:t>
            </a:r>
          </a:p>
        </p:txBody>
      </p:sp>
      <p:sp>
        <p:nvSpPr>
          <p:cNvPr id="27" name="Rectangle: Rounded Corners 26">
            <a:extLst>
              <a:ext uri="{FF2B5EF4-FFF2-40B4-BE49-F238E27FC236}">
                <a16:creationId xmlns:a16="http://schemas.microsoft.com/office/drawing/2014/main" id="{5EE9E922-80AB-822F-BE2D-120FCBDC0EBF}"/>
              </a:ext>
            </a:extLst>
          </p:cNvPr>
          <p:cNvSpPr/>
          <p:nvPr/>
        </p:nvSpPr>
        <p:spPr>
          <a:xfrm>
            <a:off x="7591425" y="5314950"/>
            <a:ext cx="409575" cy="2952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Calibri" panose="020F0502020204030204" pitchFamily="34" charset="0"/>
                <a:cs typeface="Calibri" panose="020F0502020204030204" pitchFamily="34" charset="0"/>
              </a:rPr>
              <a:t>0</a:t>
            </a:r>
          </a:p>
        </p:txBody>
      </p:sp>
      <p:sp>
        <p:nvSpPr>
          <p:cNvPr id="28" name="Rectangle: Rounded Corners 27">
            <a:extLst>
              <a:ext uri="{FF2B5EF4-FFF2-40B4-BE49-F238E27FC236}">
                <a16:creationId xmlns:a16="http://schemas.microsoft.com/office/drawing/2014/main" id="{B827F084-80EE-F3E0-C5E0-C21379315AA5}"/>
              </a:ext>
            </a:extLst>
          </p:cNvPr>
          <p:cNvSpPr/>
          <p:nvPr/>
        </p:nvSpPr>
        <p:spPr>
          <a:xfrm>
            <a:off x="8181975" y="5314950"/>
            <a:ext cx="409575" cy="2952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Calibri" panose="020F0502020204030204" pitchFamily="34" charset="0"/>
                <a:cs typeface="Calibri" panose="020F0502020204030204" pitchFamily="34" charset="0"/>
              </a:rPr>
              <a:t>0</a:t>
            </a:r>
          </a:p>
        </p:txBody>
      </p:sp>
      <p:sp>
        <p:nvSpPr>
          <p:cNvPr id="29" name="Rectangle: Rounded Corners 28">
            <a:extLst>
              <a:ext uri="{FF2B5EF4-FFF2-40B4-BE49-F238E27FC236}">
                <a16:creationId xmlns:a16="http://schemas.microsoft.com/office/drawing/2014/main" id="{3C700C04-05E4-D99D-033A-1E6CEBA9493A}"/>
              </a:ext>
            </a:extLst>
          </p:cNvPr>
          <p:cNvSpPr/>
          <p:nvPr/>
        </p:nvSpPr>
        <p:spPr>
          <a:xfrm>
            <a:off x="8763000" y="5324475"/>
            <a:ext cx="409575" cy="2952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Calibri" panose="020F0502020204030204" pitchFamily="34" charset="0"/>
                <a:cs typeface="Calibri" panose="020F0502020204030204" pitchFamily="34" charset="0"/>
              </a:rPr>
              <a:t>0</a:t>
            </a:r>
          </a:p>
        </p:txBody>
      </p:sp>
      <p:sp>
        <p:nvSpPr>
          <p:cNvPr id="30" name="Rectangle: Rounded Corners 29">
            <a:extLst>
              <a:ext uri="{FF2B5EF4-FFF2-40B4-BE49-F238E27FC236}">
                <a16:creationId xmlns:a16="http://schemas.microsoft.com/office/drawing/2014/main" id="{D750ED02-89F0-4129-CBEA-32E9C1DD90B0}"/>
              </a:ext>
            </a:extLst>
          </p:cNvPr>
          <p:cNvSpPr/>
          <p:nvPr/>
        </p:nvSpPr>
        <p:spPr>
          <a:xfrm>
            <a:off x="4010025" y="5705475"/>
            <a:ext cx="409575" cy="2952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Calibri" panose="020F0502020204030204" pitchFamily="34" charset="0"/>
                <a:cs typeface="Calibri" panose="020F0502020204030204" pitchFamily="34" charset="0"/>
              </a:rPr>
              <a:t>7</a:t>
            </a:r>
          </a:p>
        </p:txBody>
      </p:sp>
      <p:sp>
        <p:nvSpPr>
          <p:cNvPr id="31" name="Rectangle: Rounded Corners 30">
            <a:extLst>
              <a:ext uri="{FF2B5EF4-FFF2-40B4-BE49-F238E27FC236}">
                <a16:creationId xmlns:a16="http://schemas.microsoft.com/office/drawing/2014/main" id="{CAA0E320-2ABD-3752-8707-2810F326D53C}"/>
              </a:ext>
            </a:extLst>
          </p:cNvPr>
          <p:cNvSpPr/>
          <p:nvPr/>
        </p:nvSpPr>
        <p:spPr>
          <a:xfrm>
            <a:off x="4610100" y="5715000"/>
            <a:ext cx="409575" cy="2952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Calibri" panose="020F0502020204030204" pitchFamily="34" charset="0"/>
                <a:cs typeface="Calibri" panose="020F0502020204030204" pitchFamily="34" charset="0"/>
              </a:rPr>
              <a:t>6</a:t>
            </a:r>
          </a:p>
        </p:txBody>
      </p:sp>
      <p:sp>
        <p:nvSpPr>
          <p:cNvPr id="32" name="Rectangle: Rounded Corners 31">
            <a:extLst>
              <a:ext uri="{FF2B5EF4-FFF2-40B4-BE49-F238E27FC236}">
                <a16:creationId xmlns:a16="http://schemas.microsoft.com/office/drawing/2014/main" id="{0D0BE23F-91CF-7DA9-03E8-6FF1D22025D9}"/>
              </a:ext>
            </a:extLst>
          </p:cNvPr>
          <p:cNvSpPr/>
          <p:nvPr/>
        </p:nvSpPr>
        <p:spPr>
          <a:xfrm>
            <a:off x="5200650" y="5705475"/>
            <a:ext cx="409575" cy="2952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Calibri" panose="020F0502020204030204" pitchFamily="34" charset="0"/>
                <a:cs typeface="Calibri" panose="020F0502020204030204" pitchFamily="34" charset="0"/>
              </a:rPr>
              <a:t>5</a:t>
            </a:r>
          </a:p>
        </p:txBody>
      </p:sp>
      <p:sp>
        <p:nvSpPr>
          <p:cNvPr id="33" name="Rectangle: Rounded Corners 32">
            <a:extLst>
              <a:ext uri="{FF2B5EF4-FFF2-40B4-BE49-F238E27FC236}">
                <a16:creationId xmlns:a16="http://schemas.microsoft.com/office/drawing/2014/main" id="{ECAB7EB3-6EB8-B673-BA13-C808B46699A4}"/>
              </a:ext>
            </a:extLst>
          </p:cNvPr>
          <p:cNvSpPr/>
          <p:nvPr/>
        </p:nvSpPr>
        <p:spPr>
          <a:xfrm>
            <a:off x="5791200" y="5705475"/>
            <a:ext cx="409575" cy="2952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Calibri" panose="020F0502020204030204" pitchFamily="34" charset="0"/>
                <a:cs typeface="Calibri" panose="020F0502020204030204" pitchFamily="34" charset="0"/>
              </a:rPr>
              <a:t>1</a:t>
            </a:r>
          </a:p>
        </p:txBody>
      </p:sp>
      <p:sp>
        <p:nvSpPr>
          <p:cNvPr id="34" name="Rectangle: Rounded Corners 33">
            <a:extLst>
              <a:ext uri="{FF2B5EF4-FFF2-40B4-BE49-F238E27FC236}">
                <a16:creationId xmlns:a16="http://schemas.microsoft.com/office/drawing/2014/main" id="{128C42F8-7477-8248-2E21-E7A673056CAE}"/>
              </a:ext>
            </a:extLst>
          </p:cNvPr>
          <p:cNvSpPr/>
          <p:nvPr/>
        </p:nvSpPr>
        <p:spPr>
          <a:xfrm>
            <a:off x="6419850" y="5695950"/>
            <a:ext cx="409575" cy="2952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Calibri" panose="020F0502020204030204" pitchFamily="34" charset="0"/>
                <a:cs typeface="Calibri" panose="020F0502020204030204" pitchFamily="34" charset="0"/>
              </a:rPr>
              <a:t>7</a:t>
            </a:r>
          </a:p>
        </p:txBody>
      </p:sp>
      <p:sp>
        <p:nvSpPr>
          <p:cNvPr id="35" name="Rectangle: Rounded Corners 34">
            <a:extLst>
              <a:ext uri="{FF2B5EF4-FFF2-40B4-BE49-F238E27FC236}">
                <a16:creationId xmlns:a16="http://schemas.microsoft.com/office/drawing/2014/main" id="{E1C30E78-8979-0A90-AE4D-106AA6893E69}"/>
              </a:ext>
            </a:extLst>
          </p:cNvPr>
          <p:cNvSpPr/>
          <p:nvPr/>
        </p:nvSpPr>
        <p:spPr>
          <a:xfrm>
            <a:off x="6972300" y="5695950"/>
            <a:ext cx="409575" cy="2952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Calibri" panose="020F0502020204030204" pitchFamily="34" charset="0"/>
                <a:cs typeface="Calibri" panose="020F0502020204030204" pitchFamily="34" charset="0"/>
              </a:rPr>
              <a:t>4</a:t>
            </a:r>
          </a:p>
        </p:txBody>
      </p:sp>
      <p:sp>
        <p:nvSpPr>
          <p:cNvPr id="36" name="Rectangle: Rounded Corners 35">
            <a:extLst>
              <a:ext uri="{FF2B5EF4-FFF2-40B4-BE49-F238E27FC236}">
                <a16:creationId xmlns:a16="http://schemas.microsoft.com/office/drawing/2014/main" id="{D9B77D62-4310-647F-E6F3-3C68FB4D9ED3}"/>
              </a:ext>
            </a:extLst>
          </p:cNvPr>
          <p:cNvSpPr/>
          <p:nvPr/>
        </p:nvSpPr>
        <p:spPr>
          <a:xfrm>
            <a:off x="7610475" y="5695950"/>
            <a:ext cx="409575" cy="2952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Calibri" panose="020F0502020204030204" pitchFamily="34" charset="0"/>
                <a:cs typeface="Calibri" panose="020F0502020204030204" pitchFamily="34" charset="0"/>
              </a:rPr>
              <a:t>5</a:t>
            </a:r>
          </a:p>
        </p:txBody>
      </p:sp>
      <p:sp>
        <p:nvSpPr>
          <p:cNvPr id="37" name="Rectangle: Rounded Corners 36">
            <a:extLst>
              <a:ext uri="{FF2B5EF4-FFF2-40B4-BE49-F238E27FC236}">
                <a16:creationId xmlns:a16="http://schemas.microsoft.com/office/drawing/2014/main" id="{4B0D2B0A-3E84-A246-7CBC-0B87FBD5D1F3}"/>
              </a:ext>
            </a:extLst>
          </p:cNvPr>
          <p:cNvSpPr/>
          <p:nvPr/>
        </p:nvSpPr>
        <p:spPr>
          <a:xfrm>
            <a:off x="8181975" y="5715000"/>
            <a:ext cx="409575" cy="2952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Calibri" panose="020F0502020204030204" pitchFamily="34" charset="0"/>
                <a:cs typeface="Calibri" panose="020F0502020204030204" pitchFamily="34" charset="0"/>
              </a:rPr>
              <a:t>2</a:t>
            </a:r>
          </a:p>
        </p:txBody>
      </p:sp>
      <p:sp>
        <p:nvSpPr>
          <p:cNvPr id="39" name="Rectangle: Rounded Corners 38">
            <a:extLst>
              <a:ext uri="{FF2B5EF4-FFF2-40B4-BE49-F238E27FC236}">
                <a16:creationId xmlns:a16="http://schemas.microsoft.com/office/drawing/2014/main" id="{E4D0B6A5-31D2-B271-251C-D8514204DD25}"/>
              </a:ext>
            </a:extLst>
          </p:cNvPr>
          <p:cNvSpPr/>
          <p:nvPr/>
        </p:nvSpPr>
        <p:spPr>
          <a:xfrm>
            <a:off x="8753475" y="5715000"/>
            <a:ext cx="409575" cy="2952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Calibri" panose="020F0502020204030204" pitchFamily="34" charset="0"/>
                <a:cs typeface="Calibri" panose="020F0502020204030204" pitchFamily="34" charset="0"/>
              </a:rPr>
              <a:t>4</a:t>
            </a:r>
          </a:p>
        </p:txBody>
      </p:sp>
      <p:sp>
        <p:nvSpPr>
          <p:cNvPr id="40" name="Rectangle: Rounded Corners 39">
            <a:extLst>
              <a:ext uri="{FF2B5EF4-FFF2-40B4-BE49-F238E27FC236}">
                <a16:creationId xmlns:a16="http://schemas.microsoft.com/office/drawing/2014/main" id="{6FD9EB79-987F-1B7C-91EA-307B945C1A06}"/>
              </a:ext>
            </a:extLst>
          </p:cNvPr>
          <p:cNvSpPr/>
          <p:nvPr/>
        </p:nvSpPr>
        <p:spPr>
          <a:xfrm>
            <a:off x="4000500" y="6115050"/>
            <a:ext cx="409575" cy="2952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Calibri" panose="020F0502020204030204" pitchFamily="34" charset="0"/>
                <a:cs typeface="Calibri" panose="020F0502020204030204" pitchFamily="34" charset="0"/>
              </a:rPr>
              <a:t>5</a:t>
            </a:r>
          </a:p>
        </p:txBody>
      </p:sp>
      <p:sp>
        <p:nvSpPr>
          <p:cNvPr id="41" name="Rectangle: Rounded Corners 40">
            <a:extLst>
              <a:ext uri="{FF2B5EF4-FFF2-40B4-BE49-F238E27FC236}">
                <a16:creationId xmlns:a16="http://schemas.microsoft.com/office/drawing/2014/main" id="{FD9E21D2-9FE3-0590-9498-BF971615FAFB}"/>
              </a:ext>
            </a:extLst>
          </p:cNvPr>
          <p:cNvSpPr/>
          <p:nvPr/>
        </p:nvSpPr>
        <p:spPr>
          <a:xfrm>
            <a:off x="4600575" y="6124575"/>
            <a:ext cx="409575" cy="2952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Calibri" panose="020F0502020204030204" pitchFamily="34" charset="0"/>
                <a:cs typeface="Calibri" panose="020F0502020204030204" pitchFamily="34" charset="0"/>
              </a:rPr>
              <a:t>9</a:t>
            </a:r>
          </a:p>
        </p:txBody>
      </p:sp>
      <p:sp>
        <p:nvSpPr>
          <p:cNvPr id="42" name="Rectangle: Rounded Corners 41">
            <a:extLst>
              <a:ext uri="{FF2B5EF4-FFF2-40B4-BE49-F238E27FC236}">
                <a16:creationId xmlns:a16="http://schemas.microsoft.com/office/drawing/2014/main" id="{DA87FDE7-AB3E-479C-1F7A-46D305BDD5E2}"/>
              </a:ext>
            </a:extLst>
          </p:cNvPr>
          <p:cNvSpPr/>
          <p:nvPr/>
        </p:nvSpPr>
        <p:spPr>
          <a:xfrm>
            <a:off x="5191125" y="6115050"/>
            <a:ext cx="409575" cy="2952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Calibri" panose="020F0502020204030204" pitchFamily="34" charset="0"/>
                <a:cs typeface="Calibri" panose="020F0502020204030204" pitchFamily="34" charset="0"/>
              </a:rPr>
              <a:t>1</a:t>
            </a:r>
          </a:p>
        </p:txBody>
      </p:sp>
      <p:sp>
        <p:nvSpPr>
          <p:cNvPr id="43" name="Rectangle: Rounded Corners 42">
            <a:extLst>
              <a:ext uri="{FF2B5EF4-FFF2-40B4-BE49-F238E27FC236}">
                <a16:creationId xmlns:a16="http://schemas.microsoft.com/office/drawing/2014/main" id="{8DFE3952-62FA-4E9C-FD6E-BC935F96C0AB}"/>
              </a:ext>
            </a:extLst>
          </p:cNvPr>
          <p:cNvSpPr/>
          <p:nvPr/>
        </p:nvSpPr>
        <p:spPr>
          <a:xfrm>
            <a:off x="5781675" y="6115050"/>
            <a:ext cx="409575" cy="2952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Calibri" panose="020F0502020204030204" pitchFamily="34" charset="0"/>
                <a:cs typeface="Calibri" panose="020F0502020204030204" pitchFamily="34" charset="0"/>
              </a:rPr>
              <a:t>2</a:t>
            </a:r>
          </a:p>
        </p:txBody>
      </p:sp>
      <p:sp>
        <p:nvSpPr>
          <p:cNvPr id="44" name="Rectangle: Rounded Corners 43">
            <a:extLst>
              <a:ext uri="{FF2B5EF4-FFF2-40B4-BE49-F238E27FC236}">
                <a16:creationId xmlns:a16="http://schemas.microsoft.com/office/drawing/2014/main" id="{0205F7C9-60B6-8115-384D-0795622BDBCB}"/>
              </a:ext>
            </a:extLst>
          </p:cNvPr>
          <p:cNvSpPr/>
          <p:nvPr/>
        </p:nvSpPr>
        <p:spPr>
          <a:xfrm>
            <a:off x="6410325" y="6105525"/>
            <a:ext cx="409575" cy="2952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Calibri" panose="020F0502020204030204" pitchFamily="34" charset="0"/>
                <a:cs typeface="Calibri" panose="020F0502020204030204" pitchFamily="34" charset="0"/>
              </a:rPr>
              <a:t>1</a:t>
            </a:r>
          </a:p>
        </p:txBody>
      </p:sp>
      <p:sp>
        <p:nvSpPr>
          <p:cNvPr id="45" name="Rectangle: Rounded Corners 44">
            <a:extLst>
              <a:ext uri="{FF2B5EF4-FFF2-40B4-BE49-F238E27FC236}">
                <a16:creationId xmlns:a16="http://schemas.microsoft.com/office/drawing/2014/main" id="{3DECF9FC-CE83-98C1-4900-E8BED3A741CD}"/>
              </a:ext>
            </a:extLst>
          </p:cNvPr>
          <p:cNvSpPr/>
          <p:nvPr/>
        </p:nvSpPr>
        <p:spPr>
          <a:xfrm>
            <a:off x="6962775" y="6105525"/>
            <a:ext cx="409575" cy="2952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Calibri" panose="020F0502020204030204" pitchFamily="34" charset="0"/>
                <a:cs typeface="Calibri" panose="020F0502020204030204" pitchFamily="34" charset="0"/>
              </a:rPr>
              <a:t>0</a:t>
            </a:r>
          </a:p>
        </p:txBody>
      </p:sp>
      <p:sp>
        <p:nvSpPr>
          <p:cNvPr id="46" name="Rectangle: Rounded Corners 45">
            <a:extLst>
              <a:ext uri="{FF2B5EF4-FFF2-40B4-BE49-F238E27FC236}">
                <a16:creationId xmlns:a16="http://schemas.microsoft.com/office/drawing/2014/main" id="{C95B5A1F-1B5E-DA63-5923-4EE97B731A29}"/>
              </a:ext>
            </a:extLst>
          </p:cNvPr>
          <p:cNvSpPr/>
          <p:nvPr/>
        </p:nvSpPr>
        <p:spPr>
          <a:xfrm>
            <a:off x="7600950" y="6105525"/>
            <a:ext cx="409575" cy="2952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Calibri" panose="020F0502020204030204" pitchFamily="34" charset="0"/>
                <a:cs typeface="Calibri" panose="020F0502020204030204" pitchFamily="34" charset="0"/>
              </a:rPr>
              <a:t>0</a:t>
            </a:r>
          </a:p>
        </p:txBody>
      </p:sp>
      <p:sp>
        <p:nvSpPr>
          <p:cNvPr id="47" name="Rectangle: Rounded Corners 46">
            <a:extLst>
              <a:ext uri="{FF2B5EF4-FFF2-40B4-BE49-F238E27FC236}">
                <a16:creationId xmlns:a16="http://schemas.microsoft.com/office/drawing/2014/main" id="{CAB055BA-39DF-A980-7ADB-0C8B1F8F4490}"/>
              </a:ext>
            </a:extLst>
          </p:cNvPr>
          <p:cNvSpPr/>
          <p:nvPr/>
        </p:nvSpPr>
        <p:spPr>
          <a:xfrm>
            <a:off x="8172450" y="6124575"/>
            <a:ext cx="409575" cy="2952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Calibri" panose="020F0502020204030204" pitchFamily="34" charset="0"/>
                <a:cs typeface="Calibri" panose="020F0502020204030204" pitchFamily="34" charset="0"/>
              </a:rPr>
              <a:t>0</a:t>
            </a:r>
          </a:p>
        </p:txBody>
      </p:sp>
      <p:sp>
        <p:nvSpPr>
          <p:cNvPr id="48" name="Rectangle: Rounded Corners 47">
            <a:extLst>
              <a:ext uri="{FF2B5EF4-FFF2-40B4-BE49-F238E27FC236}">
                <a16:creationId xmlns:a16="http://schemas.microsoft.com/office/drawing/2014/main" id="{265A7CDA-AFBF-9357-F939-FE24D1ED3673}"/>
              </a:ext>
            </a:extLst>
          </p:cNvPr>
          <p:cNvSpPr/>
          <p:nvPr/>
        </p:nvSpPr>
        <p:spPr>
          <a:xfrm>
            <a:off x="8743950" y="6124575"/>
            <a:ext cx="409575" cy="2952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Calibri" panose="020F0502020204030204" pitchFamily="34" charset="0"/>
                <a:cs typeface="Calibri" panose="020F0502020204030204" pitchFamily="34" charset="0"/>
              </a:rPr>
              <a:t>0</a:t>
            </a:r>
          </a:p>
        </p:txBody>
      </p:sp>
      <p:pic>
        <p:nvPicPr>
          <p:cNvPr id="50" name="Picture 49">
            <a:extLst>
              <a:ext uri="{FF2B5EF4-FFF2-40B4-BE49-F238E27FC236}">
                <a16:creationId xmlns:a16="http://schemas.microsoft.com/office/drawing/2014/main" id="{D5ED39F6-C045-D2D1-5BA8-03DEBDD3E9C5}"/>
              </a:ext>
            </a:extLst>
          </p:cNvPr>
          <p:cNvPicPr>
            <a:picLocks noChangeAspect="1"/>
          </p:cNvPicPr>
          <p:nvPr/>
        </p:nvPicPr>
        <p:blipFill>
          <a:blip r:embed="rId5"/>
          <a:stretch>
            <a:fillRect/>
          </a:stretch>
        </p:blipFill>
        <p:spPr>
          <a:xfrm>
            <a:off x="9215437" y="971550"/>
            <a:ext cx="1285875" cy="5495925"/>
          </a:xfrm>
          <a:prstGeom prst="rect">
            <a:avLst/>
          </a:prstGeom>
        </p:spPr>
      </p:pic>
      <p:sp>
        <p:nvSpPr>
          <p:cNvPr id="51" name="Rectangle: Rounded Corners 50">
            <a:extLst>
              <a:ext uri="{FF2B5EF4-FFF2-40B4-BE49-F238E27FC236}">
                <a16:creationId xmlns:a16="http://schemas.microsoft.com/office/drawing/2014/main" id="{13824EBE-F682-3E5A-6C8D-04D79D1BAB4E}"/>
              </a:ext>
            </a:extLst>
          </p:cNvPr>
          <p:cNvSpPr/>
          <p:nvPr/>
        </p:nvSpPr>
        <p:spPr>
          <a:xfrm>
            <a:off x="9277350" y="4943475"/>
            <a:ext cx="2600325" cy="24765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1200" dirty="0">
                <a:solidFill>
                  <a:srgbClr val="FF0000"/>
                </a:solidFill>
                <a:latin typeface="Calibri" panose="020F0502020204030204" pitchFamily="34" charset="0"/>
                <a:cs typeface="Calibri" panose="020F0502020204030204" pitchFamily="34" charset="0"/>
              </a:rPr>
              <a:t>Hai trăm chín mươi ba triệu một trăm chín mươi nghìn một trăm tám mươi</a:t>
            </a:r>
            <a:endParaRPr lang="en-US" sz="1200" dirty="0">
              <a:solidFill>
                <a:srgbClr val="FF0000"/>
              </a:solidFill>
              <a:latin typeface="Calibri" panose="020F0502020204030204" pitchFamily="34" charset="0"/>
              <a:cs typeface="Calibri" panose="020F0502020204030204" pitchFamily="34" charset="0"/>
            </a:endParaRPr>
          </a:p>
        </p:txBody>
      </p:sp>
      <p:sp>
        <p:nvSpPr>
          <p:cNvPr id="53" name="Rectangle: Rounded Corners 52">
            <a:extLst>
              <a:ext uri="{FF2B5EF4-FFF2-40B4-BE49-F238E27FC236}">
                <a16:creationId xmlns:a16="http://schemas.microsoft.com/office/drawing/2014/main" id="{9B5906A1-EE91-C01F-64FF-47302AB790FD}"/>
              </a:ext>
            </a:extLst>
          </p:cNvPr>
          <p:cNvSpPr/>
          <p:nvPr/>
        </p:nvSpPr>
        <p:spPr>
          <a:xfrm>
            <a:off x="9286876" y="5362575"/>
            <a:ext cx="1381124" cy="2667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1200" dirty="0">
                <a:solidFill>
                  <a:srgbClr val="FF0000"/>
                </a:solidFill>
                <a:latin typeface="Calibri" panose="020F0502020204030204" pitchFamily="34" charset="0"/>
                <a:cs typeface="Calibri" panose="020F0502020204030204" pitchFamily="34" charset="0"/>
              </a:rPr>
              <a:t>Ba trăm linh ba triệu</a:t>
            </a:r>
            <a:endParaRPr lang="en-US" sz="1200" dirty="0">
              <a:solidFill>
                <a:srgbClr val="FF0000"/>
              </a:solidFill>
              <a:latin typeface="Calibri" panose="020F0502020204030204" pitchFamily="34" charset="0"/>
              <a:cs typeface="Calibri" panose="020F0502020204030204" pitchFamily="34" charset="0"/>
            </a:endParaRPr>
          </a:p>
        </p:txBody>
      </p:sp>
      <p:sp>
        <p:nvSpPr>
          <p:cNvPr id="54" name="Rectangle: Rounded Corners 53">
            <a:extLst>
              <a:ext uri="{FF2B5EF4-FFF2-40B4-BE49-F238E27FC236}">
                <a16:creationId xmlns:a16="http://schemas.microsoft.com/office/drawing/2014/main" id="{8771C1F6-C833-63DA-0570-F5262BABDAE1}"/>
              </a:ext>
            </a:extLst>
          </p:cNvPr>
          <p:cNvSpPr/>
          <p:nvPr/>
        </p:nvSpPr>
        <p:spPr>
          <a:xfrm>
            <a:off x="9201150" y="5743575"/>
            <a:ext cx="2847975" cy="2667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1200" dirty="0">
                <a:solidFill>
                  <a:srgbClr val="FF0000"/>
                </a:solidFill>
                <a:latin typeface="Calibri" panose="020F0502020204030204" pitchFamily="34" charset="0"/>
                <a:cs typeface="Calibri" panose="020F0502020204030204" pitchFamily="34" charset="0"/>
              </a:rPr>
              <a:t>Bảy trăm sáu mươi lăm triệu một trăm bảy mươi tư nghìn năm trăm hai mươi tư</a:t>
            </a:r>
            <a:endParaRPr lang="en-US" sz="1200" dirty="0">
              <a:solidFill>
                <a:srgbClr val="FF0000"/>
              </a:solidFill>
              <a:latin typeface="Calibri" panose="020F0502020204030204" pitchFamily="34" charset="0"/>
              <a:cs typeface="Calibri" panose="020F0502020204030204" pitchFamily="34" charset="0"/>
            </a:endParaRPr>
          </a:p>
        </p:txBody>
      </p:sp>
      <p:sp>
        <p:nvSpPr>
          <p:cNvPr id="55" name="Rectangle: Rounded Corners 54">
            <a:extLst>
              <a:ext uri="{FF2B5EF4-FFF2-40B4-BE49-F238E27FC236}">
                <a16:creationId xmlns:a16="http://schemas.microsoft.com/office/drawing/2014/main" id="{D0E43CC6-6CB6-2D90-3196-8F2EB29E5064}"/>
              </a:ext>
            </a:extLst>
          </p:cNvPr>
          <p:cNvSpPr/>
          <p:nvPr/>
        </p:nvSpPr>
        <p:spPr>
          <a:xfrm>
            <a:off x="9210675" y="6134100"/>
            <a:ext cx="2600325" cy="24765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1200" dirty="0">
                <a:solidFill>
                  <a:srgbClr val="FF0000"/>
                </a:solidFill>
                <a:latin typeface="Calibri" panose="020F0502020204030204" pitchFamily="34" charset="0"/>
                <a:cs typeface="Calibri" panose="020F0502020204030204" pitchFamily="34" charset="0"/>
              </a:rPr>
              <a:t>Năm trăm chín mươi mốt triệu hai trăm mười nghìn</a:t>
            </a:r>
            <a:endParaRPr lang="en-US" sz="1200"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834935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50"/>
                                        </p:tgtEl>
                                        <p:attrNameLst>
                                          <p:attrName>style.visibility</p:attrName>
                                        </p:attrNameLst>
                                      </p:cBhvr>
                                      <p:to>
                                        <p:strVal val="visible"/>
                                      </p:to>
                                    </p:set>
                                    <p:animEffect transition="in" filter="fade">
                                      <p:cBhvr>
                                        <p:cTn id="16" dur="500"/>
                                        <p:tgtEl>
                                          <p:spTgt spid="5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down)">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down)">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down)">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wipe(down)">
                                      <p:cBhvr>
                                        <p:cTn id="46" dur="500"/>
                                        <p:tgtEl>
                                          <p:spTgt spid="15"/>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down)">
                                      <p:cBhvr>
                                        <p:cTn id="51" dur="500"/>
                                        <p:tgtEl>
                                          <p:spTgt spid="16"/>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wipe(down)">
                                      <p:cBhvr>
                                        <p:cTn id="56" dur="500"/>
                                        <p:tgtEl>
                                          <p:spTgt spid="17"/>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wipe(down)">
                                      <p:cBhvr>
                                        <p:cTn id="61" dur="500"/>
                                        <p:tgtEl>
                                          <p:spTgt spid="18"/>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51"/>
                                        </p:tgtEl>
                                        <p:attrNameLst>
                                          <p:attrName>style.visibility</p:attrName>
                                        </p:attrNameLst>
                                      </p:cBhvr>
                                      <p:to>
                                        <p:strVal val="visible"/>
                                      </p:to>
                                    </p:set>
                                    <p:animEffect transition="in" filter="wipe(down)">
                                      <p:cBhvr>
                                        <p:cTn id="66" dur="500"/>
                                        <p:tgtEl>
                                          <p:spTgt spid="51"/>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grpId="0" nodeType="click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wipe(down)">
                                      <p:cBhvr>
                                        <p:cTn id="71" dur="500"/>
                                        <p:tgtEl>
                                          <p:spTgt spid="19"/>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grpId="0" nodeType="clickEffect">
                                  <p:stCondLst>
                                    <p:cond delay="0"/>
                                  </p:stCondLst>
                                  <p:childTnLst>
                                    <p:set>
                                      <p:cBhvr>
                                        <p:cTn id="75" dur="1" fill="hold">
                                          <p:stCondLst>
                                            <p:cond delay="0"/>
                                          </p:stCondLst>
                                        </p:cTn>
                                        <p:tgtEl>
                                          <p:spTgt spid="21"/>
                                        </p:tgtEl>
                                        <p:attrNameLst>
                                          <p:attrName>style.visibility</p:attrName>
                                        </p:attrNameLst>
                                      </p:cBhvr>
                                      <p:to>
                                        <p:strVal val="visible"/>
                                      </p:to>
                                    </p:set>
                                    <p:animEffect transition="in" filter="wipe(down)">
                                      <p:cBhvr>
                                        <p:cTn id="76" dur="500"/>
                                        <p:tgtEl>
                                          <p:spTgt spid="21"/>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grpId="0" nodeType="clickEffect">
                                  <p:stCondLst>
                                    <p:cond delay="0"/>
                                  </p:stCondLst>
                                  <p:childTnLst>
                                    <p:set>
                                      <p:cBhvr>
                                        <p:cTn id="80" dur="1" fill="hold">
                                          <p:stCondLst>
                                            <p:cond delay="0"/>
                                          </p:stCondLst>
                                        </p:cTn>
                                        <p:tgtEl>
                                          <p:spTgt spid="22"/>
                                        </p:tgtEl>
                                        <p:attrNameLst>
                                          <p:attrName>style.visibility</p:attrName>
                                        </p:attrNameLst>
                                      </p:cBhvr>
                                      <p:to>
                                        <p:strVal val="visible"/>
                                      </p:to>
                                    </p:set>
                                    <p:animEffect transition="in" filter="wipe(down)">
                                      <p:cBhvr>
                                        <p:cTn id="81" dur="500"/>
                                        <p:tgtEl>
                                          <p:spTgt spid="22"/>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4" fill="hold" grpId="0" nodeType="clickEffect">
                                  <p:stCondLst>
                                    <p:cond delay="0"/>
                                  </p:stCondLst>
                                  <p:childTnLst>
                                    <p:set>
                                      <p:cBhvr>
                                        <p:cTn id="85" dur="1" fill="hold">
                                          <p:stCondLst>
                                            <p:cond delay="0"/>
                                          </p:stCondLst>
                                        </p:cTn>
                                        <p:tgtEl>
                                          <p:spTgt spid="23"/>
                                        </p:tgtEl>
                                        <p:attrNameLst>
                                          <p:attrName>style.visibility</p:attrName>
                                        </p:attrNameLst>
                                      </p:cBhvr>
                                      <p:to>
                                        <p:strVal val="visible"/>
                                      </p:to>
                                    </p:set>
                                    <p:animEffect transition="in" filter="wipe(down)">
                                      <p:cBhvr>
                                        <p:cTn id="86" dur="500"/>
                                        <p:tgtEl>
                                          <p:spTgt spid="23"/>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4" fill="hold" grpId="0" nodeType="clickEffect">
                                  <p:stCondLst>
                                    <p:cond delay="0"/>
                                  </p:stCondLst>
                                  <p:childTnLst>
                                    <p:set>
                                      <p:cBhvr>
                                        <p:cTn id="90" dur="1" fill="hold">
                                          <p:stCondLst>
                                            <p:cond delay="0"/>
                                          </p:stCondLst>
                                        </p:cTn>
                                        <p:tgtEl>
                                          <p:spTgt spid="24"/>
                                        </p:tgtEl>
                                        <p:attrNameLst>
                                          <p:attrName>style.visibility</p:attrName>
                                        </p:attrNameLst>
                                      </p:cBhvr>
                                      <p:to>
                                        <p:strVal val="visible"/>
                                      </p:to>
                                    </p:set>
                                    <p:animEffect transition="in" filter="wipe(down)">
                                      <p:cBhvr>
                                        <p:cTn id="91" dur="500"/>
                                        <p:tgtEl>
                                          <p:spTgt spid="24"/>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4" fill="hold" grpId="0" nodeType="clickEffect">
                                  <p:stCondLst>
                                    <p:cond delay="0"/>
                                  </p:stCondLst>
                                  <p:childTnLst>
                                    <p:set>
                                      <p:cBhvr>
                                        <p:cTn id="95" dur="1" fill="hold">
                                          <p:stCondLst>
                                            <p:cond delay="0"/>
                                          </p:stCondLst>
                                        </p:cTn>
                                        <p:tgtEl>
                                          <p:spTgt spid="25"/>
                                        </p:tgtEl>
                                        <p:attrNameLst>
                                          <p:attrName>style.visibility</p:attrName>
                                        </p:attrNameLst>
                                      </p:cBhvr>
                                      <p:to>
                                        <p:strVal val="visible"/>
                                      </p:to>
                                    </p:set>
                                    <p:animEffect transition="in" filter="wipe(down)">
                                      <p:cBhvr>
                                        <p:cTn id="96" dur="500"/>
                                        <p:tgtEl>
                                          <p:spTgt spid="25"/>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4" fill="hold" grpId="0" nodeType="clickEffect">
                                  <p:stCondLst>
                                    <p:cond delay="0"/>
                                  </p:stCondLst>
                                  <p:childTnLst>
                                    <p:set>
                                      <p:cBhvr>
                                        <p:cTn id="100" dur="1" fill="hold">
                                          <p:stCondLst>
                                            <p:cond delay="0"/>
                                          </p:stCondLst>
                                        </p:cTn>
                                        <p:tgtEl>
                                          <p:spTgt spid="27"/>
                                        </p:tgtEl>
                                        <p:attrNameLst>
                                          <p:attrName>style.visibility</p:attrName>
                                        </p:attrNameLst>
                                      </p:cBhvr>
                                      <p:to>
                                        <p:strVal val="visible"/>
                                      </p:to>
                                    </p:set>
                                    <p:animEffect transition="in" filter="wipe(down)">
                                      <p:cBhvr>
                                        <p:cTn id="101" dur="500"/>
                                        <p:tgtEl>
                                          <p:spTgt spid="27"/>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4" fill="hold" grpId="0" nodeType="clickEffect">
                                  <p:stCondLst>
                                    <p:cond delay="0"/>
                                  </p:stCondLst>
                                  <p:childTnLst>
                                    <p:set>
                                      <p:cBhvr>
                                        <p:cTn id="105" dur="1" fill="hold">
                                          <p:stCondLst>
                                            <p:cond delay="0"/>
                                          </p:stCondLst>
                                        </p:cTn>
                                        <p:tgtEl>
                                          <p:spTgt spid="28"/>
                                        </p:tgtEl>
                                        <p:attrNameLst>
                                          <p:attrName>style.visibility</p:attrName>
                                        </p:attrNameLst>
                                      </p:cBhvr>
                                      <p:to>
                                        <p:strVal val="visible"/>
                                      </p:to>
                                    </p:set>
                                    <p:animEffect transition="in" filter="wipe(down)">
                                      <p:cBhvr>
                                        <p:cTn id="106" dur="500"/>
                                        <p:tgtEl>
                                          <p:spTgt spid="28"/>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4" fill="hold" grpId="0" nodeType="clickEffect">
                                  <p:stCondLst>
                                    <p:cond delay="0"/>
                                  </p:stCondLst>
                                  <p:childTnLst>
                                    <p:set>
                                      <p:cBhvr>
                                        <p:cTn id="110" dur="1" fill="hold">
                                          <p:stCondLst>
                                            <p:cond delay="0"/>
                                          </p:stCondLst>
                                        </p:cTn>
                                        <p:tgtEl>
                                          <p:spTgt spid="29"/>
                                        </p:tgtEl>
                                        <p:attrNameLst>
                                          <p:attrName>style.visibility</p:attrName>
                                        </p:attrNameLst>
                                      </p:cBhvr>
                                      <p:to>
                                        <p:strVal val="visible"/>
                                      </p:to>
                                    </p:set>
                                    <p:animEffect transition="in" filter="wipe(down)">
                                      <p:cBhvr>
                                        <p:cTn id="111" dur="500"/>
                                        <p:tgtEl>
                                          <p:spTgt spid="29"/>
                                        </p:tgtEl>
                                      </p:cBhvr>
                                    </p:animEffect>
                                  </p:childTnLst>
                                </p:cTn>
                              </p:par>
                            </p:childTnLst>
                          </p:cTn>
                        </p:par>
                      </p:childTnLst>
                    </p:cTn>
                  </p:par>
                  <p:par>
                    <p:cTn id="112" fill="hold">
                      <p:stCondLst>
                        <p:cond delay="indefinite"/>
                      </p:stCondLst>
                      <p:childTnLst>
                        <p:par>
                          <p:cTn id="113" fill="hold">
                            <p:stCondLst>
                              <p:cond delay="0"/>
                            </p:stCondLst>
                            <p:childTnLst>
                              <p:par>
                                <p:cTn id="114" presetID="22" presetClass="entr" presetSubtype="4" fill="hold" grpId="0" nodeType="clickEffect">
                                  <p:stCondLst>
                                    <p:cond delay="0"/>
                                  </p:stCondLst>
                                  <p:childTnLst>
                                    <p:set>
                                      <p:cBhvr>
                                        <p:cTn id="115" dur="1" fill="hold">
                                          <p:stCondLst>
                                            <p:cond delay="0"/>
                                          </p:stCondLst>
                                        </p:cTn>
                                        <p:tgtEl>
                                          <p:spTgt spid="53"/>
                                        </p:tgtEl>
                                        <p:attrNameLst>
                                          <p:attrName>style.visibility</p:attrName>
                                        </p:attrNameLst>
                                      </p:cBhvr>
                                      <p:to>
                                        <p:strVal val="visible"/>
                                      </p:to>
                                    </p:set>
                                    <p:animEffect transition="in" filter="wipe(down)">
                                      <p:cBhvr>
                                        <p:cTn id="116" dur="500"/>
                                        <p:tgtEl>
                                          <p:spTgt spid="53"/>
                                        </p:tgtEl>
                                      </p:cBhvr>
                                    </p:animEffect>
                                  </p:childTnLst>
                                </p:cTn>
                              </p:par>
                            </p:childTnLst>
                          </p:cTn>
                        </p:par>
                      </p:childTnLst>
                    </p:cTn>
                  </p:par>
                  <p:par>
                    <p:cTn id="117" fill="hold">
                      <p:stCondLst>
                        <p:cond delay="indefinite"/>
                      </p:stCondLst>
                      <p:childTnLst>
                        <p:par>
                          <p:cTn id="118" fill="hold">
                            <p:stCondLst>
                              <p:cond delay="0"/>
                            </p:stCondLst>
                            <p:childTnLst>
                              <p:par>
                                <p:cTn id="119" presetID="22" presetClass="entr" presetSubtype="4" fill="hold" grpId="0" nodeType="clickEffect">
                                  <p:stCondLst>
                                    <p:cond delay="0"/>
                                  </p:stCondLst>
                                  <p:childTnLst>
                                    <p:set>
                                      <p:cBhvr>
                                        <p:cTn id="120" dur="1" fill="hold">
                                          <p:stCondLst>
                                            <p:cond delay="0"/>
                                          </p:stCondLst>
                                        </p:cTn>
                                        <p:tgtEl>
                                          <p:spTgt spid="30"/>
                                        </p:tgtEl>
                                        <p:attrNameLst>
                                          <p:attrName>style.visibility</p:attrName>
                                        </p:attrNameLst>
                                      </p:cBhvr>
                                      <p:to>
                                        <p:strVal val="visible"/>
                                      </p:to>
                                    </p:set>
                                    <p:animEffect transition="in" filter="wipe(down)">
                                      <p:cBhvr>
                                        <p:cTn id="121" dur="500"/>
                                        <p:tgtEl>
                                          <p:spTgt spid="30"/>
                                        </p:tgtEl>
                                      </p:cBhvr>
                                    </p:animEffect>
                                  </p:childTnLst>
                                </p:cTn>
                              </p:par>
                            </p:childTnLst>
                          </p:cTn>
                        </p:par>
                      </p:childTnLst>
                    </p:cTn>
                  </p:par>
                  <p:par>
                    <p:cTn id="122" fill="hold">
                      <p:stCondLst>
                        <p:cond delay="indefinite"/>
                      </p:stCondLst>
                      <p:childTnLst>
                        <p:par>
                          <p:cTn id="123" fill="hold">
                            <p:stCondLst>
                              <p:cond delay="0"/>
                            </p:stCondLst>
                            <p:childTnLst>
                              <p:par>
                                <p:cTn id="124" presetID="22" presetClass="entr" presetSubtype="4" fill="hold" grpId="0" nodeType="clickEffect">
                                  <p:stCondLst>
                                    <p:cond delay="0"/>
                                  </p:stCondLst>
                                  <p:childTnLst>
                                    <p:set>
                                      <p:cBhvr>
                                        <p:cTn id="125" dur="1" fill="hold">
                                          <p:stCondLst>
                                            <p:cond delay="0"/>
                                          </p:stCondLst>
                                        </p:cTn>
                                        <p:tgtEl>
                                          <p:spTgt spid="31"/>
                                        </p:tgtEl>
                                        <p:attrNameLst>
                                          <p:attrName>style.visibility</p:attrName>
                                        </p:attrNameLst>
                                      </p:cBhvr>
                                      <p:to>
                                        <p:strVal val="visible"/>
                                      </p:to>
                                    </p:set>
                                    <p:animEffect transition="in" filter="wipe(down)">
                                      <p:cBhvr>
                                        <p:cTn id="126" dur="500"/>
                                        <p:tgtEl>
                                          <p:spTgt spid="31"/>
                                        </p:tgtEl>
                                      </p:cBhvr>
                                    </p:animEffect>
                                  </p:childTnLst>
                                </p:cTn>
                              </p:par>
                            </p:childTnLst>
                          </p:cTn>
                        </p:par>
                      </p:childTnLst>
                    </p:cTn>
                  </p:par>
                  <p:par>
                    <p:cTn id="127" fill="hold">
                      <p:stCondLst>
                        <p:cond delay="indefinite"/>
                      </p:stCondLst>
                      <p:childTnLst>
                        <p:par>
                          <p:cTn id="128" fill="hold">
                            <p:stCondLst>
                              <p:cond delay="0"/>
                            </p:stCondLst>
                            <p:childTnLst>
                              <p:par>
                                <p:cTn id="129" presetID="22" presetClass="entr" presetSubtype="4" fill="hold" grpId="0" nodeType="clickEffect">
                                  <p:stCondLst>
                                    <p:cond delay="0"/>
                                  </p:stCondLst>
                                  <p:childTnLst>
                                    <p:set>
                                      <p:cBhvr>
                                        <p:cTn id="130" dur="1" fill="hold">
                                          <p:stCondLst>
                                            <p:cond delay="0"/>
                                          </p:stCondLst>
                                        </p:cTn>
                                        <p:tgtEl>
                                          <p:spTgt spid="32"/>
                                        </p:tgtEl>
                                        <p:attrNameLst>
                                          <p:attrName>style.visibility</p:attrName>
                                        </p:attrNameLst>
                                      </p:cBhvr>
                                      <p:to>
                                        <p:strVal val="visible"/>
                                      </p:to>
                                    </p:set>
                                    <p:animEffect transition="in" filter="wipe(down)">
                                      <p:cBhvr>
                                        <p:cTn id="131" dur="500"/>
                                        <p:tgtEl>
                                          <p:spTgt spid="32"/>
                                        </p:tgtEl>
                                      </p:cBhvr>
                                    </p:animEffect>
                                  </p:childTnLst>
                                </p:cTn>
                              </p:par>
                            </p:childTnLst>
                          </p:cTn>
                        </p:par>
                      </p:childTnLst>
                    </p:cTn>
                  </p:par>
                  <p:par>
                    <p:cTn id="132" fill="hold">
                      <p:stCondLst>
                        <p:cond delay="indefinite"/>
                      </p:stCondLst>
                      <p:childTnLst>
                        <p:par>
                          <p:cTn id="133" fill="hold">
                            <p:stCondLst>
                              <p:cond delay="0"/>
                            </p:stCondLst>
                            <p:childTnLst>
                              <p:par>
                                <p:cTn id="134" presetID="22" presetClass="entr" presetSubtype="4" fill="hold" grpId="0" nodeType="clickEffect">
                                  <p:stCondLst>
                                    <p:cond delay="0"/>
                                  </p:stCondLst>
                                  <p:childTnLst>
                                    <p:set>
                                      <p:cBhvr>
                                        <p:cTn id="135" dur="1" fill="hold">
                                          <p:stCondLst>
                                            <p:cond delay="0"/>
                                          </p:stCondLst>
                                        </p:cTn>
                                        <p:tgtEl>
                                          <p:spTgt spid="33"/>
                                        </p:tgtEl>
                                        <p:attrNameLst>
                                          <p:attrName>style.visibility</p:attrName>
                                        </p:attrNameLst>
                                      </p:cBhvr>
                                      <p:to>
                                        <p:strVal val="visible"/>
                                      </p:to>
                                    </p:set>
                                    <p:animEffect transition="in" filter="wipe(down)">
                                      <p:cBhvr>
                                        <p:cTn id="136" dur="500"/>
                                        <p:tgtEl>
                                          <p:spTgt spid="33"/>
                                        </p:tgtEl>
                                      </p:cBhvr>
                                    </p:animEffect>
                                  </p:childTnLst>
                                </p:cTn>
                              </p:par>
                            </p:childTnLst>
                          </p:cTn>
                        </p:par>
                      </p:childTnLst>
                    </p:cTn>
                  </p:par>
                  <p:par>
                    <p:cTn id="137" fill="hold">
                      <p:stCondLst>
                        <p:cond delay="indefinite"/>
                      </p:stCondLst>
                      <p:childTnLst>
                        <p:par>
                          <p:cTn id="138" fill="hold">
                            <p:stCondLst>
                              <p:cond delay="0"/>
                            </p:stCondLst>
                            <p:childTnLst>
                              <p:par>
                                <p:cTn id="139" presetID="22" presetClass="entr" presetSubtype="4" fill="hold" grpId="0" nodeType="clickEffect">
                                  <p:stCondLst>
                                    <p:cond delay="0"/>
                                  </p:stCondLst>
                                  <p:childTnLst>
                                    <p:set>
                                      <p:cBhvr>
                                        <p:cTn id="140" dur="1" fill="hold">
                                          <p:stCondLst>
                                            <p:cond delay="0"/>
                                          </p:stCondLst>
                                        </p:cTn>
                                        <p:tgtEl>
                                          <p:spTgt spid="34"/>
                                        </p:tgtEl>
                                        <p:attrNameLst>
                                          <p:attrName>style.visibility</p:attrName>
                                        </p:attrNameLst>
                                      </p:cBhvr>
                                      <p:to>
                                        <p:strVal val="visible"/>
                                      </p:to>
                                    </p:set>
                                    <p:animEffect transition="in" filter="wipe(down)">
                                      <p:cBhvr>
                                        <p:cTn id="141" dur="500"/>
                                        <p:tgtEl>
                                          <p:spTgt spid="34"/>
                                        </p:tgtEl>
                                      </p:cBhvr>
                                    </p:animEffect>
                                  </p:childTnLst>
                                </p:cTn>
                              </p:par>
                            </p:childTnLst>
                          </p:cTn>
                        </p:par>
                      </p:childTnLst>
                    </p:cTn>
                  </p:par>
                  <p:par>
                    <p:cTn id="142" fill="hold">
                      <p:stCondLst>
                        <p:cond delay="indefinite"/>
                      </p:stCondLst>
                      <p:childTnLst>
                        <p:par>
                          <p:cTn id="143" fill="hold">
                            <p:stCondLst>
                              <p:cond delay="0"/>
                            </p:stCondLst>
                            <p:childTnLst>
                              <p:par>
                                <p:cTn id="144" presetID="22" presetClass="entr" presetSubtype="4" fill="hold" grpId="0" nodeType="clickEffect">
                                  <p:stCondLst>
                                    <p:cond delay="0"/>
                                  </p:stCondLst>
                                  <p:childTnLst>
                                    <p:set>
                                      <p:cBhvr>
                                        <p:cTn id="145" dur="1" fill="hold">
                                          <p:stCondLst>
                                            <p:cond delay="0"/>
                                          </p:stCondLst>
                                        </p:cTn>
                                        <p:tgtEl>
                                          <p:spTgt spid="35"/>
                                        </p:tgtEl>
                                        <p:attrNameLst>
                                          <p:attrName>style.visibility</p:attrName>
                                        </p:attrNameLst>
                                      </p:cBhvr>
                                      <p:to>
                                        <p:strVal val="visible"/>
                                      </p:to>
                                    </p:set>
                                    <p:animEffect transition="in" filter="wipe(down)">
                                      <p:cBhvr>
                                        <p:cTn id="146" dur="500"/>
                                        <p:tgtEl>
                                          <p:spTgt spid="35"/>
                                        </p:tgtEl>
                                      </p:cBhvr>
                                    </p:animEffect>
                                  </p:childTnLst>
                                </p:cTn>
                              </p:par>
                            </p:childTnLst>
                          </p:cTn>
                        </p:par>
                      </p:childTnLst>
                    </p:cTn>
                  </p:par>
                  <p:par>
                    <p:cTn id="147" fill="hold">
                      <p:stCondLst>
                        <p:cond delay="indefinite"/>
                      </p:stCondLst>
                      <p:childTnLst>
                        <p:par>
                          <p:cTn id="148" fill="hold">
                            <p:stCondLst>
                              <p:cond delay="0"/>
                            </p:stCondLst>
                            <p:childTnLst>
                              <p:par>
                                <p:cTn id="149" presetID="22" presetClass="entr" presetSubtype="4" fill="hold" grpId="0" nodeType="clickEffect">
                                  <p:stCondLst>
                                    <p:cond delay="0"/>
                                  </p:stCondLst>
                                  <p:childTnLst>
                                    <p:set>
                                      <p:cBhvr>
                                        <p:cTn id="150" dur="1" fill="hold">
                                          <p:stCondLst>
                                            <p:cond delay="0"/>
                                          </p:stCondLst>
                                        </p:cTn>
                                        <p:tgtEl>
                                          <p:spTgt spid="36"/>
                                        </p:tgtEl>
                                        <p:attrNameLst>
                                          <p:attrName>style.visibility</p:attrName>
                                        </p:attrNameLst>
                                      </p:cBhvr>
                                      <p:to>
                                        <p:strVal val="visible"/>
                                      </p:to>
                                    </p:set>
                                    <p:animEffect transition="in" filter="wipe(down)">
                                      <p:cBhvr>
                                        <p:cTn id="151" dur="500"/>
                                        <p:tgtEl>
                                          <p:spTgt spid="36"/>
                                        </p:tgtEl>
                                      </p:cBhvr>
                                    </p:animEffect>
                                  </p:childTnLst>
                                </p:cTn>
                              </p:par>
                            </p:childTnLst>
                          </p:cTn>
                        </p:par>
                      </p:childTnLst>
                    </p:cTn>
                  </p:par>
                  <p:par>
                    <p:cTn id="152" fill="hold">
                      <p:stCondLst>
                        <p:cond delay="indefinite"/>
                      </p:stCondLst>
                      <p:childTnLst>
                        <p:par>
                          <p:cTn id="153" fill="hold">
                            <p:stCondLst>
                              <p:cond delay="0"/>
                            </p:stCondLst>
                            <p:childTnLst>
                              <p:par>
                                <p:cTn id="154" presetID="22" presetClass="entr" presetSubtype="4" fill="hold" grpId="0" nodeType="clickEffect">
                                  <p:stCondLst>
                                    <p:cond delay="0"/>
                                  </p:stCondLst>
                                  <p:childTnLst>
                                    <p:set>
                                      <p:cBhvr>
                                        <p:cTn id="155" dur="1" fill="hold">
                                          <p:stCondLst>
                                            <p:cond delay="0"/>
                                          </p:stCondLst>
                                        </p:cTn>
                                        <p:tgtEl>
                                          <p:spTgt spid="37"/>
                                        </p:tgtEl>
                                        <p:attrNameLst>
                                          <p:attrName>style.visibility</p:attrName>
                                        </p:attrNameLst>
                                      </p:cBhvr>
                                      <p:to>
                                        <p:strVal val="visible"/>
                                      </p:to>
                                    </p:set>
                                    <p:animEffect transition="in" filter="wipe(down)">
                                      <p:cBhvr>
                                        <p:cTn id="156" dur="500"/>
                                        <p:tgtEl>
                                          <p:spTgt spid="37"/>
                                        </p:tgtEl>
                                      </p:cBhvr>
                                    </p:animEffect>
                                  </p:childTnLst>
                                </p:cTn>
                              </p:par>
                            </p:childTnLst>
                          </p:cTn>
                        </p:par>
                      </p:childTnLst>
                    </p:cTn>
                  </p:par>
                  <p:par>
                    <p:cTn id="157" fill="hold">
                      <p:stCondLst>
                        <p:cond delay="indefinite"/>
                      </p:stCondLst>
                      <p:childTnLst>
                        <p:par>
                          <p:cTn id="158" fill="hold">
                            <p:stCondLst>
                              <p:cond delay="0"/>
                            </p:stCondLst>
                            <p:childTnLst>
                              <p:par>
                                <p:cTn id="159" presetID="22" presetClass="entr" presetSubtype="4" fill="hold" grpId="0" nodeType="clickEffect">
                                  <p:stCondLst>
                                    <p:cond delay="0"/>
                                  </p:stCondLst>
                                  <p:childTnLst>
                                    <p:set>
                                      <p:cBhvr>
                                        <p:cTn id="160" dur="1" fill="hold">
                                          <p:stCondLst>
                                            <p:cond delay="0"/>
                                          </p:stCondLst>
                                        </p:cTn>
                                        <p:tgtEl>
                                          <p:spTgt spid="39"/>
                                        </p:tgtEl>
                                        <p:attrNameLst>
                                          <p:attrName>style.visibility</p:attrName>
                                        </p:attrNameLst>
                                      </p:cBhvr>
                                      <p:to>
                                        <p:strVal val="visible"/>
                                      </p:to>
                                    </p:set>
                                    <p:animEffect transition="in" filter="wipe(down)">
                                      <p:cBhvr>
                                        <p:cTn id="161" dur="500"/>
                                        <p:tgtEl>
                                          <p:spTgt spid="39"/>
                                        </p:tgtEl>
                                      </p:cBhvr>
                                    </p:animEffect>
                                  </p:childTnLst>
                                </p:cTn>
                              </p:par>
                            </p:childTnLst>
                          </p:cTn>
                        </p:par>
                      </p:childTnLst>
                    </p:cTn>
                  </p:par>
                  <p:par>
                    <p:cTn id="162" fill="hold">
                      <p:stCondLst>
                        <p:cond delay="indefinite"/>
                      </p:stCondLst>
                      <p:childTnLst>
                        <p:par>
                          <p:cTn id="163" fill="hold">
                            <p:stCondLst>
                              <p:cond delay="0"/>
                            </p:stCondLst>
                            <p:childTnLst>
                              <p:par>
                                <p:cTn id="164" presetID="22" presetClass="entr" presetSubtype="4" fill="hold" grpId="0" nodeType="clickEffect">
                                  <p:stCondLst>
                                    <p:cond delay="0"/>
                                  </p:stCondLst>
                                  <p:childTnLst>
                                    <p:set>
                                      <p:cBhvr>
                                        <p:cTn id="165" dur="1" fill="hold">
                                          <p:stCondLst>
                                            <p:cond delay="0"/>
                                          </p:stCondLst>
                                        </p:cTn>
                                        <p:tgtEl>
                                          <p:spTgt spid="54"/>
                                        </p:tgtEl>
                                        <p:attrNameLst>
                                          <p:attrName>style.visibility</p:attrName>
                                        </p:attrNameLst>
                                      </p:cBhvr>
                                      <p:to>
                                        <p:strVal val="visible"/>
                                      </p:to>
                                    </p:set>
                                    <p:animEffect transition="in" filter="wipe(down)">
                                      <p:cBhvr>
                                        <p:cTn id="166" dur="500"/>
                                        <p:tgtEl>
                                          <p:spTgt spid="54"/>
                                        </p:tgtEl>
                                      </p:cBhvr>
                                    </p:animEffect>
                                  </p:childTnLst>
                                </p:cTn>
                              </p:par>
                            </p:childTnLst>
                          </p:cTn>
                        </p:par>
                      </p:childTnLst>
                    </p:cTn>
                  </p:par>
                  <p:par>
                    <p:cTn id="167" fill="hold">
                      <p:stCondLst>
                        <p:cond delay="indefinite"/>
                      </p:stCondLst>
                      <p:childTnLst>
                        <p:par>
                          <p:cTn id="168" fill="hold">
                            <p:stCondLst>
                              <p:cond delay="0"/>
                            </p:stCondLst>
                            <p:childTnLst>
                              <p:par>
                                <p:cTn id="169" presetID="22" presetClass="entr" presetSubtype="4" fill="hold" grpId="0" nodeType="clickEffect">
                                  <p:stCondLst>
                                    <p:cond delay="0"/>
                                  </p:stCondLst>
                                  <p:childTnLst>
                                    <p:set>
                                      <p:cBhvr>
                                        <p:cTn id="170" dur="1" fill="hold">
                                          <p:stCondLst>
                                            <p:cond delay="0"/>
                                          </p:stCondLst>
                                        </p:cTn>
                                        <p:tgtEl>
                                          <p:spTgt spid="40"/>
                                        </p:tgtEl>
                                        <p:attrNameLst>
                                          <p:attrName>style.visibility</p:attrName>
                                        </p:attrNameLst>
                                      </p:cBhvr>
                                      <p:to>
                                        <p:strVal val="visible"/>
                                      </p:to>
                                    </p:set>
                                    <p:animEffect transition="in" filter="wipe(down)">
                                      <p:cBhvr>
                                        <p:cTn id="171" dur="500"/>
                                        <p:tgtEl>
                                          <p:spTgt spid="40"/>
                                        </p:tgtEl>
                                      </p:cBhvr>
                                    </p:animEffect>
                                  </p:childTnLst>
                                </p:cTn>
                              </p:par>
                            </p:childTnLst>
                          </p:cTn>
                        </p:par>
                      </p:childTnLst>
                    </p:cTn>
                  </p:par>
                  <p:par>
                    <p:cTn id="172" fill="hold">
                      <p:stCondLst>
                        <p:cond delay="indefinite"/>
                      </p:stCondLst>
                      <p:childTnLst>
                        <p:par>
                          <p:cTn id="173" fill="hold">
                            <p:stCondLst>
                              <p:cond delay="0"/>
                            </p:stCondLst>
                            <p:childTnLst>
                              <p:par>
                                <p:cTn id="174" presetID="22" presetClass="entr" presetSubtype="4" fill="hold" grpId="0" nodeType="clickEffect">
                                  <p:stCondLst>
                                    <p:cond delay="0"/>
                                  </p:stCondLst>
                                  <p:childTnLst>
                                    <p:set>
                                      <p:cBhvr>
                                        <p:cTn id="175" dur="1" fill="hold">
                                          <p:stCondLst>
                                            <p:cond delay="0"/>
                                          </p:stCondLst>
                                        </p:cTn>
                                        <p:tgtEl>
                                          <p:spTgt spid="41"/>
                                        </p:tgtEl>
                                        <p:attrNameLst>
                                          <p:attrName>style.visibility</p:attrName>
                                        </p:attrNameLst>
                                      </p:cBhvr>
                                      <p:to>
                                        <p:strVal val="visible"/>
                                      </p:to>
                                    </p:set>
                                    <p:animEffect transition="in" filter="wipe(down)">
                                      <p:cBhvr>
                                        <p:cTn id="176" dur="500"/>
                                        <p:tgtEl>
                                          <p:spTgt spid="41"/>
                                        </p:tgtEl>
                                      </p:cBhvr>
                                    </p:animEffect>
                                  </p:childTnLst>
                                </p:cTn>
                              </p:par>
                            </p:childTnLst>
                          </p:cTn>
                        </p:par>
                      </p:childTnLst>
                    </p:cTn>
                  </p:par>
                  <p:par>
                    <p:cTn id="177" fill="hold">
                      <p:stCondLst>
                        <p:cond delay="indefinite"/>
                      </p:stCondLst>
                      <p:childTnLst>
                        <p:par>
                          <p:cTn id="178" fill="hold">
                            <p:stCondLst>
                              <p:cond delay="0"/>
                            </p:stCondLst>
                            <p:childTnLst>
                              <p:par>
                                <p:cTn id="179" presetID="22" presetClass="entr" presetSubtype="4" fill="hold" grpId="0" nodeType="clickEffect">
                                  <p:stCondLst>
                                    <p:cond delay="0"/>
                                  </p:stCondLst>
                                  <p:childTnLst>
                                    <p:set>
                                      <p:cBhvr>
                                        <p:cTn id="180" dur="1" fill="hold">
                                          <p:stCondLst>
                                            <p:cond delay="0"/>
                                          </p:stCondLst>
                                        </p:cTn>
                                        <p:tgtEl>
                                          <p:spTgt spid="42"/>
                                        </p:tgtEl>
                                        <p:attrNameLst>
                                          <p:attrName>style.visibility</p:attrName>
                                        </p:attrNameLst>
                                      </p:cBhvr>
                                      <p:to>
                                        <p:strVal val="visible"/>
                                      </p:to>
                                    </p:set>
                                    <p:animEffect transition="in" filter="wipe(down)">
                                      <p:cBhvr>
                                        <p:cTn id="181" dur="500"/>
                                        <p:tgtEl>
                                          <p:spTgt spid="42"/>
                                        </p:tgtEl>
                                      </p:cBhvr>
                                    </p:animEffect>
                                  </p:childTnLst>
                                </p:cTn>
                              </p:par>
                            </p:childTnLst>
                          </p:cTn>
                        </p:par>
                      </p:childTnLst>
                    </p:cTn>
                  </p:par>
                  <p:par>
                    <p:cTn id="182" fill="hold">
                      <p:stCondLst>
                        <p:cond delay="indefinite"/>
                      </p:stCondLst>
                      <p:childTnLst>
                        <p:par>
                          <p:cTn id="183" fill="hold">
                            <p:stCondLst>
                              <p:cond delay="0"/>
                            </p:stCondLst>
                            <p:childTnLst>
                              <p:par>
                                <p:cTn id="184" presetID="22" presetClass="entr" presetSubtype="4" fill="hold" grpId="0" nodeType="clickEffect">
                                  <p:stCondLst>
                                    <p:cond delay="0"/>
                                  </p:stCondLst>
                                  <p:childTnLst>
                                    <p:set>
                                      <p:cBhvr>
                                        <p:cTn id="185" dur="1" fill="hold">
                                          <p:stCondLst>
                                            <p:cond delay="0"/>
                                          </p:stCondLst>
                                        </p:cTn>
                                        <p:tgtEl>
                                          <p:spTgt spid="43"/>
                                        </p:tgtEl>
                                        <p:attrNameLst>
                                          <p:attrName>style.visibility</p:attrName>
                                        </p:attrNameLst>
                                      </p:cBhvr>
                                      <p:to>
                                        <p:strVal val="visible"/>
                                      </p:to>
                                    </p:set>
                                    <p:animEffect transition="in" filter="wipe(down)">
                                      <p:cBhvr>
                                        <p:cTn id="186" dur="500"/>
                                        <p:tgtEl>
                                          <p:spTgt spid="43"/>
                                        </p:tgtEl>
                                      </p:cBhvr>
                                    </p:animEffect>
                                  </p:childTnLst>
                                </p:cTn>
                              </p:par>
                            </p:childTnLst>
                          </p:cTn>
                        </p:par>
                      </p:childTnLst>
                    </p:cTn>
                  </p:par>
                  <p:par>
                    <p:cTn id="187" fill="hold">
                      <p:stCondLst>
                        <p:cond delay="indefinite"/>
                      </p:stCondLst>
                      <p:childTnLst>
                        <p:par>
                          <p:cTn id="188" fill="hold">
                            <p:stCondLst>
                              <p:cond delay="0"/>
                            </p:stCondLst>
                            <p:childTnLst>
                              <p:par>
                                <p:cTn id="189" presetID="22" presetClass="entr" presetSubtype="4" fill="hold" grpId="0" nodeType="clickEffect">
                                  <p:stCondLst>
                                    <p:cond delay="0"/>
                                  </p:stCondLst>
                                  <p:childTnLst>
                                    <p:set>
                                      <p:cBhvr>
                                        <p:cTn id="190" dur="1" fill="hold">
                                          <p:stCondLst>
                                            <p:cond delay="0"/>
                                          </p:stCondLst>
                                        </p:cTn>
                                        <p:tgtEl>
                                          <p:spTgt spid="44"/>
                                        </p:tgtEl>
                                        <p:attrNameLst>
                                          <p:attrName>style.visibility</p:attrName>
                                        </p:attrNameLst>
                                      </p:cBhvr>
                                      <p:to>
                                        <p:strVal val="visible"/>
                                      </p:to>
                                    </p:set>
                                    <p:animEffect transition="in" filter="wipe(down)">
                                      <p:cBhvr>
                                        <p:cTn id="191" dur="500"/>
                                        <p:tgtEl>
                                          <p:spTgt spid="44"/>
                                        </p:tgtEl>
                                      </p:cBhvr>
                                    </p:animEffect>
                                  </p:childTnLst>
                                </p:cTn>
                              </p:par>
                            </p:childTnLst>
                          </p:cTn>
                        </p:par>
                      </p:childTnLst>
                    </p:cTn>
                  </p:par>
                  <p:par>
                    <p:cTn id="192" fill="hold">
                      <p:stCondLst>
                        <p:cond delay="indefinite"/>
                      </p:stCondLst>
                      <p:childTnLst>
                        <p:par>
                          <p:cTn id="193" fill="hold">
                            <p:stCondLst>
                              <p:cond delay="0"/>
                            </p:stCondLst>
                            <p:childTnLst>
                              <p:par>
                                <p:cTn id="194" presetID="22" presetClass="entr" presetSubtype="4" fill="hold" grpId="0" nodeType="clickEffect">
                                  <p:stCondLst>
                                    <p:cond delay="0"/>
                                  </p:stCondLst>
                                  <p:childTnLst>
                                    <p:set>
                                      <p:cBhvr>
                                        <p:cTn id="195" dur="1" fill="hold">
                                          <p:stCondLst>
                                            <p:cond delay="0"/>
                                          </p:stCondLst>
                                        </p:cTn>
                                        <p:tgtEl>
                                          <p:spTgt spid="45"/>
                                        </p:tgtEl>
                                        <p:attrNameLst>
                                          <p:attrName>style.visibility</p:attrName>
                                        </p:attrNameLst>
                                      </p:cBhvr>
                                      <p:to>
                                        <p:strVal val="visible"/>
                                      </p:to>
                                    </p:set>
                                    <p:animEffect transition="in" filter="wipe(down)">
                                      <p:cBhvr>
                                        <p:cTn id="196" dur="500"/>
                                        <p:tgtEl>
                                          <p:spTgt spid="45"/>
                                        </p:tgtEl>
                                      </p:cBhvr>
                                    </p:animEffect>
                                  </p:childTnLst>
                                </p:cTn>
                              </p:par>
                            </p:childTnLst>
                          </p:cTn>
                        </p:par>
                      </p:childTnLst>
                    </p:cTn>
                  </p:par>
                  <p:par>
                    <p:cTn id="197" fill="hold">
                      <p:stCondLst>
                        <p:cond delay="indefinite"/>
                      </p:stCondLst>
                      <p:childTnLst>
                        <p:par>
                          <p:cTn id="198" fill="hold">
                            <p:stCondLst>
                              <p:cond delay="0"/>
                            </p:stCondLst>
                            <p:childTnLst>
                              <p:par>
                                <p:cTn id="199" presetID="22" presetClass="entr" presetSubtype="4" fill="hold" grpId="0" nodeType="clickEffect">
                                  <p:stCondLst>
                                    <p:cond delay="0"/>
                                  </p:stCondLst>
                                  <p:childTnLst>
                                    <p:set>
                                      <p:cBhvr>
                                        <p:cTn id="200" dur="1" fill="hold">
                                          <p:stCondLst>
                                            <p:cond delay="0"/>
                                          </p:stCondLst>
                                        </p:cTn>
                                        <p:tgtEl>
                                          <p:spTgt spid="46"/>
                                        </p:tgtEl>
                                        <p:attrNameLst>
                                          <p:attrName>style.visibility</p:attrName>
                                        </p:attrNameLst>
                                      </p:cBhvr>
                                      <p:to>
                                        <p:strVal val="visible"/>
                                      </p:to>
                                    </p:set>
                                    <p:animEffect transition="in" filter="wipe(down)">
                                      <p:cBhvr>
                                        <p:cTn id="201" dur="500"/>
                                        <p:tgtEl>
                                          <p:spTgt spid="46"/>
                                        </p:tgtEl>
                                      </p:cBhvr>
                                    </p:animEffect>
                                  </p:childTnLst>
                                </p:cTn>
                              </p:par>
                            </p:childTnLst>
                          </p:cTn>
                        </p:par>
                      </p:childTnLst>
                    </p:cTn>
                  </p:par>
                  <p:par>
                    <p:cTn id="202" fill="hold">
                      <p:stCondLst>
                        <p:cond delay="indefinite"/>
                      </p:stCondLst>
                      <p:childTnLst>
                        <p:par>
                          <p:cTn id="203" fill="hold">
                            <p:stCondLst>
                              <p:cond delay="0"/>
                            </p:stCondLst>
                            <p:childTnLst>
                              <p:par>
                                <p:cTn id="204" presetID="22" presetClass="entr" presetSubtype="4" fill="hold" grpId="0" nodeType="clickEffect">
                                  <p:stCondLst>
                                    <p:cond delay="0"/>
                                  </p:stCondLst>
                                  <p:childTnLst>
                                    <p:set>
                                      <p:cBhvr>
                                        <p:cTn id="205" dur="1" fill="hold">
                                          <p:stCondLst>
                                            <p:cond delay="0"/>
                                          </p:stCondLst>
                                        </p:cTn>
                                        <p:tgtEl>
                                          <p:spTgt spid="47"/>
                                        </p:tgtEl>
                                        <p:attrNameLst>
                                          <p:attrName>style.visibility</p:attrName>
                                        </p:attrNameLst>
                                      </p:cBhvr>
                                      <p:to>
                                        <p:strVal val="visible"/>
                                      </p:to>
                                    </p:set>
                                    <p:animEffect transition="in" filter="wipe(down)">
                                      <p:cBhvr>
                                        <p:cTn id="206" dur="500"/>
                                        <p:tgtEl>
                                          <p:spTgt spid="47"/>
                                        </p:tgtEl>
                                      </p:cBhvr>
                                    </p:animEffect>
                                  </p:childTnLst>
                                </p:cTn>
                              </p:par>
                            </p:childTnLst>
                          </p:cTn>
                        </p:par>
                      </p:childTnLst>
                    </p:cTn>
                  </p:par>
                  <p:par>
                    <p:cTn id="207" fill="hold">
                      <p:stCondLst>
                        <p:cond delay="indefinite"/>
                      </p:stCondLst>
                      <p:childTnLst>
                        <p:par>
                          <p:cTn id="208" fill="hold">
                            <p:stCondLst>
                              <p:cond delay="0"/>
                            </p:stCondLst>
                            <p:childTnLst>
                              <p:par>
                                <p:cTn id="209" presetID="22" presetClass="entr" presetSubtype="4" fill="hold" grpId="0" nodeType="clickEffect">
                                  <p:stCondLst>
                                    <p:cond delay="0"/>
                                  </p:stCondLst>
                                  <p:childTnLst>
                                    <p:set>
                                      <p:cBhvr>
                                        <p:cTn id="210" dur="1" fill="hold">
                                          <p:stCondLst>
                                            <p:cond delay="0"/>
                                          </p:stCondLst>
                                        </p:cTn>
                                        <p:tgtEl>
                                          <p:spTgt spid="48"/>
                                        </p:tgtEl>
                                        <p:attrNameLst>
                                          <p:attrName>style.visibility</p:attrName>
                                        </p:attrNameLst>
                                      </p:cBhvr>
                                      <p:to>
                                        <p:strVal val="visible"/>
                                      </p:to>
                                    </p:set>
                                    <p:animEffect transition="in" filter="wipe(down)">
                                      <p:cBhvr>
                                        <p:cTn id="211" dur="500"/>
                                        <p:tgtEl>
                                          <p:spTgt spid="48"/>
                                        </p:tgtEl>
                                      </p:cBhvr>
                                    </p:animEffect>
                                  </p:childTnLst>
                                </p:cTn>
                              </p:par>
                            </p:childTnLst>
                          </p:cTn>
                        </p:par>
                      </p:childTnLst>
                    </p:cTn>
                  </p:par>
                  <p:par>
                    <p:cTn id="212" fill="hold">
                      <p:stCondLst>
                        <p:cond delay="indefinite"/>
                      </p:stCondLst>
                      <p:childTnLst>
                        <p:par>
                          <p:cTn id="213" fill="hold">
                            <p:stCondLst>
                              <p:cond delay="0"/>
                            </p:stCondLst>
                            <p:childTnLst>
                              <p:par>
                                <p:cTn id="214" presetID="22" presetClass="entr" presetSubtype="4" fill="hold" grpId="0" nodeType="clickEffect">
                                  <p:stCondLst>
                                    <p:cond delay="0"/>
                                  </p:stCondLst>
                                  <p:childTnLst>
                                    <p:set>
                                      <p:cBhvr>
                                        <p:cTn id="215" dur="1" fill="hold">
                                          <p:stCondLst>
                                            <p:cond delay="0"/>
                                          </p:stCondLst>
                                        </p:cTn>
                                        <p:tgtEl>
                                          <p:spTgt spid="55"/>
                                        </p:tgtEl>
                                        <p:attrNameLst>
                                          <p:attrName>style.visibility</p:attrName>
                                        </p:attrNameLst>
                                      </p:cBhvr>
                                      <p:to>
                                        <p:strVal val="visible"/>
                                      </p:to>
                                    </p:set>
                                    <p:animEffect transition="in" filter="wipe(down)">
                                      <p:cBhvr>
                                        <p:cTn id="216"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9" grpId="0" animBg="1"/>
      <p:bldP spid="10" grpId="0" animBg="1"/>
      <p:bldP spid="11" grpId="0" animBg="1"/>
      <p:bldP spid="12" grpId="0" animBg="1"/>
      <p:bldP spid="15" grpId="0" animBg="1"/>
      <p:bldP spid="16" grpId="0" animBg="1"/>
      <p:bldP spid="17" grpId="0" animBg="1"/>
      <p:bldP spid="18" grpId="0" animBg="1"/>
      <p:bldP spid="19" grpId="0" animBg="1"/>
      <p:bldP spid="21" grpId="0" animBg="1"/>
      <p:bldP spid="22" grpId="0" animBg="1"/>
      <p:bldP spid="23" grpId="0" animBg="1"/>
      <p:bldP spid="24" grpId="0" animBg="1"/>
      <p:bldP spid="25"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51" grpId="0" animBg="1"/>
      <p:bldP spid="53" grpId="0" animBg="1"/>
      <p:bldP spid="54" grpId="0" animBg="1"/>
      <p:bldP spid="5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p:cNvSpPr/>
          <p:nvPr/>
        </p:nvSpPr>
        <p:spPr>
          <a:xfrm>
            <a:off x="198812" y="159487"/>
            <a:ext cx="11858171" cy="6560289"/>
          </a:xfrm>
          <a:prstGeom prst="roundRect">
            <a:avLst/>
          </a:prstGeom>
          <a:solidFill>
            <a:srgbClr val="F8FCFD"/>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grpSp>
        <p:nvGrpSpPr>
          <p:cNvPr id="38" name="Group 37">
            <a:extLst>
              <a:ext uri="{FF2B5EF4-FFF2-40B4-BE49-F238E27FC236}">
                <a16:creationId xmlns:a16="http://schemas.microsoft.com/office/drawing/2014/main" id="{F3CA9AED-7348-4DDF-A03A-D85F129B25E4}"/>
              </a:ext>
            </a:extLst>
          </p:cNvPr>
          <p:cNvGrpSpPr/>
          <p:nvPr/>
        </p:nvGrpSpPr>
        <p:grpSpPr>
          <a:xfrm>
            <a:off x="721248" y="385974"/>
            <a:ext cx="619044" cy="584775"/>
            <a:chOff x="621568" y="794220"/>
            <a:chExt cx="619044" cy="584775"/>
          </a:xfrm>
        </p:grpSpPr>
        <p:pic>
          <p:nvPicPr>
            <p:cNvPr id="5" name="Picture 4">
              <a:extLst>
                <a:ext uri="{FF2B5EF4-FFF2-40B4-BE49-F238E27FC236}">
                  <a16:creationId xmlns:a16="http://schemas.microsoft.com/office/drawing/2014/main" id="{480ECCB9-4A74-4F89-B171-665679B9ED6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21568" y="835857"/>
              <a:ext cx="532424" cy="532424"/>
            </a:xfrm>
            <a:prstGeom prst="rect">
              <a:avLst/>
            </a:prstGeom>
          </p:spPr>
        </p:pic>
        <p:sp>
          <p:nvSpPr>
            <p:cNvPr id="26" name="TextBox 25"/>
            <p:cNvSpPr txBox="1"/>
            <p:nvPr/>
          </p:nvSpPr>
          <p:spPr>
            <a:xfrm>
              <a:off x="685096" y="794220"/>
              <a:ext cx="555516"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2</a:t>
              </a:r>
            </a:p>
          </p:txBody>
        </p:sp>
      </p:grpSp>
      <p:sp>
        <p:nvSpPr>
          <p:cNvPr id="2" name="TextBox 1"/>
          <p:cNvSpPr txBox="1"/>
          <p:nvPr/>
        </p:nvSpPr>
        <p:spPr>
          <a:xfrm>
            <a:off x="1291948" y="169301"/>
            <a:ext cx="10569677"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Viết</a:t>
            </a: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các</a:t>
            </a: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số</a:t>
            </a: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sau</a:t>
            </a: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rồi</a:t>
            </a: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cho</a:t>
            </a: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biết</a:t>
            </a: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mỗi</a:t>
            </a: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số</a:t>
            </a: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có</a:t>
            </a: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bao </a:t>
            </a:r>
            <a:r>
              <a:rPr kumimoji="0" lang="en-US" sz="32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nhiêu</a:t>
            </a: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chữ</a:t>
            </a: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số</a:t>
            </a: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mỗi</a:t>
            </a: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số</a:t>
            </a: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có</a:t>
            </a: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bao </a:t>
            </a:r>
            <a:r>
              <a:rPr kumimoji="0" lang="en-US" sz="32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nhiêu</a:t>
            </a: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chữ</a:t>
            </a: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số</a:t>
            </a: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0:</a:t>
            </a:r>
          </a:p>
        </p:txBody>
      </p:sp>
      <p:pic>
        <p:nvPicPr>
          <p:cNvPr id="4" name="Picture 3">
            <a:extLst>
              <a:ext uri="{FF2B5EF4-FFF2-40B4-BE49-F238E27FC236}">
                <a16:creationId xmlns:a16="http://schemas.microsoft.com/office/drawing/2014/main" id="{C33FCCA6-F9F6-BD7E-02EF-99CFDF2FD624}"/>
              </a:ext>
            </a:extLst>
          </p:cNvPr>
          <p:cNvPicPr>
            <a:picLocks noChangeAspect="1"/>
          </p:cNvPicPr>
          <p:nvPr/>
        </p:nvPicPr>
        <p:blipFill>
          <a:blip r:embed="rId4"/>
          <a:stretch>
            <a:fillRect/>
          </a:stretch>
        </p:blipFill>
        <p:spPr>
          <a:xfrm>
            <a:off x="1104900" y="1230713"/>
            <a:ext cx="10706100" cy="1676505"/>
          </a:xfrm>
          <a:prstGeom prst="rect">
            <a:avLst/>
          </a:prstGeom>
        </p:spPr>
      </p:pic>
      <p:pic>
        <p:nvPicPr>
          <p:cNvPr id="9" name="Picture 8">
            <a:extLst>
              <a:ext uri="{FF2B5EF4-FFF2-40B4-BE49-F238E27FC236}">
                <a16:creationId xmlns:a16="http://schemas.microsoft.com/office/drawing/2014/main" id="{14B89A62-5C0E-5903-BC6A-EBB2A0A49758}"/>
              </a:ext>
            </a:extLst>
          </p:cNvPr>
          <p:cNvPicPr>
            <a:picLocks noChangeAspect="1"/>
          </p:cNvPicPr>
          <p:nvPr/>
        </p:nvPicPr>
        <p:blipFill>
          <a:blip r:embed="rId5"/>
          <a:stretch>
            <a:fillRect/>
          </a:stretch>
        </p:blipFill>
        <p:spPr>
          <a:xfrm>
            <a:off x="2162175" y="3919708"/>
            <a:ext cx="8062912" cy="1695279"/>
          </a:xfrm>
          <a:prstGeom prst="rect">
            <a:avLst/>
          </a:prstGeom>
        </p:spPr>
      </p:pic>
      <p:sp>
        <p:nvSpPr>
          <p:cNvPr id="13" name="TextBox 12">
            <a:extLst>
              <a:ext uri="{FF2B5EF4-FFF2-40B4-BE49-F238E27FC236}">
                <a16:creationId xmlns:a16="http://schemas.microsoft.com/office/drawing/2014/main" id="{99F8ECBB-5DE9-4979-79EB-CB1823A85856}"/>
              </a:ext>
            </a:extLst>
          </p:cNvPr>
          <p:cNvSpPr txBox="1"/>
          <p:nvPr/>
        </p:nvSpPr>
        <p:spPr>
          <a:xfrm>
            <a:off x="1933575" y="2819400"/>
            <a:ext cx="3629025" cy="1200329"/>
          </a:xfrm>
          <a:prstGeom prst="rect">
            <a:avLst/>
          </a:prstGeom>
          <a:noFill/>
        </p:spPr>
        <p:txBody>
          <a:bodyPr wrap="square" rtlCol="0">
            <a:spAutoFit/>
          </a:bodyPr>
          <a:lstStyle/>
          <a:p>
            <a:r>
              <a:rPr lang="en-US" sz="3600" dirty="0">
                <a:solidFill>
                  <a:srgbClr val="FF0000"/>
                </a:solidFill>
                <a:latin typeface="Cambria" panose="02040503050406030204" pitchFamily="18" charset="0"/>
                <a:ea typeface="Cambria" panose="02040503050406030204" pitchFamily="18" charset="0"/>
              </a:rPr>
              <a:t>39 000</a:t>
            </a:r>
          </a:p>
          <a:p>
            <a:r>
              <a:rPr lang="en-US" sz="3600" dirty="0">
                <a:solidFill>
                  <a:srgbClr val="FF0000"/>
                </a:solidFill>
                <a:latin typeface="Cambria" panose="02040503050406030204" pitchFamily="18" charset="0"/>
                <a:ea typeface="Cambria" panose="02040503050406030204" pitchFamily="18" charset="0"/>
              </a:rPr>
              <a:t>3 </a:t>
            </a:r>
            <a:r>
              <a:rPr lang="en-US" sz="3600" dirty="0" err="1">
                <a:solidFill>
                  <a:srgbClr val="FF0000"/>
                </a:solidFill>
                <a:latin typeface="Cambria" panose="02040503050406030204" pitchFamily="18" charset="0"/>
                <a:ea typeface="Cambria" panose="02040503050406030204" pitchFamily="18" charset="0"/>
              </a:rPr>
              <a:t>chữ</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số</a:t>
            </a:r>
            <a:r>
              <a:rPr lang="en-US" sz="3600" dirty="0">
                <a:solidFill>
                  <a:srgbClr val="FF0000"/>
                </a:solidFill>
                <a:latin typeface="Cambria" panose="02040503050406030204" pitchFamily="18" charset="0"/>
                <a:ea typeface="Cambria" panose="02040503050406030204" pitchFamily="18" charset="0"/>
              </a:rPr>
              <a:t> 0</a:t>
            </a:r>
          </a:p>
        </p:txBody>
      </p:sp>
      <p:sp>
        <p:nvSpPr>
          <p:cNvPr id="14" name="TextBox 13">
            <a:extLst>
              <a:ext uri="{FF2B5EF4-FFF2-40B4-BE49-F238E27FC236}">
                <a16:creationId xmlns:a16="http://schemas.microsoft.com/office/drawing/2014/main" id="{1D262F19-C492-35FC-B95D-A5A807733DD0}"/>
              </a:ext>
            </a:extLst>
          </p:cNvPr>
          <p:cNvSpPr txBox="1"/>
          <p:nvPr/>
        </p:nvSpPr>
        <p:spPr>
          <a:xfrm>
            <a:off x="5524500" y="2809875"/>
            <a:ext cx="3629025" cy="1200329"/>
          </a:xfrm>
          <a:prstGeom prst="rect">
            <a:avLst/>
          </a:prstGeom>
          <a:noFill/>
        </p:spPr>
        <p:txBody>
          <a:bodyPr wrap="square" rtlCol="0">
            <a:spAutoFit/>
          </a:bodyPr>
          <a:lstStyle/>
          <a:p>
            <a:r>
              <a:rPr lang="en-US" sz="3600" dirty="0">
                <a:solidFill>
                  <a:srgbClr val="FF0000"/>
                </a:solidFill>
                <a:latin typeface="Cambria" panose="02040503050406030204" pitchFamily="18" charset="0"/>
                <a:ea typeface="Cambria" panose="02040503050406030204" pitchFamily="18" charset="0"/>
              </a:rPr>
              <a:t>600 000</a:t>
            </a:r>
          </a:p>
          <a:p>
            <a:r>
              <a:rPr lang="en-US" sz="3600" dirty="0">
                <a:solidFill>
                  <a:srgbClr val="FF0000"/>
                </a:solidFill>
                <a:latin typeface="Cambria" panose="02040503050406030204" pitchFamily="18" charset="0"/>
                <a:ea typeface="Cambria" panose="02040503050406030204" pitchFamily="18" charset="0"/>
              </a:rPr>
              <a:t>5 </a:t>
            </a:r>
            <a:r>
              <a:rPr lang="en-US" sz="3600" dirty="0" err="1">
                <a:solidFill>
                  <a:srgbClr val="FF0000"/>
                </a:solidFill>
                <a:latin typeface="Cambria" panose="02040503050406030204" pitchFamily="18" charset="0"/>
                <a:ea typeface="Cambria" panose="02040503050406030204" pitchFamily="18" charset="0"/>
              </a:rPr>
              <a:t>chữ</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số</a:t>
            </a:r>
            <a:r>
              <a:rPr lang="en-US" sz="3600" dirty="0">
                <a:solidFill>
                  <a:srgbClr val="FF0000"/>
                </a:solidFill>
                <a:latin typeface="Cambria" panose="02040503050406030204" pitchFamily="18" charset="0"/>
                <a:ea typeface="Cambria" panose="02040503050406030204" pitchFamily="18" charset="0"/>
              </a:rPr>
              <a:t> 0</a:t>
            </a:r>
          </a:p>
        </p:txBody>
      </p:sp>
      <p:sp>
        <p:nvSpPr>
          <p:cNvPr id="15" name="TextBox 14">
            <a:extLst>
              <a:ext uri="{FF2B5EF4-FFF2-40B4-BE49-F238E27FC236}">
                <a16:creationId xmlns:a16="http://schemas.microsoft.com/office/drawing/2014/main" id="{C070290E-8051-9A73-7989-3898DEB31321}"/>
              </a:ext>
            </a:extLst>
          </p:cNvPr>
          <p:cNvSpPr txBox="1"/>
          <p:nvPr/>
        </p:nvSpPr>
        <p:spPr>
          <a:xfrm>
            <a:off x="8686800" y="2800350"/>
            <a:ext cx="3629025" cy="1200329"/>
          </a:xfrm>
          <a:prstGeom prst="rect">
            <a:avLst/>
          </a:prstGeom>
          <a:noFill/>
        </p:spPr>
        <p:txBody>
          <a:bodyPr wrap="square" rtlCol="0">
            <a:spAutoFit/>
          </a:bodyPr>
          <a:lstStyle/>
          <a:p>
            <a:r>
              <a:rPr lang="en-US" sz="3600" dirty="0">
                <a:solidFill>
                  <a:srgbClr val="FF0000"/>
                </a:solidFill>
                <a:latin typeface="Cambria" panose="02040503050406030204" pitchFamily="18" charset="0"/>
                <a:ea typeface="Cambria" panose="02040503050406030204" pitchFamily="18" charset="0"/>
              </a:rPr>
              <a:t>85 000 000</a:t>
            </a:r>
          </a:p>
          <a:p>
            <a:r>
              <a:rPr lang="en-US" sz="3600" dirty="0">
                <a:solidFill>
                  <a:srgbClr val="FF0000"/>
                </a:solidFill>
                <a:latin typeface="Cambria" panose="02040503050406030204" pitchFamily="18" charset="0"/>
                <a:ea typeface="Cambria" panose="02040503050406030204" pitchFamily="18" charset="0"/>
              </a:rPr>
              <a:t>6 </a:t>
            </a:r>
            <a:r>
              <a:rPr lang="en-US" sz="3600" dirty="0" err="1">
                <a:solidFill>
                  <a:srgbClr val="FF0000"/>
                </a:solidFill>
                <a:latin typeface="Cambria" panose="02040503050406030204" pitchFamily="18" charset="0"/>
                <a:ea typeface="Cambria" panose="02040503050406030204" pitchFamily="18" charset="0"/>
              </a:rPr>
              <a:t>chữ</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số</a:t>
            </a:r>
            <a:r>
              <a:rPr lang="en-US" sz="3600" dirty="0">
                <a:solidFill>
                  <a:srgbClr val="FF0000"/>
                </a:solidFill>
                <a:latin typeface="Cambria" panose="02040503050406030204" pitchFamily="18" charset="0"/>
                <a:ea typeface="Cambria" panose="02040503050406030204" pitchFamily="18" charset="0"/>
              </a:rPr>
              <a:t> 0</a:t>
            </a:r>
          </a:p>
        </p:txBody>
      </p:sp>
      <p:sp>
        <p:nvSpPr>
          <p:cNvPr id="16" name="TextBox 15">
            <a:extLst>
              <a:ext uri="{FF2B5EF4-FFF2-40B4-BE49-F238E27FC236}">
                <a16:creationId xmlns:a16="http://schemas.microsoft.com/office/drawing/2014/main" id="{3E7BA547-BE7F-F9AF-81C3-6291662E272A}"/>
              </a:ext>
            </a:extLst>
          </p:cNvPr>
          <p:cNvSpPr txBox="1"/>
          <p:nvPr/>
        </p:nvSpPr>
        <p:spPr>
          <a:xfrm>
            <a:off x="2828925" y="5562600"/>
            <a:ext cx="3629025" cy="1200329"/>
          </a:xfrm>
          <a:prstGeom prst="rect">
            <a:avLst/>
          </a:prstGeom>
          <a:noFill/>
        </p:spPr>
        <p:txBody>
          <a:bodyPr wrap="square" rtlCol="0">
            <a:spAutoFit/>
          </a:bodyPr>
          <a:lstStyle/>
          <a:p>
            <a:r>
              <a:rPr lang="en-US" sz="3600" dirty="0">
                <a:solidFill>
                  <a:srgbClr val="FF0000"/>
                </a:solidFill>
                <a:latin typeface="Cambria" panose="02040503050406030204" pitchFamily="18" charset="0"/>
                <a:ea typeface="Cambria" panose="02040503050406030204" pitchFamily="18" charset="0"/>
              </a:rPr>
              <a:t>20 000 000</a:t>
            </a:r>
          </a:p>
          <a:p>
            <a:r>
              <a:rPr lang="en-US" sz="3600" dirty="0">
                <a:solidFill>
                  <a:srgbClr val="FF0000"/>
                </a:solidFill>
                <a:latin typeface="Cambria" panose="02040503050406030204" pitchFamily="18" charset="0"/>
                <a:ea typeface="Cambria" panose="02040503050406030204" pitchFamily="18" charset="0"/>
              </a:rPr>
              <a:t>7 </a:t>
            </a:r>
            <a:r>
              <a:rPr lang="en-US" sz="3600" dirty="0" err="1">
                <a:solidFill>
                  <a:srgbClr val="FF0000"/>
                </a:solidFill>
                <a:latin typeface="Cambria" panose="02040503050406030204" pitchFamily="18" charset="0"/>
                <a:ea typeface="Cambria" panose="02040503050406030204" pitchFamily="18" charset="0"/>
              </a:rPr>
              <a:t>chữ</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số</a:t>
            </a:r>
            <a:r>
              <a:rPr lang="en-US" sz="3600" dirty="0">
                <a:solidFill>
                  <a:srgbClr val="FF0000"/>
                </a:solidFill>
                <a:latin typeface="Cambria" panose="02040503050406030204" pitchFamily="18" charset="0"/>
                <a:ea typeface="Cambria" panose="02040503050406030204" pitchFamily="18" charset="0"/>
              </a:rPr>
              <a:t> 0</a:t>
            </a:r>
          </a:p>
        </p:txBody>
      </p:sp>
      <p:sp>
        <p:nvSpPr>
          <p:cNvPr id="17" name="TextBox 16">
            <a:extLst>
              <a:ext uri="{FF2B5EF4-FFF2-40B4-BE49-F238E27FC236}">
                <a16:creationId xmlns:a16="http://schemas.microsoft.com/office/drawing/2014/main" id="{DD59353C-03FC-AB2E-A8FD-1CABA30B84FD}"/>
              </a:ext>
            </a:extLst>
          </p:cNvPr>
          <p:cNvSpPr txBox="1"/>
          <p:nvPr/>
        </p:nvSpPr>
        <p:spPr>
          <a:xfrm>
            <a:off x="6877050" y="5581650"/>
            <a:ext cx="3629025" cy="1200329"/>
          </a:xfrm>
          <a:prstGeom prst="rect">
            <a:avLst/>
          </a:prstGeom>
          <a:noFill/>
        </p:spPr>
        <p:txBody>
          <a:bodyPr wrap="square" rtlCol="0">
            <a:spAutoFit/>
          </a:bodyPr>
          <a:lstStyle/>
          <a:p>
            <a:r>
              <a:rPr lang="en-US" sz="3600" dirty="0">
                <a:solidFill>
                  <a:srgbClr val="FF0000"/>
                </a:solidFill>
                <a:latin typeface="Cambria" panose="02040503050406030204" pitchFamily="18" charset="0"/>
                <a:ea typeface="Cambria" panose="02040503050406030204" pitchFamily="18" charset="0"/>
              </a:rPr>
              <a:t>700 000 000</a:t>
            </a:r>
          </a:p>
          <a:p>
            <a:r>
              <a:rPr lang="en-US" sz="3600" dirty="0">
                <a:solidFill>
                  <a:srgbClr val="FF0000"/>
                </a:solidFill>
                <a:latin typeface="Cambria" panose="02040503050406030204" pitchFamily="18" charset="0"/>
                <a:ea typeface="Cambria" panose="02040503050406030204" pitchFamily="18" charset="0"/>
              </a:rPr>
              <a:t>8 </a:t>
            </a:r>
            <a:r>
              <a:rPr lang="en-US" sz="3600" dirty="0" err="1">
                <a:solidFill>
                  <a:srgbClr val="FF0000"/>
                </a:solidFill>
                <a:latin typeface="Cambria" panose="02040503050406030204" pitchFamily="18" charset="0"/>
                <a:ea typeface="Cambria" panose="02040503050406030204" pitchFamily="18" charset="0"/>
              </a:rPr>
              <a:t>chữ</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số</a:t>
            </a:r>
            <a:r>
              <a:rPr lang="en-US" sz="3600" dirty="0">
                <a:solidFill>
                  <a:srgbClr val="FF0000"/>
                </a:solidFill>
                <a:latin typeface="Cambria" panose="02040503050406030204" pitchFamily="18" charset="0"/>
                <a:ea typeface="Cambria" panose="02040503050406030204" pitchFamily="18" charset="0"/>
              </a:rPr>
              <a:t> 0</a:t>
            </a:r>
          </a:p>
        </p:txBody>
      </p:sp>
    </p:spTree>
    <p:extLst>
      <p:ext uri="{BB962C8B-B14F-4D97-AF65-F5344CB8AC3E}">
        <p14:creationId xmlns:p14="http://schemas.microsoft.com/office/powerpoint/2010/main" val="12667425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1000"/>
                                        <p:tgtEl>
                                          <p:spTgt spid="38"/>
                                        </p:tgtEl>
                                      </p:cBhvr>
                                    </p:animEffect>
                                    <p:anim calcmode="lin" valueType="num">
                                      <p:cBhvr>
                                        <p:cTn id="13" dur="1000" fill="hold"/>
                                        <p:tgtEl>
                                          <p:spTgt spid="38"/>
                                        </p:tgtEl>
                                        <p:attrNameLst>
                                          <p:attrName>ppt_x</p:attrName>
                                        </p:attrNameLst>
                                      </p:cBhvr>
                                      <p:tavLst>
                                        <p:tav tm="0">
                                          <p:val>
                                            <p:strVal val="#ppt_x"/>
                                          </p:val>
                                        </p:tav>
                                        <p:tav tm="100000">
                                          <p:val>
                                            <p:strVal val="#ppt_x"/>
                                          </p:val>
                                        </p:tav>
                                      </p:tavLst>
                                    </p:anim>
                                    <p:anim calcmode="lin" valueType="num">
                                      <p:cBhvr>
                                        <p:cTn id="14" dur="1000" fill="hold"/>
                                        <p:tgtEl>
                                          <p:spTgt spid="3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3">
                                            <p:txEl>
                                              <p:pRg st="0" end="0"/>
                                            </p:txEl>
                                          </p:spTgt>
                                        </p:tgtEl>
                                        <p:attrNameLst>
                                          <p:attrName>style.visibility</p:attrName>
                                        </p:attrNameLst>
                                      </p:cBhvr>
                                      <p:to>
                                        <p:strVal val="visible"/>
                                      </p:to>
                                    </p:set>
                                    <p:animEffect transition="in" filter="wipe(down)">
                                      <p:cBhvr>
                                        <p:cTn id="29" dur="500"/>
                                        <p:tgtEl>
                                          <p:spTgt spid="13">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3">
                                            <p:txEl>
                                              <p:pRg st="1" end="1"/>
                                            </p:txEl>
                                          </p:spTgt>
                                        </p:tgtEl>
                                        <p:attrNameLst>
                                          <p:attrName>style.visibility</p:attrName>
                                        </p:attrNameLst>
                                      </p:cBhvr>
                                      <p:to>
                                        <p:strVal val="visible"/>
                                      </p:to>
                                    </p:set>
                                    <p:animEffect transition="in" filter="wipe(down)">
                                      <p:cBhvr>
                                        <p:cTn id="34" dur="500"/>
                                        <p:tgtEl>
                                          <p:spTgt spid="13">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Effect transition="in" filter="wipe(down)">
                                      <p:cBhvr>
                                        <p:cTn id="39" dur="500"/>
                                        <p:tgtEl>
                                          <p:spTgt spid="14">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4">
                                            <p:txEl>
                                              <p:pRg st="1" end="1"/>
                                            </p:txEl>
                                          </p:spTgt>
                                        </p:tgtEl>
                                        <p:attrNameLst>
                                          <p:attrName>style.visibility</p:attrName>
                                        </p:attrNameLst>
                                      </p:cBhvr>
                                      <p:to>
                                        <p:strVal val="visible"/>
                                      </p:to>
                                    </p:set>
                                    <p:animEffect transition="in" filter="wipe(down)">
                                      <p:cBhvr>
                                        <p:cTn id="44" dur="500"/>
                                        <p:tgtEl>
                                          <p:spTgt spid="14">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5">
                                            <p:txEl>
                                              <p:pRg st="0" end="0"/>
                                            </p:txEl>
                                          </p:spTgt>
                                        </p:tgtEl>
                                        <p:attrNameLst>
                                          <p:attrName>style.visibility</p:attrName>
                                        </p:attrNameLst>
                                      </p:cBhvr>
                                      <p:to>
                                        <p:strVal val="visible"/>
                                      </p:to>
                                    </p:set>
                                    <p:animEffect transition="in" filter="wipe(down)">
                                      <p:cBhvr>
                                        <p:cTn id="49" dur="500"/>
                                        <p:tgtEl>
                                          <p:spTgt spid="15">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15">
                                            <p:txEl>
                                              <p:pRg st="1" end="1"/>
                                            </p:txEl>
                                          </p:spTgt>
                                        </p:tgtEl>
                                        <p:attrNameLst>
                                          <p:attrName>style.visibility</p:attrName>
                                        </p:attrNameLst>
                                      </p:cBhvr>
                                      <p:to>
                                        <p:strVal val="visible"/>
                                      </p:to>
                                    </p:set>
                                    <p:animEffect transition="in" filter="wipe(down)">
                                      <p:cBhvr>
                                        <p:cTn id="54" dur="500"/>
                                        <p:tgtEl>
                                          <p:spTgt spid="15">
                                            <p:txEl>
                                              <p:pRg st="1" end="1"/>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16">
                                            <p:txEl>
                                              <p:pRg st="0" end="0"/>
                                            </p:txEl>
                                          </p:spTgt>
                                        </p:tgtEl>
                                        <p:attrNameLst>
                                          <p:attrName>style.visibility</p:attrName>
                                        </p:attrNameLst>
                                      </p:cBhvr>
                                      <p:to>
                                        <p:strVal val="visible"/>
                                      </p:to>
                                    </p:set>
                                    <p:animEffect transition="in" filter="wipe(down)">
                                      <p:cBhvr>
                                        <p:cTn id="59" dur="500"/>
                                        <p:tgtEl>
                                          <p:spTgt spid="16">
                                            <p:txEl>
                                              <p:pRg st="0" end="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16">
                                            <p:txEl>
                                              <p:pRg st="1" end="1"/>
                                            </p:txEl>
                                          </p:spTgt>
                                        </p:tgtEl>
                                        <p:attrNameLst>
                                          <p:attrName>style.visibility</p:attrName>
                                        </p:attrNameLst>
                                      </p:cBhvr>
                                      <p:to>
                                        <p:strVal val="visible"/>
                                      </p:to>
                                    </p:set>
                                    <p:animEffect transition="in" filter="wipe(down)">
                                      <p:cBhvr>
                                        <p:cTn id="64" dur="500"/>
                                        <p:tgtEl>
                                          <p:spTgt spid="16">
                                            <p:txEl>
                                              <p:pRg st="1" end="1"/>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17">
                                            <p:txEl>
                                              <p:pRg st="0" end="0"/>
                                            </p:txEl>
                                          </p:spTgt>
                                        </p:tgtEl>
                                        <p:attrNameLst>
                                          <p:attrName>style.visibility</p:attrName>
                                        </p:attrNameLst>
                                      </p:cBhvr>
                                      <p:to>
                                        <p:strVal val="visible"/>
                                      </p:to>
                                    </p:set>
                                    <p:animEffect transition="in" filter="wipe(down)">
                                      <p:cBhvr>
                                        <p:cTn id="69" dur="500"/>
                                        <p:tgtEl>
                                          <p:spTgt spid="17">
                                            <p:txEl>
                                              <p:pRg st="0" end="0"/>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grpId="0" nodeType="clickEffect">
                                  <p:stCondLst>
                                    <p:cond delay="0"/>
                                  </p:stCondLst>
                                  <p:childTnLst>
                                    <p:set>
                                      <p:cBhvr>
                                        <p:cTn id="73" dur="1" fill="hold">
                                          <p:stCondLst>
                                            <p:cond delay="0"/>
                                          </p:stCondLst>
                                        </p:cTn>
                                        <p:tgtEl>
                                          <p:spTgt spid="17">
                                            <p:txEl>
                                              <p:pRg st="1" end="1"/>
                                            </p:txEl>
                                          </p:spTgt>
                                        </p:tgtEl>
                                        <p:attrNameLst>
                                          <p:attrName>style.visibility</p:attrName>
                                        </p:attrNameLst>
                                      </p:cBhvr>
                                      <p:to>
                                        <p:strVal val="visible"/>
                                      </p:to>
                                    </p:set>
                                    <p:animEffect transition="in" filter="wipe(down)">
                                      <p:cBhvr>
                                        <p:cTn id="74"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build="p"/>
      <p:bldP spid="14" grpId="0" build="p"/>
      <p:bldP spid="15" grpId="0" build="p"/>
      <p:bldP spid="16" grpId="0" build="p"/>
      <p:bldP spid="17"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p:cNvSpPr/>
          <p:nvPr/>
        </p:nvSpPr>
        <p:spPr>
          <a:xfrm>
            <a:off x="166914" y="501445"/>
            <a:ext cx="11858171" cy="6080107"/>
          </a:xfrm>
          <a:prstGeom prst="roundRect">
            <a:avLst/>
          </a:prstGeom>
          <a:solidFill>
            <a:srgbClr val="F8FCFD"/>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nvGrpSpPr>
          <p:cNvPr id="38" name="Group 37">
            <a:extLst>
              <a:ext uri="{FF2B5EF4-FFF2-40B4-BE49-F238E27FC236}">
                <a16:creationId xmlns:a16="http://schemas.microsoft.com/office/drawing/2014/main" id="{F3CA9AED-7348-4DDF-A03A-D85F129B25E4}"/>
              </a:ext>
            </a:extLst>
          </p:cNvPr>
          <p:cNvGrpSpPr/>
          <p:nvPr/>
        </p:nvGrpSpPr>
        <p:grpSpPr>
          <a:xfrm>
            <a:off x="580361" y="639416"/>
            <a:ext cx="792937" cy="663516"/>
            <a:chOff x="621568" y="835857"/>
            <a:chExt cx="658601" cy="585137"/>
          </a:xfrm>
        </p:grpSpPr>
        <p:pic>
          <p:nvPicPr>
            <p:cNvPr id="5" name="Picture 4">
              <a:extLst>
                <a:ext uri="{FF2B5EF4-FFF2-40B4-BE49-F238E27FC236}">
                  <a16:creationId xmlns:a16="http://schemas.microsoft.com/office/drawing/2014/main" id="{480ECCB9-4A74-4F89-B171-665679B9ED6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21568" y="835857"/>
              <a:ext cx="532424" cy="532424"/>
            </a:xfrm>
            <a:prstGeom prst="rect">
              <a:avLst/>
            </a:prstGeom>
          </p:spPr>
        </p:pic>
        <p:sp>
          <p:nvSpPr>
            <p:cNvPr id="26" name="TextBox 25"/>
            <p:cNvSpPr txBox="1"/>
            <p:nvPr/>
          </p:nvSpPr>
          <p:spPr>
            <a:xfrm>
              <a:off x="724653" y="836219"/>
              <a:ext cx="555516"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3</a:t>
              </a:r>
            </a:p>
          </p:txBody>
        </p:sp>
      </p:grpSp>
      <p:sp>
        <p:nvSpPr>
          <p:cNvPr id="2" name="TextBox 1"/>
          <p:cNvSpPr txBox="1"/>
          <p:nvPr/>
        </p:nvSpPr>
        <p:spPr>
          <a:xfrm>
            <a:off x="1132690" y="645997"/>
            <a:ext cx="10569677" cy="1200329"/>
          </a:xfrm>
          <a:prstGeom prst="rect">
            <a:avLst/>
          </a:prstGeom>
          <a:noFill/>
        </p:spPr>
        <p:txBody>
          <a:bodyPr wrap="square" rtlCol="0">
            <a:spAutoFit/>
          </a:bodyPr>
          <a:lstStyle/>
          <a:p>
            <a:pPr lvl="0">
              <a:defRPr/>
            </a:pPr>
            <a:r>
              <a:rPr lang="vi-VN" sz="3600" b="1">
                <a:solidFill>
                  <a:srgbClr val="000000"/>
                </a:solidFill>
                <a:latin typeface="Calibri" panose="020F0502020204030204" pitchFamily="34" charset="0"/>
                <a:cs typeface="Calibri" panose="020F0502020204030204" pitchFamily="34" charset="0"/>
              </a:rPr>
              <a:t>a) Trong các số 41, 42, 43, 100, 3 015, 60 868, số nào là số chẵn? Số nào là số lẻ?</a:t>
            </a:r>
            <a:endPar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 name="Rectangle: Rounded Corners 5">
            <a:extLst>
              <a:ext uri="{FF2B5EF4-FFF2-40B4-BE49-F238E27FC236}">
                <a16:creationId xmlns:a16="http://schemas.microsoft.com/office/drawing/2014/main" id="{9A26A4FA-EBFA-FE38-1754-F83321120ACB}"/>
              </a:ext>
            </a:extLst>
          </p:cNvPr>
          <p:cNvSpPr/>
          <p:nvPr/>
        </p:nvSpPr>
        <p:spPr>
          <a:xfrm>
            <a:off x="634931" y="2511517"/>
            <a:ext cx="3632270" cy="1317533"/>
          </a:xfrm>
          <a:custGeom>
            <a:avLst/>
            <a:gdLst>
              <a:gd name="connsiteX0" fmla="*/ 0 w 3632270"/>
              <a:gd name="connsiteY0" fmla="*/ 265773 h 1317533"/>
              <a:gd name="connsiteX1" fmla="*/ 265773 w 3632270"/>
              <a:gd name="connsiteY1" fmla="*/ 0 h 1317533"/>
              <a:gd name="connsiteX2" fmla="*/ 823903 w 3632270"/>
              <a:gd name="connsiteY2" fmla="*/ 0 h 1317533"/>
              <a:gd name="connsiteX3" fmla="*/ 1506063 w 3632270"/>
              <a:gd name="connsiteY3" fmla="*/ 0 h 1317533"/>
              <a:gd name="connsiteX4" fmla="*/ 2095200 w 3632270"/>
              <a:gd name="connsiteY4" fmla="*/ 0 h 1317533"/>
              <a:gd name="connsiteX5" fmla="*/ 2777359 w 3632270"/>
              <a:gd name="connsiteY5" fmla="*/ 0 h 1317533"/>
              <a:gd name="connsiteX6" fmla="*/ 3366497 w 3632270"/>
              <a:gd name="connsiteY6" fmla="*/ 0 h 1317533"/>
              <a:gd name="connsiteX7" fmla="*/ 3632270 w 3632270"/>
              <a:gd name="connsiteY7" fmla="*/ 265773 h 1317533"/>
              <a:gd name="connsiteX8" fmla="*/ 3632270 w 3632270"/>
              <a:gd name="connsiteY8" fmla="*/ 658767 h 1317533"/>
              <a:gd name="connsiteX9" fmla="*/ 3632270 w 3632270"/>
              <a:gd name="connsiteY9" fmla="*/ 1051760 h 1317533"/>
              <a:gd name="connsiteX10" fmla="*/ 3366497 w 3632270"/>
              <a:gd name="connsiteY10" fmla="*/ 1317533 h 1317533"/>
              <a:gd name="connsiteX11" fmla="*/ 2746352 w 3632270"/>
              <a:gd name="connsiteY11" fmla="*/ 1317533 h 1317533"/>
              <a:gd name="connsiteX12" fmla="*/ 2064193 w 3632270"/>
              <a:gd name="connsiteY12" fmla="*/ 1317533 h 1317533"/>
              <a:gd name="connsiteX13" fmla="*/ 1537070 w 3632270"/>
              <a:gd name="connsiteY13" fmla="*/ 1317533 h 1317533"/>
              <a:gd name="connsiteX14" fmla="*/ 1009947 w 3632270"/>
              <a:gd name="connsiteY14" fmla="*/ 1317533 h 1317533"/>
              <a:gd name="connsiteX15" fmla="*/ 265773 w 3632270"/>
              <a:gd name="connsiteY15" fmla="*/ 1317533 h 1317533"/>
              <a:gd name="connsiteX16" fmla="*/ 0 w 3632270"/>
              <a:gd name="connsiteY16" fmla="*/ 1051760 h 1317533"/>
              <a:gd name="connsiteX17" fmla="*/ 0 w 3632270"/>
              <a:gd name="connsiteY17" fmla="*/ 682346 h 1317533"/>
              <a:gd name="connsiteX18" fmla="*/ 0 w 3632270"/>
              <a:gd name="connsiteY18" fmla="*/ 265773 h 1317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32270" h="1317533" fill="none" extrusionOk="0">
                <a:moveTo>
                  <a:pt x="0" y="265773"/>
                </a:moveTo>
                <a:cubicBezTo>
                  <a:pt x="31759" y="110354"/>
                  <a:pt x="123570" y="2331"/>
                  <a:pt x="265773" y="0"/>
                </a:cubicBezTo>
                <a:cubicBezTo>
                  <a:pt x="509883" y="-8898"/>
                  <a:pt x="549535" y="21358"/>
                  <a:pt x="823903" y="0"/>
                </a:cubicBezTo>
                <a:cubicBezTo>
                  <a:pt x="1098271" y="-21358"/>
                  <a:pt x="1239574" y="-25926"/>
                  <a:pt x="1506063" y="0"/>
                </a:cubicBezTo>
                <a:cubicBezTo>
                  <a:pt x="1772552" y="25926"/>
                  <a:pt x="1951327" y="15295"/>
                  <a:pt x="2095200" y="0"/>
                </a:cubicBezTo>
                <a:cubicBezTo>
                  <a:pt x="2239073" y="-15295"/>
                  <a:pt x="2452170" y="-2911"/>
                  <a:pt x="2777359" y="0"/>
                </a:cubicBezTo>
                <a:cubicBezTo>
                  <a:pt x="3102548" y="2911"/>
                  <a:pt x="3131821" y="1646"/>
                  <a:pt x="3366497" y="0"/>
                </a:cubicBezTo>
                <a:cubicBezTo>
                  <a:pt x="3517933" y="5719"/>
                  <a:pt x="3623538" y="102630"/>
                  <a:pt x="3632270" y="265773"/>
                </a:cubicBezTo>
                <a:cubicBezTo>
                  <a:pt x="3647306" y="449313"/>
                  <a:pt x="3639277" y="507308"/>
                  <a:pt x="3632270" y="658767"/>
                </a:cubicBezTo>
                <a:cubicBezTo>
                  <a:pt x="3625263" y="810226"/>
                  <a:pt x="3651601" y="919142"/>
                  <a:pt x="3632270" y="1051760"/>
                </a:cubicBezTo>
                <a:cubicBezTo>
                  <a:pt x="3648482" y="1200159"/>
                  <a:pt x="3515664" y="1310975"/>
                  <a:pt x="3366497" y="1317533"/>
                </a:cubicBezTo>
                <a:cubicBezTo>
                  <a:pt x="3148158" y="1286849"/>
                  <a:pt x="3003057" y="1293682"/>
                  <a:pt x="2746352" y="1317533"/>
                </a:cubicBezTo>
                <a:cubicBezTo>
                  <a:pt x="2489647" y="1341384"/>
                  <a:pt x="2280605" y="1308417"/>
                  <a:pt x="2064193" y="1317533"/>
                </a:cubicBezTo>
                <a:cubicBezTo>
                  <a:pt x="1847781" y="1326649"/>
                  <a:pt x="1726413" y="1323469"/>
                  <a:pt x="1537070" y="1317533"/>
                </a:cubicBezTo>
                <a:cubicBezTo>
                  <a:pt x="1347727" y="1311597"/>
                  <a:pt x="1207428" y="1303388"/>
                  <a:pt x="1009947" y="1317533"/>
                </a:cubicBezTo>
                <a:cubicBezTo>
                  <a:pt x="812466" y="1331678"/>
                  <a:pt x="634183" y="1310729"/>
                  <a:pt x="265773" y="1317533"/>
                </a:cubicBezTo>
                <a:cubicBezTo>
                  <a:pt x="104606" y="1324036"/>
                  <a:pt x="2765" y="1185173"/>
                  <a:pt x="0" y="1051760"/>
                </a:cubicBezTo>
                <a:cubicBezTo>
                  <a:pt x="-8298" y="971220"/>
                  <a:pt x="-3170" y="778988"/>
                  <a:pt x="0" y="682346"/>
                </a:cubicBezTo>
                <a:cubicBezTo>
                  <a:pt x="3170" y="585704"/>
                  <a:pt x="3960" y="406388"/>
                  <a:pt x="0" y="265773"/>
                </a:cubicBezTo>
                <a:close/>
              </a:path>
              <a:path w="3632270" h="1317533" stroke="0" extrusionOk="0">
                <a:moveTo>
                  <a:pt x="0" y="265773"/>
                </a:moveTo>
                <a:cubicBezTo>
                  <a:pt x="593" y="137111"/>
                  <a:pt x="133810" y="26479"/>
                  <a:pt x="265773" y="0"/>
                </a:cubicBezTo>
                <a:cubicBezTo>
                  <a:pt x="473719" y="29477"/>
                  <a:pt x="603849" y="-13112"/>
                  <a:pt x="916925" y="0"/>
                </a:cubicBezTo>
                <a:cubicBezTo>
                  <a:pt x="1230001" y="13112"/>
                  <a:pt x="1290201" y="6574"/>
                  <a:pt x="1475055" y="0"/>
                </a:cubicBezTo>
                <a:cubicBezTo>
                  <a:pt x="1659909" y="-6574"/>
                  <a:pt x="1850682" y="8806"/>
                  <a:pt x="2033186" y="0"/>
                </a:cubicBezTo>
                <a:cubicBezTo>
                  <a:pt x="2215690" y="-8806"/>
                  <a:pt x="2540133" y="-20959"/>
                  <a:pt x="2684338" y="0"/>
                </a:cubicBezTo>
                <a:cubicBezTo>
                  <a:pt x="2828543" y="20959"/>
                  <a:pt x="3176758" y="-25117"/>
                  <a:pt x="3366497" y="0"/>
                </a:cubicBezTo>
                <a:cubicBezTo>
                  <a:pt x="3511297" y="-3067"/>
                  <a:pt x="3605788" y="133160"/>
                  <a:pt x="3632270" y="265773"/>
                </a:cubicBezTo>
                <a:cubicBezTo>
                  <a:pt x="3644529" y="379106"/>
                  <a:pt x="3629174" y="518652"/>
                  <a:pt x="3632270" y="658767"/>
                </a:cubicBezTo>
                <a:cubicBezTo>
                  <a:pt x="3635366" y="798882"/>
                  <a:pt x="3620461" y="865410"/>
                  <a:pt x="3632270" y="1051760"/>
                </a:cubicBezTo>
                <a:cubicBezTo>
                  <a:pt x="3621585" y="1172551"/>
                  <a:pt x="3499093" y="1313021"/>
                  <a:pt x="3366497" y="1317533"/>
                </a:cubicBezTo>
                <a:cubicBezTo>
                  <a:pt x="3132518" y="1340673"/>
                  <a:pt x="3053325" y="1298729"/>
                  <a:pt x="2839374" y="1317533"/>
                </a:cubicBezTo>
                <a:cubicBezTo>
                  <a:pt x="2625423" y="1336337"/>
                  <a:pt x="2386440" y="1299792"/>
                  <a:pt x="2219229" y="1317533"/>
                </a:cubicBezTo>
                <a:cubicBezTo>
                  <a:pt x="2052018" y="1335274"/>
                  <a:pt x="1928792" y="1332116"/>
                  <a:pt x="1661099" y="1317533"/>
                </a:cubicBezTo>
                <a:cubicBezTo>
                  <a:pt x="1393406" y="1302951"/>
                  <a:pt x="1263577" y="1293882"/>
                  <a:pt x="1009947" y="1317533"/>
                </a:cubicBezTo>
                <a:cubicBezTo>
                  <a:pt x="756317" y="1341184"/>
                  <a:pt x="446091" y="1322622"/>
                  <a:pt x="265773" y="1317533"/>
                </a:cubicBezTo>
                <a:cubicBezTo>
                  <a:pt x="126065" y="1302862"/>
                  <a:pt x="20129" y="1224925"/>
                  <a:pt x="0" y="1051760"/>
                </a:cubicBezTo>
                <a:cubicBezTo>
                  <a:pt x="4382" y="967779"/>
                  <a:pt x="3322" y="809911"/>
                  <a:pt x="0" y="682346"/>
                </a:cubicBezTo>
                <a:cubicBezTo>
                  <a:pt x="-3322" y="554781"/>
                  <a:pt x="12663" y="423251"/>
                  <a:pt x="0" y="265773"/>
                </a:cubicBezTo>
                <a:close/>
              </a:path>
            </a:pathLst>
          </a:custGeom>
          <a:solidFill>
            <a:schemeClr val="accent4">
              <a:lumMod val="20000"/>
              <a:lumOff val="80000"/>
              <a:alpha val="85000"/>
            </a:schemeClr>
          </a:solidFill>
          <a:ln w="38100" cap="flat" cmpd="sng" algn="ctr">
            <a:solidFill>
              <a:srgbClr val="002060"/>
            </a:solidFill>
            <a:prstDash val="solid"/>
            <a:miter lim="800000"/>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6000" b="0"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Số</a:t>
            </a:r>
            <a:r>
              <a:rPr kumimoji="0" lang="en-US" sz="6000" b="0"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6000" b="0"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chẵn</a:t>
            </a:r>
            <a:endParaRPr kumimoji="0" lang="en-US" sz="6000" b="0"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7" name="TextBox 6">
            <a:extLst>
              <a:ext uri="{FF2B5EF4-FFF2-40B4-BE49-F238E27FC236}">
                <a16:creationId xmlns:a16="http://schemas.microsoft.com/office/drawing/2014/main" id="{696F1572-E6AF-808C-38C4-1565E8309E8E}"/>
              </a:ext>
            </a:extLst>
          </p:cNvPr>
          <p:cNvSpPr txBox="1"/>
          <p:nvPr/>
        </p:nvSpPr>
        <p:spPr>
          <a:xfrm>
            <a:off x="4572000" y="2571750"/>
            <a:ext cx="1581150" cy="1107996"/>
          </a:xfrm>
          <a:prstGeom prst="rect">
            <a:avLst/>
          </a:prstGeom>
          <a:noFill/>
        </p:spPr>
        <p:txBody>
          <a:bodyPr wrap="square" rtlCol="0">
            <a:spAutoFit/>
          </a:bodyPr>
          <a:lstStyle/>
          <a:p>
            <a:r>
              <a:rPr lang="en-US" sz="6600" dirty="0">
                <a:solidFill>
                  <a:srgbClr val="FF0000"/>
                </a:solidFill>
                <a:latin typeface="Calibri" panose="020F0502020204030204" pitchFamily="34" charset="0"/>
                <a:cs typeface="Calibri" panose="020F0502020204030204" pitchFamily="34" charset="0"/>
              </a:rPr>
              <a:t>42,</a:t>
            </a:r>
          </a:p>
        </p:txBody>
      </p:sp>
      <p:sp>
        <p:nvSpPr>
          <p:cNvPr id="13" name="TextBox 12">
            <a:extLst>
              <a:ext uri="{FF2B5EF4-FFF2-40B4-BE49-F238E27FC236}">
                <a16:creationId xmlns:a16="http://schemas.microsoft.com/office/drawing/2014/main" id="{F962F42C-D5CF-1348-4D49-6C265C761D97}"/>
              </a:ext>
            </a:extLst>
          </p:cNvPr>
          <p:cNvSpPr txBox="1"/>
          <p:nvPr/>
        </p:nvSpPr>
        <p:spPr>
          <a:xfrm>
            <a:off x="6019800" y="2562225"/>
            <a:ext cx="1581150" cy="1107996"/>
          </a:xfrm>
          <a:prstGeom prst="rect">
            <a:avLst/>
          </a:prstGeom>
          <a:noFill/>
        </p:spPr>
        <p:txBody>
          <a:bodyPr wrap="square" rtlCol="0">
            <a:spAutoFit/>
          </a:bodyPr>
          <a:lstStyle/>
          <a:p>
            <a:r>
              <a:rPr lang="en-US" sz="6600" dirty="0">
                <a:solidFill>
                  <a:srgbClr val="FF0000"/>
                </a:solidFill>
                <a:latin typeface="Calibri" panose="020F0502020204030204" pitchFamily="34" charset="0"/>
                <a:cs typeface="Calibri" panose="020F0502020204030204" pitchFamily="34" charset="0"/>
              </a:rPr>
              <a:t>100</a:t>
            </a:r>
          </a:p>
        </p:txBody>
      </p:sp>
      <p:sp>
        <p:nvSpPr>
          <p:cNvPr id="14" name="TextBox 13">
            <a:extLst>
              <a:ext uri="{FF2B5EF4-FFF2-40B4-BE49-F238E27FC236}">
                <a16:creationId xmlns:a16="http://schemas.microsoft.com/office/drawing/2014/main" id="{27EA68B0-7F9F-F6C2-D2AB-233B891EB3A7}"/>
              </a:ext>
            </a:extLst>
          </p:cNvPr>
          <p:cNvSpPr txBox="1"/>
          <p:nvPr/>
        </p:nvSpPr>
        <p:spPr>
          <a:xfrm>
            <a:off x="7791450" y="2562225"/>
            <a:ext cx="3657600" cy="1107996"/>
          </a:xfrm>
          <a:prstGeom prst="rect">
            <a:avLst/>
          </a:prstGeom>
          <a:noFill/>
        </p:spPr>
        <p:txBody>
          <a:bodyPr wrap="square" rtlCol="0">
            <a:spAutoFit/>
          </a:bodyPr>
          <a:lstStyle/>
          <a:p>
            <a:r>
              <a:rPr lang="en-US" sz="6600" dirty="0">
                <a:solidFill>
                  <a:srgbClr val="FF0000"/>
                </a:solidFill>
                <a:latin typeface="Calibri" panose="020F0502020204030204" pitchFamily="34" charset="0"/>
                <a:cs typeface="Calibri" panose="020F0502020204030204" pitchFamily="34" charset="0"/>
              </a:rPr>
              <a:t>60 868</a:t>
            </a:r>
          </a:p>
        </p:txBody>
      </p:sp>
      <p:sp>
        <p:nvSpPr>
          <p:cNvPr id="18" name="Rectangle: Rounded Corners 17">
            <a:extLst>
              <a:ext uri="{FF2B5EF4-FFF2-40B4-BE49-F238E27FC236}">
                <a16:creationId xmlns:a16="http://schemas.microsoft.com/office/drawing/2014/main" id="{0576DB2E-7F32-3996-97F2-E6D1D9D8631D}"/>
              </a:ext>
            </a:extLst>
          </p:cNvPr>
          <p:cNvSpPr/>
          <p:nvPr/>
        </p:nvSpPr>
        <p:spPr>
          <a:xfrm>
            <a:off x="644456" y="4302217"/>
            <a:ext cx="3632270" cy="1317533"/>
          </a:xfrm>
          <a:custGeom>
            <a:avLst/>
            <a:gdLst>
              <a:gd name="connsiteX0" fmla="*/ 0 w 3632270"/>
              <a:gd name="connsiteY0" fmla="*/ 265773 h 1317533"/>
              <a:gd name="connsiteX1" fmla="*/ 265773 w 3632270"/>
              <a:gd name="connsiteY1" fmla="*/ 0 h 1317533"/>
              <a:gd name="connsiteX2" fmla="*/ 823903 w 3632270"/>
              <a:gd name="connsiteY2" fmla="*/ 0 h 1317533"/>
              <a:gd name="connsiteX3" fmla="*/ 1506063 w 3632270"/>
              <a:gd name="connsiteY3" fmla="*/ 0 h 1317533"/>
              <a:gd name="connsiteX4" fmla="*/ 2095200 w 3632270"/>
              <a:gd name="connsiteY4" fmla="*/ 0 h 1317533"/>
              <a:gd name="connsiteX5" fmla="*/ 2777359 w 3632270"/>
              <a:gd name="connsiteY5" fmla="*/ 0 h 1317533"/>
              <a:gd name="connsiteX6" fmla="*/ 3366497 w 3632270"/>
              <a:gd name="connsiteY6" fmla="*/ 0 h 1317533"/>
              <a:gd name="connsiteX7" fmla="*/ 3632270 w 3632270"/>
              <a:gd name="connsiteY7" fmla="*/ 265773 h 1317533"/>
              <a:gd name="connsiteX8" fmla="*/ 3632270 w 3632270"/>
              <a:gd name="connsiteY8" fmla="*/ 658767 h 1317533"/>
              <a:gd name="connsiteX9" fmla="*/ 3632270 w 3632270"/>
              <a:gd name="connsiteY9" fmla="*/ 1051760 h 1317533"/>
              <a:gd name="connsiteX10" fmla="*/ 3366497 w 3632270"/>
              <a:gd name="connsiteY10" fmla="*/ 1317533 h 1317533"/>
              <a:gd name="connsiteX11" fmla="*/ 2746352 w 3632270"/>
              <a:gd name="connsiteY11" fmla="*/ 1317533 h 1317533"/>
              <a:gd name="connsiteX12" fmla="*/ 2064193 w 3632270"/>
              <a:gd name="connsiteY12" fmla="*/ 1317533 h 1317533"/>
              <a:gd name="connsiteX13" fmla="*/ 1537070 w 3632270"/>
              <a:gd name="connsiteY13" fmla="*/ 1317533 h 1317533"/>
              <a:gd name="connsiteX14" fmla="*/ 1009947 w 3632270"/>
              <a:gd name="connsiteY14" fmla="*/ 1317533 h 1317533"/>
              <a:gd name="connsiteX15" fmla="*/ 265773 w 3632270"/>
              <a:gd name="connsiteY15" fmla="*/ 1317533 h 1317533"/>
              <a:gd name="connsiteX16" fmla="*/ 0 w 3632270"/>
              <a:gd name="connsiteY16" fmla="*/ 1051760 h 1317533"/>
              <a:gd name="connsiteX17" fmla="*/ 0 w 3632270"/>
              <a:gd name="connsiteY17" fmla="*/ 682346 h 1317533"/>
              <a:gd name="connsiteX18" fmla="*/ 0 w 3632270"/>
              <a:gd name="connsiteY18" fmla="*/ 265773 h 1317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32270" h="1317533" fill="none" extrusionOk="0">
                <a:moveTo>
                  <a:pt x="0" y="265773"/>
                </a:moveTo>
                <a:cubicBezTo>
                  <a:pt x="31759" y="110354"/>
                  <a:pt x="123570" y="2331"/>
                  <a:pt x="265773" y="0"/>
                </a:cubicBezTo>
                <a:cubicBezTo>
                  <a:pt x="509883" y="-8898"/>
                  <a:pt x="549535" y="21358"/>
                  <a:pt x="823903" y="0"/>
                </a:cubicBezTo>
                <a:cubicBezTo>
                  <a:pt x="1098271" y="-21358"/>
                  <a:pt x="1239574" y="-25926"/>
                  <a:pt x="1506063" y="0"/>
                </a:cubicBezTo>
                <a:cubicBezTo>
                  <a:pt x="1772552" y="25926"/>
                  <a:pt x="1951327" y="15295"/>
                  <a:pt x="2095200" y="0"/>
                </a:cubicBezTo>
                <a:cubicBezTo>
                  <a:pt x="2239073" y="-15295"/>
                  <a:pt x="2452170" y="-2911"/>
                  <a:pt x="2777359" y="0"/>
                </a:cubicBezTo>
                <a:cubicBezTo>
                  <a:pt x="3102548" y="2911"/>
                  <a:pt x="3131821" y="1646"/>
                  <a:pt x="3366497" y="0"/>
                </a:cubicBezTo>
                <a:cubicBezTo>
                  <a:pt x="3517933" y="5719"/>
                  <a:pt x="3623538" y="102630"/>
                  <a:pt x="3632270" y="265773"/>
                </a:cubicBezTo>
                <a:cubicBezTo>
                  <a:pt x="3647306" y="449313"/>
                  <a:pt x="3639277" y="507308"/>
                  <a:pt x="3632270" y="658767"/>
                </a:cubicBezTo>
                <a:cubicBezTo>
                  <a:pt x="3625263" y="810226"/>
                  <a:pt x="3651601" y="919142"/>
                  <a:pt x="3632270" y="1051760"/>
                </a:cubicBezTo>
                <a:cubicBezTo>
                  <a:pt x="3648482" y="1200159"/>
                  <a:pt x="3515664" y="1310975"/>
                  <a:pt x="3366497" y="1317533"/>
                </a:cubicBezTo>
                <a:cubicBezTo>
                  <a:pt x="3148158" y="1286849"/>
                  <a:pt x="3003057" y="1293682"/>
                  <a:pt x="2746352" y="1317533"/>
                </a:cubicBezTo>
                <a:cubicBezTo>
                  <a:pt x="2489647" y="1341384"/>
                  <a:pt x="2280605" y="1308417"/>
                  <a:pt x="2064193" y="1317533"/>
                </a:cubicBezTo>
                <a:cubicBezTo>
                  <a:pt x="1847781" y="1326649"/>
                  <a:pt x="1726413" y="1323469"/>
                  <a:pt x="1537070" y="1317533"/>
                </a:cubicBezTo>
                <a:cubicBezTo>
                  <a:pt x="1347727" y="1311597"/>
                  <a:pt x="1207428" y="1303388"/>
                  <a:pt x="1009947" y="1317533"/>
                </a:cubicBezTo>
                <a:cubicBezTo>
                  <a:pt x="812466" y="1331678"/>
                  <a:pt x="634183" y="1310729"/>
                  <a:pt x="265773" y="1317533"/>
                </a:cubicBezTo>
                <a:cubicBezTo>
                  <a:pt x="104606" y="1324036"/>
                  <a:pt x="2765" y="1185173"/>
                  <a:pt x="0" y="1051760"/>
                </a:cubicBezTo>
                <a:cubicBezTo>
                  <a:pt x="-8298" y="971220"/>
                  <a:pt x="-3170" y="778988"/>
                  <a:pt x="0" y="682346"/>
                </a:cubicBezTo>
                <a:cubicBezTo>
                  <a:pt x="3170" y="585704"/>
                  <a:pt x="3960" y="406388"/>
                  <a:pt x="0" y="265773"/>
                </a:cubicBezTo>
                <a:close/>
              </a:path>
              <a:path w="3632270" h="1317533" stroke="0" extrusionOk="0">
                <a:moveTo>
                  <a:pt x="0" y="265773"/>
                </a:moveTo>
                <a:cubicBezTo>
                  <a:pt x="593" y="137111"/>
                  <a:pt x="133810" y="26479"/>
                  <a:pt x="265773" y="0"/>
                </a:cubicBezTo>
                <a:cubicBezTo>
                  <a:pt x="473719" y="29477"/>
                  <a:pt x="603849" y="-13112"/>
                  <a:pt x="916925" y="0"/>
                </a:cubicBezTo>
                <a:cubicBezTo>
                  <a:pt x="1230001" y="13112"/>
                  <a:pt x="1290201" y="6574"/>
                  <a:pt x="1475055" y="0"/>
                </a:cubicBezTo>
                <a:cubicBezTo>
                  <a:pt x="1659909" y="-6574"/>
                  <a:pt x="1850682" y="8806"/>
                  <a:pt x="2033186" y="0"/>
                </a:cubicBezTo>
                <a:cubicBezTo>
                  <a:pt x="2215690" y="-8806"/>
                  <a:pt x="2540133" y="-20959"/>
                  <a:pt x="2684338" y="0"/>
                </a:cubicBezTo>
                <a:cubicBezTo>
                  <a:pt x="2828543" y="20959"/>
                  <a:pt x="3176758" y="-25117"/>
                  <a:pt x="3366497" y="0"/>
                </a:cubicBezTo>
                <a:cubicBezTo>
                  <a:pt x="3511297" y="-3067"/>
                  <a:pt x="3605788" y="133160"/>
                  <a:pt x="3632270" y="265773"/>
                </a:cubicBezTo>
                <a:cubicBezTo>
                  <a:pt x="3644529" y="379106"/>
                  <a:pt x="3629174" y="518652"/>
                  <a:pt x="3632270" y="658767"/>
                </a:cubicBezTo>
                <a:cubicBezTo>
                  <a:pt x="3635366" y="798882"/>
                  <a:pt x="3620461" y="865410"/>
                  <a:pt x="3632270" y="1051760"/>
                </a:cubicBezTo>
                <a:cubicBezTo>
                  <a:pt x="3621585" y="1172551"/>
                  <a:pt x="3499093" y="1313021"/>
                  <a:pt x="3366497" y="1317533"/>
                </a:cubicBezTo>
                <a:cubicBezTo>
                  <a:pt x="3132518" y="1340673"/>
                  <a:pt x="3053325" y="1298729"/>
                  <a:pt x="2839374" y="1317533"/>
                </a:cubicBezTo>
                <a:cubicBezTo>
                  <a:pt x="2625423" y="1336337"/>
                  <a:pt x="2386440" y="1299792"/>
                  <a:pt x="2219229" y="1317533"/>
                </a:cubicBezTo>
                <a:cubicBezTo>
                  <a:pt x="2052018" y="1335274"/>
                  <a:pt x="1928792" y="1332116"/>
                  <a:pt x="1661099" y="1317533"/>
                </a:cubicBezTo>
                <a:cubicBezTo>
                  <a:pt x="1393406" y="1302951"/>
                  <a:pt x="1263577" y="1293882"/>
                  <a:pt x="1009947" y="1317533"/>
                </a:cubicBezTo>
                <a:cubicBezTo>
                  <a:pt x="756317" y="1341184"/>
                  <a:pt x="446091" y="1322622"/>
                  <a:pt x="265773" y="1317533"/>
                </a:cubicBezTo>
                <a:cubicBezTo>
                  <a:pt x="126065" y="1302862"/>
                  <a:pt x="20129" y="1224925"/>
                  <a:pt x="0" y="1051760"/>
                </a:cubicBezTo>
                <a:cubicBezTo>
                  <a:pt x="4382" y="967779"/>
                  <a:pt x="3322" y="809911"/>
                  <a:pt x="0" y="682346"/>
                </a:cubicBezTo>
                <a:cubicBezTo>
                  <a:pt x="-3322" y="554781"/>
                  <a:pt x="12663" y="423251"/>
                  <a:pt x="0" y="265773"/>
                </a:cubicBezTo>
                <a:close/>
              </a:path>
            </a:pathLst>
          </a:custGeom>
          <a:solidFill>
            <a:schemeClr val="accent6">
              <a:lumMod val="20000"/>
              <a:lumOff val="80000"/>
              <a:alpha val="85000"/>
            </a:schemeClr>
          </a:solidFill>
          <a:ln w="38100" cap="flat" cmpd="sng" algn="ctr">
            <a:solidFill>
              <a:srgbClr val="002060"/>
            </a:solidFill>
            <a:prstDash val="solid"/>
            <a:miter lim="800000"/>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6000" b="0"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Số</a:t>
            </a:r>
            <a:r>
              <a:rPr kumimoji="0" lang="en-US" sz="6000" b="0"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6000" b="0"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lẻ</a:t>
            </a:r>
            <a:endParaRPr kumimoji="0" lang="en-US" sz="6000" b="0"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9" name="TextBox 18">
            <a:extLst>
              <a:ext uri="{FF2B5EF4-FFF2-40B4-BE49-F238E27FC236}">
                <a16:creationId xmlns:a16="http://schemas.microsoft.com/office/drawing/2014/main" id="{C4FA36B1-5717-E03E-710B-2B32B6E1C6E4}"/>
              </a:ext>
            </a:extLst>
          </p:cNvPr>
          <p:cNvSpPr txBox="1"/>
          <p:nvPr/>
        </p:nvSpPr>
        <p:spPr>
          <a:xfrm>
            <a:off x="4581525" y="4391025"/>
            <a:ext cx="1581150" cy="1107996"/>
          </a:xfrm>
          <a:prstGeom prst="rect">
            <a:avLst/>
          </a:prstGeom>
          <a:noFill/>
        </p:spPr>
        <p:txBody>
          <a:bodyPr wrap="square" rtlCol="0">
            <a:spAutoFit/>
          </a:bodyPr>
          <a:lstStyle/>
          <a:p>
            <a:r>
              <a:rPr lang="en-US" sz="6600" dirty="0">
                <a:solidFill>
                  <a:srgbClr val="FF0000"/>
                </a:solidFill>
                <a:latin typeface="Calibri" panose="020F0502020204030204" pitchFamily="34" charset="0"/>
                <a:cs typeface="Calibri" panose="020F0502020204030204" pitchFamily="34" charset="0"/>
              </a:rPr>
              <a:t>41,</a:t>
            </a:r>
          </a:p>
        </p:txBody>
      </p:sp>
      <p:sp>
        <p:nvSpPr>
          <p:cNvPr id="21" name="TextBox 20">
            <a:extLst>
              <a:ext uri="{FF2B5EF4-FFF2-40B4-BE49-F238E27FC236}">
                <a16:creationId xmlns:a16="http://schemas.microsoft.com/office/drawing/2014/main" id="{8FA9E97A-2579-F693-5E23-E4853E01BAFC}"/>
              </a:ext>
            </a:extLst>
          </p:cNvPr>
          <p:cNvSpPr txBox="1"/>
          <p:nvPr/>
        </p:nvSpPr>
        <p:spPr>
          <a:xfrm>
            <a:off x="6029325" y="4352925"/>
            <a:ext cx="1581150" cy="1107996"/>
          </a:xfrm>
          <a:prstGeom prst="rect">
            <a:avLst/>
          </a:prstGeom>
          <a:noFill/>
        </p:spPr>
        <p:txBody>
          <a:bodyPr wrap="square" rtlCol="0">
            <a:spAutoFit/>
          </a:bodyPr>
          <a:lstStyle/>
          <a:p>
            <a:r>
              <a:rPr lang="en-US" sz="6600" dirty="0">
                <a:solidFill>
                  <a:srgbClr val="FF0000"/>
                </a:solidFill>
                <a:latin typeface="Calibri" panose="020F0502020204030204" pitchFamily="34" charset="0"/>
                <a:cs typeface="Calibri" panose="020F0502020204030204" pitchFamily="34" charset="0"/>
              </a:rPr>
              <a:t>43,</a:t>
            </a:r>
          </a:p>
        </p:txBody>
      </p:sp>
      <p:sp>
        <p:nvSpPr>
          <p:cNvPr id="22" name="TextBox 21">
            <a:extLst>
              <a:ext uri="{FF2B5EF4-FFF2-40B4-BE49-F238E27FC236}">
                <a16:creationId xmlns:a16="http://schemas.microsoft.com/office/drawing/2014/main" id="{A3EB1397-D06A-A380-3BCD-24F989D76483}"/>
              </a:ext>
            </a:extLst>
          </p:cNvPr>
          <p:cNvSpPr txBox="1"/>
          <p:nvPr/>
        </p:nvSpPr>
        <p:spPr>
          <a:xfrm>
            <a:off x="7648575" y="4305300"/>
            <a:ext cx="3657600" cy="1107996"/>
          </a:xfrm>
          <a:prstGeom prst="rect">
            <a:avLst/>
          </a:prstGeom>
          <a:noFill/>
        </p:spPr>
        <p:txBody>
          <a:bodyPr wrap="square" rtlCol="0">
            <a:spAutoFit/>
          </a:bodyPr>
          <a:lstStyle/>
          <a:p>
            <a:r>
              <a:rPr lang="en-US" sz="6600" dirty="0">
                <a:solidFill>
                  <a:srgbClr val="FF0000"/>
                </a:solidFill>
                <a:latin typeface="Calibri" panose="020F0502020204030204" pitchFamily="34" charset="0"/>
                <a:cs typeface="Calibri" panose="020F0502020204030204" pitchFamily="34" charset="0"/>
              </a:rPr>
              <a:t>3 015</a:t>
            </a:r>
          </a:p>
        </p:txBody>
      </p:sp>
    </p:spTree>
    <p:extLst>
      <p:ext uri="{BB962C8B-B14F-4D97-AF65-F5344CB8AC3E}">
        <p14:creationId xmlns:p14="http://schemas.microsoft.com/office/powerpoint/2010/main" val="33371863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1000"/>
                                        <p:tgtEl>
                                          <p:spTgt spid="38"/>
                                        </p:tgtEl>
                                      </p:cBhvr>
                                    </p:animEffect>
                                    <p:anim calcmode="lin" valueType="num">
                                      <p:cBhvr>
                                        <p:cTn id="13" dur="1000" fill="hold"/>
                                        <p:tgtEl>
                                          <p:spTgt spid="38"/>
                                        </p:tgtEl>
                                        <p:attrNameLst>
                                          <p:attrName>ppt_x</p:attrName>
                                        </p:attrNameLst>
                                      </p:cBhvr>
                                      <p:tavLst>
                                        <p:tav tm="0">
                                          <p:val>
                                            <p:strVal val="#ppt_x"/>
                                          </p:val>
                                        </p:tav>
                                        <p:tav tm="100000">
                                          <p:val>
                                            <p:strVal val="#ppt_x"/>
                                          </p:val>
                                        </p:tav>
                                      </p:tavLst>
                                    </p:anim>
                                    <p:anim calcmode="lin" valueType="num">
                                      <p:cBhvr>
                                        <p:cTn id="14"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barn(inVertical)">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down)">
                                      <p:cBhvr>
                                        <p:cTn id="44" dur="500"/>
                                        <p:tgtEl>
                                          <p:spTgt spid="19"/>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wipe(down)">
                                      <p:cBhvr>
                                        <p:cTn id="49" dur="500"/>
                                        <p:tgtEl>
                                          <p:spTgt spid="21"/>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wipe(down)">
                                      <p:cBhvr>
                                        <p:cTn id="5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7" grpId="0"/>
      <p:bldP spid="13" grpId="0"/>
      <p:bldP spid="14" grpId="0"/>
      <p:bldP spid="18" grpId="0" animBg="1"/>
      <p:bldP spid="19" grpId="0"/>
      <p:bldP spid="21" grpId="0"/>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p:cNvSpPr/>
          <p:nvPr/>
        </p:nvSpPr>
        <p:spPr>
          <a:xfrm>
            <a:off x="166914" y="501445"/>
            <a:ext cx="11858171" cy="6080107"/>
          </a:xfrm>
          <a:prstGeom prst="roundRect">
            <a:avLst/>
          </a:prstGeom>
          <a:solidFill>
            <a:srgbClr val="F8FCFD"/>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nvGrpSpPr>
          <p:cNvPr id="38" name="Group 37">
            <a:extLst>
              <a:ext uri="{FF2B5EF4-FFF2-40B4-BE49-F238E27FC236}">
                <a16:creationId xmlns:a16="http://schemas.microsoft.com/office/drawing/2014/main" id="{F3CA9AED-7348-4DDF-A03A-D85F129B25E4}"/>
              </a:ext>
            </a:extLst>
          </p:cNvPr>
          <p:cNvGrpSpPr/>
          <p:nvPr/>
        </p:nvGrpSpPr>
        <p:grpSpPr>
          <a:xfrm>
            <a:off x="580361" y="639416"/>
            <a:ext cx="792937" cy="663516"/>
            <a:chOff x="621568" y="835857"/>
            <a:chExt cx="658601" cy="585137"/>
          </a:xfrm>
        </p:grpSpPr>
        <p:pic>
          <p:nvPicPr>
            <p:cNvPr id="5" name="Picture 4">
              <a:extLst>
                <a:ext uri="{FF2B5EF4-FFF2-40B4-BE49-F238E27FC236}">
                  <a16:creationId xmlns:a16="http://schemas.microsoft.com/office/drawing/2014/main" id="{480ECCB9-4A74-4F89-B171-665679B9ED6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21568" y="835857"/>
              <a:ext cx="532424" cy="532424"/>
            </a:xfrm>
            <a:prstGeom prst="rect">
              <a:avLst/>
            </a:prstGeom>
          </p:spPr>
        </p:pic>
        <p:sp>
          <p:nvSpPr>
            <p:cNvPr id="26" name="TextBox 25"/>
            <p:cNvSpPr txBox="1"/>
            <p:nvPr/>
          </p:nvSpPr>
          <p:spPr>
            <a:xfrm>
              <a:off x="724653" y="836219"/>
              <a:ext cx="555516"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3</a:t>
              </a:r>
            </a:p>
          </p:txBody>
        </p:sp>
      </p:grpSp>
      <p:sp>
        <p:nvSpPr>
          <p:cNvPr id="2" name="TextBox 1"/>
          <p:cNvSpPr txBox="1"/>
          <p:nvPr/>
        </p:nvSpPr>
        <p:spPr>
          <a:xfrm>
            <a:off x="1132690" y="645997"/>
            <a:ext cx="10569677" cy="1200329"/>
          </a:xfrm>
          <a:prstGeom prst="rect">
            <a:avLst/>
          </a:prstGeom>
          <a:noFill/>
        </p:spPr>
        <p:txBody>
          <a:bodyPr wrap="square" rtlCol="0">
            <a:spAutoFit/>
          </a:bodyPr>
          <a:lstStyle/>
          <a:p>
            <a:pPr lvl="0">
              <a:defRPr/>
            </a:pPr>
            <a:r>
              <a:rPr lang="vi-VN" sz="3600" b="1" dirty="0">
                <a:solidFill>
                  <a:srgbClr val="000000"/>
                </a:solidFill>
                <a:latin typeface="Calibri" panose="020F0502020204030204" pitchFamily="34" charset="0"/>
                <a:cs typeface="Calibri" panose="020F0502020204030204" pitchFamily="34" charset="0"/>
              </a:rPr>
              <a:t>b) Nhận xét về chữ số tận cùng trong các số lẻ, các số chẵn ở câu a.</a:t>
            </a:r>
            <a:endPar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C38D3E3B-5902-8E8C-DE40-0F678126AE38}"/>
              </a:ext>
            </a:extLst>
          </p:cNvPr>
          <p:cNvPicPr>
            <a:picLocks noChangeAspect="1"/>
          </p:cNvPicPr>
          <p:nvPr/>
        </p:nvPicPr>
        <p:blipFill>
          <a:blip r:embed="rId4"/>
          <a:stretch>
            <a:fillRect/>
          </a:stretch>
        </p:blipFill>
        <p:spPr>
          <a:xfrm>
            <a:off x="4257586" y="1579851"/>
            <a:ext cx="6308137" cy="2096799"/>
          </a:xfrm>
          <a:prstGeom prst="rect">
            <a:avLst/>
          </a:prstGeom>
        </p:spPr>
      </p:pic>
      <p:cxnSp>
        <p:nvCxnSpPr>
          <p:cNvPr id="9" name="Straight Connector 8">
            <a:extLst>
              <a:ext uri="{FF2B5EF4-FFF2-40B4-BE49-F238E27FC236}">
                <a16:creationId xmlns:a16="http://schemas.microsoft.com/office/drawing/2014/main" id="{DA7D2B65-9670-501E-9539-BD0DBB20F39A}"/>
              </a:ext>
            </a:extLst>
          </p:cNvPr>
          <p:cNvCxnSpPr>
            <a:cxnSpLocks/>
          </p:cNvCxnSpPr>
          <p:nvPr/>
        </p:nvCxnSpPr>
        <p:spPr>
          <a:xfrm>
            <a:off x="6858000" y="2247900"/>
            <a:ext cx="24765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9461563-929E-FA0D-801C-0154E9534917}"/>
              </a:ext>
            </a:extLst>
          </p:cNvPr>
          <p:cNvCxnSpPr>
            <a:cxnSpLocks/>
          </p:cNvCxnSpPr>
          <p:nvPr/>
        </p:nvCxnSpPr>
        <p:spPr>
          <a:xfrm>
            <a:off x="7962900" y="2238375"/>
            <a:ext cx="24765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D0AE7BA-5157-D359-C623-DAB580BB232D}"/>
              </a:ext>
            </a:extLst>
          </p:cNvPr>
          <p:cNvCxnSpPr>
            <a:cxnSpLocks/>
          </p:cNvCxnSpPr>
          <p:nvPr/>
        </p:nvCxnSpPr>
        <p:spPr>
          <a:xfrm>
            <a:off x="9591675" y="2238375"/>
            <a:ext cx="24765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B51BA2D8-FBFE-2B9E-6BEA-1CFE70A96856}"/>
              </a:ext>
            </a:extLst>
          </p:cNvPr>
          <p:cNvSpPr txBox="1"/>
          <p:nvPr/>
        </p:nvSpPr>
        <p:spPr>
          <a:xfrm>
            <a:off x="619125" y="3905250"/>
            <a:ext cx="10896600" cy="646331"/>
          </a:xfrm>
          <a:prstGeom prst="rect">
            <a:avLst/>
          </a:prstGeom>
          <a:noFill/>
        </p:spPr>
        <p:txBody>
          <a:bodyPr wrap="square" rtlCol="0">
            <a:spAutoFit/>
          </a:bodyPr>
          <a:lstStyle/>
          <a:p>
            <a:r>
              <a:rPr lang="en-US" sz="3600" b="1" dirty="0" err="1">
                <a:solidFill>
                  <a:srgbClr val="00B050"/>
                </a:solidFill>
                <a:latin typeface="Cambria" panose="02040503050406030204" pitchFamily="18" charset="0"/>
                <a:ea typeface="Cambria" panose="02040503050406030204" pitchFamily="18" charset="0"/>
              </a:rPr>
              <a:t>Chữ</a:t>
            </a:r>
            <a:r>
              <a:rPr lang="en-US" sz="3600" b="1" dirty="0">
                <a:solidFill>
                  <a:srgbClr val="00B050"/>
                </a:solidFill>
                <a:latin typeface="Cambria" panose="02040503050406030204" pitchFamily="18" charset="0"/>
                <a:ea typeface="Cambria" panose="02040503050406030204" pitchFamily="18" charset="0"/>
              </a:rPr>
              <a:t> </a:t>
            </a:r>
            <a:r>
              <a:rPr lang="en-US" sz="3600" b="1" dirty="0" err="1">
                <a:solidFill>
                  <a:srgbClr val="00B050"/>
                </a:solidFill>
                <a:latin typeface="Cambria" panose="02040503050406030204" pitchFamily="18" charset="0"/>
                <a:ea typeface="Cambria" panose="02040503050406030204" pitchFamily="18" charset="0"/>
              </a:rPr>
              <a:t>số</a:t>
            </a:r>
            <a:r>
              <a:rPr lang="en-US" sz="3600" b="1" dirty="0">
                <a:solidFill>
                  <a:srgbClr val="00B050"/>
                </a:solidFill>
                <a:latin typeface="Cambria" panose="02040503050406030204" pitchFamily="18" charset="0"/>
                <a:ea typeface="Cambria" panose="02040503050406030204" pitchFamily="18" charset="0"/>
              </a:rPr>
              <a:t> </a:t>
            </a:r>
            <a:r>
              <a:rPr lang="en-US" sz="3600" b="1" dirty="0" err="1">
                <a:solidFill>
                  <a:srgbClr val="00B050"/>
                </a:solidFill>
                <a:latin typeface="Cambria" panose="02040503050406030204" pitchFamily="18" charset="0"/>
                <a:ea typeface="Cambria" panose="02040503050406030204" pitchFamily="18" charset="0"/>
              </a:rPr>
              <a:t>tận</a:t>
            </a:r>
            <a:r>
              <a:rPr lang="en-US" sz="3600" b="1" dirty="0">
                <a:solidFill>
                  <a:srgbClr val="00B050"/>
                </a:solidFill>
                <a:latin typeface="Cambria" panose="02040503050406030204" pitchFamily="18" charset="0"/>
                <a:ea typeface="Cambria" panose="02040503050406030204" pitchFamily="18" charset="0"/>
              </a:rPr>
              <a:t> </a:t>
            </a:r>
            <a:r>
              <a:rPr lang="en-US" sz="3600" b="1" dirty="0" err="1">
                <a:solidFill>
                  <a:srgbClr val="00B050"/>
                </a:solidFill>
                <a:latin typeface="Cambria" panose="02040503050406030204" pitchFamily="18" charset="0"/>
                <a:ea typeface="Cambria" panose="02040503050406030204" pitchFamily="18" charset="0"/>
              </a:rPr>
              <a:t>cùng</a:t>
            </a:r>
            <a:r>
              <a:rPr lang="en-US" sz="3600" b="1" dirty="0">
                <a:solidFill>
                  <a:srgbClr val="00B050"/>
                </a:solidFill>
                <a:latin typeface="Cambria" panose="02040503050406030204" pitchFamily="18" charset="0"/>
                <a:ea typeface="Cambria" panose="02040503050406030204" pitchFamily="18" charset="0"/>
              </a:rPr>
              <a:t> </a:t>
            </a:r>
            <a:r>
              <a:rPr lang="en-US" sz="3600" b="1" dirty="0" err="1">
                <a:solidFill>
                  <a:srgbClr val="00B050"/>
                </a:solidFill>
                <a:latin typeface="Cambria" panose="02040503050406030204" pitchFamily="18" charset="0"/>
                <a:ea typeface="Cambria" panose="02040503050406030204" pitchFamily="18" charset="0"/>
              </a:rPr>
              <a:t>trong</a:t>
            </a:r>
            <a:r>
              <a:rPr lang="en-US" sz="3600" b="1" dirty="0">
                <a:solidFill>
                  <a:srgbClr val="00B050"/>
                </a:solidFill>
                <a:latin typeface="Cambria" panose="02040503050406030204" pitchFamily="18" charset="0"/>
                <a:ea typeface="Cambria" panose="02040503050406030204" pitchFamily="18" charset="0"/>
              </a:rPr>
              <a:t> </a:t>
            </a:r>
            <a:r>
              <a:rPr lang="en-US" sz="3600" b="1" dirty="0" err="1">
                <a:solidFill>
                  <a:srgbClr val="00B050"/>
                </a:solidFill>
                <a:latin typeface="Cambria" panose="02040503050406030204" pitchFamily="18" charset="0"/>
                <a:ea typeface="Cambria" panose="02040503050406030204" pitchFamily="18" charset="0"/>
              </a:rPr>
              <a:t>các</a:t>
            </a:r>
            <a:r>
              <a:rPr lang="en-US" sz="3600" b="1" dirty="0">
                <a:solidFill>
                  <a:srgbClr val="00B050"/>
                </a:solidFill>
                <a:latin typeface="Cambria" panose="02040503050406030204" pitchFamily="18" charset="0"/>
                <a:ea typeface="Cambria" panose="02040503050406030204" pitchFamily="18" charset="0"/>
              </a:rPr>
              <a:t> </a:t>
            </a:r>
            <a:r>
              <a:rPr lang="en-US" sz="3600" b="1" dirty="0" err="1">
                <a:solidFill>
                  <a:srgbClr val="00B050"/>
                </a:solidFill>
                <a:latin typeface="Cambria" panose="02040503050406030204" pitchFamily="18" charset="0"/>
                <a:ea typeface="Cambria" panose="02040503050406030204" pitchFamily="18" charset="0"/>
              </a:rPr>
              <a:t>số</a:t>
            </a:r>
            <a:r>
              <a:rPr lang="en-US" sz="3600" b="1" dirty="0">
                <a:solidFill>
                  <a:srgbClr val="00B050"/>
                </a:solidFill>
                <a:latin typeface="Cambria" panose="02040503050406030204" pitchFamily="18" charset="0"/>
                <a:ea typeface="Cambria" panose="02040503050406030204" pitchFamily="18" charset="0"/>
              </a:rPr>
              <a:t> </a:t>
            </a:r>
            <a:r>
              <a:rPr lang="en-US" sz="3600" b="1" dirty="0" err="1">
                <a:solidFill>
                  <a:srgbClr val="00B050"/>
                </a:solidFill>
                <a:latin typeface="Cambria" panose="02040503050406030204" pitchFamily="18" charset="0"/>
                <a:ea typeface="Cambria" panose="02040503050406030204" pitchFamily="18" charset="0"/>
              </a:rPr>
              <a:t>chẵn</a:t>
            </a:r>
            <a:r>
              <a:rPr lang="en-US" sz="3600" b="1" dirty="0">
                <a:solidFill>
                  <a:srgbClr val="00B050"/>
                </a:solidFill>
                <a:latin typeface="Cambria" panose="02040503050406030204" pitchFamily="18" charset="0"/>
                <a:ea typeface="Cambria" panose="02040503050406030204" pitchFamily="18" charset="0"/>
              </a:rPr>
              <a:t> ở </a:t>
            </a:r>
            <a:r>
              <a:rPr lang="en-US" sz="3600" b="1" dirty="0" err="1">
                <a:solidFill>
                  <a:srgbClr val="00B050"/>
                </a:solidFill>
                <a:latin typeface="Cambria" panose="02040503050406030204" pitchFamily="18" charset="0"/>
                <a:ea typeface="Cambria" panose="02040503050406030204" pitchFamily="18" charset="0"/>
              </a:rPr>
              <a:t>câu</a:t>
            </a:r>
            <a:r>
              <a:rPr lang="en-US" sz="3600" b="1" dirty="0">
                <a:solidFill>
                  <a:srgbClr val="00B050"/>
                </a:solidFill>
                <a:latin typeface="Cambria" panose="02040503050406030204" pitchFamily="18" charset="0"/>
                <a:ea typeface="Cambria" panose="02040503050406030204" pitchFamily="18" charset="0"/>
              </a:rPr>
              <a:t> a </a:t>
            </a:r>
            <a:r>
              <a:rPr lang="en-US" sz="3600" b="1" dirty="0" err="1">
                <a:solidFill>
                  <a:srgbClr val="00B050"/>
                </a:solidFill>
                <a:latin typeface="Cambria" panose="02040503050406030204" pitchFamily="18" charset="0"/>
                <a:ea typeface="Cambria" panose="02040503050406030204" pitchFamily="18" charset="0"/>
              </a:rPr>
              <a:t>là</a:t>
            </a:r>
            <a:r>
              <a:rPr lang="en-US" sz="3600" b="1" dirty="0">
                <a:solidFill>
                  <a:srgbClr val="00B050"/>
                </a:solidFill>
                <a:latin typeface="Cambria" panose="02040503050406030204" pitchFamily="18" charset="0"/>
                <a:ea typeface="Cambria" panose="02040503050406030204" pitchFamily="18" charset="0"/>
              </a:rPr>
              <a:t>: 0, 2, 8.</a:t>
            </a:r>
          </a:p>
        </p:txBody>
      </p:sp>
      <p:cxnSp>
        <p:nvCxnSpPr>
          <p:cNvPr id="16" name="Straight Connector 15">
            <a:extLst>
              <a:ext uri="{FF2B5EF4-FFF2-40B4-BE49-F238E27FC236}">
                <a16:creationId xmlns:a16="http://schemas.microsoft.com/office/drawing/2014/main" id="{94F698D2-4D51-3D96-416D-0E8F29DA7BB0}"/>
              </a:ext>
            </a:extLst>
          </p:cNvPr>
          <p:cNvCxnSpPr>
            <a:cxnSpLocks/>
          </p:cNvCxnSpPr>
          <p:nvPr/>
        </p:nvCxnSpPr>
        <p:spPr>
          <a:xfrm>
            <a:off x="6896100" y="3324225"/>
            <a:ext cx="24765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7E581C2-CB43-75D2-31FC-DF3C03E22032}"/>
              </a:ext>
            </a:extLst>
          </p:cNvPr>
          <p:cNvCxnSpPr>
            <a:cxnSpLocks/>
          </p:cNvCxnSpPr>
          <p:nvPr/>
        </p:nvCxnSpPr>
        <p:spPr>
          <a:xfrm>
            <a:off x="7753350" y="3295650"/>
            <a:ext cx="24765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F74B380-EE44-D0BD-1A78-631D400B708A}"/>
              </a:ext>
            </a:extLst>
          </p:cNvPr>
          <p:cNvCxnSpPr>
            <a:cxnSpLocks/>
          </p:cNvCxnSpPr>
          <p:nvPr/>
        </p:nvCxnSpPr>
        <p:spPr>
          <a:xfrm>
            <a:off x="9277350" y="3286125"/>
            <a:ext cx="24765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DE0C2E1B-86FC-C24F-6247-8360EDD1B29C}"/>
              </a:ext>
            </a:extLst>
          </p:cNvPr>
          <p:cNvSpPr txBox="1"/>
          <p:nvPr/>
        </p:nvSpPr>
        <p:spPr>
          <a:xfrm>
            <a:off x="657225" y="4686300"/>
            <a:ext cx="10896600" cy="646331"/>
          </a:xfrm>
          <a:prstGeom prst="rect">
            <a:avLst/>
          </a:prstGeom>
          <a:noFill/>
        </p:spPr>
        <p:txBody>
          <a:bodyPr wrap="square" rtlCol="0">
            <a:spAutoFit/>
          </a:bodyPr>
          <a:lstStyle/>
          <a:p>
            <a:r>
              <a:rPr lang="en-US" sz="3600" b="1">
                <a:solidFill>
                  <a:srgbClr val="00B050"/>
                </a:solidFill>
                <a:latin typeface="Cambria" panose="02040503050406030204" pitchFamily="18" charset="0"/>
                <a:ea typeface="Cambria" panose="02040503050406030204" pitchFamily="18" charset="0"/>
              </a:rPr>
              <a:t>Chữ số tận cùng trong các số lẻ ở câu a là: 1, 3, 5.</a:t>
            </a:r>
            <a:endParaRPr lang="en-US" sz="3600" b="1" dirty="0">
              <a:solidFill>
                <a:srgbClr val="00B05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169961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barn(inVertical)">
                                      <p:cBhvr>
                                        <p:cTn id="10" dur="500"/>
                                        <p:tgtEl>
                                          <p:spTgt spid="38"/>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5">
                                            <p:txEl>
                                              <p:pRg st="0" end="0"/>
                                            </p:txEl>
                                          </p:spTgt>
                                        </p:tgtEl>
                                        <p:attrNameLst>
                                          <p:attrName>style.visibility</p:attrName>
                                        </p:attrNameLst>
                                      </p:cBhvr>
                                      <p:to>
                                        <p:strVal val="visible"/>
                                      </p:to>
                                    </p:set>
                                    <p:animEffect transition="in" filter="wipe(down)">
                                      <p:cBhvr>
                                        <p:cTn id="33" dur="500"/>
                                        <p:tgtEl>
                                          <p:spTgt spid="15">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down)">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down)">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wipe(down)">
                                      <p:cBhvr>
                                        <p:cTn id="48" dur="500"/>
                                        <p:tgtEl>
                                          <p:spTgt spid="23"/>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24">
                                            <p:txEl>
                                              <p:pRg st="0" end="0"/>
                                            </p:txEl>
                                          </p:spTgt>
                                        </p:tgtEl>
                                        <p:attrNameLst>
                                          <p:attrName>style.visibility</p:attrName>
                                        </p:attrNameLst>
                                      </p:cBhvr>
                                      <p:to>
                                        <p:strVal val="visible"/>
                                      </p:to>
                                    </p:set>
                                    <p:animEffect transition="in" filter="wipe(down)">
                                      <p:cBhvr>
                                        <p:cTn id="53"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66914" y="176981"/>
            <a:ext cx="11858171" cy="6415547"/>
          </a:xfrm>
          <a:prstGeom prst="roundRect">
            <a:avLst/>
          </a:prstGeom>
          <a:solidFill>
            <a:srgbClr val="F8FCFD"/>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4090" y="1498600"/>
            <a:ext cx="8637111" cy="4933949"/>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4472" y="1600200"/>
            <a:ext cx="3048000" cy="3048000"/>
          </a:xfrm>
          <a:prstGeom prst="rect">
            <a:avLst/>
          </a:prstGeom>
        </p:spPr>
      </p:pic>
      <p:sp>
        <p:nvSpPr>
          <p:cNvPr id="5" name="Rectangle 4"/>
          <p:cNvSpPr/>
          <p:nvPr/>
        </p:nvSpPr>
        <p:spPr>
          <a:xfrm>
            <a:off x="1016000" y="270934"/>
            <a:ext cx="10160000" cy="1032933"/>
          </a:xfrm>
          <a:prstGeom prst="rect">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a:ln>
                  <a:noFill/>
                </a:ln>
                <a:solidFill>
                  <a:prstClr val="white"/>
                </a:solidFill>
                <a:effectLst/>
                <a:uLnTx/>
                <a:uFillTx/>
                <a:latin typeface="Arial" pitchFamily="34" charset="0"/>
                <a:ea typeface="+mn-ea"/>
                <a:cs typeface="Arial" pitchFamily="34" charset="0"/>
              </a:rPr>
              <a:t>MÊ </a:t>
            </a:r>
            <a:r>
              <a:rPr kumimoji="0" lang="en-US" sz="4800" b="0" i="0" u="none" strike="noStrike" kern="0" cap="none" spc="0" normalizeH="0" baseline="0" noProof="0" dirty="0">
                <a:ln>
                  <a:noFill/>
                </a:ln>
                <a:solidFill>
                  <a:prstClr val="white"/>
                </a:solidFill>
                <a:effectLst/>
                <a:uLnTx/>
                <a:uFillTx/>
                <a:latin typeface="Arial" pitchFamily="34" charset="0"/>
                <a:ea typeface="+mn-ea"/>
                <a:cs typeface="Arial" pitchFamily="34" charset="0"/>
              </a:rPr>
              <a:t>CUNG BÍ ẤN</a:t>
            </a:r>
          </a:p>
        </p:txBody>
      </p:sp>
    </p:spTree>
    <p:extLst>
      <p:ext uri="{BB962C8B-B14F-4D97-AF65-F5344CB8AC3E}">
        <p14:creationId xmlns:p14="http://schemas.microsoft.com/office/powerpoint/2010/main" val="15035456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p:cNvSpPr/>
          <p:nvPr/>
        </p:nvSpPr>
        <p:spPr>
          <a:xfrm>
            <a:off x="166914" y="501445"/>
            <a:ext cx="11858171" cy="6080107"/>
          </a:xfrm>
          <a:prstGeom prst="roundRect">
            <a:avLst/>
          </a:prstGeom>
          <a:solidFill>
            <a:srgbClr val="F8FCFD"/>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nvGrpSpPr>
          <p:cNvPr id="38" name="Group 37">
            <a:extLst>
              <a:ext uri="{FF2B5EF4-FFF2-40B4-BE49-F238E27FC236}">
                <a16:creationId xmlns:a16="http://schemas.microsoft.com/office/drawing/2014/main" id="{F3CA9AED-7348-4DDF-A03A-D85F129B25E4}"/>
              </a:ext>
            </a:extLst>
          </p:cNvPr>
          <p:cNvGrpSpPr/>
          <p:nvPr/>
        </p:nvGrpSpPr>
        <p:grpSpPr>
          <a:xfrm>
            <a:off x="123161" y="591791"/>
            <a:ext cx="792937" cy="663516"/>
            <a:chOff x="621568" y="835857"/>
            <a:chExt cx="658601" cy="585137"/>
          </a:xfrm>
        </p:grpSpPr>
        <p:pic>
          <p:nvPicPr>
            <p:cNvPr id="5" name="Picture 4">
              <a:extLst>
                <a:ext uri="{FF2B5EF4-FFF2-40B4-BE49-F238E27FC236}">
                  <a16:creationId xmlns:a16="http://schemas.microsoft.com/office/drawing/2014/main" id="{480ECCB9-4A74-4F89-B171-665679B9ED6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21568" y="835857"/>
              <a:ext cx="532424" cy="532424"/>
            </a:xfrm>
            <a:prstGeom prst="rect">
              <a:avLst/>
            </a:prstGeom>
          </p:spPr>
        </p:pic>
        <p:sp>
          <p:nvSpPr>
            <p:cNvPr id="26" name="TextBox 25"/>
            <p:cNvSpPr txBox="1"/>
            <p:nvPr/>
          </p:nvSpPr>
          <p:spPr>
            <a:xfrm>
              <a:off x="724653" y="836219"/>
              <a:ext cx="555516"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3</a:t>
              </a:r>
            </a:p>
          </p:txBody>
        </p:sp>
      </p:grpSp>
      <p:sp>
        <p:nvSpPr>
          <p:cNvPr id="2" name="TextBox 1"/>
          <p:cNvSpPr txBox="1"/>
          <p:nvPr/>
        </p:nvSpPr>
        <p:spPr>
          <a:xfrm>
            <a:off x="762000" y="645997"/>
            <a:ext cx="11430000" cy="1569660"/>
          </a:xfrm>
          <a:prstGeom prst="rect">
            <a:avLst/>
          </a:prstGeom>
          <a:noFill/>
        </p:spPr>
        <p:txBody>
          <a:bodyPr wrap="square" rtlCol="0">
            <a:spAutoFit/>
          </a:bodyPr>
          <a:lstStyle/>
          <a:p>
            <a:pPr lvl="0">
              <a:defRPr/>
            </a:pPr>
            <a:r>
              <a:rPr lang="vi-VN" sz="3200" b="1" dirty="0">
                <a:solidFill>
                  <a:srgbClr val="000000"/>
                </a:solidFill>
                <a:latin typeface="Calibri" panose="020F0502020204030204" pitchFamily="34" charset="0"/>
                <a:cs typeface="Calibri" panose="020F0502020204030204" pitchFamily="34" charset="0"/>
              </a:rPr>
              <a:t>c) Đọc thông tin sau rồi lấy ví dụ minh họa:</a:t>
            </a:r>
          </a:p>
          <a:p>
            <a:pPr lvl="0">
              <a:defRPr/>
            </a:pPr>
            <a:r>
              <a:rPr lang="vi-VN" sz="3200" b="1" dirty="0">
                <a:solidFill>
                  <a:srgbClr val="000000"/>
                </a:solidFill>
                <a:latin typeface="Calibri" panose="020F0502020204030204" pitchFamily="34" charset="0"/>
                <a:cs typeface="Calibri" panose="020F0502020204030204" pitchFamily="34" charset="0"/>
              </a:rPr>
              <a:t>- Các số có chữ số tận cùng là 0, 2, 4, 6, 8 thì chia hết cho 2.</a:t>
            </a:r>
          </a:p>
          <a:p>
            <a:pPr lvl="0">
              <a:defRPr/>
            </a:pPr>
            <a:r>
              <a:rPr lang="vi-VN" sz="3200" b="1" dirty="0">
                <a:solidFill>
                  <a:srgbClr val="000000"/>
                </a:solidFill>
                <a:latin typeface="Calibri" panose="020F0502020204030204" pitchFamily="34" charset="0"/>
                <a:cs typeface="Calibri" panose="020F0502020204030204" pitchFamily="34" charset="0"/>
              </a:rPr>
              <a:t>- Các số có chữ số tận cùng là 1, 3, 5 , 7, 9 thì không chia hết cho 2.</a:t>
            </a:r>
            <a:endPar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3" name="Rectangle: Rounded Corners 2">
            <a:extLst>
              <a:ext uri="{FF2B5EF4-FFF2-40B4-BE49-F238E27FC236}">
                <a16:creationId xmlns:a16="http://schemas.microsoft.com/office/drawing/2014/main" id="{8D616740-6A95-EB9A-55D1-823444D8C50F}"/>
              </a:ext>
            </a:extLst>
          </p:cNvPr>
          <p:cNvSpPr/>
          <p:nvPr/>
        </p:nvSpPr>
        <p:spPr>
          <a:xfrm>
            <a:off x="634930" y="2511517"/>
            <a:ext cx="11347519" cy="1717583"/>
          </a:xfrm>
          <a:custGeom>
            <a:avLst/>
            <a:gdLst>
              <a:gd name="connsiteX0" fmla="*/ 0 w 11347519"/>
              <a:gd name="connsiteY0" fmla="*/ 346471 h 1717583"/>
              <a:gd name="connsiteX1" fmla="*/ 346471 w 11347519"/>
              <a:gd name="connsiteY1" fmla="*/ 0 h 1717583"/>
              <a:gd name="connsiteX2" fmla="*/ 1012382 w 11347519"/>
              <a:gd name="connsiteY2" fmla="*/ 0 h 1717583"/>
              <a:gd name="connsiteX3" fmla="*/ 1571747 w 11347519"/>
              <a:gd name="connsiteY3" fmla="*/ 0 h 1717583"/>
              <a:gd name="connsiteX4" fmla="*/ 1918021 w 11347519"/>
              <a:gd name="connsiteY4" fmla="*/ 0 h 1717583"/>
              <a:gd name="connsiteX5" fmla="*/ 2477386 w 11347519"/>
              <a:gd name="connsiteY5" fmla="*/ 0 h 1717583"/>
              <a:gd name="connsiteX6" fmla="*/ 2930206 w 11347519"/>
              <a:gd name="connsiteY6" fmla="*/ 0 h 1717583"/>
              <a:gd name="connsiteX7" fmla="*/ 3276480 w 11347519"/>
              <a:gd name="connsiteY7" fmla="*/ 0 h 1717583"/>
              <a:gd name="connsiteX8" fmla="*/ 4155482 w 11347519"/>
              <a:gd name="connsiteY8" fmla="*/ 0 h 1717583"/>
              <a:gd name="connsiteX9" fmla="*/ 4821393 w 11347519"/>
              <a:gd name="connsiteY9" fmla="*/ 0 h 1717583"/>
              <a:gd name="connsiteX10" fmla="*/ 5380759 w 11347519"/>
              <a:gd name="connsiteY10" fmla="*/ 0 h 1717583"/>
              <a:gd name="connsiteX11" fmla="*/ 6153215 w 11347519"/>
              <a:gd name="connsiteY11" fmla="*/ 0 h 1717583"/>
              <a:gd name="connsiteX12" fmla="*/ 6819127 w 11347519"/>
              <a:gd name="connsiteY12" fmla="*/ 0 h 1717583"/>
              <a:gd name="connsiteX13" fmla="*/ 7378492 w 11347519"/>
              <a:gd name="connsiteY13" fmla="*/ 0 h 1717583"/>
              <a:gd name="connsiteX14" fmla="*/ 7724766 w 11347519"/>
              <a:gd name="connsiteY14" fmla="*/ 0 h 1717583"/>
              <a:gd name="connsiteX15" fmla="*/ 8284131 w 11347519"/>
              <a:gd name="connsiteY15" fmla="*/ 0 h 1717583"/>
              <a:gd name="connsiteX16" fmla="*/ 8843496 w 11347519"/>
              <a:gd name="connsiteY16" fmla="*/ 0 h 1717583"/>
              <a:gd name="connsiteX17" fmla="*/ 9189770 w 11347519"/>
              <a:gd name="connsiteY17" fmla="*/ 0 h 1717583"/>
              <a:gd name="connsiteX18" fmla="*/ 9642589 w 11347519"/>
              <a:gd name="connsiteY18" fmla="*/ 0 h 1717583"/>
              <a:gd name="connsiteX19" fmla="*/ 9988863 w 11347519"/>
              <a:gd name="connsiteY19" fmla="*/ 0 h 1717583"/>
              <a:gd name="connsiteX20" fmla="*/ 11001048 w 11347519"/>
              <a:gd name="connsiteY20" fmla="*/ 0 h 1717583"/>
              <a:gd name="connsiteX21" fmla="*/ 11347519 w 11347519"/>
              <a:gd name="connsiteY21" fmla="*/ 346471 h 1717583"/>
              <a:gd name="connsiteX22" fmla="*/ 11347519 w 11347519"/>
              <a:gd name="connsiteY22" fmla="*/ 879284 h 1717583"/>
              <a:gd name="connsiteX23" fmla="*/ 11347519 w 11347519"/>
              <a:gd name="connsiteY23" fmla="*/ 1371112 h 1717583"/>
              <a:gd name="connsiteX24" fmla="*/ 11001048 w 11347519"/>
              <a:gd name="connsiteY24" fmla="*/ 1717583 h 1717583"/>
              <a:gd name="connsiteX25" fmla="*/ 10228591 w 11347519"/>
              <a:gd name="connsiteY25" fmla="*/ 1717583 h 1717583"/>
              <a:gd name="connsiteX26" fmla="*/ 9456134 w 11347519"/>
              <a:gd name="connsiteY26" fmla="*/ 1717583 h 1717583"/>
              <a:gd name="connsiteX27" fmla="*/ 9003315 w 11347519"/>
              <a:gd name="connsiteY27" fmla="*/ 1717583 h 1717583"/>
              <a:gd name="connsiteX28" fmla="*/ 8657041 w 11347519"/>
              <a:gd name="connsiteY28" fmla="*/ 1717583 h 1717583"/>
              <a:gd name="connsiteX29" fmla="*/ 7778038 w 11347519"/>
              <a:gd name="connsiteY29" fmla="*/ 1717583 h 1717583"/>
              <a:gd name="connsiteX30" fmla="*/ 7218673 w 11347519"/>
              <a:gd name="connsiteY30" fmla="*/ 1717583 h 1717583"/>
              <a:gd name="connsiteX31" fmla="*/ 6659308 w 11347519"/>
              <a:gd name="connsiteY31" fmla="*/ 1717583 h 1717583"/>
              <a:gd name="connsiteX32" fmla="*/ 5993397 w 11347519"/>
              <a:gd name="connsiteY32" fmla="*/ 1717583 h 1717583"/>
              <a:gd name="connsiteX33" fmla="*/ 5114394 w 11347519"/>
              <a:gd name="connsiteY33" fmla="*/ 1717583 h 1717583"/>
              <a:gd name="connsiteX34" fmla="*/ 4555029 w 11347519"/>
              <a:gd name="connsiteY34" fmla="*/ 1717583 h 1717583"/>
              <a:gd name="connsiteX35" fmla="*/ 3889118 w 11347519"/>
              <a:gd name="connsiteY35" fmla="*/ 1717583 h 1717583"/>
              <a:gd name="connsiteX36" fmla="*/ 3329753 w 11347519"/>
              <a:gd name="connsiteY36" fmla="*/ 1717583 h 1717583"/>
              <a:gd name="connsiteX37" fmla="*/ 2663841 w 11347519"/>
              <a:gd name="connsiteY37" fmla="*/ 1717583 h 1717583"/>
              <a:gd name="connsiteX38" fmla="*/ 1891385 w 11347519"/>
              <a:gd name="connsiteY38" fmla="*/ 1717583 h 1717583"/>
              <a:gd name="connsiteX39" fmla="*/ 1332019 w 11347519"/>
              <a:gd name="connsiteY39" fmla="*/ 1717583 h 1717583"/>
              <a:gd name="connsiteX40" fmla="*/ 346471 w 11347519"/>
              <a:gd name="connsiteY40" fmla="*/ 1717583 h 1717583"/>
              <a:gd name="connsiteX41" fmla="*/ 0 w 11347519"/>
              <a:gd name="connsiteY41" fmla="*/ 1371112 h 1717583"/>
              <a:gd name="connsiteX42" fmla="*/ 0 w 11347519"/>
              <a:gd name="connsiteY42" fmla="*/ 848545 h 1717583"/>
              <a:gd name="connsiteX43" fmla="*/ 0 w 11347519"/>
              <a:gd name="connsiteY43" fmla="*/ 346471 h 171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347519" h="1717583" fill="none" extrusionOk="0">
                <a:moveTo>
                  <a:pt x="0" y="346471"/>
                </a:moveTo>
                <a:cubicBezTo>
                  <a:pt x="-20096" y="112679"/>
                  <a:pt x="132966" y="17432"/>
                  <a:pt x="346471" y="0"/>
                </a:cubicBezTo>
                <a:cubicBezTo>
                  <a:pt x="535302" y="-9959"/>
                  <a:pt x="725928" y="29984"/>
                  <a:pt x="1012382" y="0"/>
                </a:cubicBezTo>
                <a:cubicBezTo>
                  <a:pt x="1298836" y="-29984"/>
                  <a:pt x="1375753" y="-22322"/>
                  <a:pt x="1571747" y="0"/>
                </a:cubicBezTo>
                <a:cubicBezTo>
                  <a:pt x="1767742" y="22322"/>
                  <a:pt x="1778949" y="-8475"/>
                  <a:pt x="1918021" y="0"/>
                </a:cubicBezTo>
                <a:cubicBezTo>
                  <a:pt x="2057093" y="8475"/>
                  <a:pt x="2247655" y="11849"/>
                  <a:pt x="2477386" y="0"/>
                </a:cubicBezTo>
                <a:cubicBezTo>
                  <a:pt x="2707118" y="-11849"/>
                  <a:pt x="2811714" y="-5463"/>
                  <a:pt x="2930206" y="0"/>
                </a:cubicBezTo>
                <a:cubicBezTo>
                  <a:pt x="3048698" y="5463"/>
                  <a:pt x="3149268" y="-14618"/>
                  <a:pt x="3276480" y="0"/>
                </a:cubicBezTo>
                <a:cubicBezTo>
                  <a:pt x="3403692" y="14618"/>
                  <a:pt x="3732541" y="23732"/>
                  <a:pt x="4155482" y="0"/>
                </a:cubicBezTo>
                <a:cubicBezTo>
                  <a:pt x="4578423" y="-23732"/>
                  <a:pt x="4578628" y="3613"/>
                  <a:pt x="4821393" y="0"/>
                </a:cubicBezTo>
                <a:cubicBezTo>
                  <a:pt x="5064158" y="-3613"/>
                  <a:pt x="5219935" y="26535"/>
                  <a:pt x="5380759" y="0"/>
                </a:cubicBezTo>
                <a:cubicBezTo>
                  <a:pt x="5541583" y="-26535"/>
                  <a:pt x="5770898" y="-19376"/>
                  <a:pt x="6153215" y="0"/>
                </a:cubicBezTo>
                <a:cubicBezTo>
                  <a:pt x="6535532" y="19376"/>
                  <a:pt x="6487675" y="27821"/>
                  <a:pt x="6819127" y="0"/>
                </a:cubicBezTo>
                <a:cubicBezTo>
                  <a:pt x="7150579" y="-27821"/>
                  <a:pt x="7208064" y="670"/>
                  <a:pt x="7378492" y="0"/>
                </a:cubicBezTo>
                <a:cubicBezTo>
                  <a:pt x="7548920" y="-670"/>
                  <a:pt x="7588066" y="-11914"/>
                  <a:pt x="7724766" y="0"/>
                </a:cubicBezTo>
                <a:cubicBezTo>
                  <a:pt x="7861466" y="11914"/>
                  <a:pt x="8156481" y="18467"/>
                  <a:pt x="8284131" y="0"/>
                </a:cubicBezTo>
                <a:cubicBezTo>
                  <a:pt x="8411782" y="-18467"/>
                  <a:pt x="8653111" y="-12585"/>
                  <a:pt x="8843496" y="0"/>
                </a:cubicBezTo>
                <a:cubicBezTo>
                  <a:pt x="9033881" y="12585"/>
                  <a:pt x="9075155" y="-6540"/>
                  <a:pt x="9189770" y="0"/>
                </a:cubicBezTo>
                <a:cubicBezTo>
                  <a:pt x="9304385" y="6540"/>
                  <a:pt x="9478830" y="7773"/>
                  <a:pt x="9642589" y="0"/>
                </a:cubicBezTo>
                <a:cubicBezTo>
                  <a:pt x="9806348" y="-7773"/>
                  <a:pt x="9854833" y="1514"/>
                  <a:pt x="9988863" y="0"/>
                </a:cubicBezTo>
                <a:cubicBezTo>
                  <a:pt x="10122893" y="-1514"/>
                  <a:pt x="10714344" y="35887"/>
                  <a:pt x="11001048" y="0"/>
                </a:cubicBezTo>
                <a:cubicBezTo>
                  <a:pt x="11207288" y="25347"/>
                  <a:pt x="11333054" y="162790"/>
                  <a:pt x="11347519" y="346471"/>
                </a:cubicBezTo>
                <a:cubicBezTo>
                  <a:pt x="11354302" y="585924"/>
                  <a:pt x="11325726" y="696430"/>
                  <a:pt x="11347519" y="879284"/>
                </a:cubicBezTo>
                <a:cubicBezTo>
                  <a:pt x="11369312" y="1062138"/>
                  <a:pt x="11335822" y="1192319"/>
                  <a:pt x="11347519" y="1371112"/>
                </a:cubicBezTo>
                <a:cubicBezTo>
                  <a:pt x="11345101" y="1557714"/>
                  <a:pt x="11204930" y="1723165"/>
                  <a:pt x="11001048" y="1717583"/>
                </a:cubicBezTo>
                <a:cubicBezTo>
                  <a:pt x="10729792" y="1706595"/>
                  <a:pt x="10578815" y="1702761"/>
                  <a:pt x="10228591" y="1717583"/>
                </a:cubicBezTo>
                <a:cubicBezTo>
                  <a:pt x="9878367" y="1732405"/>
                  <a:pt x="9751800" y="1714141"/>
                  <a:pt x="9456134" y="1717583"/>
                </a:cubicBezTo>
                <a:cubicBezTo>
                  <a:pt x="9160468" y="1721025"/>
                  <a:pt x="9110866" y="1727936"/>
                  <a:pt x="9003315" y="1717583"/>
                </a:cubicBezTo>
                <a:cubicBezTo>
                  <a:pt x="8895764" y="1707230"/>
                  <a:pt x="8731005" y="1727840"/>
                  <a:pt x="8657041" y="1717583"/>
                </a:cubicBezTo>
                <a:cubicBezTo>
                  <a:pt x="8583077" y="1707326"/>
                  <a:pt x="8061292" y="1697790"/>
                  <a:pt x="7778038" y="1717583"/>
                </a:cubicBezTo>
                <a:cubicBezTo>
                  <a:pt x="7494784" y="1737376"/>
                  <a:pt x="7348823" y="1698200"/>
                  <a:pt x="7218673" y="1717583"/>
                </a:cubicBezTo>
                <a:cubicBezTo>
                  <a:pt x="7088524" y="1736966"/>
                  <a:pt x="6820695" y="1711426"/>
                  <a:pt x="6659308" y="1717583"/>
                </a:cubicBezTo>
                <a:cubicBezTo>
                  <a:pt x="6497921" y="1723740"/>
                  <a:pt x="6171026" y="1700149"/>
                  <a:pt x="5993397" y="1717583"/>
                </a:cubicBezTo>
                <a:cubicBezTo>
                  <a:pt x="5815768" y="1735017"/>
                  <a:pt x="5482096" y="1743090"/>
                  <a:pt x="5114394" y="1717583"/>
                </a:cubicBezTo>
                <a:cubicBezTo>
                  <a:pt x="4746692" y="1692076"/>
                  <a:pt x="4696607" y="1731213"/>
                  <a:pt x="4555029" y="1717583"/>
                </a:cubicBezTo>
                <a:cubicBezTo>
                  <a:pt x="4413451" y="1703953"/>
                  <a:pt x="4114741" y="1695618"/>
                  <a:pt x="3889118" y="1717583"/>
                </a:cubicBezTo>
                <a:cubicBezTo>
                  <a:pt x="3663495" y="1739548"/>
                  <a:pt x="3482681" y="1694182"/>
                  <a:pt x="3329753" y="1717583"/>
                </a:cubicBezTo>
                <a:cubicBezTo>
                  <a:pt x="3176825" y="1740984"/>
                  <a:pt x="2900828" y="1721908"/>
                  <a:pt x="2663841" y="1717583"/>
                </a:cubicBezTo>
                <a:cubicBezTo>
                  <a:pt x="2426854" y="1713258"/>
                  <a:pt x="2189820" y="1746381"/>
                  <a:pt x="1891385" y="1717583"/>
                </a:cubicBezTo>
                <a:cubicBezTo>
                  <a:pt x="1592950" y="1688785"/>
                  <a:pt x="1512378" y="1708827"/>
                  <a:pt x="1332019" y="1717583"/>
                </a:cubicBezTo>
                <a:cubicBezTo>
                  <a:pt x="1151660" y="1726339"/>
                  <a:pt x="687240" y="1710038"/>
                  <a:pt x="346471" y="1717583"/>
                </a:cubicBezTo>
                <a:cubicBezTo>
                  <a:pt x="125334" y="1753685"/>
                  <a:pt x="-23699" y="1543938"/>
                  <a:pt x="0" y="1371112"/>
                </a:cubicBezTo>
                <a:cubicBezTo>
                  <a:pt x="2524" y="1195743"/>
                  <a:pt x="-16685" y="989059"/>
                  <a:pt x="0" y="848545"/>
                </a:cubicBezTo>
                <a:cubicBezTo>
                  <a:pt x="16685" y="708031"/>
                  <a:pt x="-17342" y="550868"/>
                  <a:pt x="0" y="346471"/>
                </a:cubicBezTo>
                <a:close/>
              </a:path>
              <a:path w="11347519" h="1717583" stroke="0" extrusionOk="0">
                <a:moveTo>
                  <a:pt x="0" y="346471"/>
                </a:moveTo>
                <a:cubicBezTo>
                  <a:pt x="332" y="165258"/>
                  <a:pt x="175357" y="36161"/>
                  <a:pt x="346471" y="0"/>
                </a:cubicBezTo>
                <a:cubicBezTo>
                  <a:pt x="669058" y="28570"/>
                  <a:pt x="878361" y="18840"/>
                  <a:pt x="1118928" y="0"/>
                </a:cubicBezTo>
                <a:cubicBezTo>
                  <a:pt x="1359495" y="-18840"/>
                  <a:pt x="1445296" y="8584"/>
                  <a:pt x="1571747" y="0"/>
                </a:cubicBezTo>
                <a:cubicBezTo>
                  <a:pt x="1698198" y="-8584"/>
                  <a:pt x="1858709" y="14348"/>
                  <a:pt x="2024567" y="0"/>
                </a:cubicBezTo>
                <a:cubicBezTo>
                  <a:pt x="2190425" y="-14348"/>
                  <a:pt x="2617580" y="2355"/>
                  <a:pt x="2797024" y="0"/>
                </a:cubicBezTo>
                <a:cubicBezTo>
                  <a:pt x="2976468" y="-2355"/>
                  <a:pt x="3236853" y="6215"/>
                  <a:pt x="3356389" y="0"/>
                </a:cubicBezTo>
                <a:cubicBezTo>
                  <a:pt x="3475926" y="-6215"/>
                  <a:pt x="3871184" y="41699"/>
                  <a:pt x="4235392" y="0"/>
                </a:cubicBezTo>
                <a:cubicBezTo>
                  <a:pt x="4599600" y="-41699"/>
                  <a:pt x="4840622" y="-4942"/>
                  <a:pt x="5114394" y="0"/>
                </a:cubicBezTo>
                <a:cubicBezTo>
                  <a:pt x="5388166" y="4942"/>
                  <a:pt x="5650206" y="-11618"/>
                  <a:pt x="5886851" y="0"/>
                </a:cubicBezTo>
                <a:cubicBezTo>
                  <a:pt x="6123496" y="11618"/>
                  <a:pt x="6149184" y="-1941"/>
                  <a:pt x="6339671" y="0"/>
                </a:cubicBezTo>
                <a:cubicBezTo>
                  <a:pt x="6530158" y="1941"/>
                  <a:pt x="6542603" y="-16543"/>
                  <a:pt x="6685944" y="0"/>
                </a:cubicBezTo>
                <a:cubicBezTo>
                  <a:pt x="6829285" y="16543"/>
                  <a:pt x="7272016" y="26850"/>
                  <a:pt x="7564947" y="0"/>
                </a:cubicBezTo>
                <a:cubicBezTo>
                  <a:pt x="7857878" y="-26850"/>
                  <a:pt x="8083682" y="1658"/>
                  <a:pt x="8230858" y="0"/>
                </a:cubicBezTo>
                <a:cubicBezTo>
                  <a:pt x="8378034" y="-1658"/>
                  <a:pt x="8747544" y="31500"/>
                  <a:pt x="8896769" y="0"/>
                </a:cubicBezTo>
                <a:cubicBezTo>
                  <a:pt x="9045994" y="-31500"/>
                  <a:pt x="9142598" y="17370"/>
                  <a:pt x="9349589" y="0"/>
                </a:cubicBezTo>
                <a:cubicBezTo>
                  <a:pt x="9556580" y="-17370"/>
                  <a:pt x="9881339" y="-4850"/>
                  <a:pt x="10122045" y="0"/>
                </a:cubicBezTo>
                <a:cubicBezTo>
                  <a:pt x="10362751" y="4850"/>
                  <a:pt x="10707136" y="41364"/>
                  <a:pt x="11001048" y="0"/>
                </a:cubicBezTo>
                <a:cubicBezTo>
                  <a:pt x="11203190" y="-22380"/>
                  <a:pt x="11359582" y="170931"/>
                  <a:pt x="11347519" y="346471"/>
                </a:cubicBezTo>
                <a:cubicBezTo>
                  <a:pt x="11349486" y="518261"/>
                  <a:pt x="11361219" y="690915"/>
                  <a:pt x="11347519" y="828052"/>
                </a:cubicBezTo>
                <a:cubicBezTo>
                  <a:pt x="11333819" y="965189"/>
                  <a:pt x="11361330" y="1135464"/>
                  <a:pt x="11347519" y="1371112"/>
                </a:cubicBezTo>
                <a:cubicBezTo>
                  <a:pt x="11365954" y="1557450"/>
                  <a:pt x="11226109" y="1734744"/>
                  <a:pt x="11001048" y="1717583"/>
                </a:cubicBezTo>
                <a:cubicBezTo>
                  <a:pt x="10888582" y="1715959"/>
                  <a:pt x="10659379" y="1738190"/>
                  <a:pt x="10548228" y="1717583"/>
                </a:cubicBezTo>
                <a:cubicBezTo>
                  <a:pt x="10437077" y="1696976"/>
                  <a:pt x="9922257" y="1750420"/>
                  <a:pt x="9669226" y="1717583"/>
                </a:cubicBezTo>
                <a:cubicBezTo>
                  <a:pt x="9416195" y="1684746"/>
                  <a:pt x="9334098" y="1701221"/>
                  <a:pt x="9109861" y="1717583"/>
                </a:cubicBezTo>
                <a:cubicBezTo>
                  <a:pt x="8885624" y="1733945"/>
                  <a:pt x="8601830" y="1693710"/>
                  <a:pt x="8230858" y="1717583"/>
                </a:cubicBezTo>
                <a:cubicBezTo>
                  <a:pt x="7859886" y="1741456"/>
                  <a:pt x="7683824" y="1755627"/>
                  <a:pt x="7351855" y="1717583"/>
                </a:cubicBezTo>
                <a:cubicBezTo>
                  <a:pt x="7019886" y="1679539"/>
                  <a:pt x="7039495" y="1689866"/>
                  <a:pt x="6792490" y="1717583"/>
                </a:cubicBezTo>
                <a:cubicBezTo>
                  <a:pt x="6545485" y="1745300"/>
                  <a:pt x="6554091" y="1726540"/>
                  <a:pt x="6446216" y="1717583"/>
                </a:cubicBezTo>
                <a:cubicBezTo>
                  <a:pt x="6338341" y="1708626"/>
                  <a:pt x="6103387" y="1697847"/>
                  <a:pt x="5993397" y="1717583"/>
                </a:cubicBezTo>
                <a:cubicBezTo>
                  <a:pt x="5883407" y="1737319"/>
                  <a:pt x="5760015" y="1735695"/>
                  <a:pt x="5540577" y="1717583"/>
                </a:cubicBezTo>
                <a:cubicBezTo>
                  <a:pt x="5321139" y="1699471"/>
                  <a:pt x="4955559" y="1741365"/>
                  <a:pt x="4768120" y="1717583"/>
                </a:cubicBezTo>
                <a:cubicBezTo>
                  <a:pt x="4580681" y="1693801"/>
                  <a:pt x="4564408" y="1708986"/>
                  <a:pt x="4421847" y="1717583"/>
                </a:cubicBezTo>
                <a:cubicBezTo>
                  <a:pt x="4279286" y="1726180"/>
                  <a:pt x="4091344" y="1723389"/>
                  <a:pt x="3969027" y="1717583"/>
                </a:cubicBezTo>
                <a:cubicBezTo>
                  <a:pt x="3846710" y="1711777"/>
                  <a:pt x="3432689" y="1742694"/>
                  <a:pt x="3090025" y="1717583"/>
                </a:cubicBezTo>
                <a:cubicBezTo>
                  <a:pt x="2747361" y="1692472"/>
                  <a:pt x="2876349" y="1722649"/>
                  <a:pt x="2743751" y="1717583"/>
                </a:cubicBezTo>
                <a:cubicBezTo>
                  <a:pt x="2611153" y="1712517"/>
                  <a:pt x="2542258" y="1722002"/>
                  <a:pt x="2397477" y="1717583"/>
                </a:cubicBezTo>
                <a:cubicBezTo>
                  <a:pt x="2252696" y="1713164"/>
                  <a:pt x="2138824" y="1707109"/>
                  <a:pt x="2051203" y="1717583"/>
                </a:cubicBezTo>
                <a:cubicBezTo>
                  <a:pt x="1963582" y="1728057"/>
                  <a:pt x="1555913" y="1686333"/>
                  <a:pt x="1385292" y="1717583"/>
                </a:cubicBezTo>
                <a:cubicBezTo>
                  <a:pt x="1214671" y="1748833"/>
                  <a:pt x="765438" y="1716892"/>
                  <a:pt x="346471" y="1717583"/>
                </a:cubicBezTo>
                <a:cubicBezTo>
                  <a:pt x="187238" y="1711888"/>
                  <a:pt x="-7308" y="1554792"/>
                  <a:pt x="0" y="1371112"/>
                </a:cubicBezTo>
                <a:cubicBezTo>
                  <a:pt x="6995" y="1215502"/>
                  <a:pt x="-18040" y="1068024"/>
                  <a:pt x="0" y="858792"/>
                </a:cubicBezTo>
                <a:cubicBezTo>
                  <a:pt x="18040" y="649560"/>
                  <a:pt x="13601" y="587620"/>
                  <a:pt x="0" y="346471"/>
                </a:cubicBezTo>
                <a:close/>
              </a:path>
            </a:pathLst>
          </a:custGeom>
          <a:solidFill>
            <a:schemeClr val="accent4">
              <a:lumMod val="20000"/>
              <a:lumOff val="80000"/>
              <a:alpha val="85000"/>
            </a:schemeClr>
          </a:solidFill>
          <a:ln w="38100" cap="flat" cmpd="sng" algn="ctr">
            <a:solidFill>
              <a:srgbClr val="002060"/>
            </a:solidFill>
            <a:prstDash val="solid"/>
            <a:miter lim="800000"/>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ctr"/>
          <a:lstStyle/>
          <a:p>
            <a:pPr lvl="0" algn="ctr">
              <a:lnSpc>
                <a:spcPct val="110000"/>
              </a:lnSpc>
              <a:defRPr/>
            </a:pPr>
            <a:r>
              <a:rPr lang="en-US" sz="5400" kern="0" dirty="0" err="1">
                <a:solidFill>
                  <a:srgbClr val="FF0000"/>
                </a:solidFill>
                <a:latin typeface="Cambria" panose="02040503050406030204" pitchFamily="18" charset="0"/>
                <a:ea typeface="Cambria" panose="02040503050406030204" pitchFamily="18" charset="0"/>
                <a:cs typeface="Calibri" panose="020F0502020204030204" pitchFamily="34" charset="0"/>
              </a:rPr>
              <a:t>Ví</a:t>
            </a:r>
            <a:r>
              <a:rPr lang="en-US" sz="5400" kern="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5400" kern="0" dirty="0" err="1">
                <a:solidFill>
                  <a:srgbClr val="FF0000"/>
                </a:solidFill>
                <a:latin typeface="Cambria" panose="02040503050406030204" pitchFamily="18" charset="0"/>
                <a:ea typeface="Cambria" panose="02040503050406030204" pitchFamily="18" charset="0"/>
                <a:cs typeface="Calibri" panose="020F0502020204030204" pitchFamily="34" charset="0"/>
              </a:rPr>
              <a:t>dụ</a:t>
            </a:r>
            <a:r>
              <a:rPr lang="en-US" sz="5400" kern="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5400" kern="0" dirty="0" err="1">
                <a:solidFill>
                  <a:srgbClr val="FF0000"/>
                </a:solidFill>
                <a:latin typeface="Cambria" panose="02040503050406030204" pitchFamily="18" charset="0"/>
                <a:ea typeface="Cambria" panose="02040503050406030204" pitchFamily="18" charset="0"/>
                <a:cs typeface="Calibri" panose="020F0502020204030204" pitchFamily="34" charset="0"/>
              </a:rPr>
              <a:t>các</a:t>
            </a:r>
            <a:r>
              <a:rPr lang="en-US" sz="5400" kern="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5400" kern="0" dirty="0" err="1">
                <a:solidFill>
                  <a:srgbClr val="FF0000"/>
                </a:solidFill>
                <a:latin typeface="Cambria" panose="02040503050406030204" pitchFamily="18" charset="0"/>
                <a:ea typeface="Cambria" panose="02040503050406030204" pitchFamily="18" charset="0"/>
                <a:cs typeface="Calibri" panose="020F0502020204030204" pitchFamily="34" charset="0"/>
              </a:rPr>
              <a:t>số</a:t>
            </a:r>
            <a:r>
              <a:rPr lang="en-US" sz="5400" kern="0" dirty="0">
                <a:solidFill>
                  <a:srgbClr val="FF0000"/>
                </a:solidFill>
                <a:latin typeface="Cambria" panose="02040503050406030204" pitchFamily="18" charset="0"/>
                <a:ea typeface="Cambria" panose="02040503050406030204" pitchFamily="18" charset="0"/>
                <a:cs typeface="Calibri" panose="020F0502020204030204" pitchFamily="34" charset="0"/>
              </a:rPr>
              <a:t> chia </a:t>
            </a:r>
            <a:r>
              <a:rPr lang="en-US" sz="5400" kern="0" dirty="0" err="1">
                <a:solidFill>
                  <a:srgbClr val="FF0000"/>
                </a:solidFill>
                <a:latin typeface="Cambria" panose="02040503050406030204" pitchFamily="18" charset="0"/>
                <a:ea typeface="Cambria" panose="02040503050406030204" pitchFamily="18" charset="0"/>
                <a:cs typeface="Calibri" panose="020F0502020204030204" pitchFamily="34" charset="0"/>
              </a:rPr>
              <a:t>hết</a:t>
            </a:r>
            <a:r>
              <a:rPr lang="en-US" sz="5400" kern="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5400" kern="0" dirty="0" err="1">
                <a:solidFill>
                  <a:srgbClr val="FF0000"/>
                </a:solidFill>
                <a:latin typeface="Cambria" panose="02040503050406030204" pitchFamily="18" charset="0"/>
                <a:ea typeface="Cambria" panose="02040503050406030204" pitchFamily="18" charset="0"/>
                <a:cs typeface="Calibri" panose="020F0502020204030204" pitchFamily="34" charset="0"/>
              </a:rPr>
              <a:t>cho</a:t>
            </a:r>
            <a:r>
              <a:rPr lang="en-US" sz="5400" kern="0" dirty="0">
                <a:solidFill>
                  <a:srgbClr val="FF0000"/>
                </a:solidFill>
                <a:latin typeface="Cambria" panose="02040503050406030204" pitchFamily="18" charset="0"/>
                <a:ea typeface="Cambria" panose="02040503050406030204" pitchFamily="18" charset="0"/>
                <a:cs typeface="Calibri" panose="020F0502020204030204" pitchFamily="34" charset="0"/>
              </a:rPr>
              <a:t> 2 </a:t>
            </a:r>
            <a:r>
              <a:rPr lang="en-US" sz="5400" kern="0" dirty="0" err="1">
                <a:solidFill>
                  <a:srgbClr val="FF0000"/>
                </a:solidFill>
                <a:latin typeface="Cambria" panose="02040503050406030204" pitchFamily="18" charset="0"/>
                <a:ea typeface="Cambria" panose="02040503050406030204" pitchFamily="18" charset="0"/>
                <a:cs typeface="Calibri" panose="020F0502020204030204" pitchFamily="34" charset="0"/>
              </a:rPr>
              <a:t>là</a:t>
            </a:r>
            <a:r>
              <a:rPr lang="en-US" sz="5400" kern="0" dirty="0">
                <a:solidFill>
                  <a:srgbClr val="FF0000"/>
                </a:solidFill>
                <a:latin typeface="Cambria" panose="02040503050406030204" pitchFamily="18" charset="0"/>
                <a:ea typeface="Cambria" panose="02040503050406030204" pitchFamily="18" charset="0"/>
                <a:cs typeface="Calibri" panose="020F0502020204030204" pitchFamily="34" charset="0"/>
              </a:rPr>
              <a:t>: </a:t>
            </a:r>
          </a:p>
          <a:p>
            <a:pPr lvl="0" algn="ctr">
              <a:lnSpc>
                <a:spcPct val="110000"/>
              </a:lnSpc>
              <a:defRPr/>
            </a:pPr>
            <a:r>
              <a:rPr lang="en-US" sz="5400" kern="0" dirty="0">
                <a:solidFill>
                  <a:srgbClr val="FF0000"/>
                </a:solidFill>
                <a:latin typeface="Cambria" panose="02040503050406030204" pitchFamily="18" charset="0"/>
                <a:ea typeface="Cambria" panose="02040503050406030204" pitchFamily="18" charset="0"/>
                <a:cs typeface="Calibri" panose="020F0502020204030204" pitchFamily="34" charset="0"/>
              </a:rPr>
              <a:t>24, 40, 42, 64, 76, 88, 90,...</a:t>
            </a:r>
            <a:endParaRPr kumimoji="0" lang="en-US" sz="54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AC269583-F026-2A83-5FFF-C21194AF682B}"/>
              </a:ext>
            </a:extLst>
          </p:cNvPr>
          <p:cNvSpPr/>
          <p:nvPr/>
        </p:nvSpPr>
        <p:spPr>
          <a:xfrm>
            <a:off x="653980" y="4568917"/>
            <a:ext cx="11347519" cy="1717583"/>
          </a:xfrm>
          <a:custGeom>
            <a:avLst/>
            <a:gdLst>
              <a:gd name="connsiteX0" fmla="*/ 0 w 11347519"/>
              <a:gd name="connsiteY0" fmla="*/ 346471 h 1717583"/>
              <a:gd name="connsiteX1" fmla="*/ 346471 w 11347519"/>
              <a:gd name="connsiteY1" fmla="*/ 0 h 1717583"/>
              <a:gd name="connsiteX2" fmla="*/ 1012382 w 11347519"/>
              <a:gd name="connsiteY2" fmla="*/ 0 h 1717583"/>
              <a:gd name="connsiteX3" fmla="*/ 1571747 w 11347519"/>
              <a:gd name="connsiteY3" fmla="*/ 0 h 1717583"/>
              <a:gd name="connsiteX4" fmla="*/ 1918021 w 11347519"/>
              <a:gd name="connsiteY4" fmla="*/ 0 h 1717583"/>
              <a:gd name="connsiteX5" fmla="*/ 2477386 w 11347519"/>
              <a:gd name="connsiteY5" fmla="*/ 0 h 1717583"/>
              <a:gd name="connsiteX6" fmla="*/ 2930206 w 11347519"/>
              <a:gd name="connsiteY6" fmla="*/ 0 h 1717583"/>
              <a:gd name="connsiteX7" fmla="*/ 3276480 w 11347519"/>
              <a:gd name="connsiteY7" fmla="*/ 0 h 1717583"/>
              <a:gd name="connsiteX8" fmla="*/ 4155482 w 11347519"/>
              <a:gd name="connsiteY8" fmla="*/ 0 h 1717583"/>
              <a:gd name="connsiteX9" fmla="*/ 4821393 w 11347519"/>
              <a:gd name="connsiteY9" fmla="*/ 0 h 1717583"/>
              <a:gd name="connsiteX10" fmla="*/ 5380759 w 11347519"/>
              <a:gd name="connsiteY10" fmla="*/ 0 h 1717583"/>
              <a:gd name="connsiteX11" fmla="*/ 6153215 w 11347519"/>
              <a:gd name="connsiteY11" fmla="*/ 0 h 1717583"/>
              <a:gd name="connsiteX12" fmla="*/ 6819127 w 11347519"/>
              <a:gd name="connsiteY12" fmla="*/ 0 h 1717583"/>
              <a:gd name="connsiteX13" fmla="*/ 7378492 w 11347519"/>
              <a:gd name="connsiteY13" fmla="*/ 0 h 1717583"/>
              <a:gd name="connsiteX14" fmla="*/ 7724766 w 11347519"/>
              <a:gd name="connsiteY14" fmla="*/ 0 h 1717583"/>
              <a:gd name="connsiteX15" fmla="*/ 8284131 w 11347519"/>
              <a:gd name="connsiteY15" fmla="*/ 0 h 1717583"/>
              <a:gd name="connsiteX16" fmla="*/ 8843496 w 11347519"/>
              <a:gd name="connsiteY16" fmla="*/ 0 h 1717583"/>
              <a:gd name="connsiteX17" fmla="*/ 9189770 w 11347519"/>
              <a:gd name="connsiteY17" fmla="*/ 0 h 1717583"/>
              <a:gd name="connsiteX18" fmla="*/ 9642589 w 11347519"/>
              <a:gd name="connsiteY18" fmla="*/ 0 h 1717583"/>
              <a:gd name="connsiteX19" fmla="*/ 9988863 w 11347519"/>
              <a:gd name="connsiteY19" fmla="*/ 0 h 1717583"/>
              <a:gd name="connsiteX20" fmla="*/ 11001048 w 11347519"/>
              <a:gd name="connsiteY20" fmla="*/ 0 h 1717583"/>
              <a:gd name="connsiteX21" fmla="*/ 11347519 w 11347519"/>
              <a:gd name="connsiteY21" fmla="*/ 346471 h 1717583"/>
              <a:gd name="connsiteX22" fmla="*/ 11347519 w 11347519"/>
              <a:gd name="connsiteY22" fmla="*/ 879284 h 1717583"/>
              <a:gd name="connsiteX23" fmla="*/ 11347519 w 11347519"/>
              <a:gd name="connsiteY23" fmla="*/ 1371112 h 1717583"/>
              <a:gd name="connsiteX24" fmla="*/ 11001048 w 11347519"/>
              <a:gd name="connsiteY24" fmla="*/ 1717583 h 1717583"/>
              <a:gd name="connsiteX25" fmla="*/ 10228591 w 11347519"/>
              <a:gd name="connsiteY25" fmla="*/ 1717583 h 1717583"/>
              <a:gd name="connsiteX26" fmla="*/ 9456134 w 11347519"/>
              <a:gd name="connsiteY26" fmla="*/ 1717583 h 1717583"/>
              <a:gd name="connsiteX27" fmla="*/ 9003315 w 11347519"/>
              <a:gd name="connsiteY27" fmla="*/ 1717583 h 1717583"/>
              <a:gd name="connsiteX28" fmla="*/ 8657041 w 11347519"/>
              <a:gd name="connsiteY28" fmla="*/ 1717583 h 1717583"/>
              <a:gd name="connsiteX29" fmla="*/ 7778038 w 11347519"/>
              <a:gd name="connsiteY29" fmla="*/ 1717583 h 1717583"/>
              <a:gd name="connsiteX30" fmla="*/ 7218673 w 11347519"/>
              <a:gd name="connsiteY30" fmla="*/ 1717583 h 1717583"/>
              <a:gd name="connsiteX31" fmla="*/ 6659308 w 11347519"/>
              <a:gd name="connsiteY31" fmla="*/ 1717583 h 1717583"/>
              <a:gd name="connsiteX32" fmla="*/ 5993397 w 11347519"/>
              <a:gd name="connsiteY32" fmla="*/ 1717583 h 1717583"/>
              <a:gd name="connsiteX33" fmla="*/ 5114394 w 11347519"/>
              <a:gd name="connsiteY33" fmla="*/ 1717583 h 1717583"/>
              <a:gd name="connsiteX34" fmla="*/ 4555029 w 11347519"/>
              <a:gd name="connsiteY34" fmla="*/ 1717583 h 1717583"/>
              <a:gd name="connsiteX35" fmla="*/ 3889118 w 11347519"/>
              <a:gd name="connsiteY35" fmla="*/ 1717583 h 1717583"/>
              <a:gd name="connsiteX36" fmla="*/ 3329753 w 11347519"/>
              <a:gd name="connsiteY36" fmla="*/ 1717583 h 1717583"/>
              <a:gd name="connsiteX37" fmla="*/ 2663841 w 11347519"/>
              <a:gd name="connsiteY37" fmla="*/ 1717583 h 1717583"/>
              <a:gd name="connsiteX38" fmla="*/ 1891385 w 11347519"/>
              <a:gd name="connsiteY38" fmla="*/ 1717583 h 1717583"/>
              <a:gd name="connsiteX39" fmla="*/ 1332019 w 11347519"/>
              <a:gd name="connsiteY39" fmla="*/ 1717583 h 1717583"/>
              <a:gd name="connsiteX40" fmla="*/ 346471 w 11347519"/>
              <a:gd name="connsiteY40" fmla="*/ 1717583 h 1717583"/>
              <a:gd name="connsiteX41" fmla="*/ 0 w 11347519"/>
              <a:gd name="connsiteY41" fmla="*/ 1371112 h 1717583"/>
              <a:gd name="connsiteX42" fmla="*/ 0 w 11347519"/>
              <a:gd name="connsiteY42" fmla="*/ 848545 h 1717583"/>
              <a:gd name="connsiteX43" fmla="*/ 0 w 11347519"/>
              <a:gd name="connsiteY43" fmla="*/ 346471 h 171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347519" h="1717583" fill="none" extrusionOk="0">
                <a:moveTo>
                  <a:pt x="0" y="346471"/>
                </a:moveTo>
                <a:cubicBezTo>
                  <a:pt x="-20096" y="112679"/>
                  <a:pt x="132966" y="17432"/>
                  <a:pt x="346471" y="0"/>
                </a:cubicBezTo>
                <a:cubicBezTo>
                  <a:pt x="535302" y="-9959"/>
                  <a:pt x="725928" y="29984"/>
                  <a:pt x="1012382" y="0"/>
                </a:cubicBezTo>
                <a:cubicBezTo>
                  <a:pt x="1298836" y="-29984"/>
                  <a:pt x="1375753" y="-22322"/>
                  <a:pt x="1571747" y="0"/>
                </a:cubicBezTo>
                <a:cubicBezTo>
                  <a:pt x="1767742" y="22322"/>
                  <a:pt x="1778949" y="-8475"/>
                  <a:pt x="1918021" y="0"/>
                </a:cubicBezTo>
                <a:cubicBezTo>
                  <a:pt x="2057093" y="8475"/>
                  <a:pt x="2247655" y="11849"/>
                  <a:pt x="2477386" y="0"/>
                </a:cubicBezTo>
                <a:cubicBezTo>
                  <a:pt x="2707118" y="-11849"/>
                  <a:pt x="2811714" y="-5463"/>
                  <a:pt x="2930206" y="0"/>
                </a:cubicBezTo>
                <a:cubicBezTo>
                  <a:pt x="3048698" y="5463"/>
                  <a:pt x="3149268" y="-14618"/>
                  <a:pt x="3276480" y="0"/>
                </a:cubicBezTo>
                <a:cubicBezTo>
                  <a:pt x="3403692" y="14618"/>
                  <a:pt x="3732541" y="23732"/>
                  <a:pt x="4155482" y="0"/>
                </a:cubicBezTo>
                <a:cubicBezTo>
                  <a:pt x="4578423" y="-23732"/>
                  <a:pt x="4578628" y="3613"/>
                  <a:pt x="4821393" y="0"/>
                </a:cubicBezTo>
                <a:cubicBezTo>
                  <a:pt x="5064158" y="-3613"/>
                  <a:pt x="5219935" y="26535"/>
                  <a:pt x="5380759" y="0"/>
                </a:cubicBezTo>
                <a:cubicBezTo>
                  <a:pt x="5541583" y="-26535"/>
                  <a:pt x="5770898" y="-19376"/>
                  <a:pt x="6153215" y="0"/>
                </a:cubicBezTo>
                <a:cubicBezTo>
                  <a:pt x="6535532" y="19376"/>
                  <a:pt x="6487675" y="27821"/>
                  <a:pt x="6819127" y="0"/>
                </a:cubicBezTo>
                <a:cubicBezTo>
                  <a:pt x="7150579" y="-27821"/>
                  <a:pt x="7208064" y="670"/>
                  <a:pt x="7378492" y="0"/>
                </a:cubicBezTo>
                <a:cubicBezTo>
                  <a:pt x="7548920" y="-670"/>
                  <a:pt x="7588066" y="-11914"/>
                  <a:pt x="7724766" y="0"/>
                </a:cubicBezTo>
                <a:cubicBezTo>
                  <a:pt x="7861466" y="11914"/>
                  <a:pt x="8156481" y="18467"/>
                  <a:pt x="8284131" y="0"/>
                </a:cubicBezTo>
                <a:cubicBezTo>
                  <a:pt x="8411782" y="-18467"/>
                  <a:pt x="8653111" y="-12585"/>
                  <a:pt x="8843496" y="0"/>
                </a:cubicBezTo>
                <a:cubicBezTo>
                  <a:pt x="9033881" y="12585"/>
                  <a:pt x="9075155" y="-6540"/>
                  <a:pt x="9189770" y="0"/>
                </a:cubicBezTo>
                <a:cubicBezTo>
                  <a:pt x="9304385" y="6540"/>
                  <a:pt x="9478830" y="7773"/>
                  <a:pt x="9642589" y="0"/>
                </a:cubicBezTo>
                <a:cubicBezTo>
                  <a:pt x="9806348" y="-7773"/>
                  <a:pt x="9854833" y="1514"/>
                  <a:pt x="9988863" y="0"/>
                </a:cubicBezTo>
                <a:cubicBezTo>
                  <a:pt x="10122893" y="-1514"/>
                  <a:pt x="10714344" y="35887"/>
                  <a:pt x="11001048" y="0"/>
                </a:cubicBezTo>
                <a:cubicBezTo>
                  <a:pt x="11207288" y="25347"/>
                  <a:pt x="11333054" y="162790"/>
                  <a:pt x="11347519" y="346471"/>
                </a:cubicBezTo>
                <a:cubicBezTo>
                  <a:pt x="11354302" y="585924"/>
                  <a:pt x="11325726" y="696430"/>
                  <a:pt x="11347519" y="879284"/>
                </a:cubicBezTo>
                <a:cubicBezTo>
                  <a:pt x="11369312" y="1062138"/>
                  <a:pt x="11335822" y="1192319"/>
                  <a:pt x="11347519" y="1371112"/>
                </a:cubicBezTo>
                <a:cubicBezTo>
                  <a:pt x="11345101" y="1557714"/>
                  <a:pt x="11204930" y="1723165"/>
                  <a:pt x="11001048" y="1717583"/>
                </a:cubicBezTo>
                <a:cubicBezTo>
                  <a:pt x="10729792" y="1706595"/>
                  <a:pt x="10578815" y="1702761"/>
                  <a:pt x="10228591" y="1717583"/>
                </a:cubicBezTo>
                <a:cubicBezTo>
                  <a:pt x="9878367" y="1732405"/>
                  <a:pt x="9751800" y="1714141"/>
                  <a:pt x="9456134" y="1717583"/>
                </a:cubicBezTo>
                <a:cubicBezTo>
                  <a:pt x="9160468" y="1721025"/>
                  <a:pt x="9110866" y="1727936"/>
                  <a:pt x="9003315" y="1717583"/>
                </a:cubicBezTo>
                <a:cubicBezTo>
                  <a:pt x="8895764" y="1707230"/>
                  <a:pt x="8731005" y="1727840"/>
                  <a:pt x="8657041" y="1717583"/>
                </a:cubicBezTo>
                <a:cubicBezTo>
                  <a:pt x="8583077" y="1707326"/>
                  <a:pt x="8061292" y="1697790"/>
                  <a:pt x="7778038" y="1717583"/>
                </a:cubicBezTo>
                <a:cubicBezTo>
                  <a:pt x="7494784" y="1737376"/>
                  <a:pt x="7348823" y="1698200"/>
                  <a:pt x="7218673" y="1717583"/>
                </a:cubicBezTo>
                <a:cubicBezTo>
                  <a:pt x="7088524" y="1736966"/>
                  <a:pt x="6820695" y="1711426"/>
                  <a:pt x="6659308" y="1717583"/>
                </a:cubicBezTo>
                <a:cubicBezTo>
                  <a:pt x="6497921" y="1723740"/>
                  <a:pt x="6171026" y="1700149"/>
                  <a:pt x="5993397" y="1717583"/>
                </a:cubicBezTo>
                <a:cubicBezTo>
                  <a:pt x="5815768" y="1735017"/>
                  <a:pt x="5482096" y="1743090"/>
                  <a:pt x="5114394" y="1717583"/>
                </a:cubicBezTo>
                <a:cubicBezTo>
                  <a:pt x="4746692" y="1692076"/>
                  <a:pt x="4696607" y="1731213"/>
                  <a:pt x="4555029" y="1717583"/>
                </a:cubicBezTo>
                <a:cubicBezTo>
                  <a:pt x="4413451" y="1703953"/>
                  <a:pt x="4114741" y="1695618"/>
                  <a:pt x="3889118" y="1717583"/>
                </a:cubicBezTo>
                <a:cubicBezTo>
                  <a:pt x="3663495" y="1739548"/>
                  <a:pt x="3482681" y="1694182"/>
                  <a:pt x="3329753" y="1717583"/>
                </a:cubicBezTo>
                <a:cubicBezTo>
                  <a:pt x="3176825" y="1740984"/>
                  <a:pt x="2900828" y="1721908"/>
                  <a:pt x="2663841" y="1717583"/>
                </a:cubicBezTo>
                <a:cubicBezTo>
                  <a:pt x="2426854" y="1713258"/>
                  <a:pt x="2189820" y="1746381"/>
                  <a:pt x="1891385" y="1717583"/>
                </a:cubicBezTo>
                <a:cubicBezTo>
                  <a:pt x="1592950" y="1688785"/>
                  <a:pt x="1512378" y="1708827"/>
                  <a:pt x="1332019" y="1717583"/>
                </a:cubicBezTo>
                <a:cubicBezTo>
                  <a:pt x="1151660" y="1726339"/>
                  <a:pt x="687240" y="1710038"/>
                  <a:pt x="346471" y="1717583"/>
                </a:cubicBezTo>
                <a:cubicBezTo>
                  <a:pt x="125334" y="1753685"/>
                  <a:pt x="-23699" y="1543938"/>
                  <a:pt x="0" y="1371112"/>
                </a:cubicBezTo>
                <a:cubicBezTo>
                  <a:pt x="2524" y="1195743"/>
                  <a:pt x="-16685" y="989059"/>
                  <a:pt x="0" y="848545"/>
                </a:cubicBezTo>
                <a:cubicBezTo>
                  <a:pt x="16685" y="708031"/>
                  <a:pt x="-17342" y="550868"/>
                  <a:pt x="0" y="346471"/>
                </a:cubicBezTo>
                <a:close/>
              </a:path>
              <a:path w="11347519" h="1717583" stroke="0" extrusionOk="0">
                <a:moveTo>
                  <a:pt x="0" y="346471"/>
                </a:moveTo>
                <a:cubicBezTo>
                  <a:pt x="332" y="165258"/>
                  <a:pt x="175357" y="36161"/>
                  <a:pt x="346471" y="0"/>
                </a:cubicBezTo>
                <a:cubicBezTo>
                  <a:pt x="669058" y="28570"/>
                  <a:pt x="878361" y="18840"/>
                  <a:pt x="1118928" y="0"/>
                </a:cubicBezTo>
                <a:cubicBezTo>
                  <a:pt x="1359495" y="-18840"/>
                  <a:pt x="1445296" y="8584"/>
                  <a:pt x="1571747" y="0"/>
                </a:cubicBezTo>
                <a:cubicBezTo>
                  <a:pt x="1698198" y="-8584"/>
                  <a:pt x="1858709" y="14348"/>
                  <a:pt x="2024567" y="0"/>
                </a:cubicBezTo>
                <a:cubicBezTo>
                  <a:pt x="2190425" y="-14348"/>
                  <a:pt x="2617580" y="2355"/>
                  <a:pt x="2797024" y="0"/>
                </a:cubicBezTo>
                <a:cubicBezTo>
                  <a:pt x="2976468" y="-2355"/>
                  <a:pt x="3236853" y="6215"/>
                  <a:pt x="3356389" y="0"/>
                </a:cubicBezTo>
                <a:cubicBezTo>
                  <a:pt x="3475926" y="-6215"/>
                  <a:pt x="3871184" y="41699"/>
                  <a:pt x="4235392" y="0"/>
                </a:cubicBezTo>
                <a:cubicBezTo>
                  <a:pt x="4599600" y="-41699"/>
                  <a:pt x="4840622" y="-4942"/>
                  <a:pt x="5114394" y="0"/>
                </a:cubicBezTo>
                <a:cubicBezTo>
                  <a:pt x="5388166" y="4942"/>
                  <a:pt x="5650206" y="-11618"/>
                  <a:pt x="5886851" y="0"/>
                </a:cubicBezTo>
                <a:cubicBezTo>
                  <a:pt x="6123496" y="11618"/>
                  <a:pt x="6149184" y="-1941"/>
                  <a:pt x="6339671" y="0"/>
                </a:cubicBezTo>
                <a:cubicBezTo>
                  <a:pt x="6530158" y="1941"/>
                  <a:pt x="6542603" y="-16543"/>
                  <a:pt x="6685944" y="0"/>
                </a:cubicBezTo>
                <a:cubicBezTo>
                  <a:pt x="6829285" y="16543"/>
                  <a:pt x="7272016" y="26850"/>
                  <a:pt x="7564947" y="0"/>
                </a:cubicBezTo>
                <a:cubicBezTo>
                  <a:pt x="7857878" y="-26850"/>
                  <a:pt x="8083682" y="1658"/>
                  <a:pt x="8230858" y="0"/>
                </a:cubicBezTo>
                <a:cubicBezTo>
                  <a:pt x="8378034" y="-1658"/>
                  <a:pt x="8747544" y="31500"/>
                  <a:pt x="8896769" y="0"/>
                </a:cubicBezTo>
                <a:cubicBezTo>
                  <a:pt x="9045994" y="-31500"/>
                  <a:pt x="9142598" y="17370"/>
                  <a:pt x="9349589" y="0"/>
                </a:cubicBezTo>
                <a:cubicBezTo>
                  <a:pt x="9556580" y="-17370"/>
                  <a:pt x="9881339" y="-4850"/>
                  <a:pt x="10122045" y="0"/>
                </a:cubicBezTo>
                <a:cubicBezTo>
                  <a:pt x="10362751" y="4850"/>
                  <a:pt x="10707136" y="41364"/>
                  <a:pt x="11001048" y="0"/>
                </a:cubicBezTo>
                <a:cubicBezTo>
                  <a:pt x="11203190" y="-22380"/>
                  <a:pt x="11359582" y="170931"/>
                  <a:pt x="11347519" y="346471"/>
                </a:cubicBezTo>
                <a:cubicBezTo>
                  <a:pt x="11349486" y="518261"/>
                  <a:pt x="11361219" y="690915"/>
                  <a:pt x="11347519" y="828052"/>
                </a:cubicBezTo>
                <a:cubicBezTo>
                  <a:pt x="11333819" y="965189"/>
                  <a:pt x="11361330" y="1135464"/>
                  <a:pt x="11347519" y="1371112"/>
                </a:cubicBezTo>
                <a:cubicBezTo>
                  <a:pt x="11365954" y="1557450"/>
                  <a:pt x="11226109" y="1734744"/>
                  <a:pt x="11001048" y="1717583"/>
                </a:cubicBezTo>
                <a:cubicBezTo>
                  <a:pt x="10888582" y="1715959"/>
                  <a:pt x="10659379" y="1738190"/>
                  <a:pt x="10548228" y="1717583"/>
                </a:cubicBezTo>
                <a:cubicBezTo>
                  <a:pt x="10437077" y="1696976"/>
                  <a:pt x="9922257" y="1750420"/>
                  <a:pt x="9669226" y="1717583"/>
                </a:cubicBezTo>
                <a:cubicBezTo>
                  <a:pt x="9416195" y="1684746"/>
                  <a:pt x="9334098" y="1701221"/>
                  <a:pt x="9109861" y="1717583"/>
                </a:cubicBezTo>
                <a:cubicBezTo>
                  <a:pt x="8885624" y="1733945"/>
                  <a:pt x="8601830" y="1693710"/>
                  <a:pt x="8230858" y="1717583"/>
                </a:cubicBezTo>
                <a:cubicBezTo>
                  <a:pt x="7859886" y="1741456"/>
                  <a:pt x="7683824" y="1755627"/>
                  <a:pt x="7351855" y="1717583"/>
                </a:cubicBezTo>
                <a:cubicBezTo>
                  <a:pt x="7019886" y="1679539"/>
                  <a:pt x="7039495" y="1689866"/>
                  <a:pt x="6792490" y="1717583"/>
                </a:cubicBezTo>
                <a:cubicBezTo>
                  <a:pt x="6545485" y="1745300"/>
                  <a:pt x="6554091" y="1726540"/>
                  <a:pt x="6446216" y="1717583"/>
                </a:cubicBezTo>
                <a:cubicBezTo>
                  <a:pt x="6338341" y="1708626"/>
                  <a:pt x="6103387" y="1697847"/>
                  <a:pt x="5993397" y="1717583"/>
                </a:cubicBezTo>
                <a:cubicBezTo>
                  <a:pt x="5883407" y="1737319"/>
                  <a:pt x="5760015" y="1735695"/>
                  <a:pt x="5540577" y="1717583"/>
                </a:cubicBezTo>
                <a:cubicBezTo>
                  <a:pt x="5321139" y="1699471"/>
                  <a:pt x="4955559" y="1741365"/>
                  <a:pt x="4768120" y="1717583"/>
                </a:cubicBezTo>
                <a:cubicBezTo>
                  <a:pt x="4580681" y="1693801"/>
                  <a:pt x="4564408" y="1708986"/>
                  <a:pt x="4421847" y="1717583"/>
                </a:cubicBezTo>
                <a:cubicBezTo>
                  <a:pt x="4279286" y="1726180"/>
                  <a:pt x="4091344" y="1723389"/>
                  <a:pt x="3969027" y="1717583"/>
                </a:cubicBezTo>
                <a:cubicBezTo>
                  <a:pt x="3846710" y="1711777"/>
                  <a:pt x="3432689" y="1742694"/>
                  <a:pt x="3090025" y="1717583"/>
                </a:cubicBezTo>
                <a:cubicBezTo>
                  <a:pt x="2747361" y="1692472"/>
                  <a:pt x="2876349" y="1722649"/>
                  <a:pt x="2743751" y="1717583"/>
                </a:cubicBezTo>
                <a:cubicBezTo>
                  <a:pt x="2611153" y="1712517"/>
                  <a:pt x="2542258" y="1722002"/>
                  <a:pt x="2397477" y="1717583"/>
                </a:cubicBezTo>
                <a:cubicBezTo>
                  <a:pt x="2252696" y="1713164"/>
                  <a:pt x="2138824" y="1707109"/>
                  <a:pt x="2051203" y="1717583"/>
                </a:cubicBezTo>
                <a:cubicBezTo>
                  <a:pt x="1963582" y="1728057"/>
                  <a:pt x="1555913" y="1686333"/>
                  <a:pt x="1385292" y="1717583"/>
                </a:cubicBezTo>
                <a:cubicBezTo>
                  <a:pt x="1214671" y="1748833"/>
                  <a:pt x="765438" y="1716892"/>
                  <a:pt x="346471" y="1717583"/>
                </a:cubicBezTo>
                <a:cubicBezTo>
                  <a:pt x="187238" y="1711888"/>
                  <a:pt x="-7308" y="1554792"/>
                  <a:pt x="0" y="1371112"/>
                </a:cubicBezTo>
                <a:cubicBezTo>
                  <a:pt x="6995" y="1215502"/>
                  <a:pt x="-18040" y="1068024"/>
                  <a:pt x="0" y="858792"/>
                </a:cubicBezTo>
                <a:cubicBezTo>
                  <a:pt x="18040" y="649560"/>
                  <a:pt x="13601" y="587620"/>
                  <a:pt x="0" y="346471"/>
                </a:cubicBezTo>
                <a:close/>
              </a:path>
            </a:pathLst>
          </a:custGeom>
          <a:solidFill>
            <a:schemeClr val="accent4">
              <a:lumMod val="20000"/>
              <a:lumOff val="80000"/>
              <a:alpha val="85000"/>
            </a:schemeClr>
          </a:solidFill>
          <a:ln w="38100" cap="flat" cmpd="sng" algn="ctr">
            <a:solidFill>
              <a:srgbClr val="002060"/>
            </a:solidFill>
            <a:prstDash val="solid"/>
            <a:miter lim="800000"/>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ctr"/>
          <a:lstStyle/>
          <a:p>
            <a:pPr lvl="0" algn="ctr">
              <a:lnSpc>
                <a:spcPct val="110000"/>
              </a:lnSpc>
              <a:defRPr/>
            </a:pPr>
            <a:r>
              <a:rPr lang="en-US" sz="5400" kern="0" dirty="0" err="1">
                <a:solidFill>
                  <a:srgbClr val="FF0000"/>
                </a:solidFill>
                <a:latin typeface="Cambria" panose="02040503050406030204" pitchFamily="18" charset="0"/>
                <a:ea typeface="Cambria" panose="02040503050406030204" pitchFamily="18" charset="0"/>
                <a:cs typeface="Calibri" panose="020F0502020204030204" pitchFamily="34" charset="0"/>
              </a:rPr>
              <a:t>Ví</a:t>
            </a:r>
            <a:r>
              <a:rPr lang="en-US" sz="5400" kern="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5400" kern="0" dirty="0" err="1">
                <a:solidFill>
                  <a:srgbClr val="FF0000"/>
                </a:solidFill>
                <a:latin typeface="Cambria" panose="02040503050406030204" pitchFamily="18" charset="0"/>
                <a:ea typeface="Cambria" panose="02040503050406030204" pitchFamily="18" charset="0"/>
                <a:cs typeface="Calibri" panose="020F0502020204030204" pitchFamily="34" charset="0"/>
              </a:rPr>
              <a:t>dụ</a:t>
            </a:r>
            <a:r>
              <a:rPr lang="en-US" sz="5400" kern="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5400" kern="0" dirty="0" err="1">
                <a:solidFill>
                  <a:srgbClr val="FF0000"/>
                </a:solidFill>
                <a:latin typeface="Cambria" panose="02040503050406030204" pitchFamily="18" charset="0"/>
                <a:ea typeface="Cambria" panose="02040503050406030204" pitchFamily="18" charset="0"/>
                <a:cs typeface="Calibri" panose="020F0502020204030204" pitchFamily="34" charset="0"/>
              </a:rPr>
              <a:t>các</a:t>
            </a:r>
            <a:r>
              <a:rPr lang="en-US" sz="5400" kern="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5400" kern="0" dirty="0" err="1">
                <a:solidFill>
                  <a:srgbClr val="FF0000"/>
                </a:solidFill>
                <a:latin typeface="Cambria" panose="02040503050406030204" pitchFamily="18" charset="0"/>
                <a:ea typeface="Cambria" panose="02040503050406030204" pitchFamily="18" charset="0"/>
                <a:cs typeface="Calibri" panose="020F0502020204030204" pitchFamily="34" charset="0"/>
              </a:rPr>
              <a:t>số</a:t>
            </a:r>
            <a:r>
              <a:rPr lang="en-US" sz="5400" kern="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5400" kern="0" dirty="0" err="1">
                <a:solidFill>
                  <a:srgbClr val="FF0000"/>
                </a:solidFill>
                <a:latin typeface="Cambria" panose="02040503050406030204" pitchFamily="18" charset="0"/>
                <a:ea typeface="Cambria" panose="02040503050406030204" pitchFamily="18" charset="0"/>
                <a:cs typeface="Calibri" panose="020F0502020204030204" pitchFamily="34" charset="0"/>
              </a:rPr>
              <a:t>không</a:t>
            </a:r>
            <a:r>
              <a:rPr lang="en-US" sz="5400" kern="0" dirty="0">
                <a:solidFill>
                  <a:srgbClr val="FF0000"/>
                </a:solidFill>
                <a:latin typeface="Cambria" panose="02040503050406030204" pitchFamily="18" charset="0"/>
                <a:ea typeface="Cambria" panose="02040503050406030204" pitchFamily="18" charset="0"/>
                <a:cs typeface="Calibri" panose="020F0502020204030204" pitchFamily="34" charset="0"/>
              </a:rPr>
              <a:t> chia </a:t>
            </a:r>
            <a:r>
              <a:rPr lang="en-US" sz="5400" kern="0" dirty="0" err="1">
                <a:solidFill>
                  <a:srgbClr val="FF0000"/>
                </a:solidFill>
                <a:latin typeface="Cambria" panose="02040503050406030204" pitchFamily="18" charset="0"/>
                <a:ea typeface="Cambria" panose="02040503050406030204" pitchFamily="18" charset="0"/>
                <a:cs typeface="Calibri" panose="020F0502020204030204" pitchFamily="34" charset="0"/>
              </a:rPr>
              <a:t>hết</a:t>
            </a:r>
            <a:r>
              <a:rPr lang="en-US" sz="5400" kern="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5400" kern="0" dirty="0" err="1">
                <a:solidFill>
                  <a:srgbClr val="FF0000"/>
                </a:solidFill>
                <a:latin typeface="Cambria" panose="02040503050406030204" pitchFamily="18" charset="0"/>
                <a:ea typeface="Cambria" panose="02040503050406030204" pitchFamily="18" charset="0"/>
                <a:cs typeface="Calibri" panose="020F0502020204030204" pitchFamily="34" charset="0"/>
              </a:rPr>
              <a:t>cho</a:t>
            </a:r>
            <a:r>
              <a:rPr lang="en-US" sz="5400" kern="0" dirty="0">
                <a:solidFill>
                  <a:srgbClr val="FF0000"/>
                </a:solidFill>
                <a:latin typeface="Cambria" panose="02040503050406030204" pitchFamily="18" charset="0"/>
                <a:ea typeface="Cambria" panose="02040503050406030204" pitchFamily="18" charset="0"/>
                <a:cs typeface="Calibri" panose="020F0502020204030204" pitchFamily="34" charset="0"/>
              </a:rPr>
              <a:t> 2 </a:t>
            </a:r>
            <a:r>
              <a:rPr lang="en-US" sz="5400" kern="0" dirty="0" err="1">
                <a:solidFill>
                  <a:srgbClr val="FF0000"/>
                </a:solidFill>
                <a:latin typeface="Cambria" panose="02040503050406030204" pitchFamily="18" charset="0"/>
                <a:ea typeface="Cambria" panose="02040503050406030204" pitchFamily="18" charset="0"/>
                <a:cs typeface="Calibri" panose="020F0502020204030204" pitchFamily="34" charset="0"/>
              </a:rPr>
              <a:t>là</a:t>
            </a:r>
            <a:r>
              <a:rPr lang="en-US" sz="5400" kern="0" dirty="0">
                <a:solidFill>
                  <a:srgbClr val="FF0000"/>
                </a:solidFill>
                <a:latin typeface="Cambria" panose="02040503050406030204" pitchFamily="18" charset="0"/>
                <a:ea typeface="Cambria" panose="02040503050406030204" pitchFamily="18" charset="0"/>
                <a:cs typeface="Calibri" panose="020F0502020204030204" pitchFamily="34" charset="0"/>
              </a:rPr>
              <a:t>: </a:t>
            </a:r>
          </a:p>
          <a:p>
            <a:pPr lvl="0" algn="ctr">
              <a:lnSpc>
                <a:spcPct val="110000"/>
              </a:lnSpc>
              <a:defRPr/>
            </a:pPr>
            <a:r>
              <a:rPr lang="en-US" sz="5400" kern="0" dirty="0">
                <a:solidFill>
                  <a:srgbClr val="FF0000"/>
                </a:solidFill>
                <a:latin typeface="Cambria" panose="02040503050406030204" pitchFamily="18" charset="0"/>
                <a:ea typeface="Cambria" panose="02040503050406030204" pitchFamily="18" charset="0"/>
                <a:cs typeface="Calibri" panose="020F0502020204030204" pitchFamily="34" charset="0"/>
              </a:rPr>
              <a:t>21, 43, 45, 67, 79,.....</a:t>
            </a:r>
            <a:endParaRPr kumimoji="0" lang="en-US" sz="54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4597948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barn(inVertical)">
                                      <p:cBhvr>
                                        <p:cTn id="10" dur="500"/>
                                        <p:tgtEl>
                                          <p:spTgt spid="3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p:cNvSpPr/>
          <p:nvPr/>
        </p:nvSpPr>
        <p:spPr>
          <a:xfrm>
            <a:off x="198812" y="159487"/>
            <a:ext cx="11858171" cy="6560289"/>
          </a:xfrm>
          <a:prstGeom prst="roundRect">
            <a:avLst/>
          </a:prstGeom>
          <a:solidFill>
            <a:srgbClr val="F8FCFD"/>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6" name="Picture 5">
            <a:extLst>
              <a:ext uri="{FF2B5EF4-FFF2-40B4-BE49-F238E27FC236}">
                <a16:creationId xmlns:a16="http://schemas.microsoft.com/office/drawing/2014/main" id="{AD45B70E-F7AC-4962-EC3D-9DC047E1C3AF}"/>
              </a:ext>
            </a:extLst>
          </p:cNvPr>
          <p:cNvPicPr>
            <a:picLocks noChangeAspect="1"/>
          </p:cNvPicPr>
          <p:nvPr/>
        </p:nvPicPr>
        <p:blipFill>
          <a:blip r:embed="rId3"/>
          <a:stretch>
            <a:fillRect/>
          </a:stretch>
        </p:blipFill>
        <p:spPr>
          <a:xfrm>
            <a:off x="1209674" y="285750"/>
            <a:ext cx="9020175" cy="988266"/>
          </a:xfrm>
          <a:prstGeom prst="rect">
            <a:avLst/>
          </a:prstGeom>
        </p:spPr>
      </p:pic>
      <p:pic>
        <p:nvPicPr>
          <p:cNvPr id="8" name="Picture 7">
            <a:extLst>
              <a:ext uri="{FF2B5EF4-FFF2-40B4-BE49-F238E27FC236}">
                <a16:creationId xmlns:a16="http://schemas.microsoft.com/office/drawing/2014/main" id="{1FDF3147-CFBA-EBBE-7FF2-C11AAA0C83D9}"/>
              </a:ext>
            </a:extLst>
          </p:cNvPr>
          <p:cNvPicPr>
            <a:picLocks noChangeAspect="1"/>
          </p:cNvPicPr>
          <p:nvPr/>
        </p:nvPicPr>
        <p:blipFill>
          <a:blip r:embed="rId4"/>
          <a:stretch>
            <a:fillRect/>
          </a:stretch>
        </p:blipFill>
        <p:spPr>
          <a:xfrm>
            <a:off x="1995487" y="1452562"/>
            <a:ext cx="8139113" cy="1506220"/>
          </a:xfrm>
          <a:prstGeom prst="rect">
            <a:avLst/>
          </a:prstGeom>
        </p:spPr>
      </p:pic>
      <p:sp>
        <p:nvSpPr>
          <p:cNvPr id="10" name="Rectangle: Rounded Corners 9">
            <a:extLst>
              <a:ext uri="{FF2B5EF4-FFF2-40B4-BE49-F238E27FC236}">
                <a16:creationId xmlns:a16="http://schemas.microsoft.com/office/drawing/2014/main" id="{D04A1020-6084-29F2-7CFC-5AD8931C65D9}"/>
              </a:ext>
            </a:extLst>
          </p:cNvPr>
          <p:cNvSpPr/>
          <p:nvPr/>
        </p:nvSpPr>
        <p:spPr>
          <a:xfrm>
            <a:off x="6019800" y="1724024"/>
            <a:ext cx="1114425" cy="1076325"/>
          </a:xfrm>
          <a:prstGeom prst="roundRect">
            <a:avLst/>
          </a:prstGeom>
          <a:solidFill>
            <a:schemeClr val="bg1"/>
          </a:solidFill>
          <a:ln w="38100">
            <a:solidFill>
              <a:srgbClr val="C618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Calibri" panose="020F0502020204030204" pitchFamily="34" charset="0"/>
                <a:cs typeface="Calibri" panose="020F0502020204030204" pitchFamily="34" charset="0"/>
              </a:rPr>
              <a:t>286</a:t>
            </a:r>
          </a:p>
        </p:txBody>
      </p:sp>
      <p:sp>
        <p:nvSpPr>
          <p:cNvPr id="11" name="Rectangle: Rounded Corners 10">
            <a:extLst>
              <a:ext uri="{FF2B5EF4-FFF2-40B4-BE49-F238E27FC236}">
                <a16:creationId xmlns:a16="http://schemas.microsoft.com/office/drawing/2014/main" id="{07BFCCC9-688E-DDB5-0CF5-1746C4E5634B}"/>
              </a:ext>
            </a:extLst>
          </p:cNvPr>
          <p:cNvSpPr/>
          <p:nvPr/>
        </p:nvSpPr>
        <p:spPr>
          <a:xfrm>
            <a:off x="7381875" y="1724024"/>
            <a:ext cx="1114425" cy="1076325"/>
          </a:xfrm>
          <a:prstGeom prst="roundRect">
            <a:avLst/>
          </a:prstGeom>
          <a:solidFill>
            <a:schemeClr val="bg1"/>
          </a:solidFill>
          <a:ln w="38100">
            <a:solidFill>
              <a:srgbClr val="C618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Calibri" panose="020F0502020204030204" pitchFamily="34" charset="0"/>
                <a:cs typeface="Calibri" panose="020F0502020204030204" pitchFamily="34" charset="0"/>
              </a:rPr>
              <a:t>288</a:t>
            </a:r>
          </a:p>
        </p:txBody>
      </p:sp>
      <p:pic>
        <p:nvPicPr>
          <p:cNvPr id="21" name="Picture 20">
            <a:extLst>
              <a:ext uri="{FF2B5EF4-FFF2-40B4-BE49-F238E27FC236}">
                <a16:creationId xmlns:a16="http://schemas.microsoft.com/office/drawing/2014/main" id="{7BC8A708-52AD-64E0-1A61-729706FE1202}"/>
              </a:ext>
            </a:extLst>
          </p:cNvPr>
          <p:cNvPicPr>
            <a:picLocks noChangeAspect="1"/>
          </p:cNvPicPr>
          <p:nvPr/>
        </p:nvPicPr>
        <p:blipFill>
          <a:blip r:embed="rId5"/>
          <a:stretch>
            <a:fillRect/>
          </a:stretch>
        </p:blipFill>
        <p:spPr>
          <a:xfrm>
            <a:off x="1257299" y="3195637"/>
            <a:ext cx="9344025" cy="1063815"/>
          </a:xfrm>
          <a:prstGeom prst="rect">
            <a:avLst/>
          </a:prstGeom>
        </p:spPr>
      </p:pic>
      <p:pic>
        <p:nvPicPr>
          <p:cNvPr id="23" name="Picture 22">
            <a:extLst>
              <a:ext uri="{FF2B5EF4-FFF2-40B4-BE49-F238E27FC236}">
                <a16:creationId xmlns:a16="http://schemas.microsoft.com/office/drawing/2014/main" id="{DD9D0763-4828-41C7-0459-47B408B3B7E2}"/>
              </a:ext>
            </a:extLst>
          </p:cNvPr>
          <p:cNvPicPr>
            <a:picLocks noChangeAspect="1"/>
          </p:cNvPicPr>
          <p:nvPr/>
        </p:nvPicPr>
        <p:blipFill>
          <a:blip r:embed="rId6"/>
          <a:stretch>
            <a:fillRect/>
          </a:stretch>
        </p:blipFill>
        <p:spPr>
          <a:xfrm>
            <a:off x="1238250" y="4529137"/>
            <a:ext cx="9145158" cy="1271588"/>
          </a:xfrm>
          <a:prstGeom prst="rect">
            <a:avLst/>
          </a:prstGeom>
        </p:spPr>
      </p:pic>
      <p:sp>
        <p:nvSpPr>
          <p:cNvPr id="24" name="Rectangle: Rounded Corners 23">
            <a:extLst>
              <a:ext uri="{FF2B5EF4-FFF2-40B4-BE49-F238E27FC236}">
                <a16:creationId xmlns:a16="http://schemas.microsoft.com/office/drawing/2014/main" id="{C9D9B8CF-C0D2-0BBF-5FB7-C7BD28F69184}"/>
              </a:ext>
            </a:extLst>
          </p:cNvPr>
          <p:cNvSpPr/>
          <p:nvPr/>
        </p:nvSpPr>
        <p:spPr>
          <a:xfrm>
            <a:off x="6048375" y="4610099"/>
            <a:ext cx="1114425" cy="1076325"/>
          </a:xfrm>
          <a:prstGeom prst="roundRect">
            <a:avLst/>
          </a:prstGeom>
          <a:solidFill>
            <a:schemeClr val="bg1"/>
          </a:solidFill>
          <a:ln w="38100">
            <a:solidFill>
              <a:srgbClr val="C618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8 173</a:t>
            </a:r>
          </a:p>
        </p:txBody>
      </p:sp>
      <p:sp>
        <p:nvSpPr>
          <p:cNvPr id="25" name="Rectangle: Rounded Corners 24">
            <a:extLst>
              <a:ext uri="{FF2B5EF4-FFF2-40B4-BE49-F238E27FC236}">
                <a16:creationId xmlns:a16="http://schemas.microsoft.com/office/drawing/2014/main" id="{CD1212A8-ACCB-610A-23BB-29C3D6E0B1EA}"/>
              </a:ext>
            </a:extLst>
          </p:cNvPr>
          <p:cNvSpPr/>
          <p:nvPr/>
        </p:nvSpPr>
        <p:spPr>
          <a:xfrm>
            <a:off x="7315200" y="4610099"/>
            <a:ext cx="1114425" cy="1076325"/>
          </a:xfrm>
          <a:prstGeom prst="roundRect">
            <a:avLst/>
          </a:prstGeom>
          <a:solidFill>
            <a:schemeClr val="bg1"/>
          </a:solidFill>
          <a:ln w="38100">
            <a:solidFill>
              <a:srgbClr val="C618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8 175</a:t>
            </a:r>
          </a:p>
        </p:txBody>
      </p:sp>
    </p:spTree>
    <p:extLst>
      <p:ext uri="{BB962C8B-B14F-4D97-AF65-F5344CB8AC3E}">
        <p14:creationId xmlns:p14="http://schemas.microsoft.com/office/powerpoint/2010/main" val="11011487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down)">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wipe(down)">
                                      <p:cBhvr>
                                        <p:cTn id="35" dur="500"/>
                                        <p:tgtEl>
                                          <p:spTgt spid="2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down)">
                                      <p:cBhvr>
                                        <p:cTn id="4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24" grpId="0" animBg="1"/>
      <p:bldP spid="2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FDD3B7B-436F-406F-8B6F-E40941E3FCA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774068"/>
          </a:xfrm>
          <a:prstGeom prst="rect">
            <a:avLst/>
          </a:prstGeom>
        </p:spPr>
      </p:pic>
      <p:pic>
        <p:nvPicPr>
          <p:cNvPr id="2" name="图片 1">
            <a:extLst>
              <a:ext uri="{FF2B5EF4-FFF2-40B4-BE49-F238E27FC236}">
                <a16:creationId xmlns:a16="http://schemas.microsoft.com/office/drawing/2014/main" id="{0D40E541-EBA9-4A03-9258-A5B12ED82862}"/>
              </a:ext>
            </a:extLst>
          </p:cNvPr>
          <p:cNvPicPr>
            <a:picLocks noChangeAspect="1"/>
          </p:cNvPicPr>
          <p:nvPr/>
        </p:nvPicPr>
        <p:blipFill>
          <a:blip r:embed="rId4"/>
          <a:stretch>
            <a:fillRect/>
          </a:stretch>
        </p:blipFill>
        <p:spPr>
          <a:xfrm>
            <a:off x="-556112" y="2680497"/>
            <a:ext cx="5066215" cy="5066215"/>
          </a:xfrm>
          <a:prstGeom prst="rect">
            <a:avLst/>
          </a:prstGeom>
        </p:spPr>
      </p:pic>
      <p:pic>
        <p:nvPicPr>
          <p:cNvPr id="5" name="Picture 4">
            <a:extLst>
              <a:ext uri="{FF2B5EF4-FFF2-40B4-BE49-F238E27FC236}">
                <a16:creationId xmlns:a16="http://schemas.microsoft.com/office/drawing/2014/main" id="{0A339F55-FD14-4759-95EE-4BC86FAC18F7}"/>
              </a:ext>
            </a:extLst>
          </p:cNvPr>
          <p:cNvPicPr>
            <a:picLocks noChangeAspect="1"/>
          </p:cNvPicPr>
          <p:nvPr/>
        </p:nvPicPr>
        <p:blipFill>
          <a:blip r:embed="rId5"/>
          <a:stretch>
            <a:fillRect/>
          </a:stretch>
        </p:blipFill>
        <p:spPr>
          <a:xfrm>
            <a:off x="2461728" y="1790574"/>
            <a:ext cx="6773243" cy="2895851"/>
          </a:xfrm>
          <a:prstGeom prst="rect">
            <a:avLst/>
          </a:prstGeom>
        </p:spPr>
      </p:pic>
    </p:spTree>
    <p:extLst>
      <p:ext uri="{BB962C8B-B14F-4D97-AF65-F5344CB8AC3E}">
        <p14:creationId xmlns:p14="http://schemas.microsoft.com/office/powerpoint/2010/main" val="2144662848"/>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000" b="-1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237672" y="1946728"/>
            <a:ext cx="2066472" cy="2066472"/>
          </a:xfrm>
          <a:prstGeom prst="rect">
            <a:avLst/>
          </a:prstGeom>
        </p:spPr>
      </p:pic>
      <p:pic>
        <p:nvPicPr>
          <p:cNvPr id="5" name="Picture 4">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30965" y="1112941"/>
            <a:ext cx="2032000" cy="2032000"/>
          </a:xfrm>
          <a:prstGeom prst="rect">
            <a:avLst/>
          </a:prstGeom>
        </p:spPr>
      </p:pic>
      <p:sp>
        <p:nvSpPr>
          <p:cNvPr id="6" name="Rounded Rectangle 5">
            <a:hlinkClick r:id="rId10" action="ppaction://hlinksldjump"/>
          </p:cNvPr>
          <p:cNvSpPr/>
          <p:nvPr/>
        </p:nvSpPr>
        <p:spPr>
          <a:xfrm>
            <a:off x="84364" y="298502"/>
            <a:ext cx="1422400" cy="711200"/>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prstClr val="white"/>
                </a:solidFill>
                <a:effectLst/>
                <a:uLnTx/>
                <a:uFillTx/>
                <a:latin typeface="Arial" pitchFamily="34" charset="0"/>
                <a:ea typeface="+mn-ea"/>
                <a:cs typeface="Arial" pitchFamily="34" charset="0"/>
              </a:rPr>
              <a:t>Luật</a:t>
            </a:r>
            <a:r>
              <a:rPr kumimoji="0" lang="en-US" sz="24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prstClr val="white"/>
                </a:solidFill>
                <a:effectLst/>
                <a:uLnTx/>
                <a:uFillTx/>
                <a:latin typeface="Arial" pitchFamily="34" charset="0"/>
                <a:ea typeface="+mn-ea"/>
                <a:cs typeface="Arial" pitchFamily="34" charset="0"/>
                <a:hlinkClick r:id="rId11" action="ppaction://hlinksldjump"/>
              </a:rPr>
              <a:t>chơi</a:t>
            </a:r>
            <a:endParaRPr kumimoji="0" lang="en-US" sz="2400" b="1"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pic>
        <p:nvPicPr>
          <p:cNvPr id="12" name="Picture 11">
            <a:hlinkClick r:id="rId10"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83200" y="2209800"/>
            <a:ext cx="2146299" cy="1740243"/>
          </a:xfrm>
          <a:prstGeom prst="rect">
            <a:avLst/>
          </a:prstGeom>
        </p:spPr>
      </p:pic>
      <p:pic>
        <p:nvPicPr>
          <p:cNvPr id="13" name="Picture 12">
            <a:hlinkClick r:id="rId13" action="ppaction://hlinksldjump"/>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869970" y="2413001"/>
            <a:ext cx="1274031" cy="1274031"/>
          </a:xfrm>
          <a:prstGeom prst="rect">
            <a:avLst/>
          </a:prstGeom>
        </p:spPr>
      </p:pic>
      <p:pic>
        <p:nvPicPr>
          <p:cNvPr id="14" name="Picture 13">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flipH="1">
            <a:off x="9448801" y="2149685"/>
            <a:ext cx="1909721" cy="1990516"/>
          </a:xfrm>
          <a:prstGeom prst="rect">
            <a:avLst/>
          </a:prstGeom>
        </p:spPr>
      </p:pic>
      <p:sp>
        <p:nvSpPr>
          <p:cNvPr id="8" name="Rounded Rectangle 7">
            <a:hlinkClick r:id="rId17" action="ppaction://hlinksldjump"/>
          </p:cNvPr>
          <p:cNvSpPr/>
          <p:nvPr/>
        </p:nvSpPr>
        <p:spPr>
          <a:xfrm>
            <a:off x="10647321" y="5969000"/>
            <a:ext cx="1422400" cy="711200"/>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pitchFamily="34" charset="0"/>
                <a:ea typeface="+mn-ea"/>
                <a:cs typeface="Arial" pitchFamily="34" charset="0"/>
              </a:rPr>
              <a:t>Kết thúc</a:t>
            </a:r>
            <a:endParaRPr kumimoji="0" lang="en-US" sz="2400" b="1"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5518050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9" presetClass="path" presetSubtype="0" accel="50000" decel="50000" fill="hold" nodeType="clickEffect">
                                  <p:stCondLst>
                                    <p:cond delay="0"/>
                                  </p:stCondLst>
                                  <p:childTnLst>
                                    <p:animMotion origin="layout" path="M 0.00382 0.09806 C 0.00382 0.09374 0.01753 0.09066 0.03455 0.09066 C 0.05225 0.09066 0.06632 0.09374 0.06632 0.09806 C 0.06632 0.10207 0.08003 0.10546 0.09774 0.10546 C 0.11475 0.10546 0.12882 0.10207 0.12882 0.09806 " pathEditMode="relative" rAng="0" ptsTypes="fffff">
                                      <p:cBhvr>
                                        <p:cTn id="6" dur="2000" fill="hold"/>
                                        <p:tgtEl>
                                          <p:spTgt spid="4"/>
                                        </p:tgtEl>
                                        <p:attrNameLst>
                                          <p:attrName>ppt_x</p:attrName>
                                          <p:attrName>ppt_y</p:attrName>
                                        </p:attrNameLst>
                                      </p:cBhvr>
                                      <p:rCtr x="6250" y="0"/>
                                    </p:animMotion>
                                  </p:childTnLst>
                                </p:cTn>
                              </p:par>
                            </p:childTnLst>
                          </p:cTn>
                        </p:par>
                        <p:par>
                          <p:cTn id="7" fill="hold">
                            <p:stCondLst>
                              <p:cond delay="2000"/>
                            </p:stCondLst>
                            <p:childTnLst>
                              <p:par>
                                <p:cTn id="8" presetID="64" presetClass="path" presetSubtype="0" accel="50000" decel="50000" fill="hold" nodeType="afterEffect">
                                  <p:stCondLst>
                                    <p:cond delay="0"/>
                                  </p:stCondLst>
                                  <p:childTnLst>
                                    <p:animMotion origin="layout" path="M 0.12882 0.09806 L 0.12882 -0.15202 " pathEditMode="relative" rAng="0" ptsTypes="AA">
                                      <p:cBhvr>
                                        <p:cTn id="9" dur="2000" fill="hold"/>
                                        <p:tgtEl>
                                          <p:spTgt spid="4"/>
                                        </p:tgtEl>
                                        <p:attrNameLst>
                                          <p:attrName>ppt_x</p:attrName>
                                          <p:attrName>ppt_y</p:attrName>
                                        </p:attrNameLst>
                                      </p:cBhvr>
                                      <p:rCtr x="0" y="-12519"/>
                                    </p:animMotion>
                                  </p:childTnLst>
                                </p:cTn>
                              </p:par>
                            </p:childTnLst>
                          </p:cTn>
                        </p:par>
                        <p:par>
                          <p:cTn id="10" fill="hold">
                            <p:stCondLst>
                              <p:cond delay="4000"/>
                            </p:stCondLst>
                            <p:childTnLst>
                              <p:par>
                                <p:cTn id="11" presetID="53" presetClass="entr" presetSubtype="16"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subTnLst>
                                    <p:audio>
                                      <p:cMediaNode>
                                        <p:cTn display="0" masterRel="sameClick">
                                          <p:stCondLst>
                                            <p:cond evt="begin" delay="0">
                                              <p:tn val="11"/>
                                            </p:cond>
                                          </p:stCondLst>
                                          <p:endCondLst>
                                            <p:cond evt="onStopAudio" delay="0">
                                              <p:tgtEl>
                                                <p:sldTgt/>
                                              </p:tgtEl>
                                            </p:cond>
                                          </p:endCondLst>
                                        </p:cTn>
                                        <p:tgtEl>
                                          <p:sndTgt r:embed="rId2" name="lach01.wav"/>
                                        </p:tgtEl>
                                      </p:cMediaNode>
                                    </p:audio>
                                  </p:subTnLst>
                                </p:cTn>
                              </p:par>
                            </p:childTnLst>
                          </p:cTn>
                        </p:par>
                      </p:childTnLst>
                    </p:cTn>
                  </p:par>
                  <p:par>
                    <p:cTn id="16" fill="hold">
                      <p:stCondLst>
                        <p:cond delay="indefinite"/>
                      </p:stCondLst>
                      <p:childTnLst>
                        <p:par>
                          <p:cTn id="17" fill="hold">
                            <p:stCondLst>
                              <p:cond delay="0"/>
                            </p:stCondLst>
                            <p:childTnLst>
                              <p:par>
                                <p:cTn id="18" presetID="63" presetClass="path" presetSubtype="0" accel="50000" decel="50000" fill="hold" nodeType="clickEffect">
                                  <p:stCondLst>
                                    <p:cond delay="0"/>
                                  </p:stCondLst>
                                  <p:childTnLst>
                                    <p:animMotion origin="layout" path="M 0.12882 -0.15216 L 0.37882 -0.15216 " pathEditMode="relative" rAng="0" ptsTypes="AA">
                                      <p:cBhvr>
                                        <p:cTn id="19" dur="2000" fill="hold"/>
                                        <p:tgtEl>
                                          <p:spTgt spid="4"/>
                                        </p:tgtEl>
                                        <p:attrNameLst>
                                          <p:attrName>ppt_x</p:attrName>
                                          <p:attrName>ppt_y</p:attrName>
                                        </p:attrNameLst>
                                      </p:cBhvr>
                                      <p:rCtr x="12500" y="0"/>
                                    </p:animMotion>
                                  </p:childTnLst>
                                </p:cTn>
                              </p:par>
                            </p:childTnLst>
                          </p:cTn>
                        </p:par>
                        <p:par>
                          <p:cTn id="20" fill="hold">
                            <p:stCondLst>
                              <p:cond delay="2000"/>
                            </p:stCondLst>
                            <p:childTnLst>
                              <p:par>
                                <p:cTn id="21" presetID="64" presetClass="path" presetSubtype="0" accel="50000" decel="50000" fill="hold" nodeType="afterEffect">
                                  <p:stCondLst>
                                    <p:cond delay="0"/>
                                  </p:stCondLst>
                                  <p:childTnLst>
                                    <p:animMotion origin="layout" path="M 0.39548 -0.15216 L 0.39548 -0.28549 " pathEditMode="relative" rAng="0" ptsTypes="AA">
                                      <p:cBhvr>
                                        <p:cTn id="22" dur="2000" fill="hold"/>
                                        <p:tgtEl>
                                          <p:spTgt spid="4"/>
                                        </p:tgtEl>
                                        <p:attrNameLst>
                                          <p:attrName>ppt_x</p:attrName>
                                          <p:attrName>ppt_y</p:attrName>
                                        </p:attrNameLst>
                                      </p:cBhvr>
                                      <p:rCtr x="0" y="-6667"/>
                                    </p:animMotion>
                                  </p:childTnLst>
                                </p:cTn>
                              </p:par>
                              <p:par>
                                <p:cTn id="23" presetID="63" presetClass="path" presetSubtype="0" accel="50000" decel="50000" fill="hold" nodeType="withEffect">
                                  <p:stCondLst>
                                    <p:cond delay="0"/>
                                  </p:stCondLst>
                                  <p:childTnLst>
                                    <p:animMotion origin="layout" path="M 0.39548 -0.2855 L 0.47639 -0.27531 " pathEditMode="relative" rAng="0" ptsTypes="AA">
                                      <p:cBhvr>
                                        <p:cTn id="24" dur="2000" fill="hold"/>
                                        <p:tgtEl>
                                          <p:spTgt spid="4"/>
                                        </p:tgtEl>
                                        <p:attrNameLst>
                                          <p:attrName>ppt_x</p:attrName>
                                          <p:attrName>ppt_y</p:attrName>
                                        </p:attrNameLst>
                                      </p:cBhvr>
                                      <p:rCtr x="4045" y="494"/>
                                    </p:animMotion>
                                  </p:childTnLst>
                                </p:cTn>
                              </p:par>
                            </p:childTnLst>
                          </p:cTn>
                        </p:par>
                        <p:par>
                          <p:cTn id="25" fill="hold">
                            <p:stCondLst>
                              <p:cond delay="4000"/>
                            </p:stCondLst>
                            <p:childTnLst>
                              <p:par>
                                <p:cTn id="26" presetID="10" presetClass="entr" presetSubtype="0" fill="hold"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subTnLst>
                                    <p:audio>
                                      <p:cMediaNode>
                                        <p:cTn display="0" masterRel="sameClick">
                                          <p:stCondLst>
                                            <p:cond evt="begin" delay="0">
                                              <p:tn val="26"/>
                                            </p:cond>
                                          </p:stCondLst>
                                          <p:endCondLst>
                                            <p:cond evt="onStopAudio" delay="0">
                                              <p:tgtEl>
                                                <p:sldTgt/>
                                              </p:tgtEl>
                                            </p:cond>
                                          </p:endCondLst>
                                        </p:cTn>
                                        <p:tgtEl>
                                          <p:sndTgt r:embed="rId3" name="bear-roar.wav"/>
                                        </p:tgtEl>
                                      </p:cMediaNode>
                                    </p:audio>
                                  </p:sub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nodeType="clickEffect">
                                  <p:stCondLst>
                                    <p:cond delay="0"/>
                                  </p:stCondLst>
                                  <p:childTnLst>
                                    <p:animMotion origin="layout" path="M 0.46805 -0.27531 L 0.46805 0.19876 " pathEditMode="relative" rAng="0" ptsTypes="AA">
                                      <p:cBhvr>
                                        <p:cTn id="32" dur="2000" fill="hold"/>
                                        <p:tgtEl>
                                          <p:spTgt spid="4"/>
                                        </p:tgtEl>
                                        <p:attrNameLst>
                                          <p:attrName>ppt_x</p:attrName>
                                          <p:attrName>ppt_y</p:attrName>
                                        </p:attrNameLst>
                                      </p:cBhvr>
                                      <p:rCtr x="0" y="23704"/>
                                    </p:animMotion>
                                  </p:childTnLst>
                                </p:cTn>
                              </p:par>
                            </p:childTnLst>
                          </p:cTn>
                        </p:par>
                        <p:par>
                          <p:cTn id="33" fill="hold">
                            <p:stCondLst>
                              <p:cond delay="2000"/>
                            </p:stCondLst>
                            <p:childTnLst>
                              <p:par>
                                <p:cTn id="34" presetID="63" presetClass="path" presetSubtype="0" accel="50000" decel="50000" fill="hold" nodeType="afterEffect">
                                  <p:stCondLst>
                                    <p:cond delay="0"/>
                                  </p:stCondLst>
                                  <p:childTnLst>
                                    <p:animMotion origin="layout" path="M 0.46805 0.19876 L 0.52639 0.19876 " pathEditMode="relative" rAng="0" ptsTypes="AA">
                                      <p:cBhvr>
                                        <p:cTn id="35" dur="2000" fill="hold"/>
                                        <p:tgtEl>
                                          <p:spTgt spid="4"/>
                                        </p:tgtEl>
                                        <p:attrNameLst>
                                          <p:attrName>ppt_x</p:attrName>
                                          <p:attrName>ppt_y</p:attrName>
                                        </p:attrNameLst>
                                      </p:cBhvr>
                                      <p:rCtr x="2917" y="0"/>
                                    </p:animMotion>
                                  </p:childTnLst>
                                </p:cTn>
                              </p:par>
                            </p:childTnLst>
                          </p:cTn>
                        </p:par>
                        <p:par>
                          <p:cTn id="36" fill="hold">
                            <p:stCondLst>
                              <p:cond delay="4000"/>
                            </p:stCondLst>
                            <p:childTnLst>
                              <p:par>
                                <p:cTn id="37" presetID="64" presetClass="path" presetSubtype="0" accel="50000" decel="50000" fill="hold" nodeType="afterEffect">
                                  <p:stCondLst>
                                    <p:cond delay="0"/>
                                  </p:stCondLst>
                                  <p:childTnLst>
                                    <p:animMotion origin="layout" path="M 0.53472 0.19383 L 0.53472 -0.0284 " pathEditMode="relative" rAng="0" ptsTypes="AA">
                                      <p:cBhvr>
                                        <p:cTn id="38" dur="2000" fill="hold"/>
                                        <p:tgtEl>
                                          <p:spTgt spid="4"/>
                                        </p:tgtEl>
                                        <p:attrNameLst>
                                          <p:attrName>ppt_x</p:attrName>
                                          <p:attrName>ppt_y</p:attrName>
                                        </p:attrNameLst>
                                      </p:cBhvr>
                                      <p:rCtr x="0" y="-11111"/>
                                    </p:animMotion>
                                  </p:childTnLst>
                                </p:cTn>
                              </p:par>
                            </p:childTnLst>
                          </p:cTn>
                        </p:par>
                        <p:par>
                          <p:cTn id="39" fill="hold">
                            <p:stCondLst>
                              <p:cond delay="6000"/>
                            </p:stCondLst>
                            <p:childTnLst>
                              <p:par>
                                <p:cTn id="40" presetID="42" presetClass="entr" presetSubtype="0" fill="hold" nodeType="after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0"/>
                                            </p:cond>
                                          </p:stCondLst>
                                          <p:endCondLst>
                                            <p:cond evt="onStopAudio" delay="0">
                                              <p:tgtEl>
                                                <p:sldTgt/>
                                              </p:tgtEl>
                                            </p:cond>
                                          </p:endCondLst>
                                        </p:cTn>
                                        <p:tgtEl>
                                          <p:sndTgt r:embed="rId4" name="m_okay.wav"/>
                                        </p:tgtEl>
                                      </p:cMediaNode>
                                    </p:audio>
                                  </p:subTnLst>
                                </p:cTn>
                              </p:par>
                            </p:childTnLst>
                          </p:cTn>
                        </p:par>
                      </p:childTnLst>
                    </p:cTn>
                  </p:par>
                  <p:par>
                    <p:cTn id="45" fill="hold">
                      <p:stCondLst>
                        <p:cond delay="indefinite"/>
                      </p:stCondLst>
                      <p:childTnLst>
                        <p:par>
                          <p:cTn id="46" fill="hold">
                            <p:stCondLst>
                              <p:cond delay="0"/>
                            </p:stCondLst>
                            <p:childTnLst>
                              <p:par>
                                <p:cTn id="47" presetID="63" presetClass="path" presetSubtype="0" accel="50000" decel="50000" fill="hold" nodeType="clickEffect">
                                  <p:stCondLst>
                                    <p:cond delay="0"/>
                                  </p:stCondLst>
                                  <p:childTnLst>
                                    <p:animMotion origin="layout" path="M 0.53472 -0.0284 L 0.67639 -0.02346 " pathEditMode="relative" rAng="0" ptsTypes="AA">
                                      <p:cBhvr>
                                        <p:cTn id="48" dur="2000" fill="hold"/>
                                        <p:tgtEl>
                                          <p:spTgt spid="4"/>
                                        </p:tgtEl>
                                        <p:attrNameLst>
                                          <p:attrName>ppt_x</p:attrName>
                                          <p:attrName>ppt_y</p:attrName>
                                        </p:attrNameLst>
                                      </p:cBhvr>
                                      <p:rCtr x="7083" y="247"/>
                                    </p:animMotion>
                                  </p:childTnLst>
                                </p:cTn>
                              </p:par>
                            </p:childTnLst>
                          </p:cTn>
                        </p:par>
                        <p:par>
                          <p:cTn id="49" fill="hold">
                            <p:stCondLst>
                              <p:cond delay="2000"/>
                            </p:stCondLst>
                            <p:childTnLst>
                              <p:par>
                                <p:cTn id="50" presetID="64" presetClass="path" presetSubtype="0" accel="50000" decel="50000" fill="hold" nodeType="afterEffect">
                                  <p:stCondLst>
                                    <p:cond delay="0"/>
                                  </p:stCondLst>
                                  <p:childTnLst>
                                    <p:animMotion origin="layout" path="M 0.68194 -0.02346 L 0.68472 -0.29013 " pathEditMode="relative" rAng="0" ptsTypes="AA">
                                      <p:cBhvr>
                                        <p:cTn id="51" dur="2000" fill="hold"/>
                                        <p:tgtEl>
                                          <p:spTgt spid="4"/>
                                        </p:tgtEl>
                                        <p:attrNameLst>
                                          <p:attrName>ppt_x</p:attrName>
                                          <p:attrName>ppt_y</p:attrName>
                                        </p:attrNameLst>
                                      </p:cBhvr>
                                      <p:rCtr x="139" y="-13333"/>
                                    </p:animMotion>
                                  </p:childTnLst>
                                </p:cTn>
                              </p:par>
                              <p:par>
                                <p:cTn id="52" presetID="63" presetClass="path" presetSubtype="0" accel="50000" decel="50000" fill="hold" nodeType="withEffect">
                                  <p:stCondLst>
                                    <p:cond delay="0"/>
                                  </p:stCondLst>
                                  <p:childTnLst>
                                    <p:animMotion origin="layout" path="M 0.68472 -0.29013 L 0.75139 -0.29013 " pathEditMode="relative" rAng="0" ptsTypes="AA">
                                      <p:cBhvr>
                                        <p:cTn id="53" dur="2000" fill="hold"/>
                                        <p:tgtEl>
                                          <p:spTgt spid="4"/>
                                        </p:tgtEl>
                                        <p:attrNameLst>
                                          <p:attrName>ppt_x</p:attrName>
                                          <p:attrName>ppt_y</p:attrName>
                                        </p:attrNameLst>
                                      </p:cBhvr>
                                      <p:rCtr x="3333" y="0"/>
                                    </p:animMotion>
                                  </p:childTnLst>
                                </p:cTn>
                              </p:par>
                            </p:childTnLst>
                          </p:cTn>
                        </p:par>
                        <p:par>
                          <p:cTn id="54" fill="hold">
                            <p:stCondLst>
                              <p:cond delay="4000"/>
                            </p:stCondLst>
                            <p:childTnLst>
                              <p:par>
                                <p:cTn id="55" presetID="2" presetClass="entr" presetSubtype="2" fill="hold" nodeType="after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additive="base">
                                        <p:cTn id="57" dur="500" fill="hold"/>
                                        <p:tgtEl>
                                          <p:spTgt spid="14"/>
                                        </p:tgtEl>
                                        <p:attrNameLst>
                                          <p:attrName>ppt_x</p:attrName>
                                        </p:attrNameLst>
                                      </p:cBhvr>
                                      <p:tavLst>
                                        <p:tav tm="0">
                                          <p:val>
                                            <p:strVal val="1+#ppt_w/2"/>
                                          </p:val>
                                        </p:tav>
                                        <p:tav tm="100000">
                                          <p:val>
                                            <p:strVal val="#ppt_x"/>
                                          </p:val>
                                        </p:tav>
                                      </p:tavLst>
                                    </p:anim>
                                    <p:anim calcmode="lin" valueType="num">
                                      <p:cBhvr additive="base">
                                        <p:cTn id="58" dur="500" fill="hold"/>
                                        <p:tgtEl>
                                          <p:spTgt spid="1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5"/>
                                            </p:cond>
                                          </p:stCondLst>
                                          <p:endCondLst>
                                            <p:cond evt="onStopAudio" delay="0">
                                              <p:tgtEl>
                                                <p:sldTgt/>
                                              </p:tgtEl>
                                            </p:cond>
                                          </p:endCondLst>
                                        </p:cTn>
                                        <p:tgtEl>
                                          <p:sndTgt r:embed="rId5" name="Chimpanzee animals082.wav"/>
                                        </p:tgtEl>
                                      </p:cMediaNode>
                                    </p:audio>
                                  </p:subTnLst>
                                </p:cTn>
                              </p:par>
                            </p:childTnLst>
                          </p:cTn>
                        </p:par>
                      </p:childTnLst>
                    </p:cTn>
                  </p:par>
                  <p:par>
                    <p:cTn id="59" fill="hold">
                      <p:stCondLst>
                        <p:cond delay="indefinite"/>
                      </p:stCondLst>
                      <p:childTnLst>
                        <p:par>
                          <p:cTn id="60" fill="hold">
                            <p:stCondLst>
                              <p:cond delay="0"/>
                            </p:stCondLst>
                            <p:childTnLst>
                              <p:par>
                                <p:cTn id="61" presetID="42" presetClass="path" presetSubtype="0" accel="50000" decel="50000" fill="hold" nodeType="clickEffect">
                                  <p:stCondLst>
                                    <p:cond delay="0"/>
                                  </p:stCondLst>
                                  <p:childTnLst>
                                    <p:animMotion origin="layout" path="M 0.75139 -0.29013 L 0.75556 0.02099 " pathEditMode="relative" rAng="0" ptsTypes="AA">
                                      <p:cBhvr>
                                        <p:cTn id="62" dur="2000" fill="hold"/>
                                        <p:tgtEl>
                                          <p:spTgt spid="4"/>
                                        </p:tgtEl>
                                        <p:attrNameLst>
                                          <p:attrName>ppt_x</p:attrName>
                                          <p:attrName>ppt_y</p:attrName>
                                        </p:attrNameLst>
                                      </p:cBhvr>
                                      <p:rCtr x="208" y="15556"/>
                                    </p:animMotion>
                                  </p:childTnLst>
                                </p:cTn>
                              </p:par>
                            </p:childTnLst>
                          </p:cTn>
                        </p:par>
                        <p:par>
                          <p:cTn id="63" fill="hold">
                            <p:stCondLst>
                              <p:cond delay="2000"/>
                            </p:stCondLst>
                            <p:childTnLst>
                              <p:par>
                                <p:cTn id="64" presetID="63" presetClass="path" presetSubtype="0" accel="50000" decel="50000" fill="hold" nodeType="afterEffect">
                                  <p:stCondLst>
                                    <p:cond delay="0"/>
                                  </p:stCondLst>
                                  <p:childTnLst>
                                    <p:animMotion origin="layout" path="M 0.75555 0.02099 L 0.87639 0.02099 " pathEditMode="relative" rAng="0" ptsTypes="AA">
                                      <p:cBhvr>
                                        <p:cTn id="65" dur="2000" fill="hold"/>
                                        <p:tgtEl>
                                          <p:spTgt spid="4"/>
                                        </p:tgtEl>
                                        <p:attrNameLst>
                                          <p:attrName>ppt_x</p:attrName>
                                          <p:attrName>ppt_y</p:attrName>
                                        </p:attrNameLst>
                                      </p:cBhvr>
                                      <p:rCtr x="6042" y="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66" restart="whenNotActive" fill="hold" evtFilter="cancelBubble" nodeType="interactiveSeq">
                <p:stCondLst>
                  <p:cond evt="onClick" delay="0">
                    <p:tgtEl>
                      <p:spTgt spid="5"/>
                    </p:tgtEl>
                  </p:cond>
                </p:stCondLst>
                <p:endSync evt="end" delay="0">
                  <p:rtn val="all"/>
                </p:endSync>
                <p:childTnLst>
                  <p:par>
                    <p:cTn id="67" fill="hold">
                      <p:stCondLst>
                        <p:cond delay="0"/>
                      </p:stCondLst>
                      <p:childTnLst>
                        <p:par>
                          <p:cTn id="68" fill="hold">
                            <p:stCondLst>
                              <p:cond delay="0"/>
                            </p:stCondLst>
                            <p:childTnLst>
                              <p:par>
                                <p:cTn id="69" presetID="2" presetClass="exit" presetSubtype="9" fill="hold" nodeType="clickEffect">
                                  <p:stCondLst>
                                    <p:cond delay="0"/>
                                  </p:stCondLst>
                                  <p:childTnLst>
                                    <p:anim calcmode="lin" valueType="num">
                                      <p:cBhvr additive="base">
                                        <p:cTn id="70" dur="500"/>
                                        <p:tgtEl>
                                          <p:spTgt spid="5"/>
                                        </p:tgtEl>
                                        <p:attrNameLst>
                                          <p:attrName>ppt_x</p:attrName>
                                        </p:attrNameLst>
                                      </p:cBhvr>
                                      <p:tavLst>
                                        <p:tav tm="0">
                                          <p:val>
                                            <p:strVal val="ppt_x"/>
                                          </p:val>
                                        </p:tav>
                                        <p:tav tm="100000">
                                          <p:val>
                                            <p:strVal val="0-ppt_w/2"/>
                                          </p:val>
                                        </p:tav>
                                      </p:tavLst>
                                    </p:anim>
                                    <p:anim calcmode="lin" valueType="num">
                                      <p:cBhvr additive="base">
                                        <p:cTn id="71" dur="500"/>
                                        <p:tgtEl>
                                          <p:spTgt spid="5"/>
                                        </p:tgtEl>
                                        <p:attrNameLst>
                                          <p:attrName>ppt_y</p:attrName>
                                        </p:attrNameLst>
                                      </p:cBhvr>
                                      <p:tavLst>
                                        <p:tav tm="0">
                                          <p:val>
                                            <p:strVal val="ppt_y"/>
                                          </p:val>
                                        </p:tav>
                                        <p:tav tm="100000">
                                          <p:val>
                                            <p:strVal val="0-ppt_h/2"/>
                                          </p:val>
                                        </p:tav>
                                      </p:tavLst>
                                    </p:anim>
                                    <p:set>
                                      <p:cBhvr>
                                        <p:cTn id="72"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73" restart="whenNotActive" fill="hold" evtFilter="cancelBubble" nodeType="interactiveSeq">
                <p:stCondLst>
                  <p:cond evt="onClick" delay="0">
                    <p:tgtEl>
                      <p:spTgt spid="12"/>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12"/>
                                        </p:tgtEl>
                                      </p:cBhvr>
                                    </p:animEffect>
                                    <p:set>
                                      <p:cBhvr>
                                        <p:cTn id="78"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79" restart="whenNotActive" fill="hold" evtFilter="cancelBubble" nodeType="interactiveSeq">
                <p:stCondLst>
                  <p:cond evt="onClick" delay="0">
                    <p:tgtEl>
                      <p:spTgt spid="13"/>
                    </p:tgtEl>
                  </p:cond>
                </p:stCondLst>
                <p:endSync evt="end" delay="0">
                  <p:rtn val="all"/>
                </p:endSync>
                <p:childTnLst>
                  <p:par>
                    <p:cTn id="80" fill="hold">
                      <p:stCondLst>
                        <p:cond delay="0"/>
                      </p:stCondLst>
                      <p:childTnLst>
                        <p:par>
                          <p:cTn id="81" fill="hold">
                            <p:stCondLst>
                              <p:cond delay="0"/>
                            </p:stCondLst>
                            <p:childTnLst>
                              <p:par>
                                <p:cTn id="82" presetID="2" presetClass="exit" presetSubtype="1" fill="hold" nodeType="clickEffect">
                                  <p:stCondLst>
                                    <p:cond delay="0"/>
                                  </p:stCondLst>
                                  <p:childTnLst>
                                    <p:anim calcmode="lin" valueType="num">
                                      <p:cBhvr additive="base">
                                        <p:cTn id="83" dur="500"/>
                                        <p:tgtEl>
                                          <p:spTgt spid="13"/>
                                        </p:tgtEl>
                                        <p:attrNameLst>
                                          <p:attrName>ppt_x</p:attrName>
                                        </p:attrNameLst>
                                      </p:cBhvr>
                                      <p:tavLst>
                                        <p:tav tm="0">
                                          <p:val>
                                            <p:strVal val="ppt_x"/>
                                          </p:val>
                                        </p:tav>
                                        <p:tav tm="100000">
                                          <p:val>
                                            <p:strVal val="ppt_x"/>
                                          </p:val>
                                        </p:tav>
                                      </p:tavLst>
                                    </p:anim>
                                    <p:anim calcmode="lin" valueType="num">
                                      <p:cBhvr additive="base">
                                        <p:cTn id="84" dur="500"/>
                                        <p:tgtEl>
                                          <p:spTgt spid="13"/>
                                        </p:tgtEl>
                                        <p:attrNameLst>
                                          <p:attrName>ppt_y</p:attrName>
                                        </p:attrNameLst>
                                      </p:cBhvr>
                                      <p:tavLst>
                                        <p:tav tm="0">
                                          <p:val>
                                            <p:strVal val="ppt_y"/>
                                          </p:val>
                                        </p:tav>
                                        <p:tav tm="100000">
                                          <p:val>
                                            <p:strVal val="0-ppt_h/2"/>
                                          </p:val>
                                        </p:tav>
                                      </p:tavLst>
                                    </p:anim>
                                    <p:set>
                                      <p:cBhvr>
                                        <p:cTn id="85"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82"/>
                                            </p:cond>
                                          </p:stCondLst>
                                          <p:endCondLst>
                                            <p:cond evt="onStopAudio" delay="0">
                                              <p:tgtEl>
                                                <p:sldTgt/>
                                              </p:tgtEl>
                                            </p:cond>
                                          </p:endCondLst>
                                        </p:cTn>
                                        <p:tgtEl>
                                          <p:sndTgt r:embed="rId4" name="m_okay.wav"/>
                                        </p:tgtEl>
                                      </p:cMediaNode>
                                    </p:audio>
                                  </p:subTnLst>
                                </p:cTn>
                              </p:par>
                            </p:childTnLst>
                          </p:cTn>
                        </p:par>
                      </p:childTnLst>
                    </p:cTn>
                  </p:par>
                </p:childTnLst>
              </p:cTn>
              <p:nextCondLst>
                <p:cond evt="onClick" delay="0">
                  <p:tgtEl>
                    <p:spTgt spid="13"/>
                  </p:tgtEl>
                </p:cond>
              </p:nextCondLst>
            </p:seq>
            <p:seq concurrent="1" nextAc="seek">
              <p:cTn id="86" restart="whenNotActive" fill="hold" evtFilter="cancelBubble" nodeType="interactiveSeq">
                <p:stCondLst>
                  <p:cond evt="onClick" delay="0">
                    <p:tgtEl>
                      <p:spTgt spid="14"/>
                    </p:tgtEl>
                  </p:cond>
                </p:stCondLst>
                <p:endSync evt="end" delay="0">
                  <p:rtn val="all"/>
                </p:endSync>
                <p:childTnLst>
                  <p:par>
                    <p:cTn id="87" fill="hold">
                      <p:stCondLst>
                        <p:cond delay="0"/>
                      </p:stCondLst>
                      <p:childTnLst>
                        <p:par>
                          <p:cTn id="88" fill="hold">
                            <p:stCondLst>
                              <p:cond delay="0"/>
                            </p:stCondLst>
                            <p:childTnLst>
                              <p:par>
                                <p:cTn id="89" presetID="2" presetClass="exit" presetSubtype="4" fill="hold" nodeType="clickEffect">
                                  <p:stCondLst>
                                    <p:cond delay="0"/>
                                  </p:stCondLst>
                                  <p:childTnLst>
                                    <p:anim calcmode="lin" valueType="num">
                                      <p:cBhvr additive="base">
                                        <p:cTn id="90" dur="500"/>
                                        <p:tgtEl>
                                          <p:spTgt spid="14"/>
                                        </p:tgtEl>
                                        <p:attrNameLst>
                                          <p:attrName>ppt_x</p:attrName>
                                        </p:attrNameLst>
                                      </p:cBhvr>
                                      <p:tavLst>
                                        <p:tav tm="0">
                                          <p:val>
                                            <p:strVal val="ppt_x"/>
                                          </p:val>
                                        </p:tav>
                                        <p:tav tm="100000">
                                          <p:val>
                                            <p:strVal val="ppt_x"/>
                                          </p:val>
                                        </p:tav>
                                      </p:tavLst>
                                    </p:anim>
                                    <p:anim calcmode="lin" valueType="num">
                                      <p:cBhvr additive="base">
                                        <p:cTn id="91" dur="500"/>
                                        <p:tgtEl>
                                          <p:spTgt spid="14"/>
                                        </p:tgtEl>
                                        <p:attrNameLst>
                                          <p:attrName>ppt_y</p:attrName>
                                        </p:attrNameLst>
                                      </p:cBhvr>
                                      <p:tavLst>
                                        <p:tav tm="0">
                                          <p:val>
                                            <p:strVal val="ppt_y"/>
                                          </p:val>
                                        </p:tav>
                                        <p:tav tm="100000">
                                          <p:val>
                                            <p:strVal val="1+ppt_h/2"/>
                                          </p:val>
                                        </p:tav>
                                      </p:tavLst>
                                    </p:anim>
                                    <p:set>
                                      <p:cBhvr>
                                        <p:cTn id="92"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794000" y="2311400"/>
            <a:ext cx="6502400" cy="329340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733" b="1" i="0" u="sng" strike="noStrike" kern="1200" cap="none" spc="0" normalizeH="0" baseline="0" noProof="0" dirty="0" err="1">
                <a:ln>
                  <a:noFill/>
                </a:ln>
                <a:solidFill>
                  <a:srgbClr val="4F81BD">
                    <a:lumMod val="75000"/>
                  </a:srgbClr>
                </a:solidFill>
                <a:effectLst/>
                <a:uLnTx/>
                <a:uFillTx/>
                <a:latin typeface="Arial" pitchFamily="34" charset="0"/>
                <a:ea typeface="Tiffany" pitchFamily="18" charset="0"/>
                <a:cs typeface="Arial" pitchFamily="34" charset="0"/>
              </a:rPr>
              <a:t>Luật</a:t>
            </a:r>
            <a:r>
              <a:rPr kumimoji="0" lang="en-US" sz="3733" b="1" i="0" u="sng" strike="noStrike" kern="1200" cap="none" spc="0" normalizeH="0" baseline="0" noProof="0" dirty="0">
                <a:ln>
                  <a:noFill/>
                </a:ln>
                <a:solidFill>
                  <a:srgbClr val="4F81BD">
                    <a:lumMod val="75000"/>
                  </a:srgbClr>
                </a:solidFill>
                <a:effectLst/>
                <a:uLnTx/>
                <a:uFillTx/>
                <a:latin typeface="Arial" pitchFamily="34" charset="0"/>
                <a:ea typeface="Tiffany" pitchFamily="18" charset="0"/>
                <a:cs typeface="Arial" pitchFamily="34" charset="0"/>
              </a:rPr>
              <a:t> </a:t>
            </a:r>
            <a:r>
              <a:rPr kumimoji="0" lang="en-US" sz="3733" b="1" i="0" u="sng" strike="noStrike" kern="1200" cap="none" spc="0" normalizeH="0" baseline="0" noProof="0" dirty="0" err="1">
                <a:ln>
                  <a:noFill/>
                </a:ln>
                <a:solidFill>
                  <a:srgbClr val="4F81BD">
                    <a:lumMod val="75000"/>
                  </a:srgbClr>
                </a:solidFill>
                <a:effectLst/>
                <a:uLnTx/>
                <a:uFillTx/>
                <a:latin typeface="Arial" pitchFamily="34" charset="0"/>
                <a:ea typeface="Tiffany" pitchFamily="18" charset="0"/>
                <a:cs typeface="Arial" pitchFamily="34" charset="0"/>
              </a:rPr>
              <a:t>chơi</a:t>
            </a:r>
            <a:r>
              <a:rPr kumimoji="0" lang="en-US" sz="3733" b="1" i="0" u="none" strike="noStrike" kern="1200" cap="none" spc="0" normalizeH="0" baseline="0" noProof="0" dirty="0">
                <a:ln>
                  <a:noFill/>
                </a:ln>
                <a:solidFill>
                  <a:srgbClr val="4F81BD">
                    <a:lumMod val="75000"/>
                  </a:srgbClr>
                </a:solidFill>
                <a:effectLst/>
                <a:uLnTx/>
                <a:uFillTx/>
                <a:latin typeface="Arial" pitchFamily="34" charset="0"/>
                <a:ea typeface="Tiffany" pitchFamily="18" charset="0"/>
                <a:cs typeface="Arial" pitchFamily="34" charset="0"/>
              </a:rPr>
              <a:t>:</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err="1">
                <a:ln>
                  <a:noFill/>
                </a:ln>
                <a:solidFill>
                  <a:srgbClr val="4F81BD">
                    <a:lumMod val="75000"/>
                  </a:srgbClr>
                </a:solidFill>
                <a:effectLst/>
                <a:uLnTx/>
                <a:uFillTx/>
                <a:latin typeface="Arial" pitchFamily="34" charset="0"/>
                <a:ea typeface="Tiffany" pitchFamily="18" charset="0"/>
                <a:cs typeface="Arial" pitchFamily="34" charset="0"/>
              </a:rPr>
              <a:t>Nhấn</a:t>
            </a:r>
            <a:r>
              <a:rPr kumimoji="0" lang="en-US" sz="4267" b="0" i="0" u="none" strike="noStrike" kern="1200" cap="none" spc="0" normalizeH="0" baseline="0" noProof="0" dirty="0">
                <a:ln>
                  <a:noFill/>
                </a:ln>
                <a:solidFill>
                  <a:srgbClr val="4F81BD">
                    <a:lumMod val="75000"/>
                  </a:srgbClr>
                </a:solidFill>
                <a:effectLst/>
                <a:uLnTx/>
                <a:uFillTx/>
                <a:latin typeface="Arial" pitchFamily="34" charset="0"/>
                <a:ea typeface="Tiffany" pitchFamily="18" charset="0"/>
                <a:cs typeface="Arial" pitchFamily="34" charset="0"/>
              </a:rPr>
              <a:t> </a:t>
            </a:r>
            <a:r>
              <a:rPr kumimoji="0" lang="en-US" sz="4267" b="0" i="0" u="none" strike="noStrike" kern="1200" cap="none" spc="0" normalizeH="0" baseline="0" noProof="0" dirty="0" err="1">
                <a:ln>
                  <a:noFill/>
                </a:ln>
                <a:solidFill>
                  <a:srgbClr val="4F81BD">
                    <a:lumMod val="75000"/>
                  </a:srgbClr>
                </a:solidFill>
                <a:effectLst/>
                <a:uLnTx/>
                <a:uFillTx/>
                <a:latin typeface="Arial" pitchFamily="34" charset="0"/>
                <a:ea typeface="Tiffany" pitchFamily="18" charset="0"/>
                <a:cs typeface="Arial" pitchFamily="34" charset="0"/>
              </a:rPr>
              <a:t>vào</a:t>
            </a:r>
            <a:r>
              <a:rPr kumimoji="0" lang="en-US" sz="4267" b="0" i="0" u="none" strike="noStrike" kern="1200" cap="none" spc="0" normalizeH="0" baseline="0" noProof="0" dirty="0">
                <a:ln>
                  <a:noFill/>
                </a:ln>
                <a:solidFill>
                  <a:srgbClr val="4F81BD">
                    <a:lumMod val="75000"/>
                  </a:srgbClr>
                </a:solidFill>
                <a:effectLst/>
                <a:uLnTx/>
                <a:uFillTx/>
                <a:latin typeface="Arial" pitchFamily="34" charset="0"/>
                <a:ea typeface="Tiffany" pitchFamily="18" charset="0"/>
                <a:cs typeface="Arial" pitchFamily="34" charset="0"/>
              </a:rPr>
              <a:t> </a:t>
            </a:r>
            <a:r>
              <a:rPr kumimoji="0" lang="en-US" sz="4267" b="0" i="0" u="none" strike="noStrike" kern="1200" cap="none" spc="0" normalizeH="0" baseline="0" noProof="0" dirty="0" err="1">
                <a:ln>
                  <a:noFill/>
                </a:ln>
                <a:solidFill>
                  <a:srgbClr val="4F81BD">
                    <a:lumMod val="75000"/>
                  </a:srgbClr>
                </a:solidFill>
                <a:effectLst/>
                <a:uLnTx/>
                <a:uFillTx/>
                <a:latin typeface="Arial" pitchFamily="34" charset="0"/>
                <a:ea typeface="Tiffany" pitchFamily="18" charset="0"/>
                <a:cs typeface="Arial" pitchFamily="34" charset="0"/>
              </a:rPr>
              <a:t>chướng</a:t>
            </a:r>
            <a:r>
              <a:rPr kumimoji="0" lang="en-US" sz="4267" b="0" i="0" u="none" strike="noStrike" kern="1200" cap="none" spc="0" normalizeH="0" baseline="0" noProof="0" dirty="0">
                <a:ln>
                  <a:noFill/>
                </a:ln>
                <a:solidFill>
                  <a:srgbClr val="4F81BD">
                    <a:lumMod val="75000"/>
                  </a:srgbClr>
                </a:solidFill>
                <a:effectLst/>
                <a:uLnTx/>
                <a:uFillTx/>
                <a:latin typeface="Arial" pitchFamily="34" charset="0"/>
                <a:ea typeface="Tiffany" pitchFamily="18" charset="0"/>
                <a:cs typeface="Arial" pitchFamily="34" charset="0"/>
              </a:rPr>
              <a:t> </a:t>
            </a:r>
            <a:r>
              <a:rPr kumimoji="0" lang="en-US" sz="4267" b="0" i="0" u="none" strike="noStrike" kern="1200" cap="none" spc="0" normalizeH="0" baseline="0" noProof="0" dirty="0" err="1">
                <a:ln>
                  <a:noFill/>
                </a:ln>
                <a:solidFill>
                  <a:srgbClr val="4F81BD">
                    <a:lumMod val="75000"/>
                  </a:srgbClr>
                </a:solidFill>
                <a:effectLst/>
                <a:uLnTx/>
                <a:uFillTx/>
                <a:latin typeface="Arial" pitchFamily="34" charset="0"/>
                <a:ea typeface="Tiffany" pitchFamily="18" charset="0"/>
                <a:cs typeface="Arial" pitchFamily="34" charset="0"/>
              </a:rPr>
              <a:t>ngại</a:t>
            </a:r>
            <a:r>
              <a:rPr kumimoji="0" lang="en-US" sz="4267" b="0" i="0" u="none" strike="noStrike" kern="1200" cap="none" spc="0" normalizeH="0" baseline="0" noProof="0" dirty="0">
                <a:ln>
                  <a:noFill/>
                </a:ln>
                <a:solidFill>
                  <a:srgbClr val="4F81BD">
                    <a:lumMod val="75000"/>
                  </a:srgbClr>
                </a:solidFill>
                <a:effectLst/>
                <a:uLnTx/>
                <a:uFillTx/>
                <a:latin typeface="Arial" pitchFamily="34" charset="0"/>
                <a:ea typeface="Tiffany" pitchFamily="18" charset="0"/>
                <a:cs typeface="Arial" pitchFamily="34" charset="0"/>
              </a:rPr>
              <a:t> </a:t>
            </a:r>
            <a:r>
              <a:rPr kumimoji="0" lang="en-US" sz="4267" b="0" i="0" u="none" strike="noStrike" kern="1200" cap="none" spc="0" normalizeH="0" baseline="0" noProof="0" dirty="0" err="1">
                <a:ln>
                  <a:noFill/>
                </a:ln>
                <a:solidFill>
                  <a:srgbClr val="4F81BD">
                    <a:lumMod val="75000"/>
                  </a:srgbClr>
                </a:solidFill>
                <a:effectLst/>
                <a:uLnTx/>
                <a:uFillTx/>
                <a:latin typeface="Arial" pitchFamily="34" charset="0"/>
                <a:ea typeface="Tiffany" pitchFamily="18" charset="0"/>
                <a:cs typeface="Arial" pitchFamily="34" charset="0"/>
              </a:rPr>
              <a:t>vật</a:t>
            </a:r>
            <a:r>
              <a:rPr kumimoji="0" lang="en-US" sz="4267" b="0" i="0" u="none" strike="noStrike" kern="1200" cap="none" spc="0" normalizeH="0" baseline="0" noProof="0" dirty="0">
                <a:ln>
                  <a:noFill/>
                </a:ln>
                <a:solidFill>
                  <a:srgbClr val="4F81BD">
                    <a:lumMod val="75000"/>
                  </a:srgbClr>
                </a:solidFill>
                <a:effectLst/>
                <a:uLnTx/>
                <a:uFillTx/>
                <a:latin typeface="Arial" pitchFamily="34" charset="0"/>
                <a:ea typeface="Tiffany" pitchFamily="18" charset="0"/>
                <a:cs typeface="Arial" pitchFamily="34" charset="0"/>
              </a:rPr>
              <a:t> </a:t>
            </a:r>
            <a:r>
              <a:rPr kumimoji="0" lang="en-US" sz="4267" b="0" i="0" u="none" strike="noStrike" kern="1200" cap="none" spc="0" normalizeH="0" baseline="0" noProof="0" dirty="0" err="1">
                <a:ln>
                  <a:noFill/>
                </a:ln>
                <a:solidFill>
                  <a:srgbClr val="4F81BD">
                    <a:lumMod val="75000"/>
                  </a:srgbClr>
                </a:solidFill>
                <a:effectLst/>
                <a:uLnTx/>
                <a:uFillTx/>
                <a:latin typeface="Arial" pitchFamily="34" charset="0"/>
                <a:ea typeface="Tiffany" pitchFamily="18" charset="0"/>
                <a:cs typeface="Arial" pitchFamily="34" charset="0"/>
              </a:rPr>
              <a:t>xuất</a:t>
            </a:r>
            <a:r>
              <a:rPr kumimoji="0" lang="en-US" sz="4267" b="0" i="0" u="none" strike="noStrike" kern="1200" cap="none" spc="0" normalizeH="0" baseline="0" noProof="0" dirty="0">
                <a:ln>
                  <a:noFill/>
                </a:ln>
                <a:solidFill>
                  <a:srgbClr val="4F81BD">
                    <a:lumMod val="75000"/>
                  </a:srgbClr>
                </a:solidFill>
                <a:effectLst/>
                <a:uLnTx/>
                <a:uFillTx/>
                <a:latin typeface="Arial" pitchFamily="34" charset="0"/>
                <a:ea typeface="Tiffany" pitchFamily="18" charset="0"/>
                <a:cs typeface="Arial" pitchFamily="34" charset="0"/>
              </a:rPr>
              <a:t> </a:t>
            </a:r>
            <a:r>
              <a:rPr kumimoji="0" lang="en-US" sz="4267" b="0" i="0" u="none" strike="noStrike" kern="1200" cap="none" spc="0" normalizeH="0" baseline="0" noProof="0" dirty="0" err="1">
                <a:ln>
                  <a:noFill/>
                </a:ln>
                <a:solidFill>
                  <a:srgbClr val="4F81BD">
                    <a:lumMod val="75000"/>
                  </a:srgbClr>
                </a:solidFill>
                <a:effectLst/>
                <a:uLnTx/>
                <a:uFillTx/>
                <a:latin typeface="Arial" pitchFamily="34" charset="0"/>
                <a:ea typeface="Tiffany" pitchFamily="18" charset="0"/>
                <a:cs typeface="Arial" pitchFamily="34" charset="0"/>
              </a:rPr>
              <a:t>hiện</a:t>
            </a:r>
            <a:r>
              <a:rPr kumimoji="0" lang="en-US" sz="4267" b="0" i="0" u="none" strike="noStrike" kern="1200" cap="none" spc="0" normalizeH="0" baseline="0" noProof="0" dirty="0">
                <a:ln>
                  <a:noFill/>
                </a:ln>
                <a:solidFill>
                  <a:srgbClr val="4F81BD">
                    <a:lumMod val="75000"/>
                  </a:srgbClr>
                </a:solidFill>
                <a:effectLst/>
                <a:uLnTx/>
                <a:uFillTx/>
                <a:latin typeface="Arial" pitchFamily="34" charset="0"/>
                <a:ea typeface="Tiffany" pitchFamily="18" charset="0"/>
                <a:cs typeface="Arial" pitchFamily="34" charset="0"/>
              </a:rPr>
              <a:t> ở </a:t>
            </a:r>
            <a:r>
              <a:rPr kumimoji="0" lang="en-US" sz="4267" b="0" i="0" u="none" strike="noStrike" kern="1200" cap="none" spc="0" normalizeH="0" baseline="0" noProof="0" dirty="0" err="1">
                <a:ln>
                  <a:noFill/>
                </a:ln>
                <a:solidFill>
                  <a:srgbClr val="4F81BD">
                    <a:lumMod val="75000"/>
                  </a:srgbClr>
                </a:solidFill>
                <a:effectLst/>
                <a:uLnTx/>
                <a:uFillTx/>
                <a:latin typeface="Arial" pitchFamily="34" charset="0"/>
                <a:ea typeface="Tiffany" pitchFamily="18" charset="0"/>
                <a:cs typeface="Arial" pitchFamily="34" charset="0"/>
              </a:rPr>
              <a:t>từng</a:t>
            </a:r>
            <a:r>
              <a:rPr kumimoji="0" lang="en-US" sz="4267" b="0" i="0" u="none" strike="noStrike" kern="1200" cap="none" spc="0" normalizeH="0" baseline="0" noProof="0" dirty="0">
                <a:ln>
                  <a:noFill/>
                </a:ln>
                <a:solidFill>
                  <a:srgbClr val="4F81BD">
                    <a:lumMod val="75000"/>
                  </a:srgbClr>
                </a:solidFill>
                <a:effectLst/>
                <a:uLnTx/>
                <a:uFillTx/>
                <a:latin typeface="Arial" pitchFamily="34" charset="0"/>
                <a:ea typeface="Tiffany" pitchFamily="18" charset="0"/>
                <a:cs typeface="Arial" pitchFamily="34" charset="0"/>
              </a:rPr>
              <a:t> </a:t>
            </a:r>
            <a:r>
              <a:rPr kumimoji="0" lang="en-US" sz="4267" b="0" i="0" u="none" strike="noStrike" kern="1200" cap="none" spc="0" normalizeH="0" baseline="0" noProof="0" dirty="0" err="1">
                <a:ln>
                  <a:noFill/>
                </a:ln>
                <a:solidFill>
                  <a:srgbClr val="4F81BD">
                    <a:lumMod val="75000"/>
                  </a:srgbClr>
                </a:solidFill>
                <a:effectLst/>
                <a:uLnTx/>
                <a:uFillTx/>
                <a:latin typeface="Arial" pitchFamily="34" charset="0"/>
                <a:ea typeface="Tiffany" pitchFamily="18" charset="0"/>
                <a:cs typeface="Arial" pitchFamily="34" charset="0"/>
              </a:rPr>
              <a:t>chặng</a:t>
            </a:r>
            <a:r>
              <a:rPr kumimoji="0" lang="en-US" sz="4267" b="0" i="0" u="none" strike="noStrike" kern="1200" cap="none" spc="0" normalizeH="0" baseline="0" noProof="0" dirty="0">
                <a:ln>
                  <a:noFill/>
                </a:ln>
                <a:solidFill>
                  <a:srgbClr val="4F81BD">
                    <a:lumMod val="75000"/>
                  </a:srgbClr>
                </a:solidFill>
                <a:effectLst/>
                <a:uLnTx/>
                <a:uFillTx/>
                <a:latin typeface="Arial" pitchFamily="34" charset="0"/>
                <a:ea typeface="Tiffany" pitchFamily="18" charset="0"/>
                <a:cs typeface="Arial" pitchFamily="34" charset="0"/>
              </a:rPr>
              <a:t> </a:t>
            </a:r>
            <a:r>
              <a:rPr kumimoji="0" lang="en-US" sz="4267" b="0" i="0" u="none" strike="noStrike" kern="1200" cap="none" spc="0" normalizeH="0" baseline="0" noProof="0" dirty="0" err="1">
                <a:ln>
                  <a:noFill/>
                </a:ln>
                <a:solidFill>
                  <a:srgbClr val="4F81BD">
                    <a:lumMod val="75000"/>
                  </a:srgbClr>
                </a:solidFill>
                <a:effectLst/>
                <a:uLnTx/>
                <a:uFillTx/>
                <a:latin typeface="Arial" pitchFamily="34" charset="0"/>
                <a:ea typeface="Tiffany" pitchFamily="18" charset="0"/>
                <a:cs typeface="Arial" pitchFamily="34" charset="0"/>
              </a:rPr>
              <a:t>đường</a:t>
            </a:r>
            <a:r>
              <a:rPr kumimoji="0" lang="en-US" sz="4267" b="0" i="0" u="none" strike="noStrike" kern="1200" cap="none" spc="0" normalizeH="0" baseline="0" noProof="0" dirty="0">
                <a:ln>
                  <a:noFill/>
                </a:ln>
                <a:solidFill>
                  <a:srgbClr val="4F81BD">
                    <a:lumMod val="75000"/>
                  </a:srgbClr>
                </a:solidFill>
                <a:effectLst/>
                <a:uLnTx/>
                <a:uFillTx/>
                <a:latin typeface="Arial" pitchFamily="34" charset="0"/>
                <a:ea typeface="Tiffany" pitchFamily="18" charset="0"/>
                <a:cs typeface="Arial" pitchFamily="34" charset="0"/>
              </a:rPr>
              <a:t> </a:t>
            </a:r>
            <a:r>
              <a:rPr kumimoji="0" lang="en-US" sz="4267" b="0" i="0" u="none" strike="noStrike" kern="1200" cap="none" spc="0" normalizeH="0" baseline="0" noProof="0" dirty="0" err="1">
                <a:ln>
                  <a:noFill/>
                </a:ln>
                <a:solidFill>
                  <a:srgbClr val="4F81BD">
                    <a:lumMod val="75000"/>
                  </a:srgbClr>
                </a:solidFill>
                <a:effectLst/>
                <a:uLnTx/>
                <a:uFillTx/>
                <a:latin typeface="Arial" pitchFamily="34" charset="0"/>
                <a:ea typeface="Tiffany" pitchFamily="18" charset="0"/>
                <a:cs typeface="Arial" pitchFamily="34" charset="0"/>
              </a:rPr>
              <a:t>và</a:t>
            </a:r>
            <a:r>
              <a:rPr kumimoji="0" lang="en-US" sz="4267" b="0" i="0" u="none" strike="noStrike" kern="1200" cap="none" spc="0" normalizeH="0" baseline="0" noProof="0" dirty="0">
                <a:ln>
                  <a:noFill/>
                </a:ln>
                <a:solidFill>
                  <a:srgbClr val="4F81BD">
                    <a:lumMod val="75000"/>
                  </a:srgbClr>
                </a:solidFill>
                <a:effectLst/>
                <a:uLnTx/>
                <a:uFillTx/>
                <a:latin typeface="Arial" pitchFamily="34" charset="0"/>
                <a:ea typeface="Tiffany" pitchFamily="18" charset="0"/>
                <a:cs typeface="Arial" pitchFamily="34" charset="0"/>
              </a:rPr>
              <a:t> </a:t>
            </a:r>
            <a:r>
              <a:rPr kumimoji="0" lang="en-US" sz="4267" b="0" i="0" u="none" strike="noStrike" kern="1200" cap="none" spc="0" normalizeH="0" baseline="0" noProof="0" dirty="0" err="1">
                <a:ln>
                  <a:noFill/>
                </a:ln>
                <a:solidFill>
                  <a:srgbClr val="4F81BD">
                    <a:lumMod val="75000"/>
                  </a:srgbClr>
                </a:solidFill>
                <a:effectLst/>
                <a:uLnTx/>
                <a:uFillTx/>
                <a:latin typeface="Arial" pitchFamily="34" charset="0"/>
                <a:ea typeface="Tiffany" pitchFamily="18" charset="0"/>
                <a:cs typeface="Arial" pitchFamily="34" charset="0"/>
              </a:rPr>
              <a:t>trả</a:t>
            </a:r>
            <a:r>
              <a:rPr kumimoji="0" lang="en-US" sz="4267" b="0" i="0" u="none" strike="noStrike" kern="1200" cap="none" spc="0" normalizeH="0" baseline="0" noProof="0" dirty="0">
                <a:ln>
                  <a:noFill/>
                </a:ln>
                <a:solidFill>
                  <a:srgbClr val="4F81BD">
                    <a:lumMod val="75000"/>
                  </a:srgbClr>
                </a:solidFill>
                <a:effectLst/>
                <a:uLnTx/>
                <a:uFillTx/>
                <a:latin typeface="Arial" pitchFamily="34" charset="0"/>
                <a:ea typeface="Tiffany" pitchFamily="18" charset="0"/>
                <a:cs typeface="Arial" pitchFamily="34" charset="0"/>
              </a:rPr>
              <a:t> </a:t>
            </a:r>
            <a:r>
              <a:rPr kumimoji="0" lang="en-US" sz="4267" b="0" i="0" u="none" strike="noStrike" kern="1200" cap="none" spc="0" normalizeH="0" baseline="0" noProof="0" dirty="0" err="1">
                <a:ln>
                  <a:noFill/>
                </a:ln>
                <a:solidFill>
                  <a:srgbClr val="4F81BD">
                    <a:lumMod val="75000"/>
                  </a:srgbClr>
                </a:solidFill>
                <a:effectLst/>
                <a:uLnTx/>
                <a:uFillTx/>
                <a:latin typeface="Arial" pitchFamily="34" charset="0"/>
                <a:ea typeface="Tiffany" pitchFamily="18" charset="0"/>
                <a:cs typeface="Arial" pitchFamily="34" charset="0"/>
              </a:rPr>
              <a:t>lời</a:t>
            </a:r>
            <a:r>
              <a:rPr kumimoji="0" lang="en-US" sz="4267" b="0" i="0" u="none" strike="noStrike" kern="1200" cap="none" spc="0" normalizeH="0" baseline="0" noProof="0" dirty="0">
                <a:ln>
                  <a:noFill/>
                </a:ln>
                <a:solidFill>
                  <a:srgbClr val="4F81BD">
                    <a:lumMod val="75000"/>
                  </a:srgbClr>
                </a:solidFill>
                <a:effectLst/>
                <a:uLnTx/>
                <a:uFillTx/>
                <a:latin typeface="Arial" pitchFamily="34" charset="0"/>
                <a:ea typeface="Tiffany" pitchFamily="18" charset="0"/>
                <a:cs typeface="Arial" pitchFamily="34" charset="0"/>
              </a:rPr>
              <a:t> </a:t>
            </a:r>
            <a:r>
              <a:rPr kumimoji="0" lang="en-US" sz="4267" b="0" i="0" u="none" strike="noStrike" kern="1200" cap="none" spc="0" normalizeH="0" baseline="0" noProof="0" dirty="0" err="1">
                <a:ln>
                  <a:noFill/>
                </a:ln>
                <a:solidFill>
                  <a:srgbClr val="4F81BD">
                    <a:lumMod val="75000"/>
                  </a:srgbClr>
                </a:solidFill>
                <a:effectLst/>
                <a:uLnTx/>
                <a:uFillTx/>
                <a:latin typeface="Arial" pitchFamily="34" charset="0"/>
                <a:ea typeface="Tiffany" pitchFamily="18" charset="0"/>
                <a:cs typeface="Arial" pitchFamily="34" charset="0"/>
              </a:rPr>
              <a:t>câu</a:t>
            </a:r>
            <a:r>
              <a:rPr kumimoji="0" lang="en-US" sz="4267" b="0" i="0" u="none" strike="noStrike" kern="1200" cap="none" spc="0" normalizeH="0" baseline="0" noProof="0" dirty="0">
                <a:ln>
                  <a:noFill/>
                </a:ln>
                <a:solidFill>
                  <a:srgbClr val="4F81BD">
                    <a:lumMod val="75000"/>
                  </a:srgbClr>
                </a:solidFill>
                <a:effectLst/>
                <a:uLnTx/>
                <a:uFillTx/>
                <a:latin typeface="Arial" pitchFamily="34" charset="0"/>
                <a:ea typeface="Tiffany" pitchFamily="18" charset="0"/>
                <a:cs typeface="Arial" pitchFamily="34" charset="0"/>
              </a:rPr>
              <a:t> </a:t>
            </a:r>
            <a:r>
              <a:rPr kumimoji="0" lang="en-US" sz="4267" b="0" i="0" u="none" strike="noStrike" kern="1200" cap="none" spc="0" normalizeH="0" baseline="0" noProof="0" dirty="0" err="1">
                <a:ln>
                  <a:noFill/>
                </a:ln>
                <a:solidFill>
                  <a:srgbClr val="4F81BD">
                    <a:lumMod val="75000"/>
                  </a:srgbClr>
                </a:solidFill>
                <a:effectLst/>
                <a:uLnTx/>
                <a:uFillTx/>
                <a:latin typeface="Arial" pitchFamily="34" charset="0"/>
                <a:ea typeface="Tiffany" pitchFamily="18" charset="0"/>
                <a:cs typeface="Arial" pitchFamily="34" charset="0"/>
              </a:rPr>
              <a:t>hỏi</a:t>
            </a:r>
            <a:r>
              <a:rPr kumimoji="0" lang="en-US" sz="4267" b="0" i="0" u="none" strike="noStrike" kern="1200" cap="none" spc="0" normalizeH="0" baseline="0" noProof="0" dirty="0">
                <a:ln>
                  <a:noFill/>
                </a:ln>
                <a:solidFill>
                  <a:srgbClr val="4F81BD">
                    <a:lumMod val="75000"/>
                  </a:srgbClr>
                </a:solidFill>
                <a:effectLst/>
                <a:uLnTx/>
                <a:uFillTx/>
                <a:latin typeface="Arial" pitchFamily="34" charset="0"/>
                <a:ea typeface="Tiffany" pitchFamily="18" charset="0"/>
                <a:cs typeface="Arial" pitchFamily="34" charset="0"/>
              </a:rPr>
              <a:t> </a:t>
            </a:r>
            <a:r>
              <a:rPr kumimoji="0" lang="en-US" sz="4267" b="0" i="0" u="none" strike="noStrike" kern="1200" cap="none" spc="0" normalizeH="0" baseline="0" noProof="0" dirty="0" err="1">
                <a:ln>
                  <a:noFill/>
                </a:ln>
                <a:solidFill>
                  <a:srgbClr val="4F81BD">
                    <a:lumMod val="75000"/>
                  </a:srgbClr>
                </a:solidFill>
                <a:effectLst/>
                <a:uLnTx/>
                <a:uFillTx/>
                <a:latin typeface="Arial" pitchFamily="34" charset="0"/>
                <a:ea typeface="Tiffany" pitchFamily="18" charset="0"/>
                <a:cs typeface="Arial" pitchFamily="34" charset="0"/>
              </a:rPr>
              <a:t>để</a:t>
            </a:r>
            <a:r>
              <a:rPr kumimoji="0" lang="en-US" sz="4267" b="0" i="0" u="none" strike="noStrike" kern="1200" cap="none" spc="0" normalizeH="0" baseline="0" noProof="0" dirty="0">
                <a:ln>
                  <a:noFill/>
                </a:ln>
                <a:solidFill>
                  <a:srgbClr val="4F81BD">
                    <a:lumMod val="75000"/>
                  </a:srgbClr>
                </a:solidFill>
                <a:effectLst/>
                <a:uLnTx/>
                <a:uFillTx/>
                <a:latin typeface="Arial" pitchFamily="34" charset="0"/>
                <a:ea typeface="Tiffany" pitchFamily="18" charset="0"/>
                <a:cs typeface="Arial" pitchFamily="34" charset="0"/>
              </a:rPr>
              <a:t> </a:t>
            </a:r>
            <a:r>
              <a:rPr kumimoji="0" lang="en-US" sz="4267" b="0" i="0" u="none" strike="noStrike" kern="1200" cap="none" spc="0" normalizeH="0" baseline="0" noProof="0" dirty="0" err="1">
                <a:ln>
                  <a:noFill/>
                </a:ln>
                <a:solidFill>
                  <a:srgbClr val="4F81BD">
                    <a:lumMod val="75000"/>
                  </a:srgbClr>
                </a:solidFill>
                <a:effectLst/>
                <a:uLnTx/>
                <a:uFillTx/>
                <a:latin typeface="Arial" pitchFamily="34" charset="0"/>
                <a:ea typeface="Tiffany" pitchFamily="18" charset="0"/>
                <a:cs typeface="Arial" pitchFamily="34" charset="0"/>
              </a:rPr>
              <a:t>đi</a:t>
            </a:r>
            <a:r>
              <a:rPr kumimoji="0" lang="en-US" sz="4267" b="0" i="0" u="none" strike="noStrike" kern="1200" cap="none" spc="0" normalizeH="0" baseline="0" noProof="0" dirty="0">
                <a:ln>
                  <a:noFill/>
                </a:ln>
                <a:solidFill>
                  <a:srgbClr val="4F81BD">
                    <a:lumMod val="75000"/>
                  </a:srgbClr>
                </a:solidFill>
                <a:effectLst/>
                <a:uLnTx/>
                <a:uFillTx/>
                <a:latin typeface="Arial" pitchFamily="34" charset="0"/>
                <a:ea typeface="Tiffany" pitchFamily="18" charset="0"/>
                <a:cs typeface="Arial" pitchFamily="34" charset="0"/>
              </a:rPr>
              <a:t> </a:t>
            </a:r>
            <a:r>
              <a:rPr kumimoji="0" lang="en-US" sz="4267" b="0" i="0" u="none" strike="noStrike" kern="1200" cap="none" spc="0" normalizeH="0" baseline="0" noProof="0" dirty="0" err="1">
                <a:ln>
                  <a:noFill/>
                </a:ln>
                <a:solidFill>
                  <a:srgbClr val="4F81BD">
                    <a:lumMod val="75000"/>
                  </a:srgbClr>
                </a:solidFill>
                <a:effectLst/>
                <a:uLnTx/>
                <a:uFillTx/>
                <a:latin typeface="Arial" pitchFamily="34" charset="0"/>
                <a:ea typeface="Tiffany" pitchFamily="18" charset="0"/>
                <a:cs typeface="Arial" pitchFamily="34" charset="0"/>
              </a:rPr>
              <a:t>tiếp</a:t>
            </a:r>
            <a:r>
              <a:rPr kumimoji="0" lang="en-US" sz="4267" b="0" i="0" u="none" strike="noStrike" kern="1200" cap="none" spc="0" normalizeH="0" baseline="0" noProof="0" dirty="0">
                <a:ln>
                  <a:noFill/>
                </a:ln>
                <a:solidFill>
                  <a:srgbClr val="4F81BD">
                    <a:lumMod val="75000"/>
                  </a:srgbClr>
                </a:solidFill>
                <a:effectLst/>
                <a:uLnTx/>
                <a:uFillTx/>
                <a:latin typeface="Arial" pitchFamily="34" charset="0"/>
                <a:ea typeface="Tiffany" pitchFamily="18" charset="0"/>
                <a:cs typeface="Arial" pitchFamily="34" charset="0"/>
              </a:rPr>
              <a:t>.</a:t>
            </a:r>
          </a:p>
        </p:txBody>
      </p:sp>
      <p:sp>
        <p:nvSpPr>
          <p:cNvPr id="5" name="Right Arrow 4">
            <a:hlinkClick r:id="rId3" action="ppaction://hlinksldjump"/>
          </p:cNvPr>
          <p:cNvSpPr/>
          <p:nvPr/>
        </p:nvSpPr>
        <p:spPr>
          <a:xfrm>
            <a:off x="5283200" y="5891213"/>
            <a:ext cx="1727200" cy="889000"/>
          </a:xfrm>
          <a:prstGeom prst="rightArrow">
            <a:avLst>
              <a:gd name="adj1" fmla="val 50000"/>
              <a:gd name="adj2" fmla="val 61329"/>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F81BD">
                    <a:lumMod val="50000"/>
                  </a:srgbClr>
                </a:solidFill>
                <a:effectLst/>
                <a:uLnTx/>
                <a:uFillTx/>
                <a:latin typeface="Arial" pitchFamily="34" charset="0"/>
                <a:ea typeface="+mn-ea"/>
                <a:cs typeface="Arial" pitchFamily="34" charset="0"/>
              </a:rPr>
              <a:t>Tiếp</a:t>
            </a:r>
            <a:r>
              <a:rPr kumimoji="0" lang="en-US" sz="2400" b="1" i="0" u="none" strike="noStrike" kern="1200" cap="none" spc="0" normalizeH="0" baseline="0" noProof="0" dirty="0">
                <a:ln>
                  <a:noFill/>
                </a:ln>
                <a:solidFill>
                  <a:srgbClr val="4F81BD">
                    <a:lumMod val="50000"/>
                  </a:srgbClr>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4F81BD">
                    <a:lumMod val="50000"/>
                  </a:srgbClr>
                </a:solidFill>
                <a:effectLst/>
                <a:uLnTx/>
                <a:uFillTx/>
                <a:latin typeface="Arial" pitchFamily="34" charset="0"/>
                <a:ea typeface="+mn-ea"/>
                <a:cs typeface="Arial" pitchFamily="34" charset="0"/>
              </a:rPr>
              <a:t>tục</a:t>
            </a:r>
            <a:endParaRPr kumimoji="0" lang="en-US" sz="2400" b="1" i="0" u="none" strike="noStrike" kern="1200" cap="none" spc="0" normalizeH="0" baseline="0" noProof="0" dirty="0">
              <a:ln>
                <a:noFill/>
              </a:ln>
              <a:solidFill>
                <a:srgbClr val="4F81BD">
                  <a:lumMod val="50000"/>
                </a:srgbClr>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951378654"/>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hlinkClick r:id="rId2" action="ppaction://hlinksldjump"/>
          </p:cNvPr>
          <p:cNvSpPr/>
          <p:nvPr/>
        </p:nvSpPr>
        <p:spPr>
          <a:xfrm>
            <a:off x="166914" y="176981"/>
            <a:ext cx="11858171" cy="6415547"/>
          </a:xfrm>
          <a:prstGeom prst="roundRect">
            <a:avLst/>
          </a:prstGeom>
          <a:solidFill>
            <a:srgbClr val="F8FCFD"/>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3" name="Rectangle 2"/>
          <p:cNvSpPr/>
          <p:nvPr/>
        </p:nvSpPr>
        <p:spPr>
          <a:xfrm>
            <a:off x="1524000" y="2006600"/>
            <a:ext cx="203200" cy="3860800"/>
          </a:xfrm>
          <a:prstGeom prst="rect">
            <a:avLst/>
          </a:prstGeom>
          <a:solidFill>
            <a:srgbClr val="EEECE1">
              <a:lumMod val="75000"/>
            </a:srgbClr>
          </a:solidFill>
          <a:ln w="25400"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Rounded Rectangle 3"/>
          <p:cNvSpPr/>
          <p:nvPr/>
        </p:nvSpPr>
        <p:spPr>
          <a:xfrm>
            <a:off x="1422400" y="0"/>
            <a:ext cx="9448800" cy="2209800"/>
          </a:xfrm>
          <a:prstGeom prst="roundRect">
            <a:avLst/>
          </a:prstGeom>
          <a:solidFill>
            <a:srgbClr val="4BACC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5" name="Rectangle 4"/>
          <p:cNvSpPr/>
          <p:nvPr/>
        </p:nvSpPr>
        <p:spPr>
          <a:xfrm>
            <a:off x="1744133" y="2565400"/>
            <a:ext cx="8619067" cy="1032933"/>
          </a:xfrm>
          <a:prstGeom prst="rect">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dirty="0">
                <a:ln>
                  <a:noFill/>
                </a:ln>
                <a:solidFill>
                  <a:prstClr val="white"/>
                </a:solidFill>
                <a:effectLst/>
                <a:uLnTx/>
                <a:uFillTx/>
                <a:latin typeface="Arial" pitchFamily="34" charset="0"/>
                <a:ea typeface="+mn-ea"/>
                <a:cs typeface="Arial" pitchFamily="34" charset="0"/>
              </a:rPr>
              <a:t>460 000</a:t>
            </a:r>
          </a:p>
        </p:txBody>
      </p:sp>
      <p:sp>
        <p:nvSpPr>
          <p:cNvPr id="6" name="Rectangle 5"/>
          <p:cNvSpPr/>
          <p:nvPr/>
        </p:nvSpPr>
        <p:spPr>
          <a:xfrm>
            <a:off x="1744133" y="3937000"/>
            <a:ext cx="8619067" cy="1032933"/>
          </a:xfrm>
          <a:prstGeom prst="rect">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4800" kern="0" dirty="0">
                <a:solidFill>
                  <a:prstClr val="white"/>
                </a:solidFill>
                <a:latin typeface="Arial" pitchFamily="34" charset="0"/>
                <a:cs typeface="Arial" pitchFamily="34" charset="0"/>
              </a:rPr>
              <a:t>500 000</a:t>
            </a:r>
            <a:endParaRPr kumimoji="0" lang="en-US" sz="4800" b="0" i="0" u="none" strike="noStrike" kern="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7" name="Oval 6"/>
          <p:cNvSpPr/>
          <p:nvPr/>
        </p:nvSpPr>
        <p:spPr>
          <a:xfrm>
            <a:off x="1320800" y="2717800"/>
            <a:ext cx="609600" cy="660400"/>
          </a:xfrm>
          <a:prstGeom prst="ellipse">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733"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a:t>
            </a:r>
          </a:p>
        </p:txBody>
      </p:sp>
      <p:sp>
        <p:nvSpPr>
          <p:cNvPr id="8" name="Oval 7"/>
          <p:cNvSpPr/>
          <p:nvPr/>
        </p:nvSpPr>
        <p:spPr>
          <a:xfrm>
            <a:off x="1320800" y="4072467"/>
            <a:ext cx="609600" cy="660400"/>
          </a:xfrm>
          <a:prstGeom prst="ellipse">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733"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a:t>
            </a:r>
          </a:p>
        </p:txBody>
      </p:sp>
      <p:sp>
        <p:nvSpPr>
          <p:cNvPr id="9" name="Rectangle 8"/>
          <p:cNvSpPr/>
          <p:nvPr/>
        </p:nvSpPr>
        <p:spPr>
          <a:xfrm>
            <a:off x="1727200" y="5274734"/>
            <a:ext cx="8619067" cy="1032933"/>
          </a:xfrm>
          <a:prstGeom prst="rect">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dirty="0">
                <a:ln>
                  <a:noFill/>
                </a:ln>
                <a:solidFill>
                  <a:prstClr val="white"/>
                </a:solidFill>
                <a:effectLst/>
                <a:uLnTx/>
                <a:uFillTx/>
                <a:latin typeface="Arial" pitchFamily="34" charset="0"/>
                <a:ea typeface="+mn-ea"/>
                <a:cs typeface="Arial" pitchFamily="34" charset="0"/>
              </a:rPr>
              <a:t>470 000</a:t>
            </a:r>
          </a:p>
        </p:txBody>
      </p:sp>
      <p:sp>
        <p:nvSpPr>
          <p:cNvPr id="10" name="Oval 9"/>
          <p:cNvSpPr/>
          <p:nvPr/>
        </p:nvSpPr>
        <p:spPr>
          <a:xfrm>
            <a:off x="1320800" y="5461000"/>
            <a:ext cx="609600" cy="660400"/>
          </a:xfrm>
          <a:prstGeom prst="ellipse">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733"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a:t>
            </a:r>
          </a:p>
        </p:txBody>
      </p:sp>
      <p:sp>
        <p:nvSpPr>
          <p:cNvPr id="11" name="TextBox 10"/>
          <p:cNvSpPr txBox="1"/>
          <p:nvPr/>
        </p:nvSpPr>
        <p:spPr>
          <a:xfrm>
            <a:off x="2085975" y="550334"/>
            <a:ext cx="8683625" cy="1241237"/>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err="1">
                <a:ln>
                  <a:noFill/>
                </a:ln>
                <a:solidFill>
                  <a:prstClr val="white"/>
                </a:solidFill>
                <a:effectLst/>
                <a:uLnTx/>
                <a:uFillTx/>
                <a:latin typeface="Arial" panose="020B0604020202020204" pitchFamily="34" charset="0"/>
                <a:ea typeface="AvantGarde" pitchFamily="2" charset="0"/>
                <a:cs typeface="Arial" panose="020B0604020202020204" pitchFamily="34" charset="0"/>
              </a:rPr>
              <a:t>Làm</a:t>
            </a:r>
            <a:r>
              <a:rPr kumimoji="0" lang="en-US" sz="3733" b="1" i="0" u="none" strike="noStrike" kern="1200" cap="none" spc="0" normalizeH="0" baseline="0" noProof="0" dirty="0">
                <a:ln>
                  <a:noFill/>
                </a:ln>
                <a:solidFill>
                  <a:prstClr val="white"/>
                </a:solidFill>
                <a:effectLst/>
                <a:uLnTx/>
                <a:uFillTx/>
                <a:latin typeface="Arial" panose="020B0604020202020204" pitchFamily="34" charset="0"/>
                <a:ea typeface="AvantGarde" pitchFamily="2" charset="0"/>
                <a:cs typeface="Arial" panose="020B0604020202020204" pitchFamily="34" charset="0"/>
              </a:rPr>
              <a:t> </a:t>
            </a:r>
            <a:r>
              <a:rPr kumimoji="0" lang="en-US" sz="3733" b="1" i="0" u="none" strike="noStrike" kern="1200" cap="none" spc="0" normalizeH="0" baseline="0" noProof="0" dirty="0" err="1">
                <a:ln>
                  <a:noFill/>
                </a:ln>
                <a:solidFill>
                  <a:prstClr val="white"/>
                </a:solidFill>
                <a:effectLst/>
                <a:uLnTx/>
                <a:uFillTx/>
                <a:latin typeface="Arial" panose="020B0604020202020204" pitchFamily="34" charset="0"/>
                <a:ea typeface="AvantGarde" pitchFamily="2" charset="0"/>
                <a:cs typeface="Arial" panose="020B0604020202020204" pitchFamily="34" charset="0"/>
              </a:rPr>
              <a:t>tròn</a:t>
            </a:r>
            <a:r>
              <a:rPr kumimoji="0" lang="en-US" sz="3733" b="1" i="0" u="none" strike="noStrike" kern="1200" cap="none" spc="0" normalizeH="0" baseline="0" noProof="0" dirty="0">
                <a:ln>
                  <a:noFill/>
                </a:ln>
                <a:solidFill>
                  <a:prstClr val="white"/>
                </a:solidFill>
                <a:effectLst/>
                <a:uLnTx/>
                <a:uFillTx/>
                <a:latin typeface="Arial" panose="020B0604020202020204" pitchFamily="34" charset="0"/>
                <a:ea typeface="AvantGarde" pitchFamily="2" charset="0"/>
                <a:cs typeface="Arial" panose="020B0604020202020204" pitchFamily="34" charset="0"/>
              </a:rPr>
              <a:t> </a:t>
            </a:r>
            <a:r>
              <a:rPr kumimoji="0" lang="en-US" sz="3733" b="1" i="0" u="none" strike="noStrike" kern="1200" cap="none" spc="0" normalizeH="0" baseline="0" noProof="0" dirty="0" err="1">
                <a:ln>
                  <a:noFill/>
                </a:ln>
                <a:solidFill>
                  <a:prstClr val="white"/>
                </a:solidFill>
                <a:effectLst/>
                <a:uLnTx/>
                <a:uFillTx/>
                <a:latin typeface="Arial" panose="020B0604020202020204" pitchFamily="34" charset="0"/>
                <a:ea typeface="AvantGarde" pitchFamily="2" charset="0"/>
                <a:cs typeface="Arial" panose="020B0604020202020204" pitchFamily="34" charset="0"/>
              </a:rPr>
              <a:t>số</a:t>
            </a:r>
            <a:r>
              <a:rPr kumimoji="0" lang="en-US" sz="3733" b="1" i="0" u="none" strike="noStrike" kern="1200" cap="none" spc="0" normalizeH="0" baseline="0" noProof="0" dirty="0">
                <a:ln>
                  <a:noFill/>
                </a:ln>
                <a:solidFill>
                  <a:prstClr val="white"/>
                </a:solidFill>
                <a:effectLst/>
                <a:uLnTx/>
                <a:uFillTx/>
                <a:latin typeface="Arial" panose="020B0604020202020204" pitchFamily="34" charset="0"/>
                <a:ea typeface="AvantGarde" pitchFamily="2" charset="0"/>
                <a:cs typeface="Arial" panose="020B0604020202020204" pitchFamily="34" charset="0"/>
              </a:rPr>
              <a:t> 462 766 </a:t>
            </a:r>
            <a:r>
              <a:rPr kumimoji="0" lang="en-US" sz="3733" b="1" i="0" u="none" strike="noStrike" kern="1200" cap="none" spc="0" normalizeH="0" baseline="0" noProof="0" dirty="0" err="1">
                <a:ln>
                  <a:noFill/>
                </a:ln>
                <a:solidFill>
                  <a:prstClr val="white"/>
                </a:solidFill>
                <a:effectLst/>
                <a:uLnTx/>
                <a:uFillTx/>
                <a:latin typeface="Arial" panose="020B0604020202020204" pitchFamily="34" charset="0"/>
                <a:ea typeface="AvantGarde" pitchFamily="2" charset="0"/>
                <a:cs typeface="Arial" panose="020B0604020202020204" pitchFamily="34" charset="0"/>
              </a:rPr>
              <a:t>đến</a:t>
            </a:r>
            <a:r>
              <a:rPr kumimoji="0" lang="en-US" sz="3733" b="1" i="0" u="none" strike="noStrike" kern="1200" cap="none" spc="0" normalizeH="0" baseline="0" noProof="0" dirty="0">
                <a:ln>
                  <a:noFill/>
                </a:ln>
                <a:solidFill>
                  <a:prstClr val="white"/>
                </a:solidFill>
                <a:effectLst/>
                <a:uLnTx/>
                <a:uFillTx/>
                <a:latin typeface="Arial" panose="020B0604020202020204" pitchFamily="34" charset="0"/>
                <a:ea typeface="AvantGarde" pitchFamily="2" charset="0"/>
                <a:cs typeface="Arial" panose="020B0604020202020204" pitchFamily="34" charset="0"/>
              </a:rPr>
              <a:t> </a:t>
            </a:r>
            <a:r>
              <a:rPr kumimoji="0" lang="en-US" sz="3733" b="1" i="0" u="none" strike="noStrike" kern="1200" cap="none" spc="0" normalizeH="0" baseline="0" noProof="0" dirty="0" err="1">
                <a:ln>
                  <a:noFill/>
                </a:ln>
                <a:solidFill>
                  <a:prstClr val="white"/>
                </a:solidFill>
                <a:effectLst/>
                <a:uLnTx/>
                <a:uFillTx/>
                <a:latin typeface="Arial" panose="020B0604020202020204" pitchFamily="34" charset="0"/>
                <a:ea typeface="AvantGarde" pitchFamily="2" charset="0"/>
                <a:cs typeface="Arial" panose="020B0604020202020204" pitchFamily="34" charset="0"/>
              </a:rPr>
              <a:t>hàng</a:t>
            </a:r>
            <a:r>
              <a:rPr kumimoji="0" lang="en-US" sz="3733" b="1" i="0" u="none" strike="noStrike" kern="1200" cap="none" spc="0" normalizeH="0" baseline="0" noProof="0" dirty="0">
                <a:ln>
                  <a:noFill/>
                </a:ln>
                <a:solidFill>
                  <a:prstClr val="white"/>
                </a:solidFill>
                <a:effectLst/>
                <a:uLnTx/>
                <a:uFillTx/>
                <a:latin typeface="Arial" panose="020B0604020202020204" pitchFamily="34" charset="0"/>
                <a:ea typeface="AvantGarde" pitchFamily="2" charset="0"/>
                <a:cs typeface="Arial" panose="020B0604020202020204" pitchFamily="34" charset="0"/>
              </a:rPr>
              <a:t> </a:t>
            </a:r>
            <a:r>
              <a:rPr kumimoji="0" lang="en-US" sz="3733" b="1" i="0" u="none" strike="noStrike" kern="1200" cap="none" spc="0" normalizeH="0" baseline="0" noProof="0" dirty="0" err="1">
                <a:ln>
                  <a:noFill/>
                </a:ln>
                <a:solidFill>
                  <a:prstClr val="white"/>
                </a:solidFill>
                <a:effectLst/>
                <a:uLnTx/>
                <a:uFillTx/>
                <a:latin typeface="Arial" panose="020B0604020202020204" pitchFamily="34" charset="0"/>
                <a:ea typeface="AvantGarde" pitchFamily="2" charset="0"/>
                <a:cs typeface="Arial" panose="020B0604020202020204" pitchFamily="34" charset="0"/>
              </a:rPr>
              <a:t>trăm</a:t>
            </a:r>
            <a:r>
              <a:rPr kumimoji="0" lang="en-US" sz="3733" b="1" i="0" u="none" strike="noStrike" kern="1200" cap="none" spc="0" normalizeH="0" baseline="0" noProof="0" dirty="0">
                <a:ln>
                  <a:noFill/>
                </a:ln>
                <a:solidFill>
                  <a:prstClr val="white"/>
                </a:solidFill>
                <a:effectLst/>
                <a:uLnTx/>
                <a:uFillTx/>
                <a:latin typeface="Arial" panose="020B0604020202020204" pitchFamily="34" charset="0"/>
                <a:ea typeface="AvantGarde" pitchFamily="2" charset="0"/>
                <a:cs typeface="Arial" panose="020B0604020202020204" pitchFamily="34" charset="0"/>
              </a:rPr>
              <a:t> </a:t>
            </a:r>
            <a:r>
              <a:rPr kumimoji="0" lang="en-US" sz="3733" b="1" i="0" u="none" strike="noStrike" kern="1200" cap="none" spc="0" normalizeH="0" baseline="0" noProof="0" dirty="0" err="1">
                <a:ln>
                  <a:noFill/>
                </a:ln>
                <a:solidFill>
                  <a:prstClr val="white"/>
                </a:solidFill>
                <a:effectLst/>
                <a:uLnTx/>
                <a:uFillTx/>
                <a:latin typeface="Arial" panose="020B0604020202020204" pitchFamily="34" charset="0"/>
                <a:ea typeface="AvantGarde" pitchFamily="2" charset="0"/>
                <a:cs typeface="Arial" panose="020B0604020202020204" pitchFamily="34" charset="0"/>
              </a:rPr>
              <a:t>nghìn</a:t>
            </a:r>
            <a:endParaRPr kumimoji="0" lang="vi-VN" sz="3733" b="1" i="0" u="none" strike="noStrike" kern="1200" cap="none" spc="0" normalizeH="0" baseline="0" noProof="0" dirty="0">
              <a:ln>
                <a:noFill/>
              </a:ln>
              <a:solidFill>
                <a:prstClr val="white"/>
              </a:solidFill>
              <a:effectLst/>
              <a:uLnTx/>
              <a:uFillTx/>
              <a:latin typeface="Arial" panose="020B0604020202020204" pitchFamily="34" charset="0"/>
              <a:ea typeface="AvantGarde" pitchFamily="2" charset="0"/>
              <a:cs typeface="Arial" panose="020B0604020202020204" pitchFamily="34" charset="0"/>
            </a:endParaRPr>
          </a:p>
        </p:txBody>
      </p:sp>
      <p:sp>
        <p:nvSpPr>
          <p:cNvPr id="12" name="Right Arrow 11">
            <a:hlinkClick r:id="rId2" action="ppaction://hlinksldjump"/>
          </p:cNvPr>
          <p:cNvSpPr/>
          <p:nvPr/>
        </p:nvSpPr>
        <p:spPr>
          <a:xfrm>
            <a:off x="10651067" y="5909733"/>
            <a:ext cx="1303867" cy="736600"/>
          </a:xfrm>
          <a:prstGeom prst="rightArrow">
            <a:avLst>
              <a:gd name="adj1" fmla="val 50000"/>
              <a:gd name="adj2" fmla="val 61329"/>
            </a:avLst>
          </a:prstGeom>
          <a:solidFill>
            <a:srgbClr val="4BACC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867" b="1" i="0" u="none" strike="noStrike" kern="0" cap="none" spc="0" normalizeH="0" baseline="0" noProof="0" dirty="0" err="1">
                <a:ln>
                  <a:noFill/>
                </a:ln>
                <a:solidFill>
                  <a:srgbClr val="4F81BD">
                    <a:lumMod val="50000"/>
                  </a:srgbClr>
                </a:solidFill>
                <a:effectLst/>
                <a:uLnTx/>
                <a:uFillTx/>
                <a:latin typeface="Times New Roman" pitchFamily="18" charset="0"/>
                <a:ea typeface="+mn-ea"/>
                <a:cs typeface="Times New Roman" pitchFamily="18" charset="0"/>
              </a:rPr>
              <a:t>Tiếp</a:t>
            </a:r>
            <a:r>
              <a:rPr kumimoji="0" lang="en-US" sz="1867" b="1" i="0" u="none" strike="noStrike" kern="0" cap="none" spc="0" normalizeH="0" baseline="0" noProof="0" dirty="0">
                <a:ln>
                  <a:noFill/>
                </a:ln>
                <a:solidFill>
                  <a:srgbClr val="4F81BD">
                    <a:lumMod val="50000"/>
                  </a:srgbClr>
                </a:solidFill>
                <a:effectLst/>
                <a:uLnTx/>
                <a:uFillTx/>
                <a:latin typeface="Times New Roman" pitchFamily="18" charset="0"/>
                <a:ea typeface="+mn-ea"/>
                <a:cs typeface="Times New Roman" pitchFamily="18" charset="0"/>
              </a:rPr>
              <a:t> </a:t>
            </a:r>
            <a:r>
              <a:rPr kumimoji="0" lang="en-US" sz="1867" b="1" i="0" u="none" strike="noStrike" kern="0" cap="none" spc="0" normalizeH="0" baseline="0" noProof="0" dirty="0" err="1">
                <a:ln>
                  <a:noFill/>
                </a:ln>
                <a:solidFill>
                  <a:srgbClr val="4F81BD">
                    <a:lumMod val="50000"/>
                  </a:srgbClr>
                </a:solidFill>
                <a:effectLst/>
                <a:uLnTx/>
                <a:uFillTx/>
                <a:latin typeface="Times New Roman" pitchFamily="18" charset="0"/>
                <a:ea typeface="+mn-ea"/>
                <a:cs typeface="Times New Roman" pitchFamily="18" charset="0"/>
              </a:rPr>
              <a:t>tục</a:t>
            </a:r>
            <a:endParaRPr kumimoji="0" lang="en-US" sz="1867" b="1" i="0" u="none" strike="noStrike" kern="0" cap="none" spc="0" normalizeH="0" baseline="0" noProof="0" dirty="0">
              <a:ln>
                <a:noFill/>
              </a:ln>
              <a:solidFill>
                <a:srgbClr val="4F81BD">
                  <a:lumMod val="50000"/>
                </a:srgbClr>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424183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childTnLst>
                          </p:cTn>
                        </p:par>
                        <p:par>
                          <p:cTn id="12" fill="hold">
                            <p:stCondLst>
                              <p:cond delay="1000"/>
                            </p:stCondLst>
                            <p:childTnLst>
                              <p:par>
                                <p:cTn id="13" presetID="49" presetClass="entr" presetSubtype="0" decel="10000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 calcmode="lin" valueType="num">
                                      <p:cBhvr>
                                        <p:cTn id="17" dur="500" fill="hold"/>
                                        <p:tgtEl>
                                          <p:spTgt spid="7"/>
                                        </p:tgtEl>
                                        <p:attrNameLst>
                                          <p:attrName>style.rotation</p:attrName>
                                        </p:attrNameLst>
                                      </p:cBhvr>
                                      <p:tavLst>
                                        <p:tav tm="0">
                                          <p:val>
                                            <p:fltVal val="360"/>
                                          </p:val>
                                        </p:tav>
                                        <p:tav tm="100000">
                                          <p:val>
                                            <p:fltVal val="0"/>
                                          </p:val>
                                        </p:tav>
                                      </p:tavLst>
                                    </p:anim>
                                    <p:animEffect transition="in" filter="fade">
                                      <p:cBhvr>
                                        <p:cTn id="18" dur="500"/>
                                        <p:tgtEl>
                                          <p:spTgt spid="7"/>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par>
                          <p:cTn id="23" fill="hold">
                            <p:stCondLst>
                              <p:cond delay="2000"/>
                            </p:stCondLst>
                            <p:childTnLst>
                              <p:par>
                                <p:cTn id="24" presetID="49" presetClass="entr" presetSubtype="0" decel="100000"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 calcmode="lin" valueType="num">
                                      <p:cBhvr>
                                        <p:cTn id="28" dur="500" fill="hold"/>
                                        <p:tgtEl>
                                          <p:spTgt spid="8"/>
                                        </p:tgtEl>
                                        <p:attrNameLst>
                                          <p:attrName>style.rotation</p:attrName>
                                        </p:attrNameLst>
                                      </p:cBhvr>
                                      <p:tavLst>
                                        <p:tav tm="0">
                                          <p:val>
                                            <p:fltVal val="360"/>
                                          </p:val>
                                        </p:tav>
                                        <p:tav tm="100000">
                                          <p:val>
                                            <p:fltVal val="0"/>
                                          </p:val>
                                        </p:tav>
                                      </p:tavLst>
                                    </p:anim>
                                    <p:animEffect transition="in" filter="fade">
                                      <p:cBhvr>
                                        <p:cTn id="29" dur="500"/>
                                        <p:tgtEl>
                                          <p:spTgt spid="8"/>
                                        </p:tgtEl>
                                      </p:cBhvr>
                                    </p:animEffect>
                                  </p:childTnLst>
                                </p:cTn>
                              </p:par>
                            </p:childTnLst>
                          </p:cTn>
                        </p:par>
                        <p:par>
                          <p:cTn id="30" fill="hold">
                            <p:stCondLst>
                              <p:cond delay="2500"/>
                            </p:stCondLst>
                            <p:childTnLst>
                              <p:par>
                                <p:cTn id="31" presetID="22" presetClass="entr" presetSubtype="8"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left)">
                                      <p:cBhvr>
                                        <p:cTn id="33" dur="500"/>
                                        <p:tgtEl>
                                          <p:spTgt spid="6"/>
                                        </p:tgtEl>
                                      </p:cBhvr>
                                    </p:animEffect>
                                  </p:childTnLst>
                                </p:cTn>
                              </p:par>
                            </p:childTnLst>
                          </p:cTn>
                        </p:par>
                        <p:par>
                          <p:cTn id="34" fill="hold">
                            <p:stCondLst>
                              <p:cond delay="3000"/>
                            </p:stCondLst>
                            <p:childTnLst>
                              <p:par>
                                <p:cTn id="35" presetID="49" presetClass="entr" presetSubtype="0" decel="100000"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 calcmode="lin" valueType="num">
                                      <p:cBhvr>
                                        <p:cTn id="39" dur="500" fill="hold"/>
                                        <p:tgtEl>
                                          <p:spTgt spid="10"/>
                                        </p:tgtEl>
                                        <p:attrNameLst>
                                          <p:attrName>style.rotation</p:attrName>
                                        </p:attrNameLst>
                                      </p:cBhvr>
                                      <p:tavLst>
                                        <p:tav tm="0">
                                          <p:val>
                                            <p:fltVal val="360"/>
                                          </p:val>
                                        </p:tav>
                                        <p:tav tm="100000">
                                          <p:val>
                                            <p:fltVal val="0"/>
                                          </p:val>
                                        </p:tav>
                                      </p:tavLst>
                                    </p:anim>
                                    <p:animEffect transition="in" filter="fade">
                                      <p:cBhvr>
                                        <p:cTn id="40" dur="500"/>
                                        <p:tgtEl>
                                          <p:spTgt spid="10"/>
                                        </p:tgtEl>
                                      </p:cBhvr>
                                    </p:animEffect>
                                  </p:childTnLst>
                                </p:cTn>
                              </p:par>
                            </p:childTnLst>
                          </p:cTn>
                        </p:par>
                        <p:par>
                          <p:cTn id="41" fill="hold">
                            <p:stCondLst>
                              <p:cond delay="3500"/>
                            </p:stCondLst>
                            <p:childTnLst>
                              <p:par>
                                <p:cTn id="42" presetID="22" presetClass="entr" presetSubtype="8" fill="hold" grpId="0" nodeType="after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left)">
                                      <p:cBhvr>
                                        <p:cTn id="44" dur="5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3"/>
                                        </p:tgtEl>
                                      </p:cBhvr>
                                    </p:animEffect>
                                    <p:set>
                                      <p:cBhvr>
                                        <p:cTn id="49" dur="1" fill="hold">
                                          <p:stCondLst>
                                            <p:cond delay="499"/>
                                          </p:stCondLst>
                                        </p:cTn>
                                        <p:tgtEl>
                                          <p:spTgt spid="3"/>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10"/>
                                        <p:tgtEl>
                                          <p:spTgt spid="7"/>
                                        </p:tgtEl>
                                      </p:cBhvr>
                                    </p:animEffect>
                                    <p:set>
                                      <p:cBhvr>
                                        <p:cTn id="52" dur="1" fill="hold">
                                          <p:stCondLst>
                                            <p:cond delay="9"/>
                                          </p:stCondLst>
                                        </p:cTn>
                                        <p:tgtEl>
                                          <p:spTgt spid="7"/>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5"/>
                                        </p:tgtEl>
                                      </p:cBhvr>
                                    </p:animEffect>
                                    <p:set>
                                      <p:cBhvr>
                                        <p:cTn id="55" dur="1" fill="hold">
                                          <p:stCondLst>
                                            <p:cond delay="499"/>
                                          </p:stCondLst>
                                        </p:cTn>
                                        <p:tgtEl>
                                          <p:spTgt spid="5"/>
                                        </p:tgtEl>
                                        <p:attrNameLst>
                                          <p:attrName>style.visibility</p:attrName>
                                        </p:attrNameLst>
                                      </p:cBhvr>
                                      <p:to>
                                        <p:strVal val="hidden"/>
                                      </p:to>
                                    </p:set>
                                  </p:childTnLst>
                                </p:cTn>
                              </p:par>
                              <p:par>
                                <p:cTn id="56" presetID="3" presetClass="exit" presetSubtype="10" fill="hold" grpId="1" nodeType="withEffect">
                                  <p:stCondLst>
                                    <p:cond delay="0"/>
                                  </p:stCondLst>
                                  <p:childTnLst>
                                    <p:animEffect transition="out" filter="blinds(horizontal)">
                                      <p:cBhvr>
                                        <p:cTn id="57" dur="500"/>
                                        <p:tgtEl>
                                          <p:spTgt spid="10"/>
                                        </p:tgtEl>
                                      </p:cBhvr>
                                    </p:animEffect>
                                    <p:set>
                                      <p:cBhvr>
                                        <p:cTn id="58" dur="1" fill="hold">
                                          <p:stCondLst>
                                            <p:cond delay="499"/>
                                          </p:stCondLst>
                                        </p:cTn>
                                        <p:tgtEl>
                                          <p:spTgt spid="10"/>
                                        </p:tgtEl>
                                        <p:attrNameLst>
                                          <p:attrName>style.visibility</p:attrName>
                                        </p:attrNameLst>
                                      </p:cBhvr>
                                      <p:to>
                                        <p:strVal val="hidden"/>
                                      </p:to>
                                    </p:set>
                                  </p:childTnLst>
                                </p:cTn>
                              </p:par>
                              <p:par>
                                <p:cTn id="59" presetID="3" presetClass="exit" presetSubtype="10" fill="hold" grpId="1" nodeType="withEffect">
                                  <p:stCondLst>
                                    <p:cond delay="0"/>
                                  </p:stCondLst>
                                  <p:childTnLst>
                                    <p:animEffect transition="out" filter="blinds(horizontal)">
                                      <p:cBhvr>
                                        <p:cTn id="60" dur="500"/>
                                        <p:tgtEl>
                                          <p:spTgt spid="9"/>
                                        </p:tgtEl>
                                      </p:cBhvr>
                                    </p:animEffect>
                                    <p:set>
                                      <p:cBhvr>
                                        <p:cTn id="61"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5" grpId="0" animBg="1"/>
      <p:bldP spid="5" grpId="1" animBg="1"/>
      <p:bldP spid="6" grpId="0" animBg="1"/>
      <p:bldP spid="7" grpId="0" animBg="1"/>
      <p:bldP spid="7" grpId="1" animBg="1"/>
      <p:bldP spid="8" grpId="0" animBg="1"/>
      <p:bldP spid="9" grpId="0" animBg="1"/>
      <p:bldP spid="9" grpId="1" animBg="1"/>
      <p:bldP spid="10" grpId="0" animBg="1"/>
      <p:bldP spid="10"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66914" y="176981"/>
            <a:ext cx="11858171" cy="6415547"/>
          </a:xfrm>
          <a:prstGeom prst="roundRect">
            <a:avLst/>
          </a:prstGeom>
          <a:solidFill>
            <a:srgbClr val="F8FCFD"/>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3" name="Rectangle 2"/>
          <p:cNvSpPr/>
          <p:nvPr/>
        </p:nvSpPr>
        <p:spPr>
          <a:xfrm>
            <a:off x="1524000" y="2006600"/>
            <a:ext cx="203200" cy="3860800"/>
          </a:xfrm>
          <a:prstGeom prst="rect">
            <a:avLst/>
          </a:prstGeom>
          <a:solidFill>
            <a:srgbClr val="EEECE1">
              <a:lumMod val="75000"/>
            </a:srgbClr>
          </a:solidFill>
          <a:ln w="25400"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Rounded Rectangle 3"/>
          <p:cNvSpPr/>
          <p:nvPr/>
        </p:nvSpPr>
        <p:spPr>
          <a:xfrm>
            <a:off x="1422400" y="0"/>
            <a:ext cx="9448800" cy="2209800"/>
          </a:xfrm>
          <a:prstGeom prst="roundRect">
            <a:avLst/>
          </a:prstGeom>
          <a:solidFill>
            <a:srgbClr val="4BACC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5" name="Rectangle 4"/>
          <p:cNvSpPr/>
          <p:nvPr/>
        </p:nvSpPr>
        <p:spPr>
          <a:xfrm>
            <a:off x="1744133" y="2565400"/>
            <a:ext cx="8619067" cy="1032933"/>
          </a:xfrm>
          <a:prstGeom prst="rect">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dirty="0">
                <a:ln>
                  <a:noFill/>
                </a:ln>
                <a:solidFill>
                  <a:prstClr val="white"/>
                </a:solidFill>
                <a:effectLst/>
                <a:uLnTx/>
                <a:uFillTx/>
                <a:latin typeface="Arial" panose="020B0604020202020204" pitchFamily="34" charset="0"/>
                <a:ea typeface="+mn-ea"/>
                <a:cs typeface="Arial" pitchFamily="34" charset="0"/>
              </a:rPr>
              <a:t>680 000</a:t>
            </a:r>
          </a:p>
        </p:txBody>
      </p:sp>
      <p:sp>
        <p:nvSpPr>
          <p:cNvPr id="6" name="Rectangle 5"/>
          <p:cNvSpPr/>
          <p:nvPr/>
        </p:nvSpPr>
        <p:spPr>
          <a:xfrm>
            <a:off x="1744133" y="3937000"/>
            <a:ext cx="8619067" cy="1032933"/>
          </a:xfrm>
          <a:prstGeom prst="rect">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dirty="0">
                <a:ln>
                  <a:noFill/>
                </a:ln>
                <a:solidFill>
                  <a:prstClr val="white"/>
                </a:solidFill>
                <a:effectLst/>
                <a:uLnTx/>
                <a:uFillTx/>
                <a:latin typeface="Arial" panose="020B0604020202020204" pitchFamily="34" charset="0"/>
                <a:ea typeface="+mn-ea"/>
                <a:cs typeface="Arial" pitchFamily="34" charset="0"/>
              </a:rPr>
              <a:t>700 000</a:t>
            </a:r>
          </a:p>
        </p:txBody>
      </p:sp>
      <p:sp>
        <p:nvSpPr>
          <p:cNvPr id="7" name="Oval 6"/>
          <p:cNvSpPr/>
          <p:nvPr/>
        </p:nvSpPr>
        <p:spPr>
          <a:xfrm>
            <a:off x="1320800" y="2717800"/>
            <a:ext cx="609600" cy="660400"/>
          </a:xfrm>
          <a:prstGeom prst="ellipse">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733"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a:t>
            </a:r>
          </a:p>
        </p:txBody>
      </p:sp>
      <p:sp>
        <p:nvSpPr>
          <p:cNvPr id="8" name="Oval 7"/>
          <p:cNvSpPr/>
          <p:nvPr/>
        </p:nvSpPr>
        <p:spPr>
          <a:xfrm>
            <a:off x="1320800" y="4072467"/>
            <a:ext cx="609600" cy="660400"/>
          </a:xfrm>
          <a:prstGeom prst="ellipse">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733"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a:t>
            </a:r>
          </a:p>
        </p:txBody>
      </p:sp>
      <p:sp>
        <p:nvSpPr>
          <p:cNvPr id="9" name="Rectangle 8"/>
          <p:cNvSpPr/>
          <p:nvPr/>
        </p:nvSpPr>
        <p:spPr>
          <a:xfrm>
            <a:off x="1744133" y="5274734"/>
            <a:ext cx="8619067" cy="1032933"/>
          </a:xfrm>
          <a:prstGeom prst="rect">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lvl="0" algn="ctr" defTabSz="1219170">
              <a:defRPr/>
            </a:pPr>
            <a:r>
              <a:rPr lang="en-US" sz="4800" kern="0" dirty="0">
                <a:solidFill>
                  <a:prstClr val="white"/>
                </a:solidFill>
                <a:latin typeface="Arial" panose="020B0604020202020204" pitchFamily="34" charset="0"/>
                <a:cs typeface="Arial" pitchFamily="34" charset="0"/>
              </a:rPr>
              <a:t>670 000</a:t>
            </a:r>
          </a:p>
        </p:txBody>
      </p:sp>
      <p:sp>
        <p:nvSpPr>
          <p:cNvPr id="10" name="Oval 9"/>
          <p:cNvSpPr/>
          <p:nvPr/>
        </p:nvSpPr>
        <p:spPr>
          <a:xfrm>
            <a:off x="1320800" y="5461000"/>
            <a:ext cx="609600" cy="660400"/>
          </a:xfrm>
          <a:prstGeom prst="ellipse">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733"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a:t>
            </a:r>
          </a:p>
        </p:txBody>
      </p:sp>
      <p:sp>
        <p:nvSpPr>
          <p:cNvPr id="11" name="TextBox 10"/>
          <p:cNvSpPr txBox="1"/>
          <p:nvPr/>
        </p:nvSpPr>
        <p:spPr>
          <a:xfrm>
            <a:off x="1838325" y="483676"/>
            <a:ext cx="8801100" cy="1569660"/>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Arial" pitchFamily="34" charset="0"/>
                <a:ea typeface="AvantGarde" pitchFamily="2" charset="0"/>
                <a:cs typeface="Arial" pitchFamily="34" charset="0"/>
              </a:rPr>
              <a:t>Làm</a:t>
            </a:r>
            <a:r>
              <a:rPr kumimoji="0" lang="en-US" sz="4800" b="1" i="0" u="none" strike="noStrike" kern="1200" cap="none" spc="0" normalizeH="0" baseline="0" noProof="0" dirty="0">
                <a:ln>
                  <a:noFill/>
                </a:ln>
                <a:solidFill>
                  <a:prstClr val="white"/>
                </a:solidFill>
                <a:effectLst/>
                <a:uLnTx/>
                <a:uFillTx/>
                <a:latin typeface="Arial" pitchFamily="34" charset="0"/>
                <a:ea typeface="AvantGarde" pitchFamily="2" charset="0"/>
                <a:cs typeface="Arial" pitchFamily="34" charset="0"/>
              </a:rPr>
              <a:t> </a:t>
            </a:r>
            <a:r>
              <a:rPr kumimoji="0" lang="en-US" sz="4800" b="1" i="0" u="none" strike="noStrike" kern="1200" cap="none" spc="0" normalizeH="0" baseline="0" noProof="0" dirty="0" err="1">
                <a:ln>
                  <a:noFill/>
                </a:ln>
                <a:solidFill>
                  <a:prstClr val="white"/>
                </a:solidFill>
                <a:effectLst/>
                <a:uLnTx/>
                <a:uFillTx/>
                <a:latin typeface="Arial" pitchFamily="34" charset="0"/>
                <a:ea typeface="AvantGarde" pitchFamily="2" charset="0"/>
                <a:cs typeface="Arial" pitchFamily="34" charset="0"/>
              </a:rPr>
              <a:t>tròn</a:t>
            </a:r>
            <a:r>
              <a:rPr kumimoji="0" lang="en-US" sz="4800" b="1" i="0" u="none" strike="noStrike" kern="1200" cap="none" spc="0" normalizeH="0" baseline="0" noProof="0" dirty="0">
                <a:ln>
                  <a:noFill/>
                </a:ln>
                <a:solidFill>
                  <a:prstClr val="white"/>
                </a:solidFill>
                <a:effectLst/>
                <a:uLnTx/>
                <a:uFillTx/>
                <a:latin typeface="Arial" pitchFamily="34" charset="0"/>
                <a:ea typeface="AvantGarde" pitchFamily="2" charset="0"/>
                <a:cs typeface="Arial" pitchFamily="34" charset="0"/>
              </a:rPr>
              <a:t> </a:t>
            </a:r>
            <a:r>
              <a:rPr kumimoji="0" lang="en-US" sz="4800" b="1" i="0" u="none" strike="noStrike" kern="1200" cap="none" spc="0" normalizeH="0" baseline="0" noProof="0" dirty="0" err="1">
                <a:ln>
                  <a:noFill/>
                </a:ln>
                <a:solidFill>
                  <a:prstClr val="white"/>
                </a:solidFill>
                <a:effectLst/>
                <a:uLnTx/>
                <a:uFillTx/>
                <a:latin typeface="Arial" pitchFamily="34" charset="0"/>
                <a:ea typeface="AvantGarde" pitchFamily="2" charset="0"/>
                <a:cs typeface="Arial" pitchFamily="34" charset="0"/>
              </a:rPr>
              <a:t>số</a:t>
            </a:r>
            <a:r>
              <a:rPr kumimoji="0" lang="en-US" sz="4800" b="1" i="0" u="none" strike="noStrike" kern="1200" cap="none" spc="0" normalizeH="0" baseline="0" noProof="0" dirty="0">
                <a:ln>
                  <a:noFill/>
                </a:ln>
                <a:solidFill>
                  <a:prstClr val="white"/>
                </a:solidFill>
                <a:effectLst/>
                <a:uLnTx/>
                <a:uFillTx/>
                <a:latin typeface="Arial" pitchFamily="34" charset="0"/>
                <a:ea typeface="AvantGarde" pitchFamily="2" charset="0"/>
                <a:cs typeface="Arial" pitchFamily="34" charset="0"/>
              </a:rPr>
              <a:t> 674 800 </a:t>
            </a:r>
            <a:r>
              <a:rPr kumimoji="0" lang="en-US" sz="4800" b="1" i="0" u="none" strike="noStrike" kern="1200" cap="none" spc="0" normalizeH="0" baseline="0" noProof="0" dirty="0" err="1">
                <a:ln>
                  <a:noFill/>
                </a:ln>
                <a:solidFill>
                  <a:prstClr val="white"/>
                </a:solidFill>
                <a:effectLst/>
                <a:uLnTx/>
                <a:uFillTx/>
                <a:latin typeface="Arial" pitchFamily="34" charset="0"/>
                <a:ea typeface="AvantGarde" pitchFamily="2" charset="0"/>
                <a:cs typeface="Arial" pitchFamily="34" charset="0"/>
              </a:rPr>
              <a:t>đến</a:t>
            </a:r>
            <a:r>
              <a:rPr kumimoji="0" lang="en-US" sz="4800" b="1" i="0" u="none" strike="noStrike" kern="1200" cap="none" spc="0" normalizeH="0" baseline="0" noProof="0" dirty="0">
                <a:ln>
                  <a:noFill/>
                </a:ln>
                <a:solidFill>
                  <a:prstClr val="white"/>
                </a:solidFill>
                <a:effectLst/>
                <a:uLnTx/>
                <a:uFillTx/>
                <a:latin typeface="Arial" pitchFamily="34" charset="0"/>
                <a:ea typeface="AvantGarde" pitchFamily="2" charset="0"/>
                <a:cs typeface="Arial" pitchFamily="34" charset="0"/>
              </a:rPr>
              <a:t> </a:t>
            </a:r>
            <a:r>
              <a:rPr kumimoji="0" lang="en-US" sz="4800" b="1" i="0" u="none" strike="noStrike" kern="1200" cap="none" spc="0" normalizeH="0" baseline="0" noProof="0" dirty="0" err="1">
                <a:ln>
                  <a:noFill/>
                </a:ln>
                <a:solidFill>
                  <a:prstClr val="white"/>
                </a:solidFill>
                <a:effectLst/>
                <a:uLnTx/>
                <a:uFillTx/>
                <a:latin typeface="Arial" pitchFamily="34" charset="0"/>
                <a:ea typeface="AvantGarde" pitchFamily="2" charset="0"/>
                <a:cs typeface="Arial" pitchFamily="34" charset="0"/>
              </a:rPr>
              <a:t>hàng</a:t>
            </a:r>
            <a:r>
              <a:rPr kumimoji="0" lang="en-US" sz="4800" b="1" i="0" u="none" strike="noStrike" kern="1200" cap="none" spc="0" normalizeH="0" baseline="0" noProof="0" dirty="0">
                <a:ln>
                  <a:noFill/>
                </a:ln>
                <a:solidFill>
                  <a:prstClr val="white"/>
                </a:solidFill>
                <a:effectLst/>
                <a:uLnTx/>
                <a:uFillTx/>
                <a:latin typeface="Arial" pitchFamily="34" charset="0"/>
                <a:ea typeface="AvantGarde" pitchFamily="2" charset="0"/>
                <a:cs typeface="Arial" pitchFamily="34" charset="0"/>
              </a:rPr>
              <a:t> </a:t>
            </a:r>
            <a:r>
              <a:rPr kumimoji="0" lang="en-US" sz="4800" b="1" i="0" u="none" strike="noStrike" kern="1200" cap="none" spc="0" normalizeH="0" baseline="0" noProof="0" dirty="0" err="1">
                <a:ln>
                  <a:noFill/>
                </a:ln>
                <a:solidFill>
                  <a:prstClr val="white"/>
                </a:solidFill>
                <a:effectLst/>
                <a:uLnTx/>
                <a:uFillTx/>
                <a:latin typeface="Arial" pitchFamily="34" charset="0"/>
                <a:ea typeface="AvantGarde" pitchFamily="2" charset="0"/>
                <a:cs typeface="Arial" pitchFamily="34" charset="0"/>
              </a:rPr>
              <a:t>chục</a:t>
            </a:r>
            <a:r>
              <a:rPr kumimoji="0" lang="en-US" sz="4800" b="1" i="0" u="none" strike="noStrike" kern="1200" cap="none" spc="0" normalizeH="0" baseline="0" noProof="0" dirty="0">
                <a:ln>
                  <a:noFill/>
                </a:ln>
                <a:solidFill>
                  <a:prstClr val="white"/>
                </a:solidFill>
                <a:effectLst/>
                <a:uLnTx/>
                <a:uFillTx/>
                <a:latin typeface="Arial" pitchFamily="34" charset="0"/>
                <a:ea typeface="AvantGarde" pitchFamily="2" charset="0"/>
                <a:cs typeface="Arial" pitchFamily="34" charset="0"/>
              </a:rPr>
              <a:t> </a:t>
            </a:r>
            <a:r>
              <a:rPr kumimoji="0" lang="en-US" sz="4800" b="1" i="0" u="none" strike="noStrike" kern="1200" cap="none" spc="0" normalizeH="0" baseline="0" noProof="0" dirty="0" err="1">
                <a:ln>
                  <a:noFill/>
                </a:ln>
                <a:solidFill>
                  <a:prstClr val="white"/>
                </a:solidFill>
                <a:effectLst/>
                <a:uLnTx/>
                <a:uFillTx/>
                <a:latin typeface="Arial" pitchFamily="34" charset="0"/>
                <a:ea typeface="AvantGarde" pitchFamily="2" charset="0"/>
                <a:cs typeface="Arial" pitchFamily="34" charset="0"/>
              </a:rPr>
              <a:t>nghìn</a:t>
            </a:r>
            <a:endParaRPr kumimoji="0" lang="vi-VN" sz="4800" b="1" i="0" u="none" strike="noStrike" kern="1200" cap="none" spc="0" normalizeH="0" baseline="0" noProof="0" dirty="0">
              <a:ln>
                <a:noFill/>
              </a:ln>
              <a:solidFill>
                <a:prstClr val="white"/>
              </a:solidFill>
              <a:effectLst/>
              <a:uLnTx/>
              <a:uFillTx/>
              <a:latin typeface="Arial" panose="020B0604020202020204" pitchFamily="34" charset="0"/>
              <a:ea typeface="AvantGarde" pitchFamily="2" charset="0"/>
              <a:cs typeface="Arial" panose="020B0604020202020204" pitchFamily="34" charset="0"/>
            </a:endParaRPr>
          </a:p>
        </p:txBody>
      </p:sp>
      <p:sp>
        <p:nvSpPr>
          <p:cNvPr id="12" name="Right Arrow 11">
            <a:hlinkClick r:id="rId2" action="ppaction://hlinksldjump"/>
          </p:cNvPr>
          <p:cNvSpPr/>
          <p:nvPr/>
        </p:nvSpPr>
        <p:spPr>
          <a:xfrm>
            <a:off x="10651067" y="5909733"/>
            <a:ext cx="1303867" cy="736600"/>
          </a:xfrm>
          <a:prstGeom prst="rightArrow">
            <a:avLst>
              <a:gd name="adj1" fmla="val 50000"/>
              <a:gd name="adj2" fmla="val 61329"/>
            </a:avLst>
          </a:prstGeom>
          <a:solidFill>
            <a:srgbClr val="4BACC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867" b="1" i="0" u="none" strike="noStrike" kern="0" cap="none" spc="0" normalizeH="0" baseline="0" noProof="0" dirty="0" err="1">
                <a:ln>
                  <a:noFill/>
                </a:ln>
                <a:solidFill>
                  <a:srgbClr val="4F81BD">
                    <a:lumMod val="50000"/>
                  </a:srgbClr>
                </a:solidFill>
                <a:effectLst/>
                <a:uLnTx/>
                <a:uFillTx/>
                <a:latin typeface="Times New Roman" pitchFamily="18" charset="0"/>
                <a:ea typeface="+mn-ea"/>
                <a:cs typeface="Times New Roman" pitchFamily="18" charset="0"/>
              </a:rPr>
              <a:t>Tiếp</a:t>
            </a:r>
            <a:r>
              <a:rPr kumimoji="0" lang="en-US" sz="1867" b="1" i="0" u="none" strike="noStrike" kern="0" cap="none" spc="0" normalizeH="0" baseline="0" noProof="0" dirty="0">
                <a:ln>
                  <a:noFill/>
                </a:ln>
                <a:solidFill>
                  <a:srgbClr val="4F81BD">
                    <a:lumMod val="50000"/>
                  </a:srgbClr>
                </a:solidFill>
                <a:effectLst/>
                <a:uLnTx/>
                <a:uFillTx/>
                <a:latin typeface="Times New Roman" pitchFamily="18" charset="0"/>
                <a:ea typeface="+mn-ea"/>
                <a:cs typeface="Times New Roman" pitchFamily="18" charset="0"/>
              </a:rPr>
              <a:t> </a:t>
            </a:r>
            <a:r>
              <a:rPr kumimoji="0" lang="en-US" sz="1867" b="1" i="0" u="none" strike="noStrike" kern="0" cap="none" spc="0" normalizeH="0" baseline="0" noProof="0" dirty="0" err="1">
                <a:ln>
                  <a:noFill/>
                </a:ln>
                <a:solidFill>
                  <a:srgbClr val="4F81BD">
                    <a:lumMod val="50000"/>
                  </a:srgbClr>
                </a:solidFill>
                <a:effectLst/>
                <a:uLnTx/>
                <a:uFillTx/>
                <a:latin typeface="Times New Roman" pitchFamily="18" charset="0"/>
                <a:ea typeface="+mn-ea"/>
                <a:cs typeface="Times New Roman" pitchFamily="18" charset="0"/>
              </a:rPr>
              <a:t>tục</a:t>
            </a:r>
            <a:endParaRPr kumimoji="0" lang="en-US" sz="1867" b="1" i="0" u="none" strike="noStrike" kern="0" cap="none" spc="0" normalizeH="0" baseline="0" noProof="0" dirty="0">
              <a:ln>
                <a:noFill/>
              </a:ln>
              <a:solidFill>
                <a:srgbClr val="4F81BD">
                  <a:lumMod val="50000"/>
                </a:srgbClr>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3492951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childTnLst>
                          </p:cTn>
                        </p:par>
                        <p:par>
                          <p:cTn id="12" fill="hold">
                            <p:stCondLst>
                              <p:cond delay="1000"/>
                            </p:stCondLst>
                            <p:childTnLst>
                              <p:par>
                                <p:cTn id="13" presetID="49" presetClass="entr" presetSubtype="0" decel="10000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 calcmode="lin" valueType="num">
                                      <p:cBhvr>
                                        <p:cTn id="17" dur="500" fill="hold"/>
                                        <p:tgtEl>
                                          <p:spTgt spid="7"/>
                                        </p:tgtEl>
                                        <p:attrNameLst>
                                          <p:attrName>style.rotation</p:attrName>
                                        </p:attrNameLst>
                                      </p:cBhvr>
                                      <p:tavLst>
                                        <p:tav tm="0">
                                          <p:val>
                                            <p:fltVal val="360"/>
                                          </p:val>
                                        </p:tav>
                                        <p:tav tm="100000">
                                          <p:val>
                                            <p:fltVal val="0"/>
                                          </p:val>
                                        </p:tav>
                                      </p:tavLst>
                                    </p:anim>
                                    <p:animEffect transition="in" filter="fade">
                                      <p:cBhvr>
                                        <p:cTn id="18" dur="500"/>
                                        <p:tgtEl>
                                          <p:spTgt spid="7"/>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par>
                          <p:cTn id="23" fill="hold">
                            <p:stCondLst>
                              <p:cond delay="2000"/>
                            </p:stCondLst>
                            <p:childTnLst>
                              <p:par>
                                <p:cTn id="24" presetID="49" presetClass="entr" presetSubtype="0" decel="100000"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 calcmode="lin" valueType="num">
                                      <p:cBhvr>
                                        <p:cTn id="28" dur="500" fill="hold"/>
                                        <p:tgtEl>
                                          <p:spTgt spid="8"/>
                                        </p:tgtEl>
                                        <p:attrNameLst>
                                          <p:attrName>style.rotation</p:attrName>
                                        </p:attrNameLst>
                                      </p:cBhvr>
                                      <p:tavLst>
                                        <p:tav tm="0">
                                          <p:val>
                                            <p:fltVal val="360"/>
                                          </p:val>
                                        </p:tav>
                                        <p:tav tm="100000">
                                          <p:val>
                                            <p:fltVal val="0"/>
                                          </p:val>
                                        </p:tav>
                                      </p:tavLst>
                                    </p:anim>
                                    <p:animEffect transition="in" filter="fade">
                                      <p:cBhvr>
                                        <p:cTn id="29" dur="500"/>
                                        <p:tgtEl>
                                          <p:spTgt spid="8"/>
                                        </p:tgtEl>
                                      </p:cBhvr>
                                    </p:animEffect>
                                  </p:childTnLst>
                                </p:cTn>
                              </p:par>
                            </p:childTnLst>
                          </p:cTn>
                        </p:par>
                        <p:par>
                          <p:cTn id="30" fill="hold">
                            <p:stCondLst>
                              <p:cond delay="2500"/>
                            </p:stCondLst>
                            <p:childTnLst>
                              <p:par>
                                <p:cTn id="31" presetID="22" presetClass="entr" presetSubtype="8"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left)">
                                      <p:cBhvr>
                                        <p:cTn id="33" dur="500"/>
                                        <p:tgtEl>
                                          <p:spTgt spid="6"/>
                                        </p:tgtEl>
                                      </p:cBhvr>
                                    </p:animEffect>
                                  </p:childTnLst>
                                </p:cTn>
                              </p:par>
                            </p:childTnLst>
                          </p:cTn>
                        </p:par>
                        <p:par>
                          <p:cTn id="34" fill="hold">
                            <p:stCondLst>
                              <p:cond delay="3000"/>
                            </p:stCondLst>
                            <p:childTnLst>
                              <p:par>
                                <p:cTn id="35" presetID="49" presetClass="entr" presetSubtype="0" decel="100000"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 calcmode="lin" valueType="num">
                                      <p:cBhvr>
                                        <p:cTn id="39" dur="500" fill="hold"/>
                                        <p:tgtEl>
                                          <p:spTgt spid="10"/>
                                        </p:tgtEl>
                                        <p:attrNameLst>
                                          <p:attrName>style.rotation</p:attrName>
                                        </p:attrNameLst>
                                      </p:cBhvr>
                                      <p:tavLst>
                                        <p:tav tm="0">
                                          <p:val>
                                            <p:fltVal val="360"/>
                                          </p:val>
                                        </p:tav>
                                        <p:tav tm="100000">
                                          <p:val>
                                            <p:fltVal val="0"/>
                                          </p:val>
                                        </p:tav>
                                      </p:tavLst>
                                    </p:anim>
                                    <p:animEffect transition="in" filter="fade">
                                      <p:cBhvr>
                                        <p:cTn id="40" dur="500"/>
                                        <p:tgtEl>
                                          <p:spTgt spid="10"/>
                                        </p:tgtEl>
                                      </p:cBhvr>
                                    </p:animEffect>
                                  </p:childTnLst>
                                </p:cTn>
                              </p:par>
                            </p:childTnLst>
                          </p:cTn>
                        </p:par>
                        <p:par>
                          <p:cTn id="41" fill="hold">
                            <p:stCondLst>
                              <p:cond delay="3500"/>
                            </p:stCondLst>
                            <p:childTnLst>
                              <p:par>
                                <p:cTn id="42" presetID="22" presetClass="entr" presetSubtype="8" fill="hold" grpId="0" nodeType="after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left)">
                                      <p:cBhvr>
                                        <p:cTn id="44" dur="5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3"/>
                                        </p:tgtEl>
                                      </p:cBhvr>
                                    </p:animEffect>
                                    <p:set>
                                      <p:cBhvr>
                                        <p:cTn id="49" dur="1" fill="hold">
                                          <p:stCondLst>
                                            <p:cond delay="499"/>
                                          </p:stCondLst>
                                        </p:cTn>
                                        <p:tgtEl>
                                          <p:spTgt spid="3"/>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7"/>
                                        </p:tgtEl>
                                      </p:cBhvr>
                                    </p:animEffect>
                                    <p:set>
                                      <p:cBhvr>
                                        <p:cTn id="52" dur="1" fill="hold">
                                          <p:stCondLst>
                                            <p:cond delay="499"/>
                                          </p:stCondLst>
                                        </p:cTn>
                                        <p:tgtEl>
                                          <p:spTgt spid="7"/>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5"/>
                                        </p:tgtEl>
                                      </p:cBhvr>
                                    </p:animEffect>
                                    <p:set>
                                      <p:cBhvr>
                                        <p:cTn id="55" dur="1" fill="hold">
                                          <p:stCondLst>
                                            <p:cond delay="499"/>
                                          </p:stCondLst>
                                        </p:cTn>
                                        <p:tgtEl>
                                          <p:spTgt spid="5"/>
                                        </p:tgtEl>
                                        <p:attrNameLst>
                                          <p:attrName>style.visibility</p:attrName>
                                        </p:attrNameLst>
                                      </p:cBhvr>
                                      <p:to>
                                        <p:strVal val="hidden"/>
                                      </p:to>
                                    </p:set>
                                  </p:childTnLst>
                                </p:cTn>
                              </p:par>
                              <p:par>
                                <p:cTn id="56" presetID="3" presetClass="exit" presetSubtype="10" fill="hold" grpId="1" nodeType="withEffect">
                                  <p:stCondLst>
                                    <p:cond delay="0"/>
                                  </p:stCondLst>
                                  <p:childTnLst>
                                    <p:animEffect transition="out" filter="blinds(horizontal)">
                                      <p:cBhvr>
                                        <p:cTn id="57" dur="500"/>
                                        <p:tgtEl>
                                          <p:spTgt spid="8"/>
                                        </p:tgtEl>
                                      </p:cBhvr>
                                    </p:animEffect>
                                    <p:set>
                                      <p:cBhvr>
                                        <p:cTn id="58" dur="1" fill="hold">
                                          <p:stCondLst>
                                            <p:cond delay="499"/>
                                          </p:stCondLst>
                                        </p:cTn>
                                        <p:tgtEl>
                                          <p:spTgt spid="8"/>
                                        </p:tgtEl>
                                        <p:attrNameLst>
                                          <p:attrName>style.visibility</p:attrName>
                                        </p:attrNameLst>
                                      </p:cBhvr>
                                      <p:to>
                                        <p:strVal val="hidden"/>
                                      </p:to>
                                    </p:set>
                                  </p:childTnLst>
                                </p:cTn>
                              </p:par>
                              <p:par>
                                <p:cTn id="59" presetID="3" presetClass="exit" presetSubtype="10" fill="hold" grpId="1" nodeType="withEffect">
                                  <p:stCondLst>
                                    <p:cond delay="0"/>
                                  </p:stCondLst>
                                  <p:childTnLst>
                                    <p:animEffect transition="out" filter="blinds(horizontal)">
                                      <p:cBhvr>
                                        <p:cTn id="60" dur="500"/>
                                        <p:tgtEl>
                                          <p:spTgt spid="6"/>
                                        </p:tgtEl>
                                      </p:cBhvr>
                                    </p:animEffect>
                                    <p:set>
                                      <p:cBhvr>
                                        <p:cTn id="61"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5" grpId="0" animBg="1"/>
      <p:bldP spid="5" grpId="1" animBg="1"/>
      <p:bldP spid="6" grpId="0" animBg="1"/>
      <p:bldP spid="6" grpId="1" animBg="1"/>
      <p:bldP spid="7" grpId="0" animBg="1"/>
      <p:bldP spid="7" grpId="1" animBg="1"/>
      <p:bldP spid="8" grpId="0" animBg="1"/>
      <p:bldP spid="8" grpId="1" animBg="1"/>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hlinkClick r:id="rId2" action="ppaction://hlinksldjump"/>
          </p:cNvPr>
          <p:cNvSpPr/>
          <p:nvPr/>
        </p:nvSpPr>
        <p:spPr>
          <a:xfrm>
            <a:off x="166914" y="176981"/>
            <a:ext cx="11858171" cy="6415547"/>
          </a:xfrm>
          <a:prstGeom prst="roundRect">
            <a:avLst/>
          </a:prstGeom>
          <a:solidFill>
            <a:srgbClr val="F8FCFD"/>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Rectangle 3"/>
          <p:cNvSpPr/>
          <p:nvPr/>
        </p:nvSpPr>
        <p:spPr>
          <a:xfrm>
            <a:off x="1524000" y="2006600"/>
            <a:ext cx="203200" cy="3860800"/>
          </a:xfrm>
          <a:prstGeom prst="rect">
            <a:avLst/>
          </a:prstGeom>
          <a:solidFill>
            <a:srgbClr val="EEECE1">
              <a:lumMod val="75000"/>
            </a:srgbClr>
          </a:solidFill>
          <a:ln w="25400"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Rounded Rectangle 4"/>
          <p:cNvSpPr/>
          <p:nvPr/>
        </p:nvSpPr>
        <p:spPr>
          <a:xfrm>
            <a:off x="1422400" y="0"/>
            <a:ext cx="9448800" cy="2209800"/>
          </a:xfrm>
          <a:prstGeom prst="roundRect">
            <a:avLst/>
          </a:prstGeom>
          <a:solidFill>
            <a:srgbClr val="4BACC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6" name="Rectangle 5"/>
          <p:cNvSpPr/>
          <p:nvPr/>
        </p:nvSpPr>
        <p:spPr>
          <a:xfrm>
            <a:off x="1744133" y="2565400"/>
            <a:ext cx="8619067" cy="1185333"/>
          </a:xfrm>
          <a:prstGeom prst="rect">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4800" b="1" kern="0" dirty="0">
                <a:solidFill>
                  <a:prstClr val="white"/>
                </a:solidFill>
                <a:latin typeface="Cambria" panose="02040503050406030204" pitchFamily="18" charset="0"/>
                <a:ea typeface="Cambria" panose="02040503050406030204" pitchFamily="18" charset="0"/>
                <a:cs typeface="Calibri" panose="020F0502020204030204" pitchFamily="34" charset="0"/>
              </a:rPr>
              <a:t>3 000 000</a:t>
            </a:r>
            <a:endParaRPr kumimoji="0" lang="en-US" sz="48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7" name="Rectangle 6"/>
          <p:cNvSpPr/>
          <p:nvPr/>
        </p:nvSpPr>
        <p:spPr>
          <a:xfrm>
            <a:off x="1744133" y="3937001"/>
            <a:ext cx="8619067" cy="1191846"/>
          </a:xfrm>
          <a:prstGeom prst="rect">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4 300 000</a:t>
            </a:r>
          </a:p>
        </p:txBody>
      </p:sp>
      <p:sp>
        <p:nvSpPr>
          <p:cNvPr id="8" name="Oval 7"/>
          <p:cNvSpPr/>
          <p:nvPr/>
        </p:nvSpPr>
        <p:spPr>
          <a:xfrm>
            <a:off x="1320800" y="2717800"/>
            <a:ext cx="609600" cy="660400"/>
          </a:xfrm>
          <a:prstGeom prst="ellipse">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733"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a:t>
            </a:r>
          </a:p>
        </p:txBody>
      </p:sp>
      <p:sp>
        <p:nvSpPr>
          <p:cNvPr id="9" name="Oval 8"/>
          <p:cNvSpPr/>
          <p:nvPr/>
        </p:nvSpPr>
        <p:spPr>
          <a:xfrm>
            <a:off x="1320800" y="4072467"/>
            <a:ext cx="609600" cy="660400"/>
          </a:xfrm>
          <a:prstGeom prst="ellipse">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733"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a:t>
            </a:r>
          </a:p>
        </p:txBody>
      </p:sp>
      <mc:AlternateContent xmlns:mc="http://schemas.openxmlformats.org/markup-compatibility/2006" xmlns:a14="http://schemas.microsoft.com/office/drawing/2010/main">
        <mc:Choice Requires="a14">
          <p:sp>
            <p:nvSpPr>
              <p:cNvPr id="10" name="Rectangle 9"/>
              <p:cNvSpPr/>
              <p:nvPr/>
            </p:nvSpPr>
            <p:spPr>
              <a:xfrm>
                <a:off x="1744133" y="5274734"/>
                <a:ext cx="8619067" cy="1178820"/>
              </a:xfrm>
              <a:prstGeom prst="rect">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800" b="1" i="1" u="none" strike="noStrike" kern="0" cap="none" spc="0" normalizeH="0" baseline="0" noProof="0" smtClean="0">
                          <a:ln>
                            <a:noFill/>
                          </a:ln>
                          <a:solidFill>
                            <a:prstClr val="white"/>
                          </a:solidFill>
                          <a:effectLst/>
                          <a:uLnTx/>
                          <a:uFillTx/>
                          <a:latin typeface="Cambria Math" panose="02040503050406030204" pitchFamily="18" charset="0"/>
                          <a:ea typeface="+mn-ea"/>
                          <a:cs typeface="+mn-cs"/>
                        </a:rPr>
                        <m:t>𝟒</m:t>
                      </m:r>
                      <m:r>
                        <a:rPr kumimoji="0" lang="en-US" sz="4800" b="1" i="1" u="none" strike="noStrike" kern="0" cap="none" spc="0" normalizeH="0" baseline="0" noProof="0" smtClean="0">
                          <a:ln>
                            <a:noFill/>
                          </a:ln>
                          <a:solidFill>
                            <a:prstClr val="white"/>
                          </a:solidFill>
                          <a:effectLst/>
                          <a:uLnTx/>
                          <a:uFillTx/>
                          <a:latin typeface="Cambria Math" panose="02040503050406030204" pitchFamily="18" charset="0"/>
                          <a:ea typeface="+mn-ea"/>
                          <a:cs typeface="+mn-cs"/>
                        </a:rPr>
                        <m:t> </m:t>
                      </m:r>
                      <m:r>
                        <a:rPr kumimoji="0" lang="en-US" sz="4800" b="1" i="1" u="none" strike="noStrike" kern="0" cap="none" spc="0" normalizeH="0" baseline="0" noProof="0" smtClean="0">
                          <a:ln>
                            <a:noFill/>
                          </a:ln>
                          <a:solidFill>
                            <a:prstClr val="white"/>
                          </a:solidFill>
                          <a:effectLst/>
                          <a:uLnTx/>
                          <a:uFillTx/>
                          <a:latin typeface="Cambria Math" panose="02040503050406030204" pitchFamily="18" charset="0"/>
                          <a:ea typeface="+mn-ea"/>
                          <a:cs typeface="+mn-cs"/>
                        </a:rPr>
                        <m:t>𝟒𝟎𝟎</m:t>
                      </m:r>
                      <m:r>
                        <a:rPr kumimoji="0" lang="en-US" sz="4800" b="1" i="1" u="none" strike="noStrike" kern="0" cap="none" spc="0" normalizeH="0" baseline="0" noProof="0" smtClean="0">
                          <a:ln>
                            <a:noFill/>
                          </a:ln>
                          <a:solidFill>
                            <a:prstClr val="white"/>
                          </a:solidFill>
                          <a:effectLst/>
                          <a:uLnTx/>
                          <a:uFillTx/>
                          <a:latin typeface="Cambria Math" panose="02040503050406030204" pitchFamily="18" charset="0"/>
                          <a:ea typeface="+mn-ea"/>
                          <a:cs typeface="+mn-cs"/>
                        </a:rPr>
                        <m:t> </m:t>
                      </m:r>
                      <m:r>
                        <a:rPr kumimoji="0" lang="en-US" sz="4800" b="1" i="1" u="none" strike="noStrike" kern="0" cap="none" spc="0" normalizeH="0" baseline="0" noProof="0" smtClean="0">
                          <a:ln>
                            <a:noFill/>
                          </a:ln>
                          <a:solidFill>
                            <a:prstClr val="white"/>
                          </a:solidFill>
                          <a:effectLst/>
                          <a:uLnTx/>
                          <a:uFillTx/>
                          <a:latin typeface="Cambria Math" panose="02040503050406030204" pitchFamily="18" charset="0"/>
                          <a:ea typeface="+mn-ea"/>
                          <a:cs typeface="+mn-cs"/>
                        </a:rPr>
                        <m:t>𝟎𝟎𝟎</m:t>
                      </m:r>
                    </m:oMath>
                  </m:oMathPara>
                </a14:m>
                <a:endParaRPr kumimoji="0" lang="en-US" sz="48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1744133" y="5274734"/>
                <a:ext cx="8619067" cy="1178820"/>
              </a:xfrm>
              <a:prstGeom prst="rect">
                <a:avLst/>
              </a:prstGeom>
              <a:blipFill>
                <a:blip r:embed="rId3"/>
                <a:stretch>
                  <a:fillRect/>
                </a:stretch>
              </a:blipFill>
              <a:ln w="38100" cap="flat" cmpd="sng" algn="ctr">
                <a:solidFill>
                  <a:sysClr val="window" lastClr="FFFFFF"/>
                </a:solidFill>
                <a:prstDash val="solid"/>
              </a:ln>
              <a:effectLst>
                <a:outerShdw blurRad="40000" dist="20000" dir="5400000" rotWithShape="0">
                  <a:srgbClr val="000000">
                    <a:alpha val="38000"/>
                  </a:srgbClr>
                </a:outerShdw>
              </a:effectLst>
            </p:spPr>
            <p:txBody>
              <a:bodyPr/>
              <a:lstStyle/>
              <a:p>
                <a:r>
                  <a:rPr lang="en-US">
                    <a:noFill/>
                  </a:rPr>
                  <a:t> </a:t>
                </a:r>
              </a:p>
            </p:txBody>
          </p:sp>
        </mc:Fallback>
      </mc:AlternateContent>
      <p:sp>
        <p:nvSpPr>
          <p:cNvPr id="11" name="Oval 10"/>
          <p:cNvSpPr/>
          <p:nvPr/>
        </p:nvSpPr>
        <p:spPr>
          <a:xfrm>
            <a:off x="1320800" y="5461000"/>
            <a:ext cx="609600" cy="660400"/>
          </a:xfrm>
          <a:prstGeom prst="ellipse">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733"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a:t>
            </a:r>
          </a:p>
        </p:txBody>
      </p:sp>
      <p:sp>
        <p:nvSpPr>
          <p:cNvPr id="12" name="TextBox 11"/>
          <p:cNvSpPr txBox="1"/>
          <p:nvPr/>
        </p:nvSpPr>
        <p:spPr>
          <a:xfrm>
            <a:off x="1752600" y="221920"/>
            <a:ext cx="8848725" cy="1569660"/>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Arial" panose="020B0604020202020204" pitchFamily="34" charset="0"/>
                <a:ea typeface="AvantGarde" pitchFamily="2" charset="0"/>
                <a:cs typeface="Arial" panose="020B0604020202020204" pitchFamily="34" charset="0"/>
              </a:rPr>
              <a:t>Làm</a:t>
            </a:r>
            <a:r>
              <a:rPr kumimoji="0" lang="en-US" sz="4800" b="1" i="0" u="none" strike="noStrike" kern="1200" cap="none" spc="0" normalizeH="0" baseline="0" noProof="0" dirty="0">
                <a:ln>
                  <a:noFill/>
                </a:ln>
                <a:solidFill>
                  <a:prstClr val="white"/>
                </a:solidFill>
                <a:effectLst/>
                <a:uLnTx/>
                <a:uFillTx/>
                <a:latin typeface="Arial" panose="020B0604020202020204" pitchFamily="34" charset="0"/>
                <a:ea typeface="AvantGarde" pitchFamily="2" charset="0"/>
                <a:cs typeface="Arial" panose="020B0604020202020204" pitchFamily="34" charset="0"/>
              </a:rPr>
              <a:t> </a:t>
            </a:r>
            <a:r>
              <a:rPr kumimoji="0" lang="en-US" sz="4800" b="1" i="0" u="none" strike="noStrike" kern="1200" cap="none" spc="0" normalizeH="0" baseline="0" noProof="0" dirty="0" err="1">
                <a:ln>
                  <a:noFill/>
                </a:ln>
                <a:solidFill>
                  <a:prstClr val="white"/>
                </a:solidFill>
                <a:effectLst/>
                <a:uLnTx/>
                <a:uFillTx/>
                <a:latin typeface="Arial" panose="020B0604020202020204" pitchFamily="34" charset="0"/>
                <a:ea typeface="AvantGarde" pitchFamily="2" charset="0"/>
                <a:cs typeface="Arial" panose="020B0604020202020204" pitchFamily="34" charset="0"/>
              </a:rPr>
              <a:t>tròn</a:t>
            </a:r>
            <a:r>
              <a:rPr kumimoji="0" lang="en-US" sz="4800" b="1" i="0" u="none" strike="noStrike" kern="1200" cap="none" spc="0" normalizeH="0" baseline="0" noProof="0" dirty="0">
                <a:ln>
                  <a:noFill/>
                </a:ln>
                <a:solidFill>
                  <a:prstClr val="white"/>
                </a:solidFill>
                <a:effectLst/>
                <a:uLnTx/>
                <a:uFillTx/>
                <a:latin typeface="Arial" panose="020B0604020202020204" pitchFamily="34" charset="0"/>
                <a:ea typeface="AvantGarde" pitchFamily="2" charset="0"/>
                <a:cs typeface="Arial" panose="020B0604020202020204" pitchFamily="34" charset="0"/>
              </a:rPr>
              <a:t> </a:t>
            </a:r>
            <a:r>
              <a:rPr kumimoji="0" lang="en-US" sz="4800" b="1" i="0" u="none" strike="noStrike" kern="1200" cap="none" spc="0" normalizeH="0" baseline="0" noProof="0" dirty="0" err="1">
                <a:ln>
                  <a:noFill/>
                </a:ln>
                <a:solidFill>
                  <a:prstClr val="white"/>
                </a:solidFill>
                <a:effectLst/>
                <a:uLnTx/>
                <a:uFillTx/>
                <a:latin typeface="Arial" panose="020B0604020202020204" pitchFamily="34" charset="0"/>
                <a:ea typeface="AvantGarde" pitchFamily="2" charset="0"/>
                <a:cs typeface="Arial" panose="020B0604020202020204" pitchFamily="34" charset="0"/>
              </a:rPr>
              <a:t>số</a:t>
            </a:r>
            <a:r>
              <a:rPr kumimoji="0" lang="en-US" sz="4800" b="1" i="0" u="none" strike="noStrike" kern="1200" cap="none" spc="0" normalizeH="0" baseline="0" noProof="0" dirty="0">
                <a:ln>
                  <a:noFill/>
                </a:ln>
                <a:solidFill>
                  <a:prstClr val="white"/>
                </a:solidFill>
                <a:effectLst/>
                <a:uLnTx/>
                <a:uFillTx/>
                <a:latin typeface="Arial" panose="020B0604020202020204" pitchFamily="34" charset="0"/>
                <a:ea typeface="AvantGarde" pitchFamily="2" charset="0"/>
                <a:cs typeface="Arial" panose="020B0604020202020204" pitchFamily="34" charset="0"/>
              </a:rPr>
              <a:t>: 4 376 890 </a:t>
            </a:r>
            <a:r>
              <a:rPr kumimoji="0" lang="en-US" sz="4800" b="1" i="0" u="none" strike="noStrike" kern="1200" cap="none" spc="0" normalizeH="0" baseline="0" noProof="0" dirty="0" err="1">
                <a:ln>
                  <a:noFill/>
                </a:ln>
                <a:solidFill>
                  <a:prstClr val="white"/>
                </a:solidFill>
                <a:effectLst/>
                <a:uLnTx/>
                <a:uFillTx/>
                <a:latin typeface="Arial" panose="020B0604020202020204" pitchFamily="34" charset="0"/>
                <a:ea typeface="AvantGarde" pitchFamily="2" charset="0"/>
                <a:cs typeface="Arial" panose="020B0604020202020204" pitchFamily="34" charset="0"/>
              </a:rPr>
              <a:t>đến</a:t>
            </a:r>
            <a:r>
              <a:rPr kumimoji="0" lang="en-US" sz="4800" b="1" i="0" u="none" strike="noStrike" kern="1200" cap="none" spc="0" normalizeH="0" baseline="0" noProof="0" dirty="0">
                <a:ln>
                  <a:noFill/>
                </a:ln>
                <a:solidFill>
                  <a:prstClr val="white"/>
                </a:solidFill>
                <a:effectLst/>
                <a:uLnTx/>
                <a:uFillTx/>
                <a:latin typeface="Arial" panose="020B0604020202020204" pitchFamily="34" charset="0"/>
                <a:ea typeface="AvantGarde" pitchFamily="2" charset="0"/>
                <a:cs typeface="Arial" panose="020B0604020202020204" pitchFamily="34" charset="0"/>
              </a:rPr>
              <a:t> </a:t>
            </a:r>
            <a:r>
              <a:rPr kumimoji="0" lang="en-US" sz="4800" b="1" i="0" u="none" strike="noStrike" kern="1200" cap="none" spc="0" normalizeH="0" baseline="0" noProof="0" dirty="0" err="1">
                <a:ln>
                  <a:noFill/>
                </a:ln>
                <a:solidFill>
                  <a:prstClr val="white"/>
                </a:solidFill>
                <a:effectLst/>
                <a:uLnTx/>
                <a:uFillTx/>
                <a:latin typeface="Arial" panose="020B0604020202020204" pitchFamily="34" charset="0"/>
                <a:ea typeface="AvantGarde" pitchFamily="2" charset="0"/>
                <a:cs typeface="Arial" panose="020B0604020202020204" pitchFamily="34" charset="0"/>
              </a:rPr>
              <a:t>hàng</a:t>
            </a:r>
            <a:r>
              <a:rPr kumimoji="0" lang="en-US" sz="4800" b="1" i="0" u="none" strike="noStrike" kern="1200" cap="none" spc="0" normalizeH="0" baseline="0" noProof="0" dirty="0">
                <a:ln>
                  <a:noFill/>
                </a:ln>
                <a:solidFill>
                  <a:prstClr val="white"/>
                </a:solidFill>
                <a:effectLst/>
                <a:uLnTx/>
                <a:uFillTx/>
                <a:latin typeface="Arial" panose="020B0604020202020204" pitchFamily="34" charset="0"/>
                <a:ea typeface="AvantGarde" pitchFamily="2" charset="0"/>
                <a:cs typeface="Arial" panose="020B0604020202020204" pitchFamily="34" charset="0"/>
              </a:rPr>
              <a:t> </a:t>
            </a:r>
            <a:r>
              <a:rPr kumimoji="0" lang="en-US" sz="4800" b="1" i="0" u="none" strike="noStrike" kern="1200" cap="none" spc="0" normalizeH="0" baseline="0" noProof="0" dirty="0" err="1">
                <a:ln>
                  <a:noFill/>
                </a:ln>
                <a:solidFill>
                  <a:prstClr val="white"/>
                </a:solidFill>
                <a:effectLst/>
                <a:uLnTx/>
                <a:uFillTx/>
                <a:latin typeface="Arial" panose="020B0604020202020204" pitchFamily="34" charset="0"/>
                <a:ea typeface="AvantGarde" pitchFamily="2" charset="0"/>
                <a:cs typeface="Arial" panose="020B0604020202020204" pitchFamily="34" charset="0"/>
              </a:rPr>
              <a:t>trăm</a:t>
            </a:r>
            <a:r>
              <a:rPr kumimoji="0" lang="en-US" sz="4800" b="1" i="0" u="none" strike="noStrike" kern="1200" cap="none" spc="0" normalizeH="0" baseline="0" noProof="0" dirty="0">
                <a:ln>
                  <a:noFill/>
                </a:ln>
                <a:solidFill>
                  <a:prstClr val="white"/>
                </a:solidFill>
                <a:effectLst/>
                <a:uLnTx/>
                <a:uFillTx/>
                <a:latin typeface="Arial" panose="020B0604020202020204" pitchFamily="34" charset="0"/>
                <a:ea typeface="AvantGarde" pitchFamily="2" charset="0"/>
                <a:cs typeface="Arial" panose="020B0604020202020204" pitchFamily="34" charset="0"/>
              </a:rPr>
              <a:t> </a:t>
            </a:r>
            <a:r>
              <a:rPr kumimoji="0" lang="en-US" sz="4800" b="1" i="0" u="none" strike="noStrike" kern="1200" cap="none" spc="0" normalizeH="0" baseline="0" noProof="0" dirty="0" err="1">
                <a:ln>
                  <a:noFill/>
                </a:ln>
                <a:solidFill>
                  <a:prstClr val="white"/>
                </a:solidFill>
                <a:effectLst/>
                <a:uLnTx/>
                <a:uFillTx/>
                <a:latin typeface="Arial" panose="020B0604020202020204" pitchFamily="34" charset="0"/>
                <a:ea typeface="AvantGarde" pitchFamily="2" charset="0"/>
                <a:cs typeface="Arial" panose="020B0604020202020204" pitchFamily="34" charset="0"/>
              </a:rPr>
              <a:t>nghìn</a:t>
            </a:r>
            <a:r>
              <a:rPr kumimoji="0" lang="en-US" sz="4800" b="1" i="0" u="none" strike="noStrike" kern="1200" cap="none" spc="0" normalizeH="0" baseline="0" noProof="0" dirty="0">
                <a:ln>
                  <a:noFill/>
                </a:ln>
                <a:solidFill>
                  <a:prstClr val="white"/>
                </a:solidFill>
                <a:effectLst/>
                <a:uLnTx/>
                <a:uFillTx/>
                <a:latin typeface="Arial" panose="020B0604020202020204" pitchFamily="34" charset="0"/>
                <a:ea typeface="AvantGarde" pitchFamily="2" charset="0"/>
                <a:cs typeface="Arial" panose="020B0604020202020204" pitchFamily="34" charset="0"/>
              </a:rPr>
              <a:t> </a:t>
            </a:r>
            <a:endParaRPr kumimoji="0" lang="vi-VN" sz="4800" b="1" i="0" u="none" strike="noStrike" kern="1200" cap="none" spc="0" normalizeH="0" baseline="0" noProof="0" dirty="0">
              <a:ln>
                <a:noFill/>
              </a:ln>
              <a:solidFill>
                <a:prstClr val="white"/>
              </a:solidFill>
              <a:effectLst/>
              <a:uLnTx/>
              <a:uFillTx/>
              <a:latin typeface="Arial" panose="020B0604020202020204" pitchFamily="34" charset="0"/>
              <a:ea typeface="AvantGarde" pitchFamily="2" charset="0"/>
              <a:cs typeface="Arial" panose="020B0604020202020204" pitchFamily="34" charset="0"/>
            </a:endParaRPr>
          </a:p>
        </p:txBody>
      </p:sp>
      <p:sp>
        <p:nvSpPr>
          <p:cNvPr id="13" name="Right Arrow 12">
            <a:hlinkClick r:id="rId2" action="ppaction://hlinksldjump"/>
          </p:cNvPr>
          <p:cNvSpPr/>
          <p:nvPr/>
        </p:nvSpPr>
        <p:spPr>
          <a:xfrm>
            <a:off x="10651067" y="5909733"/>
            <a:ext cx="1303867" cy="736600"/>
          </a:xfrm>
          <a:prstGeom prst="rightArrow">
            <a:avLst>
              <a:gd name="adj1" fmla="val 50000"/>
              <a:gd name="adj2" fmla="val 61329"/>
            </a:avLst>
          </a:prstGeom>
          <a:solidFill>
            <a:srgbClr val="4BACC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867" b="1" i="0" u="none" strike="noStrike" kern="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Tiếp</a:t>
            </a:r>
            <a:r>
              <a:rPr kumimoji="0" lang="en-US" sz="1867" b="1" i="0" u="none" strike="noStrike" kern="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1867" b="1" i="0" u="none" strike="noStrike" kern="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tục</a:t>
            </a:r>
            <a:endParaRPr kumimoji="0" lang="en-US" sz="1867" b="1" i="0" u="none" strike="noStrike" kern="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940224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par>
                          <p:cTn id="12" fill="hold">
                            <p:stCondLst>
                              <p:cond delay="1000"/>
                            </p:stCondLst>
                            <p:childTnLst>
                              <p:par>
                                <p:cTn id="13" presetID="49" presetClass="entr" presetSubtype="0" decel="10000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 calcmode="lin" valueType="num">
                                      <p:cBhvr>
                                        <p:cTn id="17" dur="500" fill="hold"/>
                                        <p:tgtEl>
                                          <p:spTgt spid="8"/>
                                        </p:tgtEl>
                                        <p:attrNameLst>
                                          <p:attrName>style.rotation</p:attrName>
                                        </p:attrNameLst>
                                      </p:cBhvr>
                                      <p:tavLst>
                                        <p:tav tm="0">
                                          <p:val>
                                            <p:fltVal val="360"/>
                                          </p:val>
                                        </p:tav>
                                        <p:tav tm="100000">
                                          <p:val>
                                            <p:fltVal val="0"/>
                                          </p:val>
                                        </p:tav>
                                      </p:tavLst>
                                    </p:anim>
                                    <p:animEffect transition="in" filter="fade">
                                      <p:cBhvr>
                                        <p:cTn id="18" dur="500"/>
                                        <p:tgtEl>
                                          <p:spTgt spid="8"/>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par>
                          <p:cTn id="23" fill="hold">
                            <p:stCondLst>
                              <p:cond delay="2000"/>
                            </p:stCondLst>
                            <p:childTnLst>
                              <p:par>
                                <p:cTn id="24" presetID="49" presetClass="entr" presetSubtype="0" decel="100000"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 calcmode="lin" valueType="num">
                                      <p:cBhvr>
                                        <p:cTn id="28" dur="500" fill="hold"/>
                                        <p:tgtEl>
                                          <p:spTgt spid="9"/>
                                        </p:tgtEl>
                                        <p:attrNameLst>
                                          <p:attrName>style.rotation</p:attrName>
                                        </p:attrNameLst>
                                      </p:cBhvr>
                                      <p:tavLst>
                                        <p:tav tm="0">
                                          <p:val>
                                            <p:fltVal val="360"/>
                                          </p:val>
                                        </p:tav>
                                        <p:tav tm="100000">
                                          <p:val>
                                            <p:fltVal val="0"/>
                                          </p:val>
                                        </p:tav>
                                      </p:tavLst>
                                    </p:anim>
                                    <p:animEffect transition="in" filter="fade">
                                      <p:cBhvr>
                                        <p:cTn id="29" dur="500"/>
                                        <p:tgtEl>
                                          <p:spTgt spid="9"/>
                                        </p:tgtEl>
                                      </p:cBhvr>
                                    </p:animEffect>
                                  </p:childTnLst>
                                </p:cTn>
                              </p:par>
                            </p:childTnLst>
                          </p:cTn>
                        </p:par>
                        <p:par>
                          <p:cTn id="30" fill="hold">
                            <p:stCondLst>
                              <p:cond delay="2500"/>
                            </p:stCondLst>
                            <p:childTnLst>
                              <p:par>
                                <p:cTn id="31" presetID="22" presetClass="entr" presetSubtype="8"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childTnLst>
                          </p:cTn>
                        </p:par>
                        <p:par>
                          <p:cTn id="34" fill="hold">
                            <p:stCondLst>
                              <p:cond delay="3000"/>
                            </p:stCondLst>
                            <p:childTnLst>
                              <p:par>
                                <p:cTn id="35" presetID="49" presetClass="entr" presetSubtype="0" decel="100000" fill="hold" grpId="0" nodeType="after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anim calcmode="lin" valueType="num">
                                      <p:cBhvr>
                                        <p:cTn id="39" dur="500" fill="hold"/>
                                        <p:tgtEl>
                                          <p:spTgt spid="11"/>
                                        </p:tgtEl>
                                        <p:attrNameLst>
                                          <p:attrName>style.rotation</p:attrName>
                                        </p:attrNameLst>
                                      </p:cBhvr>
                                      <p:tavLst>
                                        <p:tav tm="0">
                                          <p:val>
                                            <p:fltVal val="360"/>
                                          </p:val>
                                        </p:tav>
                                        <p:tav tm="100000">
                                          <p:val>
                                            <p:fltVal val="0"/>
                                          </p:val>
                                        </p:tav>
                                      </p:tavLst>
                                    </p:anim>
                                    <p:animEffect transition="in" filter="fade">
                                      <p:cBhvr>
                                        <p:cTn id="40" dur="500"/>
                                        <p:tgtEl>
                                          <p:spTgt spid="11"/>
                                        </p:tgtEl>
                                      </p:cBhvr>
                                    </p:animEffect>
                                  </p:childTnLst>
                                </p:cTn>
                              </p:par>
                            </p:childTnLst>
                          </p:cTn>
                        </p:par>
                        <p:par>
                          <p:cTn id="41" fill="hold">
                            <p:stCondLst>
                              <p:cond delay="3500"/>
                            </p:stCondLst>
                            <p:childTnLst>
                              <p:par>
                                <p:cTn id="42" presetID="22" presetClass="entr" presetSubtype="8" fill="hold" grpId="0" nodeType="after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left)">
                                      <p:cBhvr>
                                        <p:cTn id="44" dur="5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4"/>
                                        </p:tgtEl>
                                      </p:cBhvr>
                                    </p:animEffect>
                                    <p:set>
                                      <p:cBhvr>
                                        <p:cTn id="49" dur="1" fill="hold">
                                          <p:stCondLst>
                                            <p:cond delay="499"/>
                                          </p:stCondLst>
                                        </p:cTn>
                                        <p:tgtEl>
                                          <p:spTgt spid="4"/>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8"/>
                                        </p:tgtEl>
                                      </p:cBhvr>
                                    </p:animEffect>
                                    <p:set>
                                      <p:cBhvr>
                                        <p:cTn id="52" dur="1" fill="hold">
                                          <p:stCondLst>
                                            <p:cond delay="499"/>
                                          </p:stCondLst>
                                        </p:cTn>
                                        <p:tgtEl>
                                          <p:spTgt spid="8"/>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6"/>
                                        </p:tgtEl>
                                      </p:cBhvr>
                                    </p:animEffect>
                                    <p:set>
                                      <p:cBhvr>
                                        <p:cTn id="55" dur="1" fill="hold">
                                          <p:stCondLst>
                                            <p:cond delay="499"/>
                                          </p:stCondLst>
                                        </p:cTn>
                                        <p:tgtEl>
                                          <p:spTgt spid="6"/>
                                        </p:tgtEl>
                                        <p:attrNameLst>
                                          <p:attrName>style.visibility</p:attrName>
                                        </p:attrNameLst>
                                      </p:cBhvr>
                                      <p:to>
                                        <p:strVal val="hidden"/>
                                      </p:to>
                                    </p:set>
                                  </p:childTnLst>
                                </p:cTn>
                              </p:par>
                              <p:par>
                                <p:cTn id="56" presetID="3" presetClass="exit" presetSubtype="10" fill="hold" grpId="1" nodeType="withEffect">
                                  <p:stCondLst>
                                    <p:cond delay="0"/>
                                  </p:stCondLst>
                                  <p:childTnLst>
                                    <p:animEffect transition="out" filter="blinds(horizontal)">
                                      <p:cBhvr>
                                        <p:cTn id="57" dur="500"/>
                                        <p:tgtEl>
                                          <p:spTgt spid="9"/>
                                        </p:tgtEl>
                                      </p:cBhvr>
                                    </p:animEffect>
                                    <p:set>
                                      <p:cBhvr>
                                        <p:cTn id="58" dur="1" fill="hold">
                                          <p:stCondLst>
                                            <p:cond delay="499"/>
                                          </p:stCondLst>
                                        </p:cTn>
                                        <p:tgtEl>
                                          <p:spTgt spid="9"/>
                                        </p:tgtEl>
                                        <p:attrNameLst>
                                          <p:attrName>style.visibility</p:attrName>
                                        </p:attrNameLst>
                                      </p:cBhvr>
                                      <p:to>
                                        <p:strVal val="hidden"/>
                                      </p:to>
                                    </p:set>
                                  </p:childTnLst>
                                </p:cTn>
                              </p:par>
                              <p:par>
                                <p:cTn id="59" presetID="3" presetClass="exit" presetSubtype="10" fill="hold" grpId="1" nodeType="withEffect">
                                  <p:stCondLst>
                                    <p:cond delay="0"/>
                                  </p:stCondLst>
                                  <p:childTnLst>
                                    <p:animEffect transition="out" filter="blinds(horizontal)">
                                      <p:cBhvr>
                                        <p:cTn id="60" dur="500"/>
                                        <p:tgtEl>
                                          <p:spTgt spid="7"/>
                                        </p:tgtEl>
                                      </p:cBhvr>
                                    </p:animEffect>
                                    <p:set>
                                      <p:cBhvr>
                                        <p:cTn id="61"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6" grpId="0" animBg="1"/>
      <p:bldP spid="6" grpId="1" animBg="1"/>
      <p:bldP spid="7" grpId="0" animBg="1"/>
      <p:bldP spid="7" grpId="1" animBg="1"/>
      <p:bldP spid="8" grpId="0" animBg="1"/>
      <p:bldP spid="8" grpId="1" animBg="1"/>
      <p:bldP spid="9" grpId="0" animBg="1"/>
      <p:bldP spid="9" grpId="1" animBg="1"/>
      <p:bldP spid="1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66914" y="176981"/>
            <a:ext cx="11858171" cy="6415547"/>
          </a:xfrm>
          <a:prstGeom prst="roundRect">
            <a:avLst/>
          </a:prstGeom>
          <a:solidFill>
            <a:srgbClr val="F8FCFD"/>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3" name="Rectangle 2"/>
          <p:cNvSpPr/>
          <p:nvPr/>
        </p:nvSpPr>
        <p:spPr>
          <a:xfrm>
            <a:off x="1471246" y="2428631"/>
            <a:ext cx="203200" cy="3860800"/>
          </a:xfrm>
          <a:prstGeom prst="rect">
            <a:avLst/>
          </a:prstGeom>
          <a:solidFill>
            <a:srgbClr val="EEECE1">
              <a:lumMod val="75000"/>
            </a:srgbClr>
          </a:solidFill>
          <a:ln w="25400"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Rounded Rectangle 3"/>
          <p:cNvSpPr/>
          <p:nvPr/>
        </p:nvSpPr>
        <p:spPr>
          <a:xfrm>
            <a:off x="281354" y="123092"/>
            <a:ext cx="11620826" cy="2305539"/>
          </a:xfrm>
          <a:prstGeom prst="roundRect">
            <a:avLst/>
          </a:prstGeom>
          <a:solidFill>
            <a:srgbClr val="4BACC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lvl="0" algn="just" defTabSz="1219170">
              <a:defRPr/>
            </a:pPr>
            <a:r>
              <a:rPr lang="en-US" sz="4400" b="1" dirty="0" err="1">
                <a:solidFill>
                  <a:prstClr val="white"/>
                </a:solidFill>
                <a:latin typeface="Arial" panose="020B0604020202020204" pitchFamily="34" charset="0"/>
                <a:ea typeface="AvantGarde" pitchFamily="2" charset="0"/>
                <a:cs typeface="Arial" panose="020B0604020202020204" pitchFamily="34" charset="0"/>
              </a:rPr>
              <a:t>Làm</a:t>
            </a:r>
            <a:r>
              <a:rPr lang="en-US" sz="4400" b="1" dirty="0">
                <a:solidFill>
                  <a:prstClr val="white"/>
                </a:solidFill>
                <a:latin typeface="Arial" panose="020B0604020202020204" pitchFamily="34" charset="0"/>
                <a:ea typeface="AvantGarde" pitchFamily="2" charset="0"/>
                <a:cs typeface="Arial" panose="020B0604020202020204" pitchFamily="34" charset="0"/>
              </a:rPr>
              <a:t> </a:t>
            </a:r>
            <a:r>
              <a:rPr lang="en-US" sz="4400" b="1" dirty="0" err="1">
                <a:solidFill>
                  <a:prstClr val="white"/>
                </a:solidFill>
                <a:latin typeface="Arial" panose="020B0604020202020204" pitchFamily="34" charset="0"/>
                <a:ea typeface="AvantGarde" pitchFamily="2" charset="0"/>
                <a:cs typeface="Arial" panose="020B0604020202020204" pitchFamily="34" charset="0"/>
              </a:rPr>
              <a:t>tròn</a:t>
            </a:r>
            <a:r>
              <a:rPr lang="en-US" sz="4400" b="1" dirty="0">
                <a:solidFill>
                  <a:prstClr val="white"/>
                </a:solidFill>
                <a:latin typeface="Arial" panose="020B0604020202020204" pitchFamily="34" charset="0"/>
                <a:ea typeface="AvantGarde" pitchFamily="2" charset="0"/>
                <a:cs typeface="Arial" panose="020B0604020202020204" pitchFamily="34" charset="0"/>
              </a:rPr>
              <a:t> </a:t>
            </a:r>
            <a:r>
              <a:rPr lang="en-US" sz="4400" b="1" dirty="0" err="1">
                <a:solidFill>
                  <a:prstClr val="white"/>
                </a:solidFill>
                <a:latin typeface="Arial" panose="020B0604020202020204" pitchFamily="34" charset="0"/>
                <a:ea typeface="AvantGarde" pitchFamily="2" charset="0"/>
                <a:cs typeface="Arial" panose="020B0604020202020204" pitchFamily="34" charset="0"/>
              </a:rPr>
              <a:t>số</a:t>
            </a:r>
            <a:r>
              <a:rPr lang="en-US" sz="4400" b="1" dirty="0">
                <a:solidFill>
                  <a:prstClr val="white"/>
                </a:solidFill>
                <a:latin typeface="Arial" panose="020B0604020202020204" pitchFamily="34" charset="0"/>
                <a:ea typeface="AvantGarde" pitchFamily="2" charset="0"/>
                <a:cs typeface="Arial" panose="020B0604020202020204" pitchFamily="34" charset="0"/>
              </a:rPr>
              <a:t>: 8 521 700 </a:t>
            </a:r>
            <a:r>
              <a:rPr lang="en-US" sz="4400" b="1" dirty="0" err="1">
                <a:solidFill>
                  <a:prstClr val="white"/>
                </a:solidFill>
                <a:latin typeface="Arial" panose="020B0604020202020204" pitchFamily="34" charset="0"/>
                <a:ea typeface="AvantGarde" pitchFamily="2" charset="0"/>
                <a:cs typeface="Arial" panose="020B0604020202020204" pitchFamily="34" charset="0"/>
              </a:rPr>
              <a:t>đến</a:t>
            </a:r>
            <a:r>
              <a:rPr lang="en-US" sz="4400" b="1" dirty="0">
                <a:solidFill>
                  <a:prstClr val="white"/>
                </a:solidFill>
                <a:latin typeface="Arial" panose="020B0604020202020204" pitchFamily="34" charset="0"/>
                <a:ea typeface="AvantGarde" pitchFamily="2" charset="0"/>
                <a:cs typeface="Arial" panose="020B0604020202020204" pitchFamily="34" charset="0"/>
              </a:rPr>
              <a:t> </a:t>
            </a:r>
            <a:r>
              <a:rPr lang="en-US" sz="4400" b="1" dirty="0" err="1">
                <a:solidFill>
                  <a:prstClr val="white"/>
                </a:solidFill>
                <a:latin typeface="Arial" panose="020B0604020202020204" pitchFamily="34" charset="0"/>
                <a:ea typeface="AvantGarde" pitchFamily="2" charset="0"/>
                <a:cs typeface="Arial" panose="020B0604020202020204" pitchFamily="34" charset="0"/>
              </a:rPr>
              <a:t>hàng</a:t>
            </a:r>
            <a:r>
              <a:rPr lang="en-US" sz="4400" b="1" dirty="0">
                <a:solidFill>
                  <a:prstClr val="white"/>
                </a:solidFill>
                <a:latin typeface="Arial" panose="020B0604020202020204" pitchFamily="34" charset="0"/>
                <a:ea typeface="AvantGarde" pitchFamily="2" charset="0"/>
                <a:cs typeface="Arial" panose="020B0604020202020204" pitchFamily="34" charset="0"/>
              </a:rPr>
              <a:t> </a:t>
            </a:r>
            <a:r>
              <a:rPr lang="en-US" sz="4400" b="1" dirty="0" err="1">
                <a:solidFill>
                  <a:prstClr val="white"/>
                </a:solidFill>
                <a:latin typeface="Arial" panose="020B0604020202020204" pitchFamily="34" charset="0"/>
                <a:ea typeface="AvantGarde" pitchFamily="2" charset="0"/>
                <a:cs typeface="Arial" panose="020B0604020202020204" pitchFamily="34" charset="0"/>
              </a:rPr>
              <a:t>chục</a:t>
            </a:r>
            <a:r>
              <a:rPr lang="en-US" sz="4400" b="1" dirty="0">
                <a:solidFill>
                  <a:prstClr val="white"/>
                </a:solidFill>
                <a:latin typeface="Arial" panose="020B0604020202020204" pitchFamily="34" charset="0"/>
                <a:ea typeface="AvantGarde" pitchFamily="2" charset="0"/>
                <a:cs typeface="Arial" panose="020B0604020202020204" pitchFamily="34" charset="0"/>
              </a:rPr>
              <a:t> </a:t>
            </a:r>
            <a:r>
              <a:rPr lang="en-US" sz="4400" b="1" dirty="0" err="1">
                <a:solidFill>
                  <a:prstClr val="white"/>
                </a:solidFill>
                <a:latin typeface="Arial" panose="020B0604020202020204" pitchFamily="34" charset="0"/>
                <a:ea typeface="AvantGarde" pitchFamily="2" charset="0"/>
                <a:cs typeface="Arial" panose="020B0604020202020204" pitchFamily="34" charset="0"/>
              </a:rPr>
              <a:t>nghìn</a:t>
            </a:r>
            <a:r>
              <a:rPr lang="en-US" sz="4400" b="1" dirty="0">
                <a:solidFill>
                  <a:prstClr val="white"/>
                </a:solidFill>
                <a:latin typeface="Arial" panose="020B0604020202020204" pitchFamily="34" charset="0"/>
                <a:ea typeface="AvantGarde" pitchFamily="2" charset="0"/>
                <a:cs typeface="Arial" panose="020B0604020202020204" pitchFamily="34" charset="0"/>
              </a:rPr>
              <a:t> </a:t>
            </a:r>
            <a:endParaRPr lang="vi-VN" sz="4400" b="1" dirty="0">
              <a:solidFill>
                <a:prstClr val="white"/>
              </a:solidFill>
              <a:ea typeface="AvantGarde" pitchFamily="2" charset="0"/>
              <a:cs typeface="Arial" panose="020B0604020202020204" pitchFamily="34" charset="0"/>
            </a:endParaRPr>
          </a:p>
        </p:txBody>
      </p:sp>
      <p:sp>
        <p:nvSpPr>
          <p:cNvPr id="5" name="Rectangle 4"/>
          <p:cNvSpPr/>
          <p:nvPr/>
        </p:nvSpPr>
        <p:spPr>
          <a:xfrm>
            <a:off x="1691379" y="2969868"/>
            <a:ext cx="8619067" cy="1032933"/>
          </a:xfrm>
          <a:prstGeom prst="rect">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lvl="0" algn="ctr" defTabSz="1219170">
              <a:defRPr/>
            </a:pPr>
            <a:r>
              <a:rPr lang="en-US" sz="4800" kern="0" dirty="0">
                <a:solidFill>
                  <a:prstClr val="white"/>
                </a:solidFill>
                <a:latin typeface="Arial" pitchFamily="34" charset="0"/>
                <a:cs typeface="Arial" pitchFamily="34" charset="0"/>
              </a:rPr>
              <a:t>8 500 000</a:t>
            </a:r>
          </a:p>
        </p:txBody>
      </p:sp>
      <p:sp>
        <p:nvSpPr>
          <p:cNvPr id="6" name="Rectangle 5"/>
          <p:cNvSpPr/>
          <p:nvPr/>
        </p:nvSpPr>
        <p:spPr>
          <a:xfrm>
            <a:off x="1691379" y="4112863"/>
            <a:ext cx="8619067" cy="1032933"/>
          </a:xfrm>
          <a:prstGeom prst="rect">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dirty="0">
                <a:ln>
                  <a:noFill/>
                </a:ln>
                <a:solidFill>
                  <a:prstClr val="white"/>
                </a:solidFill>
                <a:effectLst/>
                <a:uLnTx/>
                <a:uFillTx/>
                <a:latin typeface="Arial" pitchFamily="34" charset="0"/>
                <a:ea typeface="+mn-ea"/>
                <a:cs typeface="Arial" pitchFamily="34" charset="0"/>
              </a:rPr>
              <a:t>8 520 000</a:t>
            </a:r>
          </a:p>
        </p:txBody>
      </p:sp>
      <p:sp>
        <p:nvSpPr>
          <p:cNvPr id="7" name="Oval 6"/>
          <p:cNvSpPr/>
          <p:nvPr/>
        </p:nvSpPr>
        <p:spPr>
          <a:xfrm>
            <a:off x="1268046" y="3122268"/>
            <a:ext cx="609600" cy="660400"/>
          </a:xfrm>
          <a:prstGeom prst="ellipse">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733"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a:t>
            </a:r>
          </a:p>
        </p:txBody>
      </p:sp>
      <p:sp>
        <p:nvSpPr>
          <p:cNvPr id="8" name="Oval 7"/>
          <p:cNvSpPr/>
          <p:nvPr/>
        </p:nvSpPr>
        <p:spPr>
          <a:xfrm>
            <a:off x="1268046" y="4248330"/>
            <a:ext cx="609600" cy="660400"/>
          </a:xfrm>
          <a:prstGeom prst="ellipse">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733"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a:t>
            </a:r>
          </a:p>
        </p:txBody>
      </p:sp>
      <p:sp>
        <p:nvSpPr>
          <p:cNvPr id="9" name="Rectangle 8"/>
          <p:cNvSpPr/>
          <p:nvPr/>
        </p:nvSpPr>
        <p:spPr>
          <a:xfrm>
            <a:off x="1691379" y="5239577"/>
            <a:ext cx="8619067" cy="1032933"/>
          </a:xfrm>
          <a:prstGeom prst="rect">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lvl="0" algn="ctr" defTabSz="1219170">
              <a:defRPr/>
            </a:pPr>
            <a:r>
              <a:rPr lang="en-US" sz="4800" kern="0" dirty="0">
                <a:solidFill>
                  <a:prstClr val="white"/>
                </a:solidFill>
                <a:latin typeface="Arial" pitchFamily="34" charset="0"/>
                <a:cs typeface="Arial" pitchFamily="34" charset="0"/>
              </a:rPr>
              <a:t>8 530 000</a:t>
            </a:r>
          </a:p>
        </p:txBody>
      </p:sp>
      <p:sp>
        <p:nvSpPr>
          <p:cNvPr id="10" name="Oval 9"/>
          <p:cNvSpPr/>
          <p:nvPr/>
        </p:nvSpPr>
        <p:spPr>
          <a:xfrm>
            <a:off x="1268046" y="5425843"/>
            <a:ext cx="609600" cy="660400"/>
          </a:xfrm>
          <a:prstGeom prst="ellipse">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733"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a:t>
            </a:r>
          </a:p>
        </p:txBody>
      </p:sp>
      <p:sp>
        <p:nvSpPr>
          <p:cNvPr id="12" name="Right Arrow 11">
            <a:hlinkClick r:id="rId2" action="ppaction://hlinksldjump"/>
          </p:cNvPr>
          <p:cNvSpPr/>
          <p:nvPr/>
        </p:nvSpPr>
        <p:spPr>
          <a:xfrm>
            <a:off x="10598313" y="5874576"/>
            <a:ext cx="1303867" cy="736600"/>
          </a:xfrm>
          <a:prstGeom prst="rightArrow">
            <a:avLst>
              <a:gd name="adj1" fmla="val 50000"/>
              <a:gd name="adj2" fmla="val 61329"/>
            </a:avLst>
          </a:prstGeom>
          <a:solidFill>
            <a:srgbClr val="4BACC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867" b="1" i="0" u="none" strike="noStrike" kern="0" cap="none" spc="0" normalizeH="0" baseline="0" noProof="0" dirty="0" err="1">
                <a:ln>
                  <a:noFill/>
                </a:ln>
                <a:solidFill>
                  <a:srgbClr val="4F81BD">
                    <a:lumMod val="50000"/>
                  </a:srgbClr>
                </a:solidFill>
                <a:effectLst/>
                <a:uLnTx/>
                <a:uFillTx/>
                <a:latin typeface="Times New Roman" pitchFamily="18" charset="0"/>
                <a:ea typeface="+mn-ea"/>
                <a:cs typeface="Times New Roman" pitchFamily="18" charset="0"/>
              </a:rPr>
              <a:t>Tiếp</a:t>
            </a:r>
            <a:r>
              <a:rPr kumimoji="0" lang="en-US" sz="1867" b="1" i="0" u="none" strike="noStrike" kern="0" cap="none" spc="0" normalizeH="0" baseline="0" noProof="0" dirty="0">
                <a:ln>
                  <a:noFill/>
                </a:ln>
                <a:solidFill>
                  <a:srgbClr val="4F81BD">
                    <a:lumMod val="50000"/>
                  </a:srgbClr>
                </a:solidFill>
                <a:effectLst/>
                <a:uLnTx/>
                <a:uFillTx/>
                <a:latin typeface="Times New Roman" pitchFamily="18" charset="0"/>
                <a:ea typeface="+mn-ea"/>
                <a:cs typeface="Times New Roman" pitchFamily="18" charset="0"/>
              </a:rPr>
              <a:t> </a:t>
            </a:r>
            <a:r>
              <a:rPr kumimoji="0" lang="en-US" sz="1867" b="1" i="0" u="none" strike="noStrike" kern="0" cap="none" spc="0" normalizeH="0" baseline="0" noProof="0" dirty="0" err="1">
                <a:ln>
                  <a:noFill/>
                </a:ln>
                <a:solidFill>
                  <a:srgbClr val="4F81BD">
                    <a:lumMod val="50000"/>
                  </a:srgbClr>
                </a:solidFill>
                <a:effectLst/>
                <a:uLnTx/>
                <a:uFillTx/>
                <a:latin typeface="Times New Roman" pitchFamily="18" charset="0"/>
                <a:ea typeface="+mn-ea"/>
                <a:cs typeface="Times New Roman" pitchFamily="18" charset="0"/>
              </a:rPr>
              <a:t>tục</a:t>
            </a:r>
            <a:endParaRPr kumimoji="0" lang="en-US" sz="1867" b="1" i="0" u="none" strike="noStrike" kern="0" cap="none" spc="0" normalizeH="0" baseline="0" noProof="0" dirty="0">
              <a:ln>
                <a:noFill/>
              </a:ln>
              <a:solidFill>
                <a:srgbClr val="4F81BD">
                  <a:lumMod val="50000"/>
                </a:srgbClr>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8497502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childTnLst>
                          </p:cTn>
                        </p:par>
                        <p:par>
                          <p:cTn id="12" fill="hold">
                            <p:stCondLst>
                              <p:cond delay="1000"/>
                            </p:stCondLst>
                            <p:childTnLst>
                              <p:par>
                                <p:cTn id="13" presetID="49" presetClass="entr" presetSubtype="0" decel="10000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 calcmode="lin" valueType="num">
                                      <p:cBhvr>
                                        <p:cTn id="17" dur="500" fill="hold"/>
                                        <p:tgtEl>
                                          <p:spTgt spid="7"/>
                                        </p:tgtEl>
                                        <p:attrNameLst>
                                          <p:attrName>style.rotation</p:attrName>
                                        </p:attrNameLst>
                                      </p:cBhvr>
                                      <p:tavLst>
                                        <p:tav tm="0">
                                          <p:val>
                                            <p:fltVal val="360"/>
                                          </p:val>
                                        </p:tav>
                                        <p:tav tm="100000">
                                          <p:val>
                                            <p:fltVal val="0"/>
                                          </p:val>
                                        </p:tav>
                                      </p:tavLst>
                                    </p:anim>
                                    <p:animEffect transition="in" filter="fade">
                                      <p:cBhvr>
                                        <p:cTn id="18" dur="500"/>
                                        <p:tgtEl>
                                          <p:spTgt spid="7"/>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par>
                          <p:cTn id="23" fill="hold">
                            <p:stCondLst>
                              <p:cond delay="2000"/>
                            </p:stCondLst>
                            <p:childTnLst>
                              <p:par>
                                <p:cTn id="24" presetID="49" presetClass="entr" presetSubtype="0" decel="100000"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 calcmode="lin" valueType="num">
                                      <p:cBhvr>
                                        <p:cTn id="28" dur="500" fill="hold"/>
                                        <p:tgtEl>
                                          <p:spTgt spid="8"/>
                                        </p:tgtEl>
                                        <p:attrNameLst>
                                          <p:attrName>style.rotation</p:attrName>
                                        </p:attrNameLst>
                                      </p:cBhvr>
                                      <p:tavLst>
                                        <p:tav tm="0">
                                          <p:val>
                                            <p:fltVal val="360"/>
                                          </p:val>
                                        </p:tav>
                                        <p:tav tm="100000">
                                          <p:val>
                                            <p:fltVal val="0"/>
                                          </p:val>
                                        </p:tav>
                                      </p:tavLst>
                                    </p:anim>
                                    <p:animEffect transition="in" filter="fade">
                                      <p:cBhvr>
                                        <p:cTn id="29" dur="500"/>
                                        <p:tgtEl>
                                          <p:spTgt spid="8"/>
                                        </p:tgtEl>
                                      </p:cBhvr>
                                    </p:animEffect>
                                  </p:childTnLst>
                                </p:cTn>
                              </p:par>
                            </p:childTnLst>
                          </p:cTn>
                        </p:par>
                        <p:par>
                          <p:cTn id="30" fill="hold">
                            <p:stCondLst>
                              <p:cond delay="2500"/>
                            </p:stCondLst>
                            <p:childTnLst>
                              <p:par>
                                <p:cTn id="31" presetID="22" presetClass="entr" presetSubtype="8"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left)">
                                      <p:cBhvr>
                                        <p:cTn id="33" dur="500"/>
                                        <p:tgtEl>
                                          <p:spTgt spid="6"/>
                                        </p:tgtEl>
                                      </p:cBhvr>
                                    </p:animEffect>
                                  </p:childTnLst>
                                </p:cTn>
                              </p:par>
                            </p:childTnLst>
                          </p:cTn>
                        </p:par>
                        <p:par>
                          <p:cTn id="34" fill="hold">
                            <p:stCondLst>
                              <p:cond delay="3000"/>
                            </p:stCondLst>
                            <p:childTnLst>
                              <p:par>
                                <p:cTn id="35" presetID="49" presetClass="entr" presetSubtype="0" decel="100000"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 calcmode="lin" valueType="num">
                                      <p:cBhvr>
                                        <p:cTn id="39" dur="500" fill="hold"/>
                                        <p:tgtEl>
                                          <p:spTgt spid="10"/>
                                        </p:tgtEl>
                                        <p:attrNameLst>
                                          <p:attrName>style.rotation</p:attrName>
                                        </p:attrNameLst>
                                      </p:cBhvr>
                                      <p:tavLst>
                                        <p:tav tm="0">
                                          <p:val>
                                            <p:fltVal val="360"/>
                                          </p:val>
                                        </p:tav>
                                        <p:tav tm="100000">
                                          <p:val>
                                            <p:fltVal val="0"/>
                                          </p:val>
                                        </p:tav>
                                      </p:tavLst>
                                    </p:anim>
                                    <p:animEffect transition="in" filter="fade">
                                      <p:cBhvr>
                                        <p:cTn id="40" dur="500"/>
                                        <p:tgtEl>
                                          <p:spTgt spid="10"/>
                                        </p:tgtEl>
                                      </p:cBhvr>
                                    </p:animEffect>
                                  </p:childTnLst>
                                </p:cTn>
                              </p:par>
                            </p:childTnLst>
                          </p:cTn>
                        </p:par>
                        <p:par>
                          <p:cTn id="41" fill="hold">
                            <p:stCondLst>
                              <p:cond delay="3500"/>
                            </p:stCondLst>
                            <p:childTnLst>
                              <p:par>
                                <p:cTn id="42" presetID="22" presetClass="entr" presetSubtype="8" fill="hold" grpId="0" nodeType="after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left)">
                                      <p:cBhvr>
                                        <p:cTn id="44" dur="5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3"/>
                                        </p:tgtEl>
                                      </p:cBhvr>
                                    </p:animEffect>
                                    <p:set>
                                      <p:cBhvr>
                                        <p:cTn id="49" dur="1" fill="hold">
                                          <p:stCondLst>
                                            <p:cond delay="499"/>
                                          </p:stCondLst>
                                        </p:cTn>
                                        <p:tgtEl>
                                          <p:spTgt spid="3"/>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7"/>
                                        </p:tgtEl>
                                      </p:cBhvr>
                                    </p:animEffect>
                                    <p:set>
                                      <p:cBhvr>
                                        <p:cTn id="52" dur="1" fill="hold">
                                          <p:stCondLst>
                                            <p:cond delay="499"/>
                                          </p:stCondLst>
                                        </p:cTn>
                                        <p:tgtEl>
                                          <p:spTgt spid="7"/>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5"/>
                                        </p:tgtEl>
                                      </p:cBhvr>
                                    </p:animEffect>
                                    <p:set>
                                      <p:cBhvr>
                                        <p:cTn id="55" dur="1" fill="hold">
                                          <p:stCondLst>
                                            <p:cond delay="499"/>
                                          </p:stCondLst>
                                        </p:cTn>
                                        <p:tgtEl>
                                          <p:spTgt spid="5"/>
                                        </p:tgtEl>
                                        <p:attrNameLst>
                                          <p:attrName>style.visibility</p:attrName>
                                        </p:attrNameLst>
                                      </p:cBhvr>
                                      <p:to>
                                        <p:strVal val="hidden"/>
                                      </p:to>
                                    </p:set>
                                  </p:childTnLst>
                                </p:cTn>
                              </p:par>
                              <p:par>
                                <p:cTn id="56" presetID="3" presetClass="exit" presetSubtype="10" fill="hold" grpId="1" nodeType="withEffect">
                                  <p:stCondLst>
                                    <p:cond delay="0"/>
                                  </p:stCondLst>
                                  <p:childTnLst>
                                    <p:animEffect transition="out" filter="blinds(horizontal)">
                                      <p:cBhvr>
                                        <p:cTn id="57" dur="500"/>
                                        <p:tgtEl>
                                          <p:spTgt spid="10"/>
                                        </p:tgtEl>
                                      </p:cBhvr>
                                    </p:animEffect>
                                    <p:set>
                                      <p:cBhvr>
                                        <p:cTn id="58" dur="1" fill="hold">
                                          <p:stCondLst>
                                            <p:cond delay="499"/>
                                          </p:stCondLst>
                                        </p:cTn>
                                        <p:tgtEl>
                                          <p:spTgt spid="10"/>
                                        </p:tgtEl>
                                        <p:attrNameLst>
                                          <p:attrName>style.visibility</p:attrName>
                                        </p:attrNameLst>
                                      </p:cBhvr>
                                      <p:to>
                                        <p:strVal val="hidden"/>
                                      </p:to>
                                    </p:set>
                                  </p:childTnLst>
                                </p:cTn>
                              </p:par>
                              <p:par>
                                <p:cTn id="59" presetID="3" presetClass="exit" presetSubtype="10" fill="hold" grpId="1" nodeType="withEffect">
                                  <p:stCondLst>
                                    <p:cond delay="0"/>
                                  </p:stCondLst>
                                  <p:childTnLst>
                                    <p:animEffect transition="out" filter="blinds(horizontal)">
                                      <p:cBhvr>
                                        <p:cTn id="60" dur="500"/>
                                        <p:tgtEl>
                                          <p:spTgt spid="9"/>
                                        </p:tgtEl>
                                      </p:cBhvr>
                                    </p:animEffect>
                                    <p:set>
                                      <p:cBhvr>
                                        <p:cTn id="61"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5" grpId="0" animBg="1"/>
      <p:bldP spid="5" grpId="1" animBg="1"/>
      <p:bldP spid="6" grpId="0" animBg="1"/>
      <p:bldP spid="7" grpId="0" animBg="1"/>
      <p:bldP spid="7" grpId="1" animBg="1"/>
      <p:bldP spid="8" grpId="0" animBg="1"/>
      <p:bldP spid="9" grpId="0" animBg="1"/>
      <p:bldP spid="9" grpId="1" animBg="1"/>
      <p:bldP spid="10" grpId="0" animBg="1"/>
      <p:bldP spid="10"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FDD3B7B-436F-406F-8B6F-E40941E3FCA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grpSp>
        <p:nvGrpSpPr>
          <p:cNvPr id="8" name="Group 7">
            <a:extLst>
              <a:ext uri="{FF2B5EF4-FFF2-40B4-BE49-F238E27FC236}">
                <a16:creationId xmlns:a16="http://schemas.microsoft.com/office/drawing/2014/main" id="{0FF8FAC2-3898-4290-B05C-E8C525D04B19}"/>
              </a:ext>
            </a:extLst>
          </p:cNvPr>
          <p:cNvGrpSpPr/>
          <p:nvPr/>
        </p:nvGrpSpPr>
        <p:grpSpPr>
          <a:xfrm>
            <a:off x="1002891" y="1546452"/>
            <a:ext cx="10146890" cy="3739923"/>
            <a:chOff x="2156178" y="1371600"/>
            <a:chExt cx="7879644" cy="3376145"/>
          </a:xfrm>
        </p:grpSpPr>
        <p:pic>
          <p:nvPicPr>
            <p:cNvPr id="9" name="Picture 8">
              <a:extLst>
                <a:ext uri="{FF2B5EF4-FFF2-40B4-BE49-F238E27FC236}">
                  <a16:creationId xmlns:a16="http://schemas.microsoft.com/office/drawing/2014/main" id="{E09B5820-0554-41CA-88FB-A36C2870F593}"/>
                </a:ext>
              </a:extLst>
            </p:cNvPr>
            <p:cNvPicPr>
              <a:picLocks noChangeAspect="1"/>
            </p:cNvPicPr>
            <p:nvPr/>
          </p:nvPicPr>
          <p:blipFill>
            <a:blip r:embed="rId4"/>
            <a:stretch>
              <a:fillRect/>
            </a:stretch>
          </p:blipFill>
          <p:spPr>
            <a:xfrm>
              <a:off x="2156178" y="1723918"/>
              <a:ext cx="7879644" cy="3023827"/>
            </a:xfrm>
            <a:prstGeom prst="rect">
              <a:avLst/>
            </a:prstGeom>
          </p:spPr>
        </p:pic>
        <p:pic>
          <p:nvPicPr>
            <p:cNvPr id="10" name="Picture 9">
              <a:extLst>
                <a:ext uri="{FF2B5EF4-FFF2-40B4-BE49-F238E27FC236}">
                  <a16:creationId xmlns:a16="http://schemas.microsoft.com/office/drawing/2014/main" id="{91035D95-99AB-4357-A641-9DED6E70F340}"/>
                </a:ext>
              </a:extLst>
            </p:cNvPr>
            <p:cNvPicPr>
              <a:picLocks noChangeAspect="1"/>
            </p:cNvPicPr>
            <p:nvPr/>
          </p:nvPicPr>
          <p:blipFill>
            <a:blip r:embed="rId5"/>
            <a:stretch>
              <a:fillRect/>
            </a:stretch>
          </p:blipFill>
          <p:spPr>
            <a:xfrm>
              <a:off x="4297852" y="1371600"/>
              <a:ext cx="3596294" cy="853268"/>
            </a:xfrm>
            <a:prstGeom prst="rect">
              <a:avLst/>
            </a:prstGeom>
          </p:spPr>
        </p:pic>
      </p:grpSp>
      <p:sp>
        <p:nvSpPr>
          <p:cNvPr id="12" name="TextBox 11">
            <a:extLst>
              <a:ext uri="{FF2B5EF4-FFF2-40B4-BE49-F238E27FC236}">
                <a16:creationId xmlns:a16="http://schemas.microsoft.com/office/drawing/2014/main" id="{484A1AAD-AAFC-4C2F-B12F-B4C3F1001FF4}"/>
              </a:ext>
            </a:extLst>
          </p:cNvPr>
          <p:cNvSpPr txBox="1"/>
          <p:nvPr/>
        </p:nvSpPr>
        <p:spPr>
          <a:xfrm>
            <a:off x="2440147" y="524802"/>
            <a:ext cx="7223426"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Thứ</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ngày</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tháng</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năm</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2023</a:t>
            </a:r>
          </a:p>
        </p:txBody>
      </p:sp>
      <p:pic>
        <p:nvPicPr>
          <p:cNvPr id="17" name="图片 16">
            <a:extLst>
              <a:ext uri="{FF2B5EF4-FFF2-40B4-BE49-F238E27FC236}">
                <a16:creationId xmlns:a16="http://schemas.microsoft.com/office/drawing/2014/main" id="{8D3EDD99-BA61-4A6A-B904-BFE0C314919B}"/>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69186" y="3833246"/>
            <a:ext cx="3650511" cy="3650511"/>
          </a:xfrm>
          <a:prstGeom prst="rect">
            <a:avLst/>
          </a:prstGeom>
        </p:spPr>
      </p:pic>
      <p:pic>
        <p:nvPicPr>
          <p:cNvPr id="2" name="Picture 1">
            <a:extLst>
              <a:ext uri="{FF2B5EF4-FFF2-40B4-BE49-F238E27FC236}">
                <a16:creationId xmlns:a16="http://schemas.microsoft.com/office/drawing/2014/main" id="{979F3844-64CF-8818-79B2-6C9E4274D6EE}"/>
              </a:ext>
            </a:extLst>
          </p:cNvPr>
          <p:cNvPicPr>
            <a:picLocks noChangeAspect="1"/>
          </p:cNvPicPr>
          <p:nvPr/>
        </p:nvPicPr>
        <p:blipFill>
          <a:blip r:embed="rId7"/>
          <a:stretch>
            <a:fillRect/>
          </a:stretch>
        </p:blipFill>
        <p:spPr>
          <a:xfrm>
            <a:off x="4637042" y="1309815"/>
            <a:ext cx="2517866" cy="1457070"/>
          </a:xfrm>
          <a:prstGeom prst="rect">
            <a:avLst/>
          </a:prstGeom>
        </p:spPr>
      </p:pic>
      <p:pic>
        <p:nvPicPr>
          <p:cNvPr id="7" name="Picture 6">
            <a:extLst>
              <a:ext uri="{FF2B5EF4-FFF2-40B4-BE49-F238E27FC236}">
                <a16:creationId xmlns:a16="http://schemas.microsoft.com/office/drawing/2014/main" id="{554D5031-9D2E-F657-A08C-AB07D9939F4F}"/>
              </a:ext>
            </a:extLst>
          </p:cNvPr>
          <p:cNvPicPr>
            <a:picLocks noChangeAspect="1"/>
          </p:cNvPicPr>
          <p:nvPr/>
        </p:nvPicPr>
        <p:blipFill>
          <a:blip r:embed="rId8"/>
          <a:stretch>
            <a:fillRect/>
          </a:stretch>
        </p:blipFill>
        <p:spPr>
          <a:xfrm>
            <a:off x="1448157" y="2903905"/>
            <a:ext cx="9333785" cy="1774090"/>
          </a:xfrm>
          <a:prstGeom prst="rect">
            <a:avLst/>
          </a:prstGeom>
        </p:spPr>
      </p:pic>
    </p:spTree>
    <p:extLst>
      <p:ext uri="{BB962C8B-B14F-4D97-AF65-F5344CB8AC3E}">
        <p14:creationId xmlns:p14="http://schemas.microsoft.com/office/powerpoint/2010/main" val="3991780411"/>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2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2000">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62000">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heme/theme1.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Weltkindertag! by Slidego">
  <a:themeElements>
    <a:clrScheme name="Simple Light">
      <a:dk1>
        <a:srgbClr val="000000"/>
      </a:dk1>
      <a:lt1>
        <a:srgbClr val="FFFFFF"/>
      </a:lt1>
      <a:dk2>
        <a:srgbClr val="A3EEFF"/>
      </a:dk2>
      <a:lt2>
        <a:srgbClr val="FFC600"/>
      </a:lt2>
      <a:accent1>
        <a:srgbClr val="FF8C00"/>
      </a:accent1>
      <a:accent2>
        <a:srgbClr val="F7727B"/>
      </a:accent2>
      <a:accent3>
        <a:srgbClr val="621B21"/>
      </a:accent3>
      <a:accent4>
        <a:srgbClr val="CEDE86"/>
      </a:accent4>
      <a:accent5>
        <a:srgbClr val="9DCA55"/>
      </a:accent5>
      <a:accent6>
        <a:srgbClr val="3D7D4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140</TotalTime>
  <Words>885</Words>
  <Application>Microsoft Office PowerPoint</Application>
  <PresentationFormat>Widescreen</PresentationFormat>
  <Paragraphs>346</Paragraphs>
  <Slides>22</Slides>
  <Notes>12</Notes>
  <HiddenSlides>0</HiddenSlides>
  <MMClips>0</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22</vt:i4>
      </vt:variant>
    </vt:vector>
  </HeadingPairs>
  <TitlesOfParts>
    <vt:vector size="41" baseType="lpstr">
      <vt:lpstr>等线</vt:lpstr>
      <vt:lpstr>等线 Light</vt:lpstr>
      <vt:lpstr>#9Slide07 SVNZiclets</vt:lpstr>
      <vt:lpstr>Arial</vt:lpstr>
      <vt:lpstr>Berkshire Swash</vt:lpstr>
      <vt:lpstr>Calibri</vt:lpstr>
      <vt:lpstr>Cambria</vt:lpstr>
      <vt:lpstr>Cambria Math</vt:lpstr>
      <vt:lpstr>Comic Sans MS</vt:lpstr>
      <vt:lpstr>Lato</vt:lpstr>
      <vt:lpstr>Livvic</vt:lpstr>
      <vt:lpstr>Open Sans</vt:lpstr>
      <vt:lpstr>Patrick Hand</vt:lpstr>
      <vt:lpstr>Roboto</vt:lpstr>
      <vt:lpstr>Roboto Condensed Light</vt:lpstr>
      <vt:lpstr>Times New Roman</vt:lpstr>
      <vt:lpstr>千图网拥有20W+精美PPT模板 更多PPT模板下载至：www.58pic.com/office/ppt​​</vt:lpstr>
      <vt:lpstr>1_Office Theme</vt:lpstr>
      <vt:lpstr>Weltkindertag! by Slidego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Administrator</cp:lastModifiedBy>
  <cp:revision>29</cp:revision>
  <dcterms:created xsi:type="dcterms:W3CDTF">2023-09-01T01:38:21Z</dcterms:created>
  <dcterms:modified xsi:type="dcterms:W3CDTF">2023-09-21T12:13:55Z</dcterms:modified>
  <cp:category>9Slide.vn</cp:category>
</cp:coreProperties>
</file>