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7" r:id="rId2"/>
  </p:sldMasterIdLst>
  <p:notesMasterIdLst>
    <p:notesMasterId r:id="rId33"/>
  </p:notesMasterIdLst>
  <p:sldIdLst>
    <p:sldId id="308" r:id="rId3"/>
    <p:sldId id="322" r:id="rId4"/>
    <p:sldId id="2007577285" r:id="rId5"/>
    <p:sldId id="2007577275" r:id="rId6"/>
    <p:sldId id="2007577300" r:id="rId7"/>
    <p:sldId id="2007577301" r:id="rId8"/>
    <p:sldId id="2007577306" r:id="rId9"/>
    <p:sldId id="2007577282" r:id="rId10"/>
    <p:sldId id="344" r:id="rId11"/>
    <p:sldId id="2007577307" r:id="rId12"/>
    <p:sldId id="2007577308" r:id="rId13"/>
    <p:sldId id="2007577309" r:id="rId14"/>
    <p:sldId id="2007577310" r:id="rId15"/>
    <p:sldId id="2007577311" r:id="rId16"/>
    <p:sldId id="2007577312" r:id="rId17"/>
    <p:sldId id="2007577313" r:id="rId18"/>
    <p:sldId id="2007577314" r:id="rId19"/>
    <p:sldId id="2007577315" r:id="rId20"/>
    <p:sldId id="330" r:id="rId21"/>
    <p:sldId id="331" r:id="rId22"/>
    <p:sldId id="350" r:id="rId23"/>
    <p:sldId id="2007577338" r:id="rId24"/>
    <p:sldId id="364" r:id="rId25"/>
    <p:sldId id="336" r:id="rId26"/>
    <p:sldId id="359" r:id="rId27"/>
    <p:sldId id="2007577299" r:id="rId28"/>
    <p:sldId id="2007577339" r:id="rId29"/>
    <p:sldId id="2007577340" r:id="rId30"/>
    <p:sldId id="2007577341" r:id="rId31"/>
    <p:sldId id="2007577279"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02" autoAdjust="0"/>
    <p:restoredTop sz="94660"/>
  </p:normalViewPr>
  <p:slideViewPr>
    <p:cSldViewPr snapToGrid="0">
      <p:cViewPr varScale="1">
        <p:scale>
          <a:sx n="67" d="100"/>
          <a:sy n="67" d="100"/>
        </p:scale>
        <p:origin x="88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5278E8-E3F9-4676-ADDA-25C4060AF716}" type="datetimeFigureOut">
              <a:rPr lang="en-US" smtClean="0"/>
              <a:t>8/19/2023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600184-38E2-4749-86F9-E022D9113363}" type="slidenum">
              <a:rPr lang="en-US" smtClean="0"/>
              <a:t>‹#›</a:t>
            </a:fld>
            <a:endParaRPr lang="en-US"/>
          </a:p>
        </p:txBody>
      </p:sp>
    </p:spTree>
    <p:extLst>
      <p:ext uri="{BB962C8B-B14F-4D97-AF65-F5344CB8AC3E}">
        <p14:creationId xmlns:p14="http://schemas.microsoft.com/office/powerpoint/2010/main" val="490801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CA3A1E-901F-438A-B682-DEB69D0685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68763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91214-4670-49C0-8DED-2C5BAC209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3599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91214-4670-49C0-8DED-2C5BAC209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84531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CA3A1E-901F-438A-B682-DEB69D0685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34109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CA3A1E-901F-438A-B682-DEB69D0685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09808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2023/8/19</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961533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2023/8/19</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977822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2023/8/19</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140356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060824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475227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120051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24547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37094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196618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597487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71510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2023/8/19</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547272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83783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8998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546016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2023/8/19</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733301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2023/8/19</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414319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2023/8/19</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036638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2023/8/19</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892401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2621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2023/8/19</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275750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2023/8/19</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66155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cture containing text, font, graphics, design&#10;&#10;Description automatically generated">
            <a:extLst>
              <a:ext uri="{FF2B5EF4-FFF2-40B4-BE49-F238E27FC236}">
                <a16:creationId xmlns:a16="http://schemas.microsoft.com/office/drawing/2014/main" id="{706FD9F0-6783-DC49-8E48-E1FA0E112EC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028825" y="381000"/>
            <a:ext cx="1514476" cy="1514476"/>
          </a:xfrm>
          <a:prstGeom prst="rect">
            <a:avLst/>
          </a:prstGeom>
        </p:spPr>
      </p:pic>
    </p:spTree>
    <p:extLst>
      <p:ext uri="{BB962C8B-B14F-4D97-AF65-F5344CB8AC3E}">
        <p14:creationId xmlns:p14="http://schemas.microsoft.com/office/powerpoint/2010/main" val="23365565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8/19/2023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Logo&#10;&#10;Description automatically generated">
            <a:extLst>
              <a:ext uri="{FF2B5EF4-FFF2-40B4-BE49-F238E27FC236}">
                <a16:creationId xmlns:a16="http://schemas.microsoft.com/office/drawing/2014/main" id="{7D16174E-09E6-DBA4-ACB8-06017B6E947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58344" y="-642350"/>
            <a:ext cx="3174883" cy="3174883"/>
          </a:xfrm>
          <a:prstGeom prst="rect">
            <a:avLst/>
          </a:prstGeom>
        </p:spPr>
      </p:pic>
    </p:spTree>
    <p:extLst>
      <p:ext uri="{BB962C8B-B14F-4D97-AF65-F5344CB8AC3E}">
        <p14:creationId xmlns:p14="http://schemas.microsoft.com/office/powerpoint/2010/main" val="73715302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microsoft.com/office/2007/relationships/hdphoto" Target="../media/hdphoto1.wdp"/><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0.png"/><Relationship Id="rId5" Type="http://schemas.openxmlformats.org/officeDocument/2006/relationships/image" Target="../media/image6.png"/><Relationship Id="rId10" Type="http://schemas.microsoft.com/office/2007/relationships/hdphoto" Target="../media/hdphoto2.wdp"/><Relationship Id="rId4" Type="http://schemas.openxmlformats.org/officeDocument/2006/relationships/image" Target="../media/image5.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6.emf"/></Relationships>
</file>

<file path=ppt/slides/_rels/slide11.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26.emf"/><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32.png"/><Relationship Id="rId4" Type="http://schemas.openxmlformats.org/officeDocument/2006/relationships/image" Target="../media/image26.emf"/></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34.png"/><Relationship Id="rId4" Type="http://schemas.openxmlformats.org/officeDocument/2006/relationships/image" Target="../media/image26.emf"/></Relationships>
</file>

<file path=ppt/slides/_rels/slide15.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26.emf"/><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36.png"/><Relationship Id="rId4" Type="http://schemas.openxmlformats.org/officeDocument/2006/relationships/image" Target="../media/image26.emf"/></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audio2.wav"/><Relationship Id="rId7"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26.emf"/><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8.xml"/><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0.png"/><Relationship Id="rId1" Type="http://schemas.openxmlformats.org/officeDocument/2006/relationships/slideLayout" Target="../slideLayouts/slideLayout18.xml"/><Relationship Id="rId5" Type="http://schemas.openxmlformats.org/officeDocument/2006/relationships/image" Target="../media/image38.pn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0.png"/><Relationship Id="rId1" Type="http://schemas.openxmlformats.org/officeDocument/2006/relationships/slideLayout" Target="../slideLayouts/slideLayout18.xml"/><Relationship Id="rId5" Type="http://schemas.openxmlformats.org/officeDocument/2006/relationships/image" Target="../media/image39.pn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50.png"/><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52.png"/><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12.png"/><Relationship Id="rId7" Type="http://schemas.openxmlformats.org/officeDocument/2006/relationships/image" Target="../media/image54.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3.png"/><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3.png"/><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emf"/><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AB69AEB-FF9B-4B90-924B-AE0882D3BD93}"/>
              </a:ext>
            </a:extLst>
          </p:cNvPr>
          <p:cNvPicPr>
            <a:picLocks noChangeAspect="1"/>
          </p:cNvPicPr>
          <p:nvPr/>
        </p:nvPicPr>
        <p:blipFill>
          <a:blip r:embed="rId3"/>
          <a:stretch>
            <a:fillRect/>
          </a:stretch>
        </p:blipFill>
        <p:spPr>
          <a:xfrm>
            <a:off x="0" y="2"/>
            <a:ext cx="12192000" cy="6857999"/>
          </a:xfrm>
          <a:prstGeom prst="rect">
            <a:avLst/>
          </a:prstGeom>
        </p:spPr>
      </p:pic>
      <p:pic>
        <p:nvPicPr>
          <p:cNvPr id="17" name="图片 16">
            <a:extLst>
              <a:ext uri="{FF2B5EF4-FFF2-40B4-BE49-F238E27FC236}">
                <a16:creationId xmlns:a16="http://schemas.microsoft.com/office/drawing/2014/main" id="{BD606CF5-6989-4345-93AD-B19DAAA826CC}"/>
              </a:ext>
            </a:extLst>
          </p:cNvPr>
          <p:cNvPicPr>
            <a:picLocks noChangeAspect="1"/>
          </p:cNvPicPr>
          <p:nvPr/>
        </p:nvPicPr>
        <p:blipFill>
          <a:blip r:embed="rId4"/>
          <a:stretch>
            <a:fillRect/>
          </a:stretch>
        </p:blipFill>
        <p:spPr>
          <a:xfrm>
            <a:off x="9977197" y="158139"/>
            <a:ext cx="2214803" cy="3941396"/>
          </a:xfrm>
          <a:prstGeom prst="rect">
            <a:avLst/>
          </a:prstGeom>
        </p:spPr>
      </p:pic>
      <p:pic>
        <p:nvPicPr>
          <p:cNvPr id="18" name="图片 17">
            <a:extLst>
              <a:ext uri="{FF2B5EF4-FFF2-40B4-BE49-F238E27FC236}">
                <a16:creationId xmlns:a16="http://schemas.microsoft.com/office/drawing/2014/main" id="{3AD12178-7105-4FB7-9C37-465F187051F3}"/>
              </a:ext>
            </a:extLst>
          </p:cNvPr>
          <p:cNvPicPr>
            <a:picLocks noChangeAspect="1"/>
          </p:cNvPicPr>
          <p:nvPr/>
        </p:nvPicPr>
        <p:blipFill>
          <a:blip r:embed="rId5"/>
          <a:stretch>
            <a:fillRect/>
          </a:stretch>
        </p:blipFill>
        <p:spPr>
          <a:xfrm>
            <a:off x="370053" y="682162"/>
            <a:ext cx="2214803" cy="2445087"/>
          </a:xfrm>
          <a:prstGeom prst="rect">
            <a:avLst/>
          </a:prstGeom>
        </p:spPr>
      </p:pic>
      <p:pic>
        <p:nvPicPr>
          <p:cNvPr id="3" name="Picture 2">
            <a:extLst>
              <a:ext uri="{FF2B5EF4-FFF2-40B4-BE49-F238E27FC236}">
                <a16:creationId xmlns:a16="http://schemas.microsoft.com/office/drawing/2014/main" id="{722E331F-7EF7-069E-3C4B-93A1B27A897A}"/>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100000" l="0" r="100000"/>
                    </a14:imgEffect>
                  </a14:imgLayer>
                </a14:imgProps>
              </a:ext>
              <a:ext uri="{28A0092B-C50C-407E-A947-70E740481C1C}">
                <a14:useLocalDpi xmlns:a14="http://schemas.microsoft.com/office/drawing/2010/main" val="0"/>
              </a:ext>
            </a:extLst>
          </a:blip>
          <a:stretch>
            <a:fillRect/>
          </a:stretch>
        </p:blipFill>
        <p:spPr>
          <a:xfrm>
            <a:off x="8877300" y="3301520"/>
            <a:ext cx="3470755" cy="3470755"/>
          </a:xfrm>
          <a:prstGeom prst="rect">
            <a:avLst/>
          </a:prstGeom>
        </p:spPr>
      </p:pic>
      <p:grpSp>
        <p:nvGrpSpPr>
          <p:cNvPr id="5" name="Group 4">
            <a:extLst>
              <a:ext uri="{FF2B5EF4-FFF2-40B4-BE49-F238E27FC236}">
                <a16:creationId xmlns:a16="http://schemas.microsoft.com/office/drawing/2014/main" id="{BEA47CE3-760F-CFAB-9B76-D7179D3AC0B2}"/>
              </a:ext>
            </a:extLst>
          </p:cNvPr>
          <p:cNvGrpSpPr/>
          <p:nvPr/>
        </p:nvGrpSpPr>
        <p:grpSpPr>
          <a:xfrm>
            <a:off x="-404991" y="3797699"/>
            <a:ext cx="3519665" cy="3126976"/>
            <a:chOff x="1901195" y="2605309"/>
            <a:chExt cx="2055644" cy="2321742"/>
          </a:xfrm>
        </p:grpSpPr>
        <p:pic>
          <p:nvPicPr>
            <p:cNvPr id="6" name="Picture 5" descr="A picture containing toy, doll&#10;&#10;Description automatically generated">
              <a:extLst>
                <a:ext uri="{FF2B5EF4-FFF2-40B4-BE49-F238E27FC236}">
                  <a16:creationId xmlns:a16="http://schemas.microsoft.com/office/drawing/2014/main" id="{55B82403-A334-152A-9AB7-75640E1D08C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01195" y="2871407"/>
              <a:ext cx="2055644" cy="2055644"/>
            </a:xfrm>
            <a:prstGeom prst="rect">
              <a:avLst/>
            </a:prstGeom>
          </p:spPr>
        </p:pic>
        <p:pic>
          <p:nvPicPr>
            <p:cNvPr id="7" name="Picture 6" descr="A picture containing chart&#10;&#10;Description automatically generated">
              <a:extLst>
                <a:ext uri="{FF2B5EF4-FFF2-40B4-BE49-F238E27FC236}">
                  <a16:creationId xmlns:a16="http://schemas.microsoft.com/office/drawing/2014/main" id="{441EDEFD-7821-81C7-D7AA-57FE4F49043A}"/>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backgroundMark x1="37344" y1="50182" x2="37344" y2="50182"/>
                          <a14:backgroundMark x1="44974" y1="43480" x2="9730" y2="58296"/>
                          <a14:backgroundMark x1="9730" y1="58296" x2="28421" y2="90311"/>
                          <a14:backgroundMark x1="28421" y1="90311" x2="71901" y2="83892"/>
                          <a14:backgroundMark x1="71901" y1="83892" x2="90230" y2="49697"/>
                          <a14:backgroundMark x1="90230" y1="49697" x2="43157" y2="42874"/>
                          <a14:backgroundMark x1="16552" y1="48971" x2="33064" y2="43763"/>
                          <a14:backgroundMark x1="13201" y1="48365" x2="12313" y2="48365"/>
                          <a14:backgroundMark x1="10174" y1="48365" x2="11990" y2="48042"/>
                        </a14:backgroundRemoval>
                      </a14:imgEffect>
                    </a14:imgLayer>
                  </a14:imgProps>
                </a:ext>
                <a:ext uri="{28A0092B-C50C-407E-A947-70E740481C1C}">
                  <a14:useLocalDpi xmlns:a14="http://schemas.microsoft.com/office/drawing/2010/main" val="0"/>
                </a:ext>
              </a:extLst>
            </a:blip>
            <a:stretch>
              <a:fillRect/>
            </a:stretch>
          </p:blipFill>
          <p:spPr>
            <a:xfrm rot="21228885">
              <a:off x="2217182" y="2605309"/>
              <a:ext cx="1325018" cy="1325018"/>
            </a:xfrm>
            <a:prstGeom prst="rect">
              <a:avLst/>
            </a:prstGeom>
          </p:spPr>
        </p:pic>
      </p:grpSp>
      <p:pic>
        <p:nvPicPr>
          <p:cNvPr id="8" name="Picture 7">
            <a:extLst>
              <a:ext uri="{FF2B5EF4-FFF2-40B4-BE49-F238E27FC236}">
                <a16:creationId xmlns:a16="http://schemas.microsoft.com/office/drawing/2014/main" id="{0DF5C370-0B2A-7551-C8B3-ED64405DC2EF}"/>
              </a:ext>
            </a:extLst>
          </p:cNvPr>
          <p:cNvPicPr>
            <a:picLocks noChangeAspect="1"/>
          </p:cNvPicPr>
          <p:nvPr/>
        </p:nvPicPr>
        <p:blipFill>
          <a:blip r:embed="rId11"/>
          <a:stretch>
            <a:fillRect/>
          </a:stretch>
        </p:blipFill>
        <p:spPr>
          <a:xfrm>
            <a:off x="1902368" y="889954"/>
            <a:ext cx="7968163" cy="1420491"/>
          </a:xfrm>
          <a:prstGeom prst="rect">
            <a:avLst/>
          </a:prstGeom>
        </p:spPr>
      </p:pic>
      <p:sp>
        <p:nvSpPr>
          <p:cNvPr id="10" name="TextBox 9">
            <a:extLst>
              <a:ext uri="{FF2B5EF4-FFF2-40B4-BE49-F238E27FC236}">
                <a16:creationId xmlns:a16="http://schemas.microsoft.com/office/drawing/2014/main" id="{72649B30-787A-E7E8-EA0D-CD2BB084AE03}"/>
              </a:ext>
            </a:extLst>
          </p:cNvPr>
          <p:cNvSpPr txBox="1"/>
          <p:nvPr/>
        </p:nvSpPr>
        <p:spPr>
          <a:xfrm>
            <a:off x="2534345" y="265489"/>
            <a:ext cx="691375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4472C4">
                    <a:lumMod val="50000"/>
                  </a:srgbClr>
                </a:solidFill>
                <a:effectLst/>
                <a:uLnTx/>
                <a:uFillTx/>
                <a:latin typeface="Calibri"/>
                <a:ea typeface="+mn-ea"/>
                <a:cs typeface="+mn-cs"/>
              </a:rPr>
              <a:t>Thứ</a:t>
            </a:r>
            <a:r>
              <a:rPr kumimoji="0" lang="en-US" sz="3600" b="0" i="0" u="none" strike="noStrike" kern="1200" cap="none" spc="0" normalizeH="0" baseline="0" noProof="0" dirty="0">
                <a:ln>
                  <a:noFill/>
                </a:ln>
                <a:solidFill>
                  <a:srgbClr val="4472C4">
                    <a:lumMod val="50000"/>
                  </a:srgbClr>
                </a:solidFill>
                <a:effectLst/>
                <a:uLnTx/>
                <a:uFillTx/>
                <a:latin typeface="Calibri"/>
                <a:ea typeface="+mn-ea"/>
                <a:cs typeface="+mn-cs"/>
              </a:rPr>
              <a:t> …… </a:t>
            </a:r>
            <a:r>
              <a:rPr kumimoji="0" lang="en-US" sz="3600" b="0" i="0" u="none" strike="noStrike" kern="1200" cap="none" spc="0" normalizeH="0" baseline="0" noProof="0" dirty="0" err="1">
                <a:ln>
                  <a:noFill/>
                </a:ln>
                <a:solidFill>
                  <a:srgbClr val="4472C4">
                    <a:lumMod val="50000"/>
                  </a:srgbClr>
                </a:solidFill>
                <a:effectLst/>
                <a:uLnTx/>
                <a:uFillTx/>
                <a:latin typeface="Calibri"/>
                <a:ea typeface="+mn-ea"/>
                <a:cs typeface="+mn-cs"/>
              </a:rPr>
              <a:t>ngày</a:t>
            </a:r>
            <a:r>
              <a:rPr kumimoji="0" lang="en-US" sz="3600" b="0" i="0" u="none" strike="noStrike" kern="1200" cap="none" spc="0" normalizeH="0" baseline="0" noProof="0" dirty="0">
                <a:ln>
                  <a:noFill/>
                </a:ln>
                <a:solidFill>
                  <a:srgbClr val="4472C4">
                    <a:lumMod val="50000"/>
                  </a:srgbClr>
                </a:solidFill>
                <a:effectLst/>
                <a:uLnTx/>
                <a:uFillTx/>
                <a:latin typeface="Calibri"/>
                <a:ea typeface="+mn-ea"/>
                <a:cs typeface="+mn-cs"/>
              </a:rPr>
              <a:t> …… </a:t>
            </a:r>
            <a:r>
              <a:rPr kumimoji="0" lang="en-US" sz="3600" b="0" i="0" u="none" strike="noStrike" kern="1200" cap="none" spc="0" normalizeH="0" baseline="0" noProof="0" dirty="0" err="1">
                <a:ln>
                  <a:noFill/>
                </a:ln>
                <a:solidFill>
                  <a:srgbClr val="4472C4">
                    <a:lumMod val="50000"/>
                  </a:srgbClr>
                </a:solidFill>
                <a:effectLst/>
                <a:uLnTx/>
                <a:uFillTx/>
                <a:latin typeface="Calibri"/>
                <a:ea typeface="+mn-ea"/>
                <a:cs typeface="+mn-cs"/>
              </a:rPr>
              <a:t>tháng</a:t>
            </a:r>
            <a:r>
              <a:rPr kumimoji="0" lang="en-US" sz="3600" b="0" i="0" u="none" strike="noStrike" kern="1200" cap="none" spc="0" normalizeH="0" baseline="0" noProof="0" dirty="0">
                <a:ln>
                  <a:noFill/>
                </a:ln>
                <a:solidFill>
                  <a:srgbClr val="4472C4">
                    <a:lumMod val="50000"/>
                  </a:srgbClr>
                </a:solidFill>
                <a:effectLst/>
                <a:uLnTx/>
                <a:uFillTx/>
                <a:latin typeface="Calibri"/>
                <a:ea typeface="+mn-ea"/>
                <a:cs typeface="+mn-cs"/>
              </a:rPr>
              <a:t> …….. </a:t>
            </a:r>
            <a:r>
              <a:rPr kumimoji="0" lang="en-US" sz="3600" b="0" i="0" u="none" strike="noStrike" kern="1200" cap="none" spc="0" normalizeH="0" baseline="0" noProof="0" dirty="0" err="1">
                <a:ln>
                  <a:noFill/>
                </a:ln>
                <a:solidFill>
                  <a:srgbClr val="4472C4">
                    <a:lumMod val="50000"/>
                  </a:srgbClr>
                </a:solidFill>
                <a:effectLst/>
                <a:uLnTx/>
                <a:uFillTx/>
                <a:latin typeface="Calibri"/>
                <a:ea typeface="+mn-ea"/>
                <a:cs typeface="+mn-cs"/>
              </a:rPr>
              <a:t>năm</a:t>
            </a:r>
            <a:r>
              <a:rPr kumimoji="0" lang="en-US" sz="3600" b="0" i="0" u="none" strike="noStrike" kern="1200" cap="none" spc="0" normalizeH="0" baseline="0" noProof="0" dirty="0">
                <a:ln>
                  <a:noFill/>
                </a:ln>
                <a:solidFill>
                  <a:srgbClr val="4472C4">
                    <a:lumMod val="50000"/>
                  </a:srgbClr>
                </a:solidFill>
                <a:effectLst/>
                <a:uLnTx/>
                <a:uFillTx/>
                <a:latin typeface="Calibri"/>
                <a:ea typeface="+mn-ea"/>
                <a:cs typeface="+mn-cs"/>
              </a:rPr>
              <a:t> </a:t>
            </a:r>
            <a:endParaRPr kumimoji="0" lang="vi-VN" sz="36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6A75986B-10D8-FD76-AFA3-7C420955395E}"/>
              </a:ext>
            </a:extLst>
          </p:cNvPr>
          <p:cNvSpPr txBox="1"/>
          <p:nvPr/>
        </p:nvSpPr>
        <p:spPr>
          <a:xfrm>
            <a:off x="5038725" y="4114800"/>
            <a:ext cx="15906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a:t>
            </a:r>
            <a:r>
              <a:rPr kumimoji="0" lang="en-US" sz="3600" b="1" i="0" u="none" strike="noStrike" kern="1200" cap="none" spc="0" normalizeH="0" baseline="0" noProof="0" dirty="0" err="1">
                <a:ln>
                  <a:noFill/>
                </a:ln>
                <a:solidFill>
                  <a:prstClr val="black"/>
                </a:solidFill>
                <a:effectLst/>
                <a:uLnTx/>
                <a:uFillTx/>
                <a:latin typeface="Calibri"/>
                <a:ea typeface="+mn-ea"/>
                <a:cs typeface="+mn-cs"/>
              </a:rPr>
              <a:t>Tiết</a:t>
            </a:r>
            <a:r>
              <a:rPr kumimoji="0" lang="en-US" sz="3600" b="1" i="0" u="none" strike="noStrike" kern="1200" cap="none" spc="0" normalizeH="0" baseline="0" noProof="0" dirty="0">
                <a:ln>
                  <a:noFill/>
                </a:ln>
                <a:solidFill>
                  <a:prstClr val="black"/>
                </a:solidFill>
                <a:effectLst/>
                <a:uLnTx/>
                <a:uFillTx/>
                <a:latin typeface="Calibri"/>
                <a:ea typeface="+mn-ea"/>
                <a:cs typeface="+mn-cs"/>
              </a:rPr>
              <a:t> 2)</a:t>
            </a:r>
          </a:p>
        </p:txBody>
      </p:sp>
      <p:pic>
        <p:nvPicPr>
          <p:cNvPr id="12" name="Picture 11">
            <a:extLst>
              <a:ext uri="{FF2B5EF4-FFF2-40B4-BE49-F238E27FC236}">
                <a16:creationId xmlns:a16="http://schemas.microsoft.com/office/drawing/2014/main" id="{D069DF28-FD27-1333-D1F2-C6D02BA7FB51}"/>
              </a:ext>
            </a:extLst>
          </p:cNvPr>
          <p:cNvPicPr>
            <a:picLocks noChangeAspect="1"/>
          </p:cNvPicPr>
          <p:nvPr/>
        </p:nvPicPr>
        <p:blipFill>
          <a:blip r:embed="rId12"/>
          <a:stretch>
            <a:fillRect/>
          </a:stretch>
        </p:blipFill>
        <p:spPr>
          <a:xfrm>
            <a:off x="1485510" y="2078652"/>
            <a:ext cx="8992379" cy="1938696"/>
          </a:xfrm>
          <a:prstGeom prst="rect">
            <a:avLst/>
          </a:prstGeom>
        </p:spPr>
      </p:pic>
    </p:spTree>
    <p:extLst>
      <p:ext uri="{BB962C8B-B14F-4D97-AF65-F5344CB8AC3E}">
        <p14:creationId xmlns:p14="http://schemas.microsoft.com/office/powerpoint/2010/main" val="157798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75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06207B-20D2-446F-8C67-2295142A26E4}"/>
              </a:ext>
            </a:extLst>
          </p:cNvPr>
          <p:cNvPicPr>
            <a:picLocks noChangeAspect="1"/>
          </p:cNvPicPr>
          <p:nvPr/>
        </p:nvPicPr>
        <p:blipFill>
          <a:blip r:embed="rId3"/>
          <a:stretch>
            <a:fillRect/>
          </a:stretch>
        </p:blipFill>
        <p:spPr>
          <a:xfrm>
            <a:off x="0" y="2"/>
            <a:ext cx="12192000" cy="6857999"/>
          </a:xfrm>
          <a:prstGeom prst="rect">
            <a:avLst/>
          </a:prstGeom>
        </p:spPr>
      </p:pic>
      <p:sp>
        <p:nvSpPr>
          <p:cNvPr id="3" name="矩形: 圆角 2">
            <a:extLst>
              <a:ext uri="{FF2B5EF4-FFF2-40B4-BE49-F238E27FC236}">
                <a16:creationId xmlns:a16="http://schemas.microsoft.com/office/drawing/2014/main" id="{BD676B72-F14B-4403-8D5A-1E055CC095AE}"/>
              </a:ext>
            </a:extLst>
          </p:cNvPr>
          <p:cNvSpPr/>
          <p:nvPr/>
        </p:nvSpPr>
        <p:spPr>
          <a:xfrm>
            <a:off x="756834" y="384603"/>
            <a:ext cx="10678333" cy="6156875"/>
          </a:xfrm>
          <a:prstGeom prst="roundRect">
            <a:avLst>
              <a:gd name="adj" fmla="val 10819"/>
            </a:avLst>
          </a:prstGeom>
          <a:solidFill>
            <a:schemeClr val="bg1"/>
          </a:solidFill>
          <a:ln w="25400">
            <a:solidFill>
              <a:schemeClr val="tx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4" name="Picture 3">
            <a:extLst>
              <a:ext uri="{FF2B5EF4-FFF2-40B4-BE49-F238E27FC236}">
                <a16:creationId xmlns:a16="http://schemas.microsoft.com/office/drawing/2014/main" id="{C4C86B30-1A21-54C3-4E84-647FF94D272A}"/>
              </a:ext>
            </a:extLst>
          </p:cNvPr>
          <p:cNvPicPr>
            <a:picLocks noChangeAspect="1"/>
          </p:cNvPicPr>
          <p:nvPr/>
        </p:nvPicPr>
        <p:blipFill>
          <a:blip r:embed="rId4"/>
          <a:stretch>
            <a:fillRect/>
          </a:stretch>
        </p:blipFill>
        <p:spPr>
          <a:xfrm>
            <a:off x="2526141" y="438124"/>
            <a:ext cx="7283931" cy="980399"/>
          </a:xfrm>
          <a:prstGeom prst="rect">
            <a:avLst/>
          </a:prstGeom>
        </p:spPr>
      </p:pic>
      <p:pic>
        <p:nvPicPr>
          <p:cNvPr id="6" name="Picture 5">
            <a:extLst>
              <a:ext uri="{FF2B5EF4-FFF2-40B4-BE49-F238E27FC236}">
                <a16:creationId xmlns:a16="http://schemas.microsoft.com/office/drawing/2014/main" id="{D41523E7-BE21-F03F-60B7-F0E2DC5DADE6}"/>
              </a:ext>
            </a:extLst>
          </p:cNvPr>
          <p:cNvPicPr>
            <a:picLocks noChangeAspect="1"/>
          </p:cNvPicPr>
          <p:nvPr/>
        </p:nvPicPr>
        <p:blipFill>
          <a:blip r:embed="rId5"/>
          <a:stretch>
            <a:fillRect/>
          </a:stretch>
        </p:blipFill>
        <p:spPr>
          <a:xfrm>
            <a:off x="785813" y="2324100"/>
            <a:ext cx="5501668" cy="1724025"/>
          </a:xfrm>
          <a:prstGeom prst="rect">
            <a:avLst/>
          </a:prstGeom>
        </p:spPr>
      </p:pic>
      <p:pic>
        <p:nvPicPr>
          <p:cNvPr id="9" name="Picture 8" descr="A green tick mark on a black background&#10;&#10;Description automatically generated">
            <a:extLst>
              <a:ext uri="{FF2B5EF4-FFF2-40B4-BE49-F238E27FC236}">
                <a16:creationId xmlns:a16="http://schemas.microsoft.com/office/drawing/2014/main" id="{573F9BEA-C4D9-3308-AB49-3EA591BF02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76800" y="3095625"/>
            <a:ext cx="1411512" cy="1195099"/>
          </a:xfrm>
          <a:prstGeom prst="rect">
            <a:avLst/>
          </a:prstGeom>
        </p:spPr>
      </p:pic>
      <p:sp>
        <p:nvSpPr>
          <p:cNvPr id="12" name="Rectangle: Rounded Corners 11">
            <a:extLst>
              <a:ext uri="{FF2B5EF4-FFF2-40B4-BE49-F238E27FC236}">
                <a16:creationId xmlns:a16="http://schemas.microsoft.com/office/drawing/2014/main" id="{292C8185-7528-3BE7-862C-2896C9F00646}"/>
              </a:ext>
            </a:extLst>
          </p:cNvPr>
          <p:cNvSpPr/>
          <p:nvPr/>
        </p:nvSpPr>
        <p:spPr>
          <a:xfrm>
            <a:off x="6419850" y="2162174"/>
            <a:ext cx="4772025" cy="3629025"/>
          </a:xfrm>
          <a:custGeom>
            <a:avLst/>
            <a:gdLst>
              <a:gd name="connsiteX0" fmla="*/ 0 w 4772025"/>
              <a:gd name="connsiteY0" fmla="*/ 604850 h 3629025"/>
              <a:gd name="connsiteX1" fmla="*/ 604850 w 4772025"/>
              <a:gd name="connsiteY1" fmla="*/ 0 h 3629025"/>
              <a:gd name="connsiteX2" fmla="*/ 1234194 w 4772025"/>
              <a:gd name="connsiteY2" fmla="*/ 0 h 3629025"/>
              <a:gd name="connsiteX3" fmla="*/ 1792292 w 4772025"/>
              <a:gd name="connsiteY3" fmla="*/ 0 h 3629025"/>
              <a:gd name="connsiteX4" fmla="*/ 2279143 w 4772025"/>
              <a:gd name="connsiteY4" fmla="*/ 0 h 3629025"/>
              <a:gd name="connsiteX5" fmla="*/ 2801617 w 4772025"/>
              <a:gd name="connsiteY5" fmla="*/ 0 h 3629025"/>
              <a:gd name="connsiteX6" fmla="*/ 3430961 w 4772025"/>
              <a:gd name="connsiteY6" fmla="*/ 0 h 3629025"/>
              <a:gd name="connsiteX7" fmla="*/ 4167175 w 4772025"/>
              <a:gd name="connsiteY7" fmla="*/ 0 h 3629025"/>
              <a:gd name="connsiteX8" fmla="*/ 4772025 w 4772025"/>
              <a:gd name="connsiteY8" fmla="*/ 604850 h 3629025"/>
              <a:gd name="connsiteX9" fmla="*/ 4772025 w 4772025"/>
              <a:gd name="connsiteY9" fmla="*/ 1233875 h 3629025"/>
              <a:gd name="connsiteX10" fmla="*/ 4772025 w 4772025"/>
              <a:gd name="connsiteY10" fmla="*/ 1814513 h 3629025"/>
              <a:gd name="connsiteX11" fmla="*/ 4772025 w 4772025"/>
              <a:gd name="connsiteY11" fmla="*/ 2419344 h 3629025"/>
              <a:gd name="connsiteX12" fmla="*/ 4772025 w 4772025"/>
              <a:gd name="connsiteY12" fmla="*/ 3024175 h 3629025"/>
              <a:gd name="connsiteX13" fmla="*/ 4167175 w 4772025"/>
              <a:gd name="connsiteY13" fmla="*/ 3629025 h 3629025"/>
              <a:gd name="connsiteX14" fmla="*/ 3537831 w 4772025"/>
              <a:gd name="connsiteY14" fmla="*/ 3629025 h 3629025"/>
              <a:gd name="connsiteX15" fmla="*/ 3015357 w 4772025"/>
              <a:gd name="connsiteY15" fmla="*/ 3629025 h 3629025"/>
              <a:gd name="connsiteX16" fmla="*/ 2386013 w 4772025"/>
              <a:gd name="connsiteY16" fmla="*/ 3629025 h 3629025"/>
              <a:gd name="connsiteX17" fmla="*/ 1899161 w 4772025"/>
              <a:gd name="connsiteY17" fmla="*/ 3629025 h 3629025"/>
              <a:gd name="connsiteX18" fmla="*/ 1341064 w 4772025"/>
              <a:gd name="connsiteY18" fmla="*/ 3629025 h 3629025"/>
              <a:gd name="connsiteX19" fmla="*/ 604850 w 4772025"/>
              <a:gd name="connsiteY19" fmla="*/ 3629025 h 3629025"/>
              <a:gd name="connsiteX20" fmla="*/ 0 w 4772025"/>
              <a:gd name="connsiteY20" fmla="*/ 3024175 h 3629025"/>
              <a:gd name="connsiteX21" fmla="*/ 0 w 4772025"/>
              <a:gd name="connsiteY21" fmla="*/ 2419344 h 3629025"/>
              <a:gd name="connsiteX22" fmla="*/ 0 w 4772025"/>
              <a:gd name="connsiteY22" fmla="*/ 1766126 h 3629025"/>
              <a:gd name="connsiteX23" fmla="*/ 0 w 4772025"/>
              <a:gd name="connsiteY23" fmla="*/ 1233875 h 3629025"/>
              <a:gd name="connsiteX24" fmla="*/ 0 w 4772025"/>
              <a:gd name="connsiteY24" fmla="*/ 604850 h 362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772025" h="3629025" fill="none" extrusionOk="0">
                <a:moveTo>
                  <a:pt x="0" y="604850"/>
                </a:moveTo>
                <a:cubicBezTo>
                  <a:pt x="11339" y="254387"/>
                  <a:pt x="260857" y="-11969"/>
                  <a:pt x="604850" y="0"/>
                </a:cubicBezTo>
                <a:cubicBezTo>
                  <a:pt x="839157" y="-21842"/>
                  <a:pt x="1040237" y="-4097"/>
                  <a:pt x="1234194" y="0"/>
                </a:cubicBezTo>
                <a:cubicBezTo>
                  <a:pt x="1428151" y="4097"/>
                  <a:pt x="1579624" y="-21484"/>
                  <a:pt x="1792292" y="0"/>
                </a:cubicBezTo>
                <a:cubicBezTo>
                  <a:pt x="2004960" y="21484"/>
                  <a:pt x="2039465" y="-2250"/>
                  <a:pt x="2279143" y="0"/>
                </a:cubicBezTo>
                <a:cubicBezTo>
                  <a:pt x="2518821" y="2250"/>
                  <a:pt x="2646651" y="-11325"/>
                  <a:pt x="2801617" y="0"/>
                </a:cubicBezTo>
                <a:cubicBezTo>
                  <a:pt x="2956583" y="11325"/>
                  <a:pt x="3268087" y="-4177"/>
                  <a:pt x="3430961" y="0"/>
                </a:cubicBezTo>
                <a:cubicBezTo>
                  <a:pt x="3593835" y="4177"/>
                  <a:pt x="3883604" y="35221"/>
                  <a:pt x="4167175" y="0"/>
                </a:cubicBezTo>
                <a:cubicBezTo>
                  <a:pt x="4542185" y="-54334"/>
                  <a:pt x="4790735" y="279203"/>
                  <a:pt x="4772025" y="604850"/>
                </a:cubicBezTo>
                <a:cubicBezTo>
                  <a:pt x="4800532" y="752276"/>
                  <a:pt x="4755134" y="1001868"/>
                  <a:pt x="4772025" y="1233875"/>
                </a:cubicBezTo>
                <a:cubicBezTo>
                  <a:pt x="4788916" y="1465882"/>
                  <a:pt x="4746500" y="1656813"/>
                  <a:pt x="4772025" y="1814513"/>
                </a:cubicBezTo>
                <a:cubicBezTo>
                  <a:pt x="4797550" y="1972213"/>
                  <a:pt x="4743174" y="2146936"/>
                  <a:pt x="4772025" y="2419344"/>
                </a:cubicBezTo>
                <a:cubicBezTo>
                  <a:pt x="4800876" y="2691752"/>
                  <a:pt x="4760460" y="2817051"/>
                  <a:pt x="4772025" y="3024175"/>
                </a:cubicBezTo>
                <a:cubicBezTo>
                  <a:pt x="4791901" y="3373735"/>
                  <a:pt x="4489086" y="3624695"/>
                  <a:pt x="4167175" y="3629025"/>
                </a:cubicBezTo>
                <a:cubicBezTo>
                  <a:pt x="3927721" y="3612932"/>
                  <a:pt x="3738307" y="3634956"/>
                  <a:pt x="3537831" y="3629025"/>
                </a:cubicBezTo>
                <a:cubicBezTo>
                  <a:pt x="3337355" y="3623094"/>
                  <a:pt x="3251146" y="3635182"/>
                  <a:pt x="3015357" y="3629025"/>
                </a:cubicBezTo>
                <a:cubicBezTo>
                  <a:pt x="2779568" y="3622868"/>
                  <a:pt x="2683990" y="3645130"/>
                  <a:pt x="2386013" y="3629025"/>
                </a:cubicBezTo>
                <a:cubicBezTo>
                  <a:pt x="2088036" y="3612920"/>
                  <a:pt x="2005721" y="3610714"/>
                  <a:pt x="1899161" y="3629025"/>
                </a:cubicBezTo>
                <a:cubicBezTo>
                  <a:pt x="1792601" y="3647336"/>
                  <a:pt x="1584349" y="3631627"/>
                  <a:pt x="1341064" y="3629025"/>
                </a:cubicBezTo>
                <a:cubicBezTo>
                  <a:pt x="1097779" y="3626423"/>
                  <a:pt x="951456" y="3645469"/>
                  <a:pt x="604850" y="3629025"/>
                </a:cubicBezTo>
                <a:cubicBezTo>
                  <a:pt x="204582" y="3648436"/>
                  <a:pt x="48393" y="3292349"/>
                  <a:pt x="0" y="3024175"/>
                </a:cubicBezTo>
                <a:cubicBezTo>
                  <a:pt x="19407" y="2861231"/>
                  <a:pt x="14149" y="2564563"/>
                  <a:pt x="0" y="2419344"/>
                </a:cubicBezTo>
                <a:cubicBezTo>
                  <a:pt x="-14149" y="2274125"/>
                  <a:pt x="31392" y="2049963"/>
                  <a:pt x="0" y="1766126"/>
                </a:cubicBezTo>
                <a:cubicBezTo>
                  <a:pt x="-31392" y="1482289"/>
                  <a:pt x="-7261" y="1350307"/>
                  <a:pt x="0" y="1233875"/>
                </a:cubicBezTo>
                <a:cubicBezTo>
                  <a:pt x="7261" y="1117443"/>
                  <a:pt x="-24255" y="837240"/>
                  <a:pt x="0" y="604850"/>
                </a:cubicBezTo>
                <a:close/>
              </a:path>
              <a:path w="4772025" h="3629025" stroke="0" extrusionOk="0">
                <a:moveTo>
                  <a:pt x="0" y="604850"/>
                </a:moveTo>
                <a:cubicBezTo>
                  <a:pt x="-9883" y="215131"/>
                  <a:pt x="332880" y="-26067"/>
                  <a:pt x="604850" y="0"/>
                </a:cubicBezTo>
                <a:cubicBezTo>
                  <a:pt x="855640" y="-23266"/>
                  <a:pt x="1066609" y="-17772"/>
                  <a:pt x="1234194" y="0"/>
                </a:cubicBezTo>
                <a:cubicBezTo>
                  <a:pt x="1401779" y="17772"/>
                  <a:pt x="1644993" y="-24340"/>
                  <a:pt x="1792292" y="0"/>
                </a:cubicBezTo>
                <a:cubicBezTo>
                  <a:pt x="1939591" y="24340"/>
                  <a:pt x="2291100" y="6004"/>
                  <a:pt x="2457259" y="0"/>
                </a:cubicBezTo>
                <a:cubicBezTo>
                  <a:pt x="2623418" y="-6004"/>
                  <a:pt x="2825491" y="14049"/>
                  <a:pt x="3086603" y="0"/>
                </a:cubicBezTo>
                <a:cubicBezTo>
                  <a:pt x="3347715" y="-14049"/>
                  <a:pt x="3638437" y="-9799"/>
                  <a:pt x="4167175" y="0"/>
                </a:cubicBezTo>
                <a:cubicBezTo>
                  <a:pt x="4534369" y="54392"/>
                  <a:pt x="4828230" y="248421"/>
                  <a:pt x="4772025" y="604850"/>
                </a:cubicBezTo>
                <a:cubicBezTo>
                  <a:pt x="4760505" y="835772"/>
                  <a:pt x="4751160" y="963884"/>
                  <a:pt x="4772025" y="1258068"/>
                </a:cubicBezTo>
                <a:cubicBezTo>
                  <a:pt x="4792890" y="1552252"/>
                  <a:pt x="4756591" y="1637998"/>
                  <a:pt x="4772025" y="1862899"/>
                </a:cubicBezTo>
                <a:cubicBezTo>
                  <a:pt x="4787459" y="2087800"/>
                  <a:pt x="4765669" y="2283643"/>
                  <a:pt x="4772025" y="2443537"/>
                </a:cubicBezTo>
                <a:cubicBezTo>
                  <a:pt x="4778381" y="2603431"/>
                  <a:pt x="4764475" y="2888302"/>
                  <a:pt x="4772025" y="3024175"/>
                </a:cubicBezTo>
                <a:cubicBezTo>
                  <a:pt x="4786414" y="3306727"/>
                  <a:pt x="4554881" y="3632933"/>
                  <a:pt x="4167175" y="3629025"/>
                </a:cubicBezTo>
                <a:cubicBezTo>
                  <a:pt x="4036326" y="3624040"/>
                  <a:pt x="3784919" y="3653314"/>
                  <a:pt x="3644701" y="3629025"/>
                </a:cubicBezTo>
                <a:cubicBezTo>
                  <a:pt x="3504483" y="3604736"/>
                  <a:pt x="3203482" y="3606252"/>
                  <a:pt x="3015357" y="3629025"/>
                </a:cubicBezTo>
                <a:cubicBezTo>
                  <a:pt x="2827232" y="3651798"/>
                  <a:pt x="2520482" y="3660344"/>
                  <a:pt x="2386013" y="3629025"/>
                </a:cubicBezTo>
                <a:cubicBezTo>
                  <a:pt x="2251544" y="3597706"/>
                  <a:pt x="2032616" y="3648772"/>
                  <a:pt x="1756668" y="3629025"/>
                </a:cubicBezTo>
                <a:cubicBezTo>
                  <a:pt x="1480720" y="3609278"/>
                  <a:pt x="1393638" y="3639376"/>
                  <a:pt x="1234194" y="3629025"/>
                </a:cubicBezTo>
                <a:cubicBezTo>
                  <a:pt x="1074750" y="3618674"/>
                  <a:pt x="790571" y="3653445"/>
                  <a:pt x="604850" y="3629025"/>
                </a:cubicBezTo>
                <a:cubicBezTo>
                  <a:pt x="275835" y="3596375"/>
                  <a:pt x="-67799" y="3382694"/>
                  <a:pt x="0" y="3024175"/>
                </a:cubicBezTo>
                <a:cubicBezTo>
                  <a:pt x="23775" y="2839646"/>
                  <a:pt x="19601" y="2699068"/>
                  <a:pt x="0" y="2491924"/>
                </a:cubicBezTo>
                <a:cubicBezTo>
                  <a:pt x="-19601" y="2284780"/>
                  <a:pt x="20445" y="2072923"/>
                  <a:pt x="0" y="1862899"/>
                </a:cubicBezTo>
                <a:cubicBezTo>
                  <a:pt x="-20445" y="1652876"/>
                  <a:pt x="-16431" y="1415070"/>
                  <a:pt x="0" y="1258068"/>
                </a:cubicBezTo>
                <a:cubicBezTo>
                  <a:pt x="16431" y="1101066"/>
                  <a:pt x="4990" y="843304"/>
                  <a:pt x="0" y="604850"/>
                </a:cubicBezTo>
                <a:close/>
              </a:path>
            </a:pathLst>
          </a:custGeom>
          <a:solidFill>
            <a:schemeClr val="accent4">
              <a:lumMod val="20000"/>
              <a:lumOff val="80000"/>
            </a:schemeClr>
          </a:solidFill>
          <a:ln w="57150">
            <a:solidFill>
              <a:srgbClr val="0070C0"/>
            </a:solidFill>
            <a:prstDash val="sysDash"/>
            <a:extLst>
              <a:ext uri="{C807C97D-BFC1-408E-A445-0C87EB9F89A2}">
                <ask:lineSketchStyleProp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vi-VN"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Ý kiến này là chính xác, vì tất cả sản phẩm cả vật chất và tinh thần đều được tạo ra nhờ những người lao động trải qua quá trình nghiên cứu, phát triển mới tạo ra.</a:t>
            </a:r>
            <a:endPar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5272973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06207B-20D2-446F-8C67-2295142A26E4}"/>
              </a:ext>
            </a:extLst>
          </p:cNvPr>
          <p:cNvPicPr>
            <a:picLocks noChangeAspect="1"/>
          </p:cNvPicPr>
          <p:nvPr/>
        </p:nvPicPr>
        <p:blipFill>
          <a:blip r:embed="rId4"/>
          <a:stretch>
            <a:fillRect/>
          </a:stretch>
        </p:blipFill>
        <p:spPr>
          <a:xfrm>
            <a:off x="0" y="2"/>
            <a:ext cx="12192000" cy="6857999"/>
          </a:xfrm>
          <a:prstGeom prst="rect">
            <a:avLst/>
          </a:prstGeom>
        </p:spPr>
      </p:pic>
      <p:sp>
        <p:nvSpPr>
          <p:cNvPr id="3" name="矩形: 圆角 2">
            <a:extLst>
              <a:ext uri="{FF2B5EF4-FFF2-40B4-BE49-F238E27FC236}">
                <a16:creationId xmlns:a16="http://schemas.microsoft.com/office/drawing/2014/main" id="{BD676B72-F14B-4403-8D5A-1E055CC095AE}"/>
              </a:ext>
            </a:extLst>
          </p:cNvPr>
          <p:cNvSpPr/>
          <p:nvPr/>
        </p:nvSpPr>
        <p:spPr>
          <a:xfrm>
            <a:off x="756834" y="384603"/>
            <a:ext cx="10678333" cy="6156875"/>
          </a:xfrm>
          <a:prstGeom prst="roundRect">
            <a:avLst>
              <a:gd name="adj" fmla="val 10819"/>
            </a:avLst>
          </a:prstGeom>
          <a:solidFill>
            <a:schemeClr val="bg1"/>
          </a:solidFill>
          <a:ln w="25400">
            <a:solidFill>
              <a:schemeClr val="tx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4" name="Picture 3">
            <a:extLst>
              <a:ext uri="{FF2B5EF4-FFF2-40B4-BE49-F238E27FC236}">
                <a16:creationId xmlns:a16="http://schemas.microsoft.com/office/drawing/2014/main" id="{C4C86B30-1A21-54C3-4E84-647FF94D272A}"/>
              </a:ext>
            </a:extLst>
          </p:cNvPr>
          <p:cNvPicPr>
            <a:picLocks noChangeAspect="1"/>
          </p:cNvPicPr>
          <p:nvPr/>
        </p:nvPicPr>
        <p:blipFill>
          <a:blip r:embed="rId5"/>
          <a:stretch>
            <a:fillRect/>
          </a:stretch>
        </p:blipFill>
        <p:spPr>
          <a:xfrm>
            <a:off x="2526141" y="438124"/>
            <a:ext cx="7283931" cy="980399"/>
          </a:xfrm>
          <a:prstGeom prst="rect">
            <a:avLst/>
          </a:prstGeom>
        </p:spPr>
      </p:pic>
      <p:pic>
        <p:nvPicPr>
          <p:cNvPr id="6" name="Picture 5">
            <a:extLst>
              <a:ext uri="{FF2B5EF4-FFF2-40B4-BE49-F238E27FC236}">
                <a16:creationId xmlns:a16="http://schemas.microsoft.com/office/drawing/2014/main" id="{2AD26245-FA1A-DB95-E821-73FA22E41B3C}"/>
              </a:ext>
            </a:extLst>
          </p:cNvPr>
          <p:cNvPicPr>
            <a:picLocks noChangeAspect="1"/>
          </p:cNvPicPr>
          <p:nvPr/>
        </p:nvPicPr>
        <p:blipFill>
          <a:blip r:embed="rId6"/>
          <a:stretch>
            <a:fillRect/>
          </a:stretch>
        </p:blipFill>
        <p:spPr>
          <a:xfrm>
            <a:off x="1019175" y="2586038"/>
            <a:ext cx="5137730" cy="1614488"/>
          </a:xfrm>
          <a:prstGeom prst="rect">
            <a:avLst/>
          </a:prstGeom>
        </p:spPr>
      </p:pic>
      <p:pic>
        <p:nvPicPr>
          <p:cNvPr id="7" name="Picture 6" descr="A red x on a black background&#10;&#10;Description automatically generated">
            <a:extLst>
              <a:ext uri="{FF2B5EF4-FFF2-40B4-BE49-F238E27FC236}">
                <a16:creationId xmlns:a16="http://schemas.microsoft.com/office/drawing/2014/main" id="{BB8B974F-3708-87E1-48F9-A6DCBFAAE9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10863" y="3495850"/>
            <a:ext cx="813437" cy="828501"/>
          </a:xfrm>
          <a:prstGeom prst="rect">
            <a:avLst/>
          </a:prstGeom>
        </p:spPr>
      </p:pic>
      <p:sp>
        <p:nvSpPr>
          <p:cNvPr id="9" name="Rectangle: Rounded Corners 8">
            <a:extLst>
              <a:ext uri="{FF2B5EF4-FFF2-40B4-BE49-F238E27FC236}">
                <a16:creationId xmlns:a16="http://schemas.microsoft.com/office/drawing/2014/main" id="{AEF538B1-9A0D-0903-28A9-C0665D2CAFDD}"/>
              </a:ext>
            </a:extLst>
          </p:cNvPr>
          <p:cNvSpPr/>
          <p:nvPr/>
        </p:nvSpPr>
        <p:spPr>
          <a:xfrm>
            <a:off x="6419850" y="2162175"/>
            <a:ext cx="4772025" cy="3505200"/>
          </a:xfrm>
          <a:custGeom>
            <a:avLst/>
            <a:gdLst>
              <a:gd name="connsiteX0" fmla="*/ 0 w 4772025"/>
              <a:gd name="connsiteY0" fmla="*/ 584212 h 3505200"/>
              <a:gd name="connsiteX1" fmla="*/ 584212 w 4772025"/>
              <a:gd name="connsiteY1" fmla="*/ 0 h 3505200"/>
              <a:gd name="connsiteX2" fmla="*/ 1220848 w 4772025"/>
              <a:gd name="connsiteY2" fmla="*/ 0 h 3505200"/>
              <a:gd name="connsiteX3" fmla="*/ 1785412 w 4772025"/>
              <a:gd name="connsiteY3" fmla="*/ 0 h 3505200"/>
              <a:gd name="connsiteX4" fmla="*/ 2277904 w 4772025"/>
              <a:gd name="connsiteY4" fmla="*/ 0 h 3505200"/>
              <a:gd name="connsiteX5" fmla="*/ 2806433 w 4772025"/>
              <a:gd name="connsiteY5" fmla="*/ 0 h 3505200"/>
              <a:gd name="connsiteX6" fmla="*/ 3443069 w 4772025"/>
              <a:gd name="connsiteY6" fmla="*/ 0 h 3505200"/>
              <a:gd name="connsiteX7" fmla="*/ 4187813 w 4772025"/>
              <a:gd name="connsiteY7" fmla="*/ 0 h 3505200"/>
              <a:gd name="connsiteX8" fmla="*/ 4772025 w 4772025"/>
              <a:gd name="connsiteY8" fmla="*/ 584212 h 3505200"/>
              <a:gd name="connsiteX9" fmla="*/ 4772025 w 4772025"/>
              <a:gd name="connsiteY9" fmla="*/ 1191774 h 3505200"/>
              <a:gd name="connsiteX10" fmla="*/ 4772025 w 4772025"/>
              <a:gd name="connsiteY10" fmla="*/ 1752600 h 3505200"/>
              <a:gd name="connsiteX11" fmla="*/ 4772025 w 4772025"/>
              <a:gd name="connsiteY11" fmla="*/ 2336794 h 3505200"/>
              <a:gd name="connsiteX12" fmla="*/ 4772025 w 4772025"/>
              <a:gd name="connsiteY12" fmla="*/ 2920988 h 3505200"/>
              <a:gd name="connsiteX13" fmla="*/ 4187813 w 4772025"/>
              <a:gd name="connsiteY13" fmla="*/ 3505200 h 3505200"/>
              <a:gd name="connsiteX14" fmla="*/ 3551177 w 4772025"/>
              <a:gd name="connsiteY14" fmla="*/ 3505200 h 3505200"/>
              <a:gd name="connsiteX15" fmla="*/ 3022649 w 4772025"/>
              <a:gd name="connsiteY15" fmla="*/ 3505200 h 3505200"/>
              <a:gd name="connsiteX16" fmla="*/ 2386013 w 4772025"/>
              <a:gd name="connsiteY16" fmla="*/ 3505200 h 3505200"/>
              <a:gd name="connsiteX17" fmla="*/ 1893520 w 4772025"/>
              <a:gd name="connsiteY17" fmla="*/ 3505200 h 3505200"/>
              <a:gd name="connsiteX18" fmla="*/ 1328956 w 4772025"/>
              <a:gd name="connsiteY18" fmla="*/ 3505200 h 3505200"/>
              <a:gd name="connsiteX19" fmla="*/ 584212 w 4772025"/>
              <a:gd name="connsiteY19" fmla="*/ 3505200 h 3505200"/>
              <a:gd name="connsiteX20" fmla="*/ 0 w 4772025"/>
              <a:gd name="connsiteY20" fmla="*/ 2920988 h 3505200"/>
              <a:gd name="connsiteX21" fmla="*/ 0 w 4772025"/>
              <a:gd name="connsiteY21" fmla="*/ 2336794 h 3505200"/>
              <a:gd name="connsiteX22" fmla="*/ 0 w 4772025"/>
              <a:gd name="connsiteY22" fmla="*/ 1705864 h 3505200"/>
              <a:gd name="connsiteX23" fmla="*/ 0 w 4772025"/>
              <a:gd name="connsiteY23" fmla="*/ 1191774 h 3505200"/>
              <a:gd name="connsiteX24" fmla="*/ 0 w 4772025"/>
              <a:gd name="connsiteY24" fmla="*/ 584212 h 350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772025" h="3505200" fill="none" extrusionOk="0">
                <a:moveTo>
                  <a:pt x="0" y="584212"/>
                </a:moveTo>
                <a:cubicBezTo>
                  <a:pt x="37183" y="207739"/>
                  <a:pt x="254230" y="-8825"/>
                  <a:pt x="584212" y="0"/>
                </a:cubicBezTo>
                <a:cubicBezTo>
                  <a:pt x="846977" y="-20811"/>
                  <a:pt x="978581" y="9178"/>
                  <a:pt x="1220848" y="0"/>
                </a:cubicBezTo>
                <a:cubicBezTo>
                  <a:pt x="1463115" y="-9178"/>
                  <a:pt x="1580633" y="-21040"/>
                  <a:pt x="1785412" y="0"/>
                </a:cubicBezTo>
                <a:cubicBezTo>
                  <a:pt x="1990191" y="21040"/>
                  <a:pt x="2091477" y="-14826"/>
                  <a:pt x="2277904" y="0"/>
                </a:cubicBezTo>
                <a:cubicBezTo>
                  <a:pt x="2464331" y="14826"/>
                  <a:pt x="2550341" y="-20675"/>
                  <a:pt x="2806433" y="0"/>
                </a:cubicBezTo>
                <a:cubicBezTo>
                  <a:pt x="3062525" y="20675"/>
                  <a:pt x="3134120" y="-21995"/>
                  <a:pt x="3443069" y="0"/>
                </a:cubicBezTo>
                <a:cubicBezTo>
                  <a:pt x="3752018" y="21995"/>
                  <a:pt x="3982709" y="-4639"/>
                  <a:pt x="4187813" y="0"/>
                </a:cubicBezTo>
                <a:cubicBezTo>
                  <a:pt x="4515925" y="-7244"/>
                  <a:pt x="4796445" y="272527"/>
                  <a:pt x="4772025" y="584212"/>
                </a:cubicBezTo>
                <a:cubicBezTo>
                  <a:pt x="4785098" y="823494"/>
                  <a:pt x="4800409" y="1024893"/>
                  <a:pt x="4772025" y="1191774"/>
                </a:cubicBezTo>
                <a:cubicBezTo>
                  <a:pt x="4743641" y="1358655"/>
                  <a:pt x="4780216" y="1507000"/>
                  <a:pt x="4772025" y="1752600"/>
                </a:cubicBezTo>
                <a:cubicBezTo>
                  <a:pt x="4763834" y="1998200"/>
                  <a:pt x="4791937" y="2183922"/>
                  <a:pt x="4772025" y="2336794"/>
                </a:cubicBezTo>
                <a:cubicBezTo>
                  <a:pt x="4752113" y="2489666"/>
                  <a:pt x="4767080" y="2743759"/>
                  <a:pt x="4772025" y="2920988"/>
                </a:cubicBezTo>
                <a:cubicBezTo>
                  <a:pt x="4800587" y="3265929"/>
                  <a:pt x="4484198" y="3495830"/>
                  <a:pt x="4187813" y="3505200"/>
                </a:cubicBezTo>
                <a:cubicBezTo>
                  <a:pt x="3996669" y="3530548"/>
                  <a:pt x="3745910" y="3503030"/>
                  <a:pt x="3551177" y="3505200"/>
                </a:cubicBezTo>
                <a:cubicBezTo>
                  <a:pt x="3356444" y="3507370"/>
                  <a:pt x="3264876" y="3478857"/>
                  <a:pt x="3022649" y="3505200"/>
                </a:cubicBezTo>
                <a:cubicBezTo>
                  <a:pt x="2780422" y="3531543"/>
                  <a:pt x="2634470" y="3492502"/>
                  <a:pt x="2386013" y="3505200"/>
                </a:cubicBezTo>
                <a:cubicBezTo>
                  <a:pt x="2137556" y="3517898"/>
                  <a:pt x="2054102" y="3511636"/>
                  <a:pt x="1893520" y="3505200"/>
                </a:cubicBezTo>
                <a:cubicBezTo>
                  <a:pt x="1732938" y="3498764"/>
                  <a:pt x="1525551" y="3498348"/>
                  <a:pt x="1328956" y="3505200"/>
                </a:cubicBezTo>
                <a:cubicBezTo>
                  <a:pt x="1132361" y="3512052"/>
                  <a:pt x="950534" y="3479738"/>
                  <a:pt x="584212" y="3505200"/>
                </a:cubicBezTo>
                <a:cubicBezTo>
                  <a:pt x="188680" y="3526563"/>
                  <a:pt x="21320" y="3214617"/>
                  <a:pt x="0" y="2920988"/>
                </a:cubicBezTo>
                <a:cubicBezTo>
                  <a:pt x="-12829" y="2630599"/>
                  <a:pt x="-23858" y="2555162"/>
                  <a:pt x="0" y="2336794"/>
                </a:cubicBezTo>
                <a:cubicBezTo>
                  <a:pt x="23858" y="2118426"/>
                  <a:pt x="-20067" y="1886683"/>
                  <a:pt x="0" y="1705864"/>
                </a:cubicBezTo>
                <a:cubicBezTo>
                  <a:pt x="20067" y="1525045"/>
                  <a:pt x="7168" y="1327720"/>
                  <a:pt x="0" y="1191774"/>
                </a:cubicBezTo>
                <a:cubicBezTo>
                  <a:pt x="-7168" y="1055828"/>
                  <a:pt x="-16946" y="871719"/>
                  <a:pt x="0" y="584212"/>
                </a:cubicBezTo>
                <a:close/>
              </a:path>
              <a:path w="4772025" h="3505200" stroke="0" extrusionOk="0">
                <a:moveTo>
                  <a:pt x="0" y="584212"/>
                </a:moveTo>
                <a:cubicBezTo>
                  <a:pt x="-10728" y="201131"/>
                  <a:pt x="289578" y="-11764"/>
                  <a:pt x="584212" y="0"/>
                </a:cubicBezTo>
                <a:cubicBezTo>
                  <a:pt x="806824" y="5651"/>
                  <a:pt x="1078765" y="8434"/>
                  <a:pt x="1220848" y="0"/>
                </a:cubicBezTo>
                <a:cubicBezTo>
                  <a:pt x="1362931" y="-8434"/>
                  <a:pt x="1667377" y="-9223"/>
                  <a:pt x="1785412" y="0"/>
                </a:cubicBezTo>
                <a:cubicBezTo>
                  <a:pt x="1903447" y="9223"/>
                  <a:pt x="2281332" y="9557"/>
                  <a:pt x="2458085" y="0"/>
                </a:cubicBezTo>
                <a:cubicBezTo>
                  <a:pt x="2634838" y="-9557"/>
                  <a:pt x="2849208" y="9292"/>
                  <a:pt x="3094721" y="0"/>
                </a:cubicBezTo>
                <a:cubicBezTo>
                  <a:pt x="3340234" y="-9292"/>
                  <a:pt x="3904012" y="-54447"/>
                  <a:pt x="4187813" y="0"/>
                </a:cubicBezTo>
                <a:cubicBezTo>
                  <a:pt x="4532830" y="36703"/>
                  <a:pt x="4835581" y="236254"/>
                  <a:pt x="4772025" y="584212"/>
                </a:cubicBezTo>
                <a:cubicBezTo>
                  <a:pt x="4770044" y="822112"/>
                  <a:pt x="4743529" y="940737"/>
                  <a:pt x="4772025" y="1215142"/>
                </a:cubicBezTo>
                <a:cubicBezTo>
                  <a:pt x="4800522" y="1489547"/>
                  <a:pt x="4772035" y="1535628"/>
                  <a:pt x="4772025" y="1799336"/>
                </a:cubicBezTo>
                <a:cubicBezTo>
                  <a:pt x="4772015" y="2063044"/>
                  <a:pt x="4759436" y="2187348"/>
                  <a:pt x="4772025" y="2360162"/>
                </a:cubicBezTo>
                <a:cubicBezTo>
                  <a:pt x="4784614" y="2532976"/>
                  <a:pt x="4774777" y="2733025"/>
                  <a:pt x="4772025" y="2920988"/>
                </a:cubicBezTo>
                <a:cubicBezTo>
                  <a:pt x="4789554" y="3180907"/>
                  <a:pt x="4529134" y="3506560"/>
                  <a:pt x="4187813" y="3505200"/>
                </a:cubicBezTo>
                <a:cubicBezTo>
                  <a:pt x="3944246" y="3517736"/>
                  <a:pt x="3804264" y="3482268"/>
                  <a:pt x="3659285" y="3505200"/>
                </a:cubicBezTo>
                <a:cubicBezTo>
                  <a:pt x="3514306" y="3528132"/>
                  <a:pt x="3278707" y="3477294"/>
                  <a:pt x="3022649" y="3505200"/>
                </a:cubicBezTo>
                <a:cubicBezTo>
                  <a:pt x="2766591" y="3533106"/>
                  <a:pt x="2562301" y="3509152"/>
                  <a:pt x="2386013" y="3505200"/>
                </a:cubicBezTo>
                <a:cubicBezTo>
                  <a:pt x="2209725" y="3501248"/>
                  <a:pt x="2050525" y="3487848"/>
                  <a:pt x="1749376" y="3505200"/>
                </a:cubicBezTo>
                <a:cubicBezTo>
                  <a:pt x="1448227" y="3522552"/>
                  <a:pt x="1456976" y="3487146"/>
                  <a:pt x="1220848" y="3505200"/>
                </a:cubicBezTo>
                <a:cubicBezTo>
                  <a:pt x="984720" y="3523254"/>
                  <a:pt x="747420" y="3501711"/>
                  <a:pt x="584212" y="3505200"/>
                </a:cubicBezTo>
                <a:cubicBezTo>
                  <a:pt x="265480" y="3479784"/>
                  <a:pt x="-8955" y="3246871"/>
                  <a:pt x="0" y="2920988"/>
                </a:cubicBezTo>
                <a:cubicBezTo>
                  <a:pt x="4623" y="2740525"/>
                  <a:pt x="-19640" y="2535943"/>
                  <a:pt x="0" y="2406897"/>
                </a:cubicBezTo>
                <a:cubicBezTo>
                  <a:pt x="19640" y="2277851"/>
                  <a:pt x="-23652" y="2078672"/>
                  <a:pt x="0" y="1799336"/>
                </a:cubicBezTo>
                <a:cubicBezTo>
                  <a:pt x="23652" y="1520000"/>
                  <a:pt x="21376" y="1501801"/>
                  <a:pt x="0" y="1215142"/>
                </a:cubicBezTo>
                <a:cubicBezTo>
                  <a:pt x="-21376" y="928483"/>
                  <a:pt x="-1492" y="745890"/>
                  <a:pt x="0" y="584212"/>
                </a:cubicBezTo>
                <a:close/>
              </a:path>
            </a:pathLst>
          </a:custGeom>
          <a:solidFill>
            <a:schemeClr val="accent4">
              <a:lumMod val="20000"/>
              <a:lumOff val="80000"/>
            </a:schemeClr>
          </a:solidFill>
          <a:ln w="57150">
            <a:solidFill>
              <a:srgbClr val="0070C0"/>
            </a:solidFill>
            <a:prstDash val="sysDash"/>
            <a:extLst>
              <a:ext uri="{C807C97D-BFC1-408E-A445-0C87EB9F89A2}">
                <ask:lineSketchStyleProp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vi-VN" sz="36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Ý kiến này là không chính xác, vì cần biết ơn tất cả những người lao động tạo ra tất cả sản phẩm trong xã hội.</a:t>
            </a:r>
            <a:endPar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0365751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06207B-20D2-446F-8C67-2295142A26E4}"/>
              </a:ext>
            </a:extLst>
          </p:cNvPr>
          <p:cNvPicPr>
            <a:picLocks noChangeAspect="1"/>
          </p:cNvPicPr>
          <p:nvPr/>
        </p:nvPicPr>
        <p:blipFill>
          <a:blip r:embed="rId3"/>
          <a:stretch>
            <a:fillRect/>
          </a:stretch>
        </p:blipFill>
        <p:spPr>
          <a:xfrm>
            <a:off x="0" y="2"/>
            <a:ext cx="12192000" cy="6857999"/>
          </a:xfrm>
          <a:prstGeom prst="rect">
            <a:avLst/>
          </a:prstGeom>
        </p:spPr>
      </p:pic>
      <p:sp>
        <p:nvSpPr>
          <p:cNvPr id="3" name="矩形: 圆角 2">
            <a:extLst>
              <a:ext uri="{FF2B5EF4-FFF2-40B4-BE49-F238E27FC236}">
                <a16:creationId xmlns:a16="http://schemas.microsoft.com/office/drawing/2014/main" id="{BD676B72-F14B-4403-8D5A-1E055CC095AE}"/>
              </a:ext>
            </a:extLst>
          </p:cNvPr>
          <p:cNvSpPr/>
          <p:nvPr/>
        </p:nvSpPr>
        <p:spPr>
          <a:xfrm>
            <a:off x="756834" y="384603"/>
            <a:ext cx="10678333" cy="6156875"/>
          </a:xfrm>
          <a:prstGeom prst="roundRect">
            <a:avLst>
              <a:gd name="adj" fmla="val 10819"/>
            </a:avLst>
          </a:prstGeom>
          <a:solidFill>
            <a:schemeClr val="bg1"/>
          </a:solidFill>
          <a:ln w="25400">
            <a:solidFill>
              <a:schemeClr val="tx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4" name="Picture 3">
            <a:extLst>
              <a:ext uri="{FF2B5EF4-FFF2-40B4-BE49-F238E27FC236}">
                <a16:creationId xmlns:a16="http://schemas.microsoft.com/office/drawing/2014/main" id="{C4C86B30-1A21-54C3-4E84-647FF94D272A}"/>
              </a:ext>
            </a:extLst>
          </p:cNvPr>
          <p:cNvPicPr>
            <a:picLocks noChangeAspect="1"/>
          </p:cNvPicPr>
          <p:nvPr/>
        </p:nvPicPr>
        <p:blipFill>
          <a:blip r:embed="rId4"/>
          <a:stretch>
            <a:fillRect/>
          </a:stretch>
        </p:blipFill>
        <p:spPr>
          <a:xfrm>
            <a:off x="2526141" y="438124"/>
            <a:ext cx="7283931" cy="980399"/>
          </a:xfrm>
          <a:prstGeom prst="rect">
            <a:avLst/>
          </a:prstGeom>
        </p:spPr>
      </p:pic>
      <p:pic>
        <p:nvPicPr>
          <p:cNvPr id="7" name="Picture 6">
            <a:extLst>
              <a:ext uri="{FF2B5EF4-FFF2-40B4-BE49-F238E27FC236}">
                <a16:creationId xmlns:a16="http://schemas.microsoft.com/office/drawing/2014/main" id="{7468A3DC-1D2A-740D-C353-FACA102858F5}"/>
              </a:ext>
            </a:extLst>
          </p:cNvPr>
          <p:cNvPicPr>
            <a:picLocks noChangeAspect="1"/>
          </p:cNvPicPr>
          <p:nvPr/>
        </p:nvPicPr>
        <p:blipFill>
          <a:blip r:embed="rId5"/>
          <a:stretch>
            <a:fillRect/>
          </a:stretch>
        </p:blipFill>
        <p:spPr>
          <a:xfrm>
            <a:off x="885825" y="2362201"/>
            <a:ext cx="5314950" cy="1591204"/>
          </a:xfrm>
          <a:prstGeom prst="rect">
            <a:avLst/>
          </a:prstGeom>
        </p:spPr>
      </p:pic>
      <p:pic>
        <p:nvPicPr>
          <p:cNvPr id="8" name="Picture 7" descr="A green tick mark on a black background&#10;&#10;Description automatically generated">
            <a:extLst>
              <a:ext uri="{FF2B5EF4-FFF2-40B4-BE49-F238E27FC236}">
                <a16:creationId xmlns:a16="http://schemas.microsoft.com/office/drawing/2014/main" id="{230CAB40-4852-4E9E-F5DC-AC9DF77435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90775" y="3133725"/>
            <a:ext cx="1411512" cy="1195099"/>
          </a:xfrm>
          <a:prstGeom prst="rect">
            <a:avLst/>
          </a:prstGeom>
        </p:spPr>
      </p:pic>
      <p:sp>
        <p:nvSpPr>
          <p:cNvPr id="10" name="Rectangle: Rounded Corners 9">
            <a:extLst>
              <a:ext uri="{FF2B5EF4-FFF2-40B4-BE49-F238E27FC236}">
                <a16:creationId xmlns:a16="http://schemas.microsoft.com/office/drawing/2014/main" id="{A4556838-8DF9-E1DE-4907-74AD24DD8841}"/>
              </a:ext>
            </a:extLst>
          </p:cNvPr>
          <p:cNvSpPr/>
          <p:nvPr/>
        </p:nvSpPr>
        <p:spPr>
          <a:xfrm>
            <a:off x="6419850" y="2162174"/>
            <a:ext cx="4772025" cy="3629025"/>
          </a:xfrm>
          <a:custGeom>
            <a:avLst/>
            <a:gdLst>
              <a:gd name="connsiteX0" fmla="*/ 0 w 4772025"/>
              <a:gd name="connsiteY0" fmla="*/ 604850 h 3629025"/>
              <a:gd name="connsiteX1" fmla="*/ 604850 w 4772025"/>
              <a:gd name="connsiteY1" fmla="*/ 0 h 3629025"/>
              <a:gd name="connsiteX2" fmla="*/ 1234194 w 4772025"/>
              <a:gd name="connsiteY2" fmla="*/ 0 h 3629025"/>
              <a:gd name="connsiteX3" fmla="*/ 1792292 w 4772025"/>
              <a:gd name="connsiteY3" fmla="*/ 0 h 3629025"/>
              <a:gd name="connsiteX4" fmla="*/ 2279143 w 4772025"/>
              <a:gd name="connsiteY4" fmla="*/ 0 h 3629025"/>
              <a:gd name="connsiteX5" fmla="*/ 2801617 w 4772025"/>
              <a:gd name="connsiteY5" fmla="*/ 0 h 3629025"/>
              <a:gd name="connsiteX6" fmla="*/ 3430961 w 4772025"/>
              <a:gd name="connsiteY6" fmla="*/ 0 h 3629025"/>
              <a:gd name="connsiteX7" fmla="*/ 4167175 w 4772025"/>
              <a:gd name="connsiteY7" fmla="*/ 0 h 3629025"/>
              <a:gd name="connsiteX8" fmla="*/ 4772025 w 4772025"/>
              <a:gd name="connsiteY8" fmla="*/ 604850 h 3629025"/>
              <a:gd name="connsiteX9" fmla="*/ 4772025 w 4772025"/>
              <a:gd name="connsiteY9" fmla="*/ 1233875 h 3629025"/>
              <a:gd name="connsiteX10" fmla="*/ 4772025 w 4772025"/>
              <a:gd name="connsiteY10" fmla="*/ 1814513 h 3629025"/>
              <a:gd name="connsiteX11" fmla="*/ 4772025 w 4772025"/>
              <a:gd name="connsiteY11" fmla="*/ 2419344 h 3629025"/>
              <a:gd name="connsiteX12" fmla="*/ 4772025 w 4772025"/>
              <a:gd name="connsiteY12" fmla="*/ 3024175 h 3629025"/>
              <a:gd name="connsiteX13" fmla="*/ 4167175 w 4772025"/>
              <a:gd name="connsiteY13" fmla="*/ 3629025 h 3629025"/>
              <a:gd name="connsiteX14" fmla="*/ 3537831 w 4772025"/>
              <a:gd name="connsiteY14" fmla="*/ 3629025 h 3629025"/>
              <a:gd name="connsiteX15" fmla="*/ 3015357 w 4772025"/>
              <a:gd name="connsiteY15" fmla="*/ 3629025 h 3629025"/>
              <a:gd name="connsiteX16" fmla="*/ 2386013 w 4772025"/>
              <a:gd name="connsiteY16" fmla="*/ 3629025 h 3629025"/>
              <a:gd name="connsiteX17" fmla="*/ 1899161 w 4772025"/>
              <a:gd name="connsiteY17" fmla="*/ 3629025 h 3629025"/>
              <a:gd name="connsiteX18" fmla="*/ 1341064 w 4772025"/>
              <a:gd name="connsiteY18" fmla="*/ 3629025 h 3629025"/>
              <a:gd name="connsiteX19" fmla="*/ 604850 w 4772025"/>
              <a:gd name="connsiteY19" fmla="*/ 3629025 h 3629025"/>
              <a:gd name="connsiteX20" fmla="*/ 0 w 4772025"/>
              <a:gd name="connsiteY20" fmla="*/ 3024175 h 3629025"/>
              <a:gd name="connsiteX21" fmla="*/ 0 w 4772025"/>
              <a:gd name="connsiteY21" fmla="*/ 2419344 h 3629025"/>
              <a:gd name="connsiteX22" fmla="*/ 0 w 4772025"/>
              <a:gd name="connsiteY22" fmla="*/ 1766126 h 3629025"/>
              <a:gd name="connsiteX23" fmla="*/ 0 w 4772025"/>
              <a:gd name="connsiteY23" fmla="*/ 1233875 h 3629025"/>
              <a:gd name="connsiteX24" fmla="*/ 0 w 4772025"/>
              <a:gd name="connsiteY24" fmla="*/ 604850 h 362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772025" h="3629025" fill="none" extrusionOk="0">
                <a:moveTo>
                  <a:pt x="0" y="604850"/>
                </a:moveTo>
                <a:cubicBezTo>
                  <a:pt x="11339" y="254387"/>
                  <a:pt x="260857" y="-11969"/>
                  <a:pt x="604850" y="0"/>
                </a:cubicBezTo>
                <a:cubicBezTo>
                  <a:pt x="839157" y="-21842"/>
                  <a:pt x="1040237" y="-4097"/>
                  <a:pt x="1234194" y="0"/>
                </a:cubicBezTo>
                <a:cubicBezTo>
                  <a:pt x="1428151" y="4097"/>
                  <a:pt x="1579624" y="-21484"/>
                  <a:pt x="1792292" y="0"/>
                </a:cubicBezTo>
                <a:cubicBezTo>
                  <a:pt x="2004960" y="21484"/>
                  <a:pt x="2039465" y="-2250"/>
                  <a:pt x="2279143" y="0"/>
                </a:cubicBezTo>
                <a:cubicBezTo>
                  <a:pt x="2518821" y="2250"/>
                  <a:pt x="2646651" y="-11325"/>
                  <a:pt x="2801617" y="0"/>
                </a:cubicBezTo>
                <a:cubicBezTo>
                  <a:pt x="2956583" y="11325"/>
                  <a:pt x="3268087" y="-4177"/>
                  <a:pt x="3430961" y="0"/>
                </a:cubicBezTo>
                <a:cubicBezTo>
                  <a:pt x="3593835" y="4177"/>
                  <a:pt x="3883604" y="35221"/>
                  <a:pt x="4167175" y="0"/>
                </a:cubicBezTo>
                <a:cubicBezTo>
                  <a:pt x="4542185" y="-54334"/>
                  <a:pt x="4790735" y="279203"/>
                  <a:pt x="4772025" y="604850"/>
                </a:cubicBezTo>
                <a:cubicBezTo>
                  <a:pt x="4800532" y="752276"/>
                  <a:pt x="4755134" y="1001868"/>
                  <a:pt x="4772025" y="1233875"/>
                </a:cubicBezTo>
                <a:cubicBezTo>
                  <a:pt x="4788916" y="1465882"/>
                  <a:pt x="4746500" y="1656813"/>
                  <a:pt x="4772025" y="1814513"/>
                </a:cubicBezTo>
                <a:cubicBezTo>
                  <a:pt x="4797550" y="1972213"/>
                  <a:pt x="4743174" y="2146936"/>
                  <a:pt x="4772025" y="2419344"/>
                </a:cubicBezTo>
                <a:cubicBezTo>
                  <a:pt x="4800876" y="2691752"/>
                  <a:pt x="4760460" y="2817051"/>
                  <a:pt x="4772025" y="3024175"/>
                </a:cubicBezTo>
                <a:cubicBezTo>
                  <a:pt x="4791901" y="3373735"/>
                  <a:pt x="4489086" y="3624695"/>
                  <a:pt x="4167175" y="3629025"/>
                </a:cubicBezTo>
                <a:cubicBezTo>
                  <a:pt x="3927721" y="3612932"/>
                  <a:pt x="3738307" y="3634956"/>
                  <a:pt x="3537831" y="3629025"/>
                </a:cubicBezTo>
                <a:cubicBezTo>
                  <a:pt x="3337355" y="3623094"/>
                  <a:pt x="3251146" y="3635182"/>
                  <a:pt x="3015357" y="3629025"/>
                </a:cubicBezTo>
                <a:cubicBezTo>
                  <a:pt x="2779568" y="3622868"/>
                  <a:pt x="2683990" y="3645130"/>
                  <a:pt x="2386013" y="3629025"/>
                </a:cubicBezTo>
                <a:cubicBezTo>
                  <a:pt x="2088036" y="3612920"/>
                  <a:pt x="2005721" y="3610714"/>
                  <a:pt x="1899161" y="3629025"/>
                </a:cubicBezTo>
                <a:cubicBezTo>
                  <a:pt x="1792601" y="3647336"/>
                  <a:pt x="1584349" y="3631627"/>
                  <a:pt x="1341064" y="3629025"/>
                </a:cubicBezTo>
                <a:cubicBezTo>
                  <a:pt x="1097779" y="3626423"/>
                  <a:pt x="951456" y="3645469"/>
                  <a:pt x="604850" y="3629025"/>
                </a:cubicBezTo>
                <a:cubicBezTo>
                  <a:pt x="204582" y="3648436"/>
                  <a:pt x="48393" y="3292349"/>
                  <a:pt x="0" y="3024175"/>
                </a:cubicBezTo>
                <a:cubicBezTo>
                  <a:pt x="19407" y="2861231"/>
                  <a:pt x="14149" y="2564563"/>
                  <a:pt x="0" y="2419344"/>
                </a:cubicBezTo>
                <a:cubicBezTo>
                  <a:pt x="-14149" y="2274125"/>
                  <a:pt x="31392" y="2049963"/>
                  <a:pt x="0" y="1766126"/>
                </a:cubicBezTo>
                <a:cubicBezTo>
                  <a:pt x="-31392" y="1482289"/>
                  <a:pt x="-7261" y="1350307"/>
                  <a:pt x="0" y="1233875"/>
                </a:cubicBezTo>
                <a:cubicBezTo>
                  <a:pt x="7261" y="1117443"/>
                  <a:pt x="-24255" y="837240"/>
                  <a:pt x="0" y="604850"/>
                </a:cubicBezTo>
                <a:close/>
              </a:path>
              <a:path w="4772025" h="3629025" stroke="0" extrusionOk="0">
                <a:moveTo>
                  <a:pt x="0" y="604850"/>
                </a:moveTo>
                <a:cubicBezTo>
                  <a:pt x="-9883" y="215131"/>
                  <a:pt x="332880" y="-26067"/>
                  <a:pt x="604850" y="0"/>
                </a:cubicBezTo>
                <a:cubicBezTo>
                  <a:pt x="855640" y="-23266"/>
                  <a:pt x="1066609" y="-17772"/>
                  <a:pt x="1234194" y="0"/>
                </a:cubicBezTo>
                <a:cubicBezTo>
                  <a:pt x="1401779" y="17772"/>
                  <a:pt x="1644993" y="-24340"/>
                  <a:pt x="1792292" y="0"/>
                </a:cubicBezTo>
                <a:cubicBezTo>
                  <a:pt x="1939591" y="24340"/>
                  <a:pt x="2291100" y="6004"/>
                  <a:pt x="2457259" y="0"/>
                </a:cubicBezTo>
                <a:cubicBezTo>
                  <a:pt x="2623418" y="-6004"/>
                  <a:pt x="2825491" y="14049"/>
                  <a:pt x="3086603" y="0"/>
                </a:cubicBezTo>
                <a:cubicBezTo>
                  <a:pt x="3347715" y="-14049"/>
                  <a:pt x="3638437" y="-9799"/>
                  <a:pt x="4167175" y="0"/>
                </a:cubicBezTo>
                <a:cubicBezTo>
                  <a:pt x="4534369" y="54392"/>
                  <a:pt x="4828230" y="248421"/>
                  <a:pt x="4772025" y="604850"/>
                </a:cubicBezTo>
                <a:cubicBezTo>
                  <a:pt x="4760505" y="835772"/>
                  <a:pt x="4751160" y="963884"/>
                  <a:pt x="4772025" y="1258068"/>
                </a:cubicBezTo>
                <a:cubicBezTo>
                  <a:pt x="4792890" y="1552252"/>
                  <a:pt x="4756591" y="1637998"/>
                  <a:pt x="4772025" y="1862899"/>
                </a:cubicBezTo>
                <a:cubicBezTo>
                  <a:pt x="4787459" y="2087800"/>
                  <a:pt x="4765669" y="2283643"/>
                  <a:pt x="4772025" y="2443537"/>
                </a:cubicBezTo>
                <a:cubicBezTo>
                  <a:pt x="4778381" y="2603431"/>
                  <a:pt x="4764475" y="2888302"/>
                  <a:pt x="4772025" y="3024175"/>
                </a:cubicBezTo>
                <a:cubicBezTo>
                  <a:pt x="4786414" y="3306727"/>
                  <a:pt x="4554881" y="3632933"/>
                  <a:pt x="4167175" y="3629025"/>
                </a:cubicBezTo>
                <a:cubicBezTo>
                  <a:pt x="4036326" y="3624040"/>
                  <a:pt x="3784919" y="3653314"/>
                  <a:pt x="3644701" y="3629025"/>
                </a:cubicBezTo>
                <a:cubicBezTo>
                  <a:pt x="3504483" y="3604736"/>
                  <a:pt x="3203482" y="3606252"/>
                  <a:pt x="3015357" y="3629025"/>
                </a:cubicBezTo>
                <a:cubicBezTo>
                  <a:pt x="2827232" y="3651798"/>
                  <a:pt x="2520482" y="3660344"/>
                  <a:pt x="2386013" y="3629025"/>
                </a:cubicBezTo>
                <a:cubicBezTo>
                  <a:pt x="2251544" y="3597706"/>
                  <a:pt x="2032616" y="3648772"/>
                  <a:pt x="1756668" y="3629025"/>
                </a:cubicBezTo>
                <a:cubicBezTo>
                  <a:pt x="1480720" y="3609278"/>
                  <a:pt x="1393638" y="3639376"/>
                  <a:pt x="1234194" y="3629025"/>
                </a:cubicBezTo>
                <a:cubicBezTo>
                  <a:pt x="1074750" y="3618674"/>
                  <a:pt x="790571" y="3653445"/>
                  <a:pt x="604850" y="3629025"/>
                </a:cubicBezTo>
                <a:cubicBezTo>
                  <a:pt x="275835" y="3596375"/>
                  <a:pt x="-67799" y="3382694"/>
                  <a:pt x="0" y="3024175"/>
                </a:cubicBezTo>
                <a:cubicBezTo>
                  <a:pt x="23775" y="2839646"/>
                  <a:pt x="19601" y="2699068"/>
                  <a:pt x="0" y="2491924"/>
                </a:cubicBezTo>
                <a:cubicBezTo>
                  <a:pt x="-19601" y="2284780"/>
                  <a:pt x="20445" y="2072923"/>
                  <a:pt x="0" y="1862899"/>
                </a:cubicBezTo>
                <a:cubicBezTo>
                  <a:pt x="-20445" y="1652876"/>
                  <a:pt x="-16431" y="1415070"/>
                  <a:pt x="0" y="1258068"/>
                </a:cubicBezTo>
                <a:cubicBezTo>
                  <a:pt x="16431" y="1101066"/>
                  <a:pt x="4990" y="843304"/>
                  <a:pt x="0" y="604850"/>
                </a:cubicBezTo>
                <a:close/>
              </a:path>
            </a:pathLst>
          </a:custGeom>
          <a:solidFill>
            <a:schemeClr val="accent4">
              <a:lumMod val="20000"/>
              <a:lumOff val="80000"/>
            </a:schemeClr>
          </a:solidFill>
          <a:ln w="57150">
            <a:solidFill>
              <a:srgbClr val="0070C0"/>
            </a:solidFill>
            <a:prstDash val="sysDash"/>
            <a:extLst>
              <a:ext uri="{C807C97D-BFC1-408E-A445-0C87EB9F89A2}">
                <ask:lineSketchStyleProp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vi-VN"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Ý kiến này là chính xác, vì xã hội, cuộc sống con người ngày càng phát triển và được cải thiện là nhờ tất cả sản phẩm do người lao động tạo ra.</a:t>
            </a:r>
            <a:endPar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9902249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06207B-20D2-446F-8C67-2295142A26E4}"/>
              </a:ext>
            </a:extLst>
          </p:cNvPr>
          <p:cNvPicPr>
            <a:picLocks noChangeAspect="1"/>
          </p:cNvPicPr>
          <p:nvPr/>
        </p:nvPicPr>
        <p:blipFill>
          <a:blip r:embed="rId2"/>
          <a:stretch>
            <a:fillRect/>
          </a:stretch>
        </p:blipFill>
        <p:spPr>
          <a:xfrm>
            <a:off x="0" y="2"/>
            <a:ext cx="12192000" cy="6857999"/>
          </a:xfrm>
          <a:prstGeom prst="rect">
            <a:avLst/>
          </a:prstGeom>
        </p:spPr>
      </p:pic>
      <p:sp>
        <p:nvSpPr>
          <p:cNvPr id="3" name="矩形: 圆角 2">
            <a:extLst>
              <a:ext uri="{FF2B5EF4-FFF2-40B4-BE49-F238E27FC236}">
                <a16:creationId xmlns:a16="http://schemas.microsoft.com/office/drawing/2014/main" id="{BD676B72-F14B-4403-8D5A-1E055CC095AE}"/>
              </a:ext>
            </a:extLst>
          </p:cNvPr>
          <p:cNvSpPr/>
          <p:nvPr/>
        </p:nvSpPr>
        <p:spPr>
          <a:xfrm>
            <a:off x="495300" y="778790"/>
            <a:ext cx="11306175" cy="5812509"/>
          </a:xfrm>
          <a:prstGeom prst="roundRect">
            <a:avLst>
              <a:gd name="adj" fmla="val 10819"/>
            </a:avLst>
          </a:prstGeom>
          <a:solidFill>
            <a:schemeClr val="bg1"/>
          </a:solidFill>
          <a:ln w="25400">
            <a:solidFill>
              <a:schemeClr val="tx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22" name="Google Shape;1487;p46">
            <a:extLst>
              <a:ext uri="{FF2B5EF4-FFF2-40B4-BE49-F238E27FC236}">
                <a16:creationId xmlns:a16="http://schemas.microsoft.com/office/drawing/2014/main" id="{6029D5E9-C90B-4025-8FBE-AD3BF1035EB9}"/>
              </a:ext>
            </a:extLst>
          </p:cNvPr>
          <p:cNvSpPr/>
          <p:nvPr/>
        </p:nvSpPr>
        <p:spPr>
          <a:xfrm>
            <a:off x="-49002" y="-219255"/>
            <a:ext cx="1430625" cy="708636"/>
          </a:xfrm>
          <a:custGeom>
            <a:avLst/>
            <a:gdLst/>
            <a:ahLst/>
            <a:cxnLst/>
            <a:rect l="l" t="t" r="r" b="b"/>
            <a:pathLst>
              <a:path w="12214" h="6050" extrusionOk="0">
                <a:moveTo>
                  <a:pt x="6318" y="1"/>
                </a:moveTo>
                <a:cubicBezTo>
                  <a:pt x="6068"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4" y="2708"/>
                  <a:pt x="2842" y="3265"/>
                </a:cubicBezTo>
                <a:cubicBezTo>
                  <a:pt x="2765" y="3515"/>
                  <a:pt x="2689" y="3784"/>
                  <a:pt x="2612" y="3995"/>
                </a:cubicBezTo>
                <a:cubicBezTo>
                  <a:pt x="2554" y="3745"/>
                  <a:pt x="2420" y="3553"/>
                  <a:pt x="2304" y="3361"/>
                </a:cubicBezTo>
                <a:cubicBezTo>
                  <a:pt x="2170" y="3131"/>
                  <a:pt x="1997" y="2996"/>
                  <a:pt x="1824" y="2900"/>
                </a:cubicBezTo>
                <a:cubicBezTo>
                  <a:pt x="1728" y="2843"/>
                  <a:pt x="1632" y="2804"/>
                  <a:pt x="1536" y="2785"/>
                </a:cubicBezTo>
                <a:cubicBezTo>
                  <a:pt x="1498" y="2785"/>
                  <a:pt x="1421" y="2747"/>
                  <a:pt x="1363" y="2747"/>
                </a:cubicBezTo>
                <a:cubicBezTo>
                  <a:pt x="1306" y="2747"/>
                  <a:pt x="1229" y="2747"/>
                  <a:pt x="1152" y="2785"/>
                </a:cubicBezTo>
                <a:cubicBezTo>
                  <a:pt x="1018" y="2804"/>
                  <a:pt x="883" y="2843"/>
                  <a:pt x="787" y="2900"/>
                </a:cubicBezTo>
                <a:cubicBezTo>
                  <a:pt x="691" y="2939"/>
                  <a:pt x="595" y="3016"/>
                  <a:pt x="480" y="3112"/>
                </a:cubicBezTo>
                <a:cubicBezTo>
                  <a:pt x="346" y="3265"/>
                  <a:pt x="211" y="3419"/>
                  <a:pt x="115" y="3669"/>
                </a:cubicBezTo>
                <a:cubicBezTo>
                  <a:pt x="58" y="3841"/>
                  <a:pt x="0" y="4053"/>
                  <a:pt x="0" y="4341"/>
                </a:cubicBezTo>
                <a:cubicBezTo>
                  <a:pt x="0" y="4533"/>
                  <a:pt x="0" y="4763"/>
                  <a:pt x="19" y="5051"/>
                </a:cubicBezTo>
                <a:cubicBezTo>
                  <a:pt x="58" y="5339"/>
                  <a:pt x="96" y="5608"/>
                  <a:pt x="154" y="5877"/>
                </a:cubicBezTo>
                <a:lnTo>
                  <a:pt x="154" y="5915"/>
                </a:lnTo>
                <a:lnTo>
                  <a:pt x="173" y="6050"/>
                </a:lnTo>
                <a:lnTo>
                  <a:pt x="11733" y="6050"/>
                </a:lnTo>
                <a:lnTo>
                  <a:pt x="11772" y="6011"/>
                </a:lnTo>
                <a:lnTo>
                  <a:pt x="11829" y="5915"/>
                </a:lnTo>
                <a:cubicBezTo>
                  <a:pt x="12098" y="5474"/>
                  <a:pt x="12214" y="5032"/>
                  <a:pt x="12175" y="4648"/>
                </a:cubicBezTo>
                <a:cubicBezTo>
                  <a:pt x="12117" y="4264"/>
                  <a:pt x="11964" y="3937"/>
                  <a:pt x="11676" y="3688"/>
                </a:cubicBezTo>
                <a:cubicBezTo>
                  <a:pt x="11388" y="3457"/>
                  <a:pt x="11023" y="3323"/>
                  <a:pt x="10620" y="3323"/>
                </a:cubicBezTo>
                <a:lnTo>
                  <a:pt x="10562" y="3323"/>
                </a:lnTo>
                <a:cubicBezTo>
                  <a:pt x="10178" y="3323"/>
                  <a:pt x="9775" y="3457"/>
                  <a:pt x="9391" y="3688"/>
                </a:cubicBezTo>
                <a:cubicBezTo>
                  <a:pt x="9237" y="3784"/>
                  <a:pt x="9103" y="3880"/>
                  <a:pt x="8987" y="3995"/>
                </a:cubicBezTo>
                <a:cubicBezTo>
                  <a:pt x="9007" y="3803"/>
                  <a:pt x="9007" y="3572"/>
                  <a:pt x="8987" y="3304"/>
                </a:cubicBezTo>
                <a:cubicBezTo>
                  <a:pt x="8949" y="2824"/>
                  <a:pt x="8853" y="2363"/>
                  <a:pt x="8718" y="1959"/>
                </a:cubicBezTo>
                <a:cubicBezTo>
                  <a:pt x="8546" y="1498"/>
                  <a:pt x="8334" y="1114"/>
                  <a:pt x="8066" y="807"/>
                </a:cubicBezTo>
                <a:cubicBezTo>
                  <a:pt x="7777" y="481"/>
                  <a:pt x="7413" y="231"/>
                  <a:pt x="7009" y="116"/>
                </a:cubicBezTo>
                <a:cubicBezTo>
                  <a:pt x="6798" y="20"/>
                  <a:pt x="6587" y="1"/>
                  <a:pt x="631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3" name="Google Shape;1486;p46">
            <a:extLst>
              <a:ext uri="{FF2B5EF4-FFF2-40B4-BE49-F238E27FC236}">
                <a16:creationId xmlns:a16="http://schemas.microsoft.com/office/drawing/2014/main" id="{0CEC9B13-BA85-44A4-964C-5672902B94E6}"/>
              </a:ext>
            </a:extLst>
          </p:cNvPr>
          <p:cNvSpPr/>
          <p:nvPr/>
        </p:nvSpPr>
        <p:spPr>
          <a:xfrm>
            <a:off x="533400" y="214418"/>
            <a:ext cx="11410950" cy="1576282"/>
          </a:xfrm>
          <a:custGeom>
            <a:avLst/>
            <a:gdLst/>
            <a:ahLst/>
            <a:cxnLst/>
            <a:rect l="l" t="t" r="r" b="b"/>
            <a:pathLst>
              <a:path w="34424" h="23680" extrusionOk="0">
                <a:moveTo>
                  <a:pt x="17172" y="0"/>
                </a:moveTo>
                <a:cubicBezTo>
                  <a:pt x="15954" y="0"/>
                  <a:pt x="14750" y="27"/>
                  <a:pt x="13613" y="68"/>
                </a:cubicBezTo>
                <a:cubicBezTo>
                  <a:pt x="12463" y="108"/>
                  <a:pt x="11299" y="176"/>
                  <a:pt x="10190" y="257"/>
                </a:cubicBezTo>
                <a:cubicBezTo>
                  <a:pt x="9635" y="298"/>
                  <a:pt x="9066" y="352"/>
                  <a:pt x="8498" y="406"/>
                </a:cubicBezTo>
                <a:cubicBezTo>
                  <a:pt x="8133" y="447"/>
                  <a:pt x="7592" y="501"/>
                  <a:pt x="7037" y="582"/>
                </a:cubicBezTo>
                <a:cubicBezTo>
                  <a:pt x="6306" y="677"/>
                  <a:pt x="5562" y="812"/>
                  <a:pt x="4845" y="1001"/>
                </a:cubicBezTo>
                <a:cubicBezTo>
                  <a:pt x="4101" y="1191"/>
                  <a:pt x="3383" y="1461"/>
                  <a:pt x="2720" y="1827"/>
                </a:cubicBezTo>
                <a:cubicBezTo>
                  <a:pt x="2396" y="2003"/>
                  <a:pt x="2084" y="2206"/>
                  <a:pt x="1800" y="2436"/>
                </a:cubicBezTo>
                <a:cubicBezTo>
                  <a:pt x="1516" y="2666"/>
                  <a:pt x="1259" y="2923"/>
                  <a:pt x="1043" y="3207"/>
                </a:cubicBezTo>
                <a:cubicBezTo>
                  <a:pt x="637" y="3748"/>
                  <a:pt x="366" y="4371"/>
                  <a:pt x="231" y="5034"/>
                </a:cubicBezTo>
                <a:cubicBezTo>
                  <a:pt x="95" y="5697"/>
                  <a:pt x="14" y="6373"/>
                  <a:pt x="14" y="7063"/>
                </a:cubicBezTo>
                <a:cubicBezTo>
                  <a:pt x="1" y="7808"/>
                  <a:pt x="55" y="8565"/>
                  <a:pt x="149" y="9309"/>
                </a:cubicBezTo>
                <a:cubicBezTo>
                  <a:pt x="352" y="10852"/>
                  <a:pt x="731" y="12367"/>
                  <a:pt x="1259" y="13842"/>
                </a:cubicBezTo>
                <a:cubicBezTo>
                  <a:pt x="1503" y="14519"/>
                  <a:pt x="1800" y="15182"/>
                  <a:pt x="2125" y="15831"/>
                </a:cubicBezTo>
                <a:cubicBezTo>
                  <a:pt x="2409" y="16386"/>
                  <a:pt x="2747" y="16927"/>
                  <a:pt x="3126" y="17428"/>
                </a:cubicBezTo>
                <a:cubicBezTo>
                  <a:pt x="3586" y="17996"/>
                  <a:pt x="4155" y="18484"/>
                  <a:pt x="4804" y="18849"/>
                </a:cubicBezTo>
                <a:cubicBezTo>
                  <a:pt x="5129" y="19038"/>
                  <a:pt x="5481" y="19187"/>
                  <a:pt x="5833" y="19336"/>
                </a:cubicBezTo>
                <a:cubicBezTo>
                  <a:pt x="6198" y="19471"/>
                  <a:pt x="6563" y="19593"/>
                  <a:pt x="6942" y="19688"/>
                </a:cubicBezTo>
                <a:cubicBezTo>
                  <a:pt x="7930" y="19931"/>
                  <a:pt x="8918" y="20094"/>
                  <a:pt x="9932" y="20175"/>
                </a:cubicBezTo>
                <a:cubicBezTo>
                  <a:pt x="10162" y="20202"/>
                  <a:pt x="10406" y="20216"/>
                  <a:pt x="10650" y="20229"/>
                </a:cubicBezTo>
                <a:cubicBezTo>
                  <a:pt x="10663" y="20283"/>
                  <a:pt x="10677" y="20351"/>
                  <a:pt x="10690" y="20405"/>
                </a:cubicBezTo>
                <a:cubicBezTo>
                  <a:pt x="10704" y="20554"/>
                  <a:pt x="10704" y="20689"/>
                  <a:pt x="10690" y="20838"/>
                </a:cubicBezTo>
                <a:cubicBezTo>
                  <a:pt x="10650" y="21027"/>
                  <a:pt x="10609" y="21203"/>
                  <a:pt x="10541" y="21379"/>
                </a:cubicBezTo>
                <a:cubicBezTo>
                  <a:pt x="10447" y="21569"/>
                  <a:pt x="10338" y="21758"/>
                  <a:pt x="10217" y="21920"/>
                </a:cubicBezTo>
                <a:cubicBezTo>
                  <a:pt x="10081" y="22083"/>
                  <a:pt x="9919" y="22232"/>
                  <a:pt x="9757" y="22353"/>
                </a:cubicBezTo>
                <a:cubicBezTo>
                  <a:pt x="9594" y="22462"/>
                  <a:pt x="9432" y="22556"/>
                  <a:pt x="9269" y="22624"/>
                </a:cubicBezTo>
                <a:cubicBezTo>
                  <a:pt x="9053" y="22719"/>
                  <a:pt x="8809" y="22759"/>
                  <a:pt x="8566" y="22759"/>
                </a:cubicBezTo>
                <a:lnTo>
                  <a:pt x="8403" y="22759"/>
                </a:lnTo>
                <a:cubicBezTo>
                  <a:pt x="8349" y="22746"/>
                  <a:pt x="8295" y="22746"/>
                  <a:pt x="8255" y="22732"/>
                </a:cubicBezTo>
                <a:lnTo>
                  <a:pt x="8200" y="22732"/>
                </a:lnTo>
                <a:cubicBezTo>
                  <a:pt x="8119" y="22732"/>
                  <a:pt x="8052" y="22759"/>
                  <a:pt x="8011" y="22827"/>
                </a:cubicBezTo>
                <a:cubicBezTo>
                  <a:pt x="7984" y="22868"/>
                  <a:pt x="7984" y="22922"/>
                  <a:pt x="7997" y="22976"/>
                </a:cubicBezTo>
                <a:cubicBezTo>
                  <a:pt x="8011" y="23030"/>
                  <a:pt x="8052" y="23071"/>
                  <a:pt x="8092" y="23098"/>
                </a:cubicBezTo>
                <a:cubicBezTo>
                  <a:pt x="8241" y="23192"/>
                  <a:pt x="8403" y="23287"/>
                  <a:pt x="8579" y="23341"/>
                </a:cubicBezTo>
                <a:cubicBezTo>
                  <a:pt x="9121" y="23571"/>
                  <a:pt x="9689" y="23679"/>
                  <a:pt x="10271" y="23679"/>
                </a:cubicBezTo>
                <a:lnTo>
                  <a:pt x="10338" y="23679"/>
                </a:lnTo>
                <a:cubicBezTo>
                  <a:pt x="10704" y="23679"/>
                  <a:pt x="11083" y="23639"/>
                  <a:pt x="11434" y="23571"/>
                </a:cubicBezTo>
                <a:cubicBezTo>
                  <a:pt x="11827" y="23490"/>
                  <a:pt x="12206" y="23368"/>
                  <a:pt x="12557" y="23206"/>
                </a:cubicBezTo>
                <a:cubicBezTo>
                  <a:pt x="12882" y="23071"/>
                  <a:pt x="13193" y="22895"/>
                  <a:pt x="13478" y="22692"/>
                </a:cubicBezTo>
                <a:cubicBezTo>
                  <a:pt x="13775" y="22489"/>
                  <a:pt x="14046" y="22245"/>
                  <a:pt x="14289" y="21975"/>
                </a:cubicBezTo>
                <a:cubicBezTo>
                  <a:pt x="14519" y="21704"/>
                  <a:pt x="14709" y="21406"/>
                  <a:pt x="14844" y="21082"/>
                </a:cubicBezTo>
                <a:cubicBezTo>
                  <a:pt x="14898" y="20973"/>
                  <a:pt x="14939" y="20851"/>
                  <a:pt x="14980" y="20730"/>
                </a:cubicBezTo>
                <a:lnTo>
                  <a:pt x="15020" y="20730"/>
                </a:lnTo>
                <a:lnTo>
                  <a:pt x="15494" y="20784"/>
                </a:lnTo>
                <a:cubicBezTo>
                  <a:pt x="16536" y="20906"/>
                  <a:pt x="17659" y="21027"/>
                  <a:pt x="18768" y="21122"/>
                </a:cubicBezTo>
                <a:cubicBezTo>
                  <a:pt x="20433" y="21271"/>
                  <a:pt x="21813" y="21339"/>
                  <a:pt x="23112" y="21339"/>
                </a:cubicBezTo>
                <a:cubicBezTo>
                  <a:pt x="23883" y="21339"/>
                  <a:pt x="24627" y="21312"/>
                  <a:pt x="25358" y="21257"/>
                </a:cubicBezTo>
                <a:cubicBezTo>
                  <a:pt x="26440" y="21190"/>
                  <a:pt x="27509" y="21027"/>
                  <a:pt x="28578" y="20797"/>
                </a:cubicBezTo>
                <a:cubicBezTo>
                  <a:pt x="28835" y="20743"/>
                  <a:pt x="29025" y="20689"/>
                  <a:pt x="29187" y="20635"/>
                </a:cubicBezTo>
                <a:cubicBezTo>
                  <a:pt x="29363" y="20594"/>
                  <a:pt x="29566" y="20527"/>
                  <a:pt x="29769" y="20446"/>
                </a:cubicBezTo>
                <a:cubicBezTo>
                  <a:pt x="30107" y="20324"/>
                  <a:pt x="30419" y="20188"/>
                  <a:pt x="30730" y="20013"/>
                </a:cubicBezTo>
                <a:cubicBezTo>
                  <a:pt x="31312" y="19688"/>
                  <a:pt x="31839" y="19282"/>
                  <a:pt x="32286" y="18795"/>
                </a:cubicBezTo>
                <a:cubicBezTo>
                  <a:pt x="32719" y="18321"/>
                  <a:pt x="33084" y="17793"/>
                  <a:pt x="33368" y="17212"/>
                </a:cubicBezTo>
                <a:cubicBezTo>
                  <a:pt x="33896" y="16156"/>
                  <a:pt x="34207" y="14925"/>
                  <a:pt x="34329" y="13436"/>
                </a:cubicBezTo>
                <a:cubicBezTo>
                  <a:pt x="34424" y="12097"/>
                  <a:pt x="34370" y="10757"/>
                  <a:pt x="34194" y="9431"/>
                </a:cubicBezTo>
                <a:cubicBezTo>
                  <a:pt x="34153" y="9188"/>
                  <a:pt x="34113" y="8958"/>
                  <a:pt x="34085" y="8714"/>
                </a:cubicBezTo>
                <a:lnTo>
                  <a:pt x="34045" y="8457"/>
                </a:lnTo>
                <a:lnTo>
                  <a:pt x="33977" y="8078"/>
                </a:lnTo>
                <a:lnTo>
                  <a:pt x="33964" y="7916"/>
                </a:lnTo>
                <a:cubicBezTo>
                  <a:pt x="33937" y="7726"/>
                  <a:pt x="33910" y="7550"/>
                  <a:pt x="33883" y="7375"/>
                </a:cubicBezTo>
                <a:cubicBezTo>
                  <a:pt x="33774" y="6630"/>
                  <a:pt x="33625" y="5886"/>
                  <a:pt x="33422" y="5155"/>
                </a:cubicBezTo>
                <a:cubicBezTo>
                  <a:pt x="33233" y="4425"/>
                  <a:pt x="32922" y="3735"/>
                  <a:pt x="32502" y="3099"/>
                </a:cubicBezTo>
                <a:cubicBezTo>
                  <a:pt x="32299" y="2787"/>
                  <a:pt x="32042" y="2490"/>
                  <a:pt x="31772" y="2233"/>
                </a:cubicBezTo>
                <a:cubicBezTo>
                  <a:pt x="31474" y="1976"/>
                  <a:pt x="31149" y="1746"/>
                  <a:pt x="30797" y="1556"/>
                </a:cubicBezTo>
                <a:cubicBezTo>
                  <a:pt x="30432" y="1353"/>
                  <a:pt x="30053" y="1177"/>
                  <a:pt x="29661" y="1042"/>
                </a:cubicBezTo>
                <a:cubicBezTo>
                  <a:pt x="29255" y="893"/>
                  <a:pt x="28849" y="771"/>
                  <a:pt x="28429" y="663"/>
                </a:cubicBezTo>
                <a:cubicBezTo>
                  <a:pt x="27550" y="460"/>
                  <a:pt x="26657" y="325"/>
                  <a:pt x="25764" y="257"/>
                </a:cubicBezTo>
                <a:cubicBezTo>
                  <a:pt x="24803" y="162"/>
                  <a:pt x="23869" y="135"/>
                  <a:pt x="23085" y="108"/>
                </a:cubicBezTo>
                <a:lnTo>
                  <a:pt x="22178" y="95"/>
                </a:lnTo>
                <a:lnTo>
                  <a:pt x="21826" y="81"/>
                </a:lnTo>
                <a:cubicBezTo>
                  <a:pt x="21623" y="81"/>
                  <a:pt x="21420" y="68"/>
                  <a:pt x="21217" y="68"/>
                </a:cubicBezTo>
                <a:lnTo>
                  <a:pt x="21014" y="54"/>
                </a:lnTo>
                <a:lnTo>
                  <a:pt x="20446" y="54"/>
                </a:lnTo>
                <a:cubicBezTo>
                  <a:pt x="19296" y="14"/>
                  <a:pt x="18227" y="0"/>
                  <a:pt x="17172" y="0"/>
                </a:cubicBezTo>
                <a:close/>
              </a:path>
            </a:pathLst>
          </a:custGeom>
          <a:solidFill>
            <a:srgbClr val="FFFE87"/>
          </a:solidFill>
        </p:spPr>
        <p:style>
          <a:lnRef idx="3">
            <a:schemeClr val="lt1"/>
          </a:lnRef>
          <a:fillRef idx="1">
            <a:schemeClr val="accent1"/>
          </a:fillRef>
          <a:effectRef idx="1">
            <a:schemeClr val="accent1"/>
          </a:effectRef>
          <a:fontRef idx="minor">
            <a:schemeClr val="lt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Calibri"/>
              <a:ea typeface="+mn-ea"/>
              <a:cs typeface="+mn-cs"/>
            </a:endParaRPr>
          </a:p>
        </p:txBody>
      </p:sp>
      <p:sp>
        <p:nvSpPr>
          <p:cNvPr id="24" name="Google Shape;1547;p46">
            <a:extLst>
              <a:ext uri="{FF2B5EF4-FFF2-40B4-BE49-F238E27FC236}">
                <a16:creationId xmlns:a16="http://schemas.microsoft.com/office/drawing/2014/main" id="{6ADA919F-CE39-42A8-8490-A6CE95E2B00F}"/>
              </a:ext>
            </a:extLst>
          </p:cNvPr>
          <p:cNvSpPr/>
          <p:nvPr/>
        </p:nvSpPr>
        <p:spPr>
          <a:xfrm>
            <a:off x="11169925" y="2251371"/>
            <a:ext cx="2024" cy="75"/>
          </a:xfrm>
          <a:custGeom>
            <a:avLst/>
            <a:gdLst/>
            <a:ahLst/>
            <a:cxnLst/>
            <a:rect l="l" t="t" r="r" b="b"/>
            <a:pathLst>
              <a:path w="27" h="1" extrusionOk="0">
                <a:moveTo>
                  <a:pt x="0" y="1"/>
                </a:moveTo>
                <a:lnTo>
                  <a:pt x="26" y="1"/>
                </a:lnTo>
                <a:lnTo>
                  <a:pt x="26"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5" name="Google Shape;1548;p46">
            <a:extLst>
              <a:ext uri="{FF2B5EF4-FFF2-40B4-BE49-F238E27FC236}">
                <a16:creationId xmlns:a16="http://schemas.microsoft.com/office/drawing/2014/main" id="{AEB7CFB5-406A-47DE-9918-E5C9B9985F42}"/>
              </a:ext>
            </a:extLst>
          </p:cNvPr>
          <p:cNvSpPr/>
          <p:nvPr/>
        </p:nvSpPr>
        <p:spPr>
          <a:xfrm>
            <a:off x="10659357" y="1472888"/>
            <a:ext cx="75" cy="75"/>
          </a:xfrm>
          <a:custGeom>
            <a:avLst/>
            <a:gdLst/>
            <a:ahLst/>
            <a:cxnLst/>
            <a:rect l="l" t="t" r="r" b="b"/>
            <a:pathLst>
              <a:path w="1" h="1" extrusionOk="0">
                <a:moveTo>
                  <a:pt x="1" y="1"/>
                </a:move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 name="Google Shape;1549;p46">
            <a:extLst>
              <a:ext uri="{FF2B5EF4-FFF2-40B4-BE49-F238E27FC236}">
                <a16:creationId xmlns:a16="http://schemas.microsoft.com/office/drawing/2014/main" id="{01576C89-BDF1-4DC1-BADD-DD7539ED6A28}"/>
              </a:ext>
            </a:extLst>
          </p:cNvPr>
          <p:cNvSpPr/>
          <p:nvPr/>
        </p:nvSpPr>
        <p:spPr>
          <a:xfrm>
            <a:off x="10899359" y="1177059"/>
            <a:ext cx="75" cy="2024"/>
          </a:xfrm>
          <a:custGeom>
            <a:avLst/>
            <a:gdLst/>
            <a:ahLst/>
            <a:cxnLst/>
            <a:rect l="l" t="t" r="r" b="b"/>
            <a:pathLst>
              <a:path w="1" h="27" extrusionOk="0">
                <a:moveTo>
                  <a:pt x="1" y="27"/>
                </a:moveTo>
                <a:lnTo>
                  <a:pt x="1"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 name="Google Shape;1550;p46">
            <a:extLst>
              <a:ext uri="{FF2B5EF4-FFF2-40B4-BE49-F238E27FC236}">
                <a16:creationId xmlns:a16="http://schemas.microsoft.com/office/drawing/2014/main" id="{2A8F0738-00EB-45CB-ACCF-0D4668C9312C}"/>
              </a:ext>
            </a:extLst>
          </p:cNvPr>
          <p:cNvSpPr/>
          <p:nvPr/>
        </p:nvSpPr>
        <p:spPr>
          <a:xfrm>
            <a:off x="11853051" y="1901114"/>
            <a:ext cx="75" cy="1949"/>
          </a:xfrm>
          <a:custGeom>
            <a:avLst/>
            <a:gdLst/>
            <a:ahLst/>
            <a:cxnLst/>
            <a:rect l="l" t="t" r="r" b="b"/>
            <a:pathLst>
              <a:path w="1" h="26" extrusionOk="0">
                <a:moveTo>
                  <a:pt x="1" y="26"/>
                </a:moveTo>
                <a:lnTo>
                  <a:pt x="1" y="0"/>
                </a:lnTo>
                <a:lnTo>
                  <a:pt x="1" y="0"/>
                </a:lnTo>
                <a:cubicBezTo>
                  <a:pt x="1" y="0"/>
                  <a:pt x="1" y="0"/>
                  <a:pt x="1" y="26"/>
                </a:cubicBez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8" name="Subtitle 1">
            <a:extLst>
              <a:ext uri="{FF2B5EF4-FFF2-40B4-BE49-F238E27FC236}">
                <a16:creationId xmlns:a16="http://schemas.microsoft.com/office/drawing/2014/main" id="{17369E64-6E89-4F37-BF4F-66F19C456563}"/>
              </a:ext>
            </a:extLst>
          </p:cNvPr>
          <p:cNvSpPr txBox="1">
            <a:spLocks/>
          </p:cNvSpPr>
          <p:nvPr/>
        </p:nvSpPr>
        <p:spPr>
          <a:xfrm>
            <a:off x="1123950" y="255301"/>
            <a:ext cx="10563225" cy="166875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rgbClr val="0070C0"/>
                </a:solidFill>
                <a:effectLst/>
                <a:uLnTx/>
                <a:uFillTx/>
                <a:latin typeface="Calibri"/>
                <a:ea typeface="+mn-ea"/>
                <a:cs typeface="iCiel Cadena" panose="02000503000000020004" charset="0"/>
              </a:rPr>
              <a:t>2. </a:t>
            </a:r>
            <a:r>
              <a:rPr kumimoji="0" lang="en-US" sz="4000" b="1" i="0" u="none" strike="noStrike" kern="1200" cap="none" spc="0" normalizeH="0" baseline="0" noProof="0" dirty="0" err="1">
                <a:ln>
                  <a:noFill/>
                </a:ln>
                <a:solidFill>
                  <a:srgbClr val="0070C0"/>
                </a:solidFill>
                <a:effectLst/>
                <a:uLnTx/>
                <a:uFillTx/>
                <a:latin typeface="Calibri"/>
                <a:ea typeface="+mn-ea"/>
                <a:cs typeface="iCiel Cadena" panose="02000503000000020004" charset="0"/>
              </a:rPr>
              <a:t>Em</a:t>
            </a:r>
            <a:r>
              <a:rPr kumimoji="0" lang="en-US" sz="4000" b="1" i="0" u="none" strike="noStrike" kern="1200" cap="none" spc="0" normalizeH="0" baseline="0" noProof="0" dirty="0">
                <a:ln>
                  <a:noFill/>
                </a:ln>
                <a:solidFill>
                  <a:srgbClr val="0070C0"/>
                </a:solidFill>
                <a:effectLst/>
                <a:uLnTx/>
                <a:uFillTx/>
                <a:latin typeface="Calibri"/>
                <a:ea typeface="+mn-ea"/>
                <a:cs typeface="iCiel Cadena" panose="02000503000000020004" charset="0"/>
              </a:rPr>
              <a:t> </a:t>
            </a:r>
            <a:r>
              <a:rPr kumimoji="0" lang="en-US" sz="4000" b="1" i="0" u="none" strike="noStrike" kern="1200" cap="none" spc="0" normalizeH="0" baseline="0" noProof="0" dirty="0" err="1">
                <a:ln>
                  <a:noFill/>
                </a:ln>
                <a:solidFill>
                  <a:srgbClr val="0070C0"/>
                </a:solidFill>
                <a:effectLst/>
                <a:uLnTx/>
                <a:uFillTx/>
                <a:latin typeface="Calibri"/>
                <a:ea typeface="+mn-ea"/>
                <a:cs typeface="iCiel Cadena" panose="02000503000000020004" charset="0"/>
              </a:rPr>
              <a:t>đồng</a:t>
            </a:r>
            <a:r>
              <a:rPr kumimoji="0" lang="en-US" sz="4000" b="1" i="0" u="none" strike="noStrike" kern="1200" cap="none" spc="0" normalizeH="0" noProof="0" dirty="0">
                <a:ln>
                  <a:noFill/>
                </a:ln>
                <a:solidFill>
                  <a:srgbClr val="0070C0"/>
                </a:solidFill>
                <a:effectLst/>
                <a:uLnTx/>
                <a:uFillTx/>
                <a:latin typeface="Calibri"/>
                <a:ea typeface="+mn-ea"/>
                <a:cs typeface="iCiel Cadena" panose="02000503000000020004" charset="0"/>
              </a:rPr>
              <a:t> </a:t>
            </a:r>
            <a:r>
              <a:rPr kumimoji="0" lang="en-US" sz="4000" b="1" i="0" u="none" strike="noStrike" kern="1200" cap="none" spc="0" normalizeH="0" noProof="0" dirty="0" err="1">
                <a:ln>
                  <a:noFill/>
                </a:ln>
                <a:solidFill>
                  <a:srgbClr val="0070C0"/>
                </a:solidFill>
                <a:effectLst/>
                <a:uLnTx/>
                <a:uFillTx/>
                <a:latin typeface="Calibri"/>
                <a:ea typeface="+mn-ea"/>
                <a:cs typeface="iCiel Cadena" panose="02000503000000020004" charset="0"/>
              </a:rPr>
              <a:t>tình</a:t>
            </a:r>
            <a:r>
              <a:rPr kumimoji="0" lang="en-US" sz="4000" b="1" i="0" u="none" strike="noStrike" kern="1200" cap="none" spc="0" normalizeH="0" noProof="0" dirty="0">
                <a:ln>
                  <a:noFill/>
                </a:ln>
                <a:solidFill>
                  <a:srgbClr val="0070C0"/>
                </a:solidFill>
                <a:effectLst/>
                <a:uLnTx/>
                <a:uFillTx/>
                <a:latin typeface="Calibri"/>
                <a:ea typeface="+mn-ea"/>
                <a:cs typeface="iCiel Cadena" panose="02000503000000020004" charset="0"/>
              </a:rPr>
              <a:t> hay </a:t>
            </a:r>
            <a:r>
              <a:rPr kumimoji="0" lang="en-US" sz="4000" b="1" i="0" u="none" strike="noStrike" kern="1200" cap="none" spc="0" normalizeH="0" noProof="0" dirty="0" err="1">
                <a:ln>
                  <a:noFill/>
                </a:ln>
                <a:solidFill>
                  <a:srgbClr val="0070C0"/>
                </a:solidFill>
                <a:effectLst/>
                <a:uLnTx/>
                <a:uFillTx/>
                <a:latin typeface="Calibri"/>
                <a:ea typeface="+mn-ea"/>
                <a:cs typeface="iCiel Cadena" panose="02000503000000020004" charset="0"/>
              </a:rPr>
              <a:t>không</a:t>
            </a:r>
            <a:r>
              <a:rPr kumimoji="0" lang="en-US" sz="4000" b="1" i="0" u="none" strike="noStrike" kern="1200" cap="none" spc="0" normalizeH="0" noProof="0" dirty="0">
                <a:ln>
                  <a:noFill/>
                </a:ln>
                <a:solidFill>
                  <a:srgbClr val="0070C0"/>
                </a:solidFill>
                <a:effectLst/>
                <a:uLnTx/>
                <a:uFillTx/>
                <a:latin typeface="Calibri"/>
                <a:ea typeface="+mn-ea"/>
                <a:cs typeface="iCiel Cadena" panose="02000503000000020004" charset="0"/>
              </a:rPr>
              <a:t> </a:t>
            </a:r>
            <a:r>
              <a:rPr kumimoji="0" lang="en-US" sz="4000" b="1" i="0" u="none" strike="noStrike" kern="1200" cap="none" spc="0" normalizeH="0" noProof="0" dirty="0" err="1">
                <a:ln>
                  <a:noFill/>
                </a:ln>
                <a:solidFill>
                  <a:srgbClr val="0070C0"/>
                </a:solidFill>
                <a:effectLst/>
                <a:uLnTx/>
                <a:uFillTx/>
                <a:latin typeface="Calibri"/>
                <a:ea typeface="+mn-ea"/>
                <a:cs typeface="iCiel Cadena" panose="02000503000000020004" charset="0"/>
              </a:rPr>
              <a:t>đồng</a:t>
            </a:r>
            <a:r>
              <a:rPr kumimoji="0" lang="en-US" sz="4000" b="1" i="0" u="none" strike="noStrike" kern="1200" cap="none" spc="0" normalizeH="0" noProof="0" dirty="0">
                <a:ln>
                  <a:noFill/>
                </a:ln>
                <a:solidFill>
                  <a:srgbClr val="0070C0"/>
                </a:solidFill>
                <a:effectLst/>
                <a:uLnTx/>
                <a:uFillTx/>
                <a:latin typeface="Calibri"/>
                <a:ea typeface="+mn-ea"/>
                <a:cs typeface="iCiel Cadena" panose="02000503000000020004" charset="0"/>
              </a:rPr>
              <a:t> </a:t>
            </a:r>
            <a:r>
              <a:rPr kumimoji="0" lang="en-US" sz="4000" b="1" i="0" u="none" strike="noStrike" kern="1200" cap="none" spc="0" normalizeH="0" noProof="0" dirty="0" err="1">
                <a:ln>
                  <a:noFill/>
                </a:ln>
                <a:solidFill>
                  <a:srgbClr val="0070C0"/>
                </a:solidFill>
                <a:effectLst/>
                <a:uLnTx/>
                <a:uFillTx/>
                <a:latin typeface="Calibri"/>
                <a:ea typeface="+mn-ea"/>
                <a:cs typeface="iCiel Cadena" panose="02000503000000020004" charset="0"/>
              </a:rPr>
              <a:t>tình</a:t>
            </a:r>
            <a:r>
              <a:rPr kumimoji="0" lang="en-US" sz="4000" b="1" i="0" u="none" strike="noStrike" kern="1200" cap="none" spc="0" normalizeH="0" noProof="0" dirty="0">
                <a:ln>
                  <a:noFill/>
                </a:ln>
                <a:solidFill>
                  <a:srgbClr val="0070C0"/>
                </a:solidFill>
                <a:effectLst/>
                <a:uLnTx/>
                <a:uFillTx/>
                <a:latin typeface="Calibri"/>
                <a:ea typeface="+mn-ea"/>
                <a:cs typeface="iCiel Cadena" panose="02000503000000020004" charset="0"/>
              </a:rPr>
              <a:t> </a:t>
            </a:r>
            <a:r>
              <a:rPr kumimoji="0" lang="en-US" sz="4000" b="1" i="0" u="none" strike="noStrike" kern="1200" cap="none" spc="0" normalizeH="0" noProof="0" dirty="0" err="1">
                <a:ln>
                  <a:noFill/>
                </a:ln>
                <a:solidFill>
                  <a:srgbClr val="0070C0"/>
                </a:solidFill>
                <a:effectLst/>
                <a:uLnTx/>
                <a:uFillTx/>
                <a:latin typeface="Calibri"/>
                <a:ea typeface="+mn-ea"/>
                <a:cs typeface="iCiel Cadena" panose="02000503000000020004" charset="0"/>
              </a:rPr>
              <a:t>với</a:t>
            </a:r>
            <a:r>
              <a:rPr kumimoji="0" lang="en-US" sz="4000" b="1" i="0" u="none" strike="noStrike" kern="1200" cap="none" spc="0" normalizeH="0" noProof="0" dirty="0">
                <a:ln>
                  <a:noFill/>
                </a:ln>
                <a:solidFill>
                  <a:srgbClr val="0070C0"/>
                </a:solidFill>
                <a:effectLst/>
                <a:uLnTx/>
                <a:uFillTx/>
                <a:latin typeface="Calibri"/>
                <a:ea typeface="+mn-ea"/>
                <a:cs typeface="iCiel Cadena" panose="02000503000000020004" charset="0"/>
              </a:rPr>
              <a:t> </a:t>
            </a:r>
            <a:r>
              <a:rPr kumimoji="0" lang="en-US" sz="4000" b="1" i="0" u="none" strike="noStrike" kern="1200" cap="none" spc="0" normalizeH="0" noProof="0" dirty="0" err="1">
                <a:ln>
                  <a:noFill/>
                </a:ln>
                <a:solidFill>
                  <a:srgbClr val="0070C0"/>
                </a:solidFill>
                <a:effectLst/>
                <a:uLnTx/>
                <a:uFillTx/>
                <a:latin typeface="Calibri"/>
                <a:ea typeface="+mn-ea"/>
                <a:cs typeface="iCiel Cadena" panose="02000503000000020004" charset="0"/>
              </a:rPr>
              <a:t>lời</a:t>
            </a:r>
            <a:r>
              <a:rPr kumimoji="0" lang="en-US" sz="4000" b="1" i="0" u="none" strike="noStrike" kern="1200" cap="none" spc="0" normalizeH="0" noProof="0" dirty="0">
                <a:ln>
                  <a:noFill/>
                </a:ln>
                <a:solidFill>
                  <a:srgbClr val="0070C0"/>
                </a:solidFill>
                <a:effectLst/>
                <a:uLnTx/>
                <a:uFillTx/>
                <a:latin typeface="Calibri"/>
                <a:ea typeface="+mn-ea"/>
                <a:cs typeface="iCiel Cadena" panose="02000503000000020004" charset="0"/>
              </a:rPr>
              <a:t> </a:t>
            </a:r>
            <a:r>
              <a:rPr kumimoji="0" lang="en-US" sz="4000" b="1" i="0" u="none" strike="noStrike" kern="1200" cap="none" spc="0" normalizeH="0" noProof="0" dirty="0" err="1">
                <a:ln>
                  <a:noFill/>
                </a:ln>
                <a:solidFill>
                  <a:srgbClr val="0070C0"/>
                </a:solidFill>
                <a:effectLst/>
                <a:uLnTx/>
                <a:uFillTx/>
                <a:latin typeface="Calibri"/>
                <a:ea typeface="+mn-ea"/>
                <a:cs typeface="iCiel Cadena" panose="02000503000000020004" charset="0"/>
              </a:rPr>
              <a:t>nói</a:t>
            </a:r>
            <a:r>
              <a:rPr kumimoji="0" lang="en-US" sz="4000" b="1" i="0" u="none" strike="noStrike" kern="1200" cap="none" spc="0" normalizeH="0" noProof="0" dirty="0">
                <a:ln>
                  <a:noFill/>
                </a:ln>
                <a:solidFill>
                  <a:srgbClr val="0070C0"/>
                </a:solidFill>
                <a:effectLst/>
                <a:uLnTx/>
                <a:uFillTx/>
                <a:latin typeface="Calibri"/>
                <a:ea typeface="+mn-ea"/>
                <a:cs typeface="iCiel Cadena" panose="02000503000000020004" charset="0"/>
              </a:rPr>
              <a:t>, </a:t>
            </a:r>
            <a:r>
              <a:rPr kumimoji="0" lang="en-US" sz="4000" b="1" i="0" u="none" strike="noStrike" kern="1200" cap="none" spc="0" normalizeH="0" noProof="0" dirty="0" err="1">
                <a:ln>
                  <a:noFill/>
                </a:ln>
                <a:solidFill>
                  <a:srgbClr val="0070C0"/>
                </a:solidFill>
                <a:effectLst/>
                <a:uLnTx/>
                <a:uFillTx/>
                <a:latin typeface="Calibri"/>
                <a:ea typeface="+mn-ea"/>
                <a:cs typeface="iCiel Cadena" panose="02000503000000020004" charset="0"/>
              </a:rPr>
              <a:t>việc</a:t>
            </a:r>
            <a:r>
              <a:rPr kumimoji="0" lang="en-US" sz="4000" b="1" i="0" u="none" strike="noStrike" kern="1200" cap="none" spc="0" normalizeH="0" noProof="0" dirty="0">
                <a:ln>
                  <a:noFill/>
                </a:ln>
                <a:solidFill>
                  <a:srgbClr val="0070C0"/>
                </a:solidFill>
                <a:effectLst/>
                <a:uLnTx/>
                <a:uFillTx/>
                <a:latin typeface="Calibri"/>
                <a:ea typeface="+mn-ea"/>
                <a:cs typeface="iCiel Cadena" panose="02000503000000020004" charset="0"/>
              </a:rPr>
              <a:t> </a:t>
            </a:r>
            <a:r>
              <a:rPr kumimoji="0" lang="en-US" sz="4000" b="1" i="0" u="none" strike="noStrike" kern="1200" cap="none" spc="0" normalizeH="0" noProof="0" dirty="0" err="1">
                <a:ln>
                  <a:noFill/>
                </a:ln>
                <a:solidFill>
                  <a:srgbClr val="0070C0"/>
                </a:solidFill>
                <a:effectLst/>
                <a:uLnTx/>
                <a:uFillTx/>
                <a:latin typeface="Calibri"/>
                <a:ea typeface="+mn-ea"/>
                <a:cs typeface="iCiel Cadena" panose="02000503000000020004" charset="0"/>
              </a:rPr>
              <a:t>làm</a:t>
            </a:r>
            <a:r>
              <a:rPr kumimoji="0" lang="en-US" sz="4000" b="1" i="0" u="none" strike="noStrike" kern="1200" cap="none" spc="0" normalizeH="0" noProof="0" dirty="0">
                <a:ln>
                  <a:noFill/>
                </a:ln>
                <a:solidFill>
                  <a:srgbClr val="0070C0"/>
                </a:solidFill>
                <a:effectLst/>
                <a:uLnTx/>
                <a:uFillTx/>
                <a:latin typeface="Calibri"/>
                <a:ea typeface="+mn-ea"/>
                <a:cs typeface="iCiel Cadena" panose="02000503000000020004" charset="0"/>
              </a:rPr>
              <a:t> </a:t>
            </a:r>
            <a:r>
              <a:rPr kumimoji="0" lang="en-US" sz="4000" b="1" i="0" u="none" strike="noStrike" kern="1200" cap="none" spc="0" normalizeH="0" noProof="0" dirty="0" err="1">
                <a:ln>
                  <a:noFill/>
                </a:ln>
                <a:solidFill>
                  <a:srgbClr val="0070C0"/>
                </a:solidFill>
                <a:effectLst/>
                <a:uLnTx/>
                <a:uFillTx/>
                <a:latin typeface="Calibri"/>
                <a:ea typeface="+mn-ea"/>
                <a:cs typeface="iCiel Cadena" panose="02000503000000020004" charset="0"/>
              </a:rPr>
              <a:t>nào</a:t>
            </a:r>
            <a:r>
              <a:rPr kumimoji="0" lang="en-US" sz="4000" b="1" i="0" u="none" strike="noStrike" kern="1200" cap="none" spc="0" normalizeH="0" noProof="0" dirty="0">
                <a:ln>
                  <a:noFill/>
                </a:ln>
                <a:solidFill>
                  <a:srgbClr val="0070C0"/>
                </a:solidFill>
                <a:effectLst/>
                <a:uLnTx/>
                <a:uFillTx/>
                <a:latin typeface="Calibri"/>
                <a:ea typeface="+mn-ea"/>
                <a:cs typeface="iCiel Cadena" panose="02000503000000020004" charset="0"/>
              </a:rPr>
              <a:t> </a:t>
            </a:r>
            <a:r>
              <a:rPr kumimoji="0" lang="en-US" sz="4000" b="1" i="0" u="none" strike="noStrike" kern="1200" cap="none" spc="0" normalizeH="0" noProof="0" dirty="0" err="1">
                <a:ln>
                  <a:noFill/>
                </a:ln>
                <a:solidFill>
                  <a:srgbClr val="0070C0"/>
                </a:solidFill>
                <a:effectLst/>
                <a:uLnTx/>
                <a:uFillTx/>
                <a:latin typeface="Calibri"/>
                <a:ea typeface="+mn-ea"/>
                <a:cs typeface="iCiel Cadena" panose="02000503000000020004" charset="0"/>
              </a:rPr>
              <a:t>sau</a:t>
            </a:r>
            <a:r>
              <a:rPr kumimoji="0" lang="en-US" sz="4000" b="1" i="0" u="none" strike="noStrike" kern="1200" cap="none" spc="0" normalizeH="0" noProof="0" dirty="0">
                <a:ln>
                  <a:noFill/>
                </a:ln>
                <a:solidFill>
                  <a:srgbClr val="0070C0"/>
                </a:solidFill>
                <a:effectLst/>
                <a:uLnTx/>
                <a:uFillTx/>
                <a:latin typeface="Calibri"/>
                <a:ea typeface="+mn-ea"/>
                <a:cs typeface="iCiel Cadena" panose="02000503000000020004" charset="0"/>
              </a:rPr>
              <a:t> </a:t>
            </a:r>
            <a:r>
              <a:rPr kumimoji="0" lang="en-US" sz="4000" b="1" i="0" u="none" strike="noStrike" kern="1200" cap="none" spc="0" normalizeH="0" noProof="0" dirty="0" err="1">
                <a:ln>
                  <a:noFill/>
                </a:ln>
                <a:solidFill>
                  <a:srgbClr val="0070C0"/>
                </a:solidFill>
                <a:effectLst/>
                <a:uLnTx/>
                <a:uFillTx/>
                <a:latin typeface="Calibri"/>
                <a:ea typeface="+mn-ea"/>
                <a:cs typeface="iCiel Cadena" panose="02000503000000020004" charset="0"/>
              </a:rPr>
              <a:t>đây</a:t>
            </a:r>
            <a:r>
              <a:rPr kumimoji="0" lang="en-US" sz="4000" b="1" i="0" u="none" strike="noStrike" kern="1200" cap="none" spc="0" normalizeH="0" noProof="0" dirty="0">
                <a:ln>
                  <a:noFill/>
                </a:ln>
                <a:solidFill>
                  <a:srgbClr val="0070C0"/>
                </a:solidFill>
                <a:effectLst/>
                <a:uLnTx/>
                <a:uFillTx/>
                <a:latin typeface="Calibri"/>
                <a:ea typeface="+mn-ea"/>
                <a:cs typeface="iCiel Cadena" panose="02000503000000020004" charset="0"/>
              </a:rPr>
              <a:t>? </a:t>
            </a:r>
            <a:r>
              <a:rPr kumimoji="0" lang="en-US" sz="4000" b="1" i="0" u="none" strike="noStrike" kern="1200" cap="none" spc="0" normalizeH="0" noProof="0" dirty="0" err="1">
                <a:ln>
                  <a:noFill/>
                </a:ln>
                <a:solidFill>
                  <a:srgbClr val="0070C0"/>
                </a:solidFill>
                <a:effectLst/>
                <a:uLnTx/>
                <a:uFillTx/>
                <a:latin typeface="Calibri"/>
                <a:ea typeface="+mn-ea"/>
                <a:cs typeface="iCiel Cadena" panose="02000503000000020004" charset="0"/>
              </a:rPr>
              <a:t>Vì</a:t>
            </a:r>
            <a:r>
              <a:rPr kumimoji="0" lang="en-US" sz="4000" b="1" i="0" u="none" strike="noStrike" kern="1200" cap="none" spc="0" normalizeH="0" noProof="0" dirty="0">
                <a:ln>
                  <a:noFill/>
                </a:ln>
                <a:solidFill>
                  <a:srgbClr val="0070C0"/>
                </a:solidFill>
                <a:effectLst/>
                <a:uLnTx/>
                <a:uFillTx/>
                <a:latin typeface="Calibri"/>
                <a:ea typeface="+mn-ea"/>
                <a:cs typeface="iCiel Cadena" panose="02000503000000020004" charset="0"/>
              </a:rPr>
              <a:t> </a:t>
            </a:r>
            <a:r>
              <a:rPr kumimoji="0" lang="en-US" sz="4000" b="1" i="0" u="none" strike="noStrike" kern="1200" cap="none" spc="0" normalizeH="0" noProof="0" dirty="0" err="1">
                <a:ln>
                  <a:noFill/>
                </a:ln>
                <a:solidFill>
                  <a:srgbClr val="0070C0"/>
                </a:solidFill>
                <a:effectLst/>
                <a:uLnTx/>
                <a:uFillTx/>
                <a:latin typeface="Calibri"/>
                <a:ea typeface="+mn-ea"/>
                <a:cs typeface="iCiel Cadena" panose="02000503000000020004" charset="0"/>
              </a:rPr>
              <a:t>sao</a:t>
            </a:r>
            <a:r>
              <a:rPr kumimoji="0" lang="en-US" sz="4000" b="1" i="0" u="none" strike="noStrike" kern="1200" cap="none" spc="0" normalizeH="0" noProof="0" dirty="0">
                <a:ln>
                  <a:noFill/>
                </a:ln>
                <a:solidFill>
                  <a:srgbClr val="0070C0"/>
                </a:solidFill>
                <a:effectLst/>
                <a:uLnTx/>
                <a:uFillTx/>
                <a:latin typeface="Calibri"/>
                <a:ea typeface="+mn-ea"/>
                <a:cs typeface="iCiel Cadena" panose="02000503000000020004" charset="0"/>
              </a:rPr>
              <a:t>?</a:t>
            </a:r>
            <a:endParaRPr kumimoji="0" lang="en-US" sz="4000" b="1" i="0" u="none" strike="noStrike" kern="1200" cap="none" spc="0" normalizeH="0" baseline="0" noProof="0" dirty="0">
              <a:ln>
                <a:noFill/>
              </a:ln>
              <a:solidFill>
                <a:srgbClr val="0070C0"/>
              </a:solidFill>
              <a:effectLst/>
              <a:uLnTx/>
              <a:uFillTx/>
              <a:latin typeface="Calibri"/>
              <a:ea typeface="+mn-ea"/>
              <a:cs typeface="iCiel Cadena" panose="02000503000000020004" charset="0"/>
            </a:endParaRPr>
          </a:p>
        </p:txBody>
      </p:sp>
      <p:pic>
        <p:nvPicPr>
          <p:cNvPr id="5" name="Picture 4">
            <a:extLst>
              <a:ext uri="{FF2B5EF4-FFF2-40B4-BE49-F238E27FC236}">
                <a16:creationId xmlns:a16="http://schemas.microsoft.com/office/drawing/2014/main" id="{385B007F-9E01-C1E9-FD78-EA68C8F4351C}"/>
              </a:ext>
            </a:extLst>
          </p:cNvPr>
          <p:cNvPicPr>
            <a:picLocks noChangeAspect="1"/>
          </p:cNvPicPr>
          <p:nvPr/>
        </p:nvPicPr>
        <p:blipFill>
          <a:blip r:embed="rId3"/>
          <a:stretch>
            <a:fillRect/>
          </a:stretch>
        </p:blipFill>
        <p:spPr>
          <a:xfrm>
            <a:off x="2867025" y="1873007"/>
            <a:ext cx="6910387" cy="4708768"/>
          </a:xfrm>
          <a:prstGeom prst="rect">
            <a:avLst/>
          </a:prstGeom>
        </p:spPr>
      </p:pic>
      <p:pic>
        <p:nvPicPr>
          <p:cNvPr id="7" name="Picture 6">
            <a:extLst>
              <a:ext uri="{FF2B5EF4-FFF2-40B4-BE49-F238E27FC236}">
                <a16:creationId xmlns:a16="http://schemas.microsoft.com/office/drawing/2014/main" id="{5D638A79-8573-169D-1056-64FEE01DDB14}"/>
              </a:ext>
            </a:extLst>
          </p:cNvPr>
          <p:cNvPicPr>
            <a:picLocks noChangeAspect="1"/>
          </p:cNvPicPr>
          <p:nvPr/>
        </p:nvPicPr>
        <p:blipFill>
          <a:blip r:embed="rId4"/>
          <a:stretch>
            <a:fillRect/>
          </a:stretch>
        </p:blipFill>
        <p:spPr>
          <a:xfrm>
            <a:off x="0" y="3343275"/>
            <a:ext cx="3040669" cy="3316078"/>
          </a:xfrm>
          <a:prstGeom prst="rect">
            <a:avLst/>
          </a:prstGeom>
        </p:spPr>
      </p:pic>
    </p:spTree>
    <p:extLst>
      <p:ext uri="{BB962C8B-B14F-4D97-AF65-F5344CB8AC3E}">
        <p14:creationId xmlns:p14="http://schemas.microsoft.com/office/powerpoint/2010/main" val="31000312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8">
                                            <p:txEl>
                                              <p:pRg st="0" end="0"/>
                                            </p:txEl>
                                          </p:spTgt>
                                        </p:tgtEl>
                                        <p:attrNameLst>
                                          <p:attrName>style.visibility</p:attrName>
                                        </p:attrNameLst>
                                      </p:cBhvr>
                                      <p:to>
                                        <p:strVal val="visible"/>
                                      </p:to>
                                    </p:set>
                                    <p:anim calcmode="lin" valueType="num">
                                      <p:cBhvr additive="base">
                                        <p:cTn id="11" dur="500" fill="hold"/>
                                        <p:tgtEl>
                                          <p:spTgt spid="28">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ldLvl="0" animBg="1"/>
      <p:bldP spid="23" grpId="1" animBg="1"/>
      <p:bldP spid="28" grpId="0" uiExpand="1" build="p"/>
      <p:bldP spid="28" grpI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06207B-20D2-446F-8C67-2295142A26E4}"/>
              </a:ext>
            </a:extLst>
          </p:cNvPr>
          <p:cNvPicPr>
            <a:picLocks noChangeAspect="1"/>
          </p:cNvPicPr>
          <p:nvPr/>
        </p:nvPicPr>
        <p:blipFill>
          <a:blip r:embed="rId3"/>
          <a:stretch>
            <a:fillRect/>
          </a:stretch>
        </p:blipFill>
        <p:spPr>
          <a:xfrm>
            <a:off x="0" y="2"/>
            <a:ext cx="12192000" cy="6857999"/>
          </a:xfrm>
          <a:prstGeom prst="rect">
            <a:avLst/>
          </a:prstGeom>
        </p:spPr>
      </p:pic>
      <p:sp>
        <p:nvSpPr>
          <p:cNvPr id="3" name="矩形: 圆角 2">
            <a:extLst>
              <a:ext uri="{FF2B5EF4-FFF2-40B4-BE49-F238E27FC236}">
                <a16:creationId xmlns:a16="http://schemas.microsoft.com/office/drawing/2014/main" id="{BD676B72-F14B-4403-8D5A-1E055CC095AE}"/>
              </a:ext>
            </a:extLst>
          </p:cNvPr>
          <p:cNvSpPr/>
          <p:nvPr/>
        </p:nvSpPr>
        <p:spPr>
          <a:xfrm>
            <a:off x="756834" y="384603"/>
            <a:ext cx="10678333" cy="6156875"/>
          </a:xfrm>
          <a:prstGeom prst="roundRect">
            <a:avLst>
              <a:gd name="adj" fmla="val 10819"/>
            </a:avLst>
          </a:prstGeom>
          <a:solidFill>
            <a:schemeClr val="bg1"/>
          </a:solidFill>
          <a:ln w="25400">
            <a:solidFill>
              <a:schemeClr val="tx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4" name="Picture 3">
            <a:extLst>
              <a:ext uri="{FF2B5EF4-FFF2-40B4-BE49-F238E27FC236}">
                <a16:creationId xmlns:a16="http://schemas.microsoft.com/office/drawing/2014/main" id="{C4C86B30-1A21-54C3-4E84-647FF94D272A}"/>
              </a:ext>
            </a:extLst>
          </p:cNvPr>
          <p:cNvPicPr>
            <a:picLocks noChangeAspect="1"/>
          </p:cNvPicPr>
          <p:nvPr/>
        </p:nvPicPr>
        <p:blipFill>
          <a:blip r:embed="rId4"/>
          <a:stretch>
            <a:fillRect/>
          </a:stretch>
        </p:blipFill>
        <p:spPr>
          <a:xfrm>
            <a:off x="2526141" y="438124"/>
            <a:ext cx="7283931" cy="980399"/>
          </a:xfrm>
          <a:prstGeom prst="rect">
            <a:avLst/>
          </a:prstGeom>
        </p:spPr>
      </p:pic>
      <p:pic>
        <p:nvPicPr>
          <p:cNvPr id="6" name="Picture 5">
            <a:extLst>
              <a:ext uri="{FF2B5EF4-FFF2-40B4-BE49-F238E27FC236}">
                <a16:creationId xmlns:a16="http://schemas.microsoft.com/office/drawing/2014/main" id="{84E0BBA4-62C4-6A6A-1796-49A7CCEC500C}"/>
              </a:ext>
            </a:extLst>
          </p:cNvPr>
          <p:cNvPicPr>
            <a:picLocks noChangeAspect="1"/>
          </p:cNvPicPr>
          <p:nvPr/>
        </p:nvPicPr>
        <p:blipFill>
          <a:blip r:embed="rId5"/>
          <a:stretch>
            <a:fillRect/>
          </a:stretch>
        </p:blipFill>
        <p:spPr>
          <a:xfrm>
            <a:off x="1100138" y="2033587"/>
            <a:ext cx="4774944" cy="3186113"/>
          </a:xfrm>
          <a:prstGeom prst="rect">
            <a:avLst/>
          </a:prstGeom>
        </p:spPr>
      </p:pic>
      <p:pic>
        <p:nvPicPr>
          <p:cNvPr id="7" name="Picture 6" descr="A green tick mark on a black background&#10;&#10;Description automatically generated">
            <a:extLst>
              <a:ext uri="{FF2B5EF4-FFF2-40B4-BE49-F238E27FC236}">
                <a16:creationId xmlns:a16="http://schemas.microsoft.com/office/drawing/2014/main" id="{5F2F2177-1027-CE88-196F-992952D82B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24450" y="1714500"/>
            <a:ext cx="1411512" cy="1195099"/>
          </a:xfrm>
          <a:prstGeom prst="rect">
            <a:avLst/>
          </a:prstGeom>
        </p:spPr>
      </p:pic>
      <p:sp>
        <p:nvSpPr>
          <p:cNvPr id="9" name="Rectangle: Rounded Corners 8">
            <a:extLst>
              <a:ext uri="{FF2B5EF4-FFF2-40B4-BE49-F238E27FC236}">
                <a16:creationId xmlns:a16="http://schemas.microsoft.com/office/drawing/2014/main" id="{0BC02C6A-280A-2C86-71DF-DB54A3875B88}"/>
              </a:ext>
            </a:extLst>
          </p:cNvPr>
          <p:cNvSpPr/>
          <p:nvPr/>
        </p:nvSpPr>
        <p:spPr>
          <a:xfrm>
            <a:off x="6372225" y="2266950"/>
            <a:ext cx="4933950" cy="2562225"/>
          </a:xfrm>
          <a:custGeom>
            <a:avLst/>
            <a:gdLst>
              <a:gd name="connsiteX0" fmla="*/ 0 w 4933950"/>
              <a:gd name="connsiteY0" fmla="*/ 427046 h 2562225"/>
              <a:gd name="connsiteX1" fmla="*/ 427046 w 4933950"/>
              <a:gd name="connsiteY1" fmla="*/ 0 h 2562225"/>
              <a:gd name="connsiteX2" fmla="*/ 984627 w 4933950"/>
              <a:gd name="connsiteY2" fmla="*/ 0 h 2562225"/>
              <a:gd name="connsiteX3" fmla="*/ 1542207 w 4933950"/>
              <a:gd name="connsiteY3" fmla="*/ 0 h 2562225"/>
              <a:gd name="connsiteX4" fmla="*/ 2262982 w 4933950"/>
              <a:gd name="connsiteY4" fmla="*/ 0 h 2562225"/>
              <a:gd name="connsiteX5" fmla="*/ 3024556 w 4933950"/>
              <a:gd name="connsiteY5" fmla="*/ 0 h 2562225"/>
              <a:gd name="connsiteX6" fmla="*/ 3663733 w 4933950"/>
              <a:gd name="connsiteY6" fmla="*/ 0 h 2562225"/>
              <a:gd name="connsiteX7" fmla="*/ 4506904 w 4933950"/>
              <a:gd name="connsiteY7" fmla="*/ 0 h 2562225"/>
              <a:gd name="connsiteX8" fmla="*/ 4933950 w 4933950"/>
              <a:gd name="connsiteY8" fmla="*/ 427046 h 2562225"/>
              <a:gd name="connsiteX9" fmla="*/ 4933950 w 4933950"/>
              <a:gd name="connsiteY9" fmla="*/ 979342 h 2562225"/>
              <a:gd name="connsiteX10" fmla="*/ 4933950 w 4933950"/>
              <a:gd name="connsiteY10" fmla="*/ 1548720 h 2562225"/>
              <a:gd name="connsiteX11" fmla="*/ 4933950 w 4933950"/>
              <a:gd name="connsiteY11" fmla="*/ 2135179 h 2562225"/>
              <a:gd name="connsiteX12" fmla="*/ 4506904 w 4933950"/>
              <a:gd name="connsiteY12" fmla="*/ 2562225 h 2562225"/>
              <a:gd name="connsiteX13" fmla="*/ 3826928 w 4933950"/>
              <a:gd name="connsiteY13" fmla="*/ 2562225 h 2562225"/>
              <a:gd name="connsiteX14" fmla="*/ 3065354 w 4933950"/>
              <a:gd name="connsiteY14" fmla="*/ 2562225 h 2562225"/>
              <a:gd name="connsiteX15" fmla="*/ 2385378 w 4933950"/>
              <a:gd name="connsiteY15" fmla="*/ 2562225 h 2562225"/>
              <a:gd name="connsiteX16" fmla="*/ 1786999 w 4933950"/>
              <a:gd name="connsiteY16" fmla="*/ 2562225 h 2562225"/>
              <a:gd name="connsiteX17" fmla="*/ 1066224 w 4933950"/>
              <a:gd name="connsiteY17" fmla="*/ 2562225 h 2562225"/>
              <a:gd name="connsiteX18" fmla="*/ 427046 w 4933950"/>
              <a:gd name="connsiteY18" fmla="*/ 2562225 h 2562225"/>
              <a:gd name="connsiteX19" fmla="*/ 0 w 4933950"/>
              <a:gd name="connsiteY19" fmla="*/ 2135179 h 2562225"/>
              <a:gd name="connsiteX20" fmla="*/ 0 w 4933950"/>
              <a:gd name="connsiteY20" fmla="*/ 1531639 h 2562225"/>
              <a:gd name="connsiteX21" fmla="*/ 0 w 4933950"/>
              <a:gd name="connsiteY21" fmla="*/ 979342 h 2562225"/>
              <a:gd name="connsiteX22" fmla="*/ 0 w 4933950"/>
              <a:gd name="connsiteY22" fmla="*/ 427046 h 2562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33950" h="2562225" fill="none" extrusionOk="0">
                <a:moveTo>
                  <a:pt x="0" y="427046"/>
                </a:moveTo>
                <a:cubicBezTo>
                  <a:pt x="30526" y="200367"/>
                  <a:pt x="223360" y="35933"/>
                  <a:pt x="427046" y="0"/>
                </a:cubicBezTo>
                <a:cubicBezTo>
                  <a:pt x="658672" y="26303"/>
                  <a:pt x="768248" y="-1135"/>
                  <a:pt x="984627" y="0"/>
                </a:cubicBezTo>
                <a:cubicBezTo>
                  <a:pt x="1201006" y="1135"/>
                  <a:pt x="1383604" y="2517"/>
                  <a:pt x="1542207" y="0"/>
                </a:cubicBezTo>
                <a:cubicBezTo>
                  <a:pt x="1700810" y="-2517"/>
                  <a:pt x="1903893" y="30990"/>
                  <a:pt x="2262982" y="0"/>
                </a:cubicBezTo>
                <a:cubicBezTo>
                  <a:pt x="2622071" y="-30990"/>
                  <a:pt x="2766929" y="-25396"/>
                  <a:pt x="3024556" y="0"/>
                </a:cubicBezTo>
                <a:cubicBezTo>
                  <a:pt x="3282183" y="25396"/>
                  <a:pt x="3404402" y="17895"/>
                  <a:pt x="3663733" y="0"/>
                </a:cubicBezTo>
                <a:cubicBezTo>
                  <a:pt x="3923064" y="-17895"/>
                  <a:pt x="4151031" y="-12116"/>
                  <a:pt x="4506904" y="0"/>
                </a:cubicBezTo>
                <a:cubicBezTo>
                  <a:pt x="4732665" y="-2270"/>
                  <a:pt x="4885639" y="186694"/>
                  <a:pt x="4933950" y="427046"/>
                </a:cubicBezTo>
                <a:cubicBezTo>
                  <a:pt x="4936158" y="538562"/>
                  <a:pt x="4928594" y="731394"/>
                  <a:pt x="4933950" y="979342"/>
                </a:cubicBezTo>
                <a:cubicBezTo>
                  <a:pt x="4939306" y="1227290"/>
                  <a:pt x="4932435" y="1372050"/>
                  <a:pt x="4933950" y="1548720"/>
                </a:cubicBezTo>
                <a:cubicBezTo>
                  <a:pt x="4935465" y="1725390"/>
                  <a:pt x="4908025" y="1929519"/>
                  <a:pt x="4933950" y="2135179"/>
                </a:cubicBezTo>
                <a:cubicBezTo>
                  <a:pt x="4929173" y="2366084"/>
                  <a:pt x="4734749" y="2583775"/>
                  <a:pt x="4506904" y="2562225"/>
                </a:cubicBezTo>
                <a:cubicBezTo>
                  <a:pt x="4255973" y="2566832"/>
                  <a:pt x="4026572" y="2540220"/>
                  <a:pt x="3826928" y="2562225"/>
                </a:cubicBezTo>
                <a:cubicBezTo>
                  <a:pt x="3627284" y="2584230"/>
                  <a:pt x="3387204" y="2596552"/>
                  <a:pt x="3065354" y="2562225"/>
                </a:cubicBezTo>
                <a:cubicBezTo>
                  <a:pt x="2743504" y="2527898"/>
                  <a:pt x="2547595" y="2570994"/>
                  <a:pt x="2385378" y="2562225"/>
                </a:cubicBezTo>
                <a:cubicBezTo>
                  <a:pt x="2223161" y="2553456"/>
                  <a:pt x="1943704" y="2570043"/>
                  <a:pt x="1786999" y="2562225"/>
                </a:cubicBezTo>
                <a:cubicBezTo>
                  <a:pt x="1630294" y="2554407"/>
                  <a:pt x="1421344" y="2573701"/>
                  <a:pt x="1066224" y="2562225"/>
                </a:cubicBezTo>
                <a:cubicBezTo>
                  <a:pt x="711105" y="2550749"/>
                  <a:pt x="608445" y="2532769"/>
                  <a:pt x="427046" y="2562225"/>
                </a:cubicBezTo>
                <a:cubicBezTo>
                  <a:pt x="134589" y="2554099"/>
                  <a:pt x="30476" y="2328200"/>
                  <a:pt x="0" y="2135179"/>
                </a:cubicBezTo>
                <a:cubicBezTo>
                  <a:pt x="-2017" y="1870926"/>
                  <a:pt x="-20045" y="1806606"/>
                  <a:pt x="0" y="1531639"/>
                </a:cubicBezTo>
                <a:cubicBezTo>
                  <a:pt x="20045" y="1256672"/>
                  <a:pt x="-10773" y="1163520"/>
                  <a:pt x="0" y="979342"/>
                </a:cubicBezTo>
                <a:cubicBezTo>
                  <a:pt x="10773" y="795164"/>
                  <a:pt x="24324" y="690740"/>
                  <a:pt x="0" y="427046"/>
                </a:cubicBezTo>
                <a:close/>
              </a:path>
              <a:path w="4933950" h="2562225" stroke="0" extrusionOk="0">
                <a:moveTo>
                  <a:pt x="0" y="427046"/>
                </a:moveTo>
                <a:cubicBezTo>
                  <a:pt x="-8654" y="142446"/>
                  <a:pt x="227553" y="-15267"/>
                  <a:pt x="427046" y="0"/>
                </a:cubicBezTo>
                <a:cubicBezTo>
                  <a:pt x="627476" y="34893"/>
                  <a:pt x="867462" y="-21317"/>
                  <a:pt x="1147821" y="0"/>
                </a:cubicBezTo>
                <a:cubicBezTo>
                  <a:pt x="1428181" y="21317"/>
                  <a:pt x="1479739" y="-6075"/>
                  <a:pt x="1786999" y="0"/>
                </a:cubicBezTo>
                <a:cubicBezTo>
                  <a:pt x="2094259" y="6075"/>
                  <a:pt x="2246374" y="10217"/>
                  <a:pt x="2548572" y="0"/>
                </a:cubicBezTo>
                <a:cubicBezTo>
                  <a:pt x="2850770" y="-10217"/>
                  <a:pt x="2929689" y="4162"/>
                  <a:pt x="3269347" y="0"/>
                </a:cubicBezTo>
                <a:cubicBezTo>
                  <a:pt x="3609005" y="-4162"/>
                  <a:pt x="4002719" y="60057"/>
                  <a:pt x="4506904" y="0"/>
                </a:cubicBezTo>
                <a:cubicBezTo>
                  <a:pt x="4769491" y="43874"/>
                  <a:pt x="4967258" y="177932"/>
                  <a:pt x="4933950" y="427046"/>
                </a:cubicBezTo>
                <a:cubicBezTo>
                  <a:pt x="4940325" y="549820"/>
                  <a:pt x="4916981" y="766260"/>
                  <a:pt x="4933950" y="1030586"/>
                </a:cubicBezTo>
                <a:cubicBezTo>
                  <a:pt x="4950919" y="1294912"/>
                  <a:pt x="4914455" y="1437083"/>
                  <a:pt x="4933950" y="1599964"/>
                </a:cubicBezTo>
                <a:cubicBezTo>
                  <a:pt x="4953445" y="1762845"/>
                  <a:pt x="4940418" y="1958526"/>
                  <a:pt x="4933950" y="2135179"/>
                </a:cubicBezTo>
                <a:cubicBezTo>
                  <a:pt x="4926626" y="2376165"/>
                  <a:pt x="4778048" y="2582022"/>
                  <a:pt x="4506904" y="2562225"/>
                </a:cubicBezTo>
                <a:cubicBezTo>
                  <a:pt x="4154349" y="2562230"/>
                  <a:pt x="4071587" y="2579420"/>
                  <a:pt x="3786129" y="2562225"/>
                </a:cubicBezTo>
                <a:cubicBezTo>
                  <a:pt x="3500671" y="2545030"/>
                  <a:pt x="3442979" y="2585873"/>
                  <a:pt x="3146951" y="2562225"/>
                </a:cubicBezTo>
                <a:cubicBezTo>
                  <a:pt x="2850923" y="2538577"/>
                  <a:pt x="2633523" y="2552820"/>
                  <a:pt x="2426176" y="2562225"/>
                </a:cubicBezTo>
                <a:cubicBezTo>
                  <a:pt x="2218830" y="2571630"/>
                  <a:pt x="1992198" y="2588986"/>
                  <a:pt x="1705402" y="2562225"/>
                </a:cubicBezTo>
                <a:cubicBezTo>
                  <a:pt x="1418606" y="2535464"/>
                  <a:pt x="749784" y="2500204"/>
                  <a:pt x="427046" y="2562225"/>
                </a:cubicBezTo>
                <a:cubicBezTo>
                  <a:pt x="163821" y="2547302"/>
                  <a:pt x="-2974" y="2342755"/>
                  <a:pt x="0" y="2135179"/>
                </a:cubicBezTo>
                <a:cubicBezTo>
                  <a:pt x="-1628" y="1926691"/>
                  <a:pt x="13427" y="1720529"/>
                  <a:pt x="0" y="1582883"/>
                </a:cubicBezTo>
                <a:cubicBezTo>
                  <a:pt x="-13427" y="1445237"/>
                  <a:pt x="-21121" y="1259954"/>
                  <a:pt x="0" y="1047668"/>
                </a:cubicBezTo>
                <a:cubicBezTo>
                  <a:pt x="21121" y="835383"/>
                  <a:pt x="25348" y="707477"/>
                  <a:pt x="0" y="427046"/>
                </a:cubicBezTo>
                <a:close/>
              </a:path>
            </a:pathLst>
          </a:custGeom>
          <a:solidFill>
            <a:schemeClr val="accent4">
              <a:lumMod val="20000"/>
              <a:lumOff val="80000"/>
            </a:schemeClr>
          </a:solidFill>
          <a:ln w="57150">
            <a:solidFill>
              <a:srgbClr val="0070C0"/>
            </a:solidFill>
            <a:prstDash val="sysDash"/>
            <a:extLst>
              <a:ext uri="{C807C97D-BFC1-408E-A445-0C87EB9F89A2}">
                <ask:lineSketchStyleProp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vi-VN" sz="36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Đồng tình vì bạn học sinh đã hiểu rõ sự đóng góp của công việc đầu bếp trong xã hội.</a:t>
            </a:r>
            <a:endPar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3179959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06207B-20D2-446F-8C67-2295142A26E4}"/>
              </a:ext>
            </a:extLst>
          </p:cNvPr>
          <p:cNvPicPr>
            <a:picLocks noChangeAspect="1"/>
          </p:cNvPicPr>
          <p:nvPr/>
        </p:nvPicPr>
        <p:blipFill>
          <a:blip r:embed="rId4"/>
          <a:stretch>
            <a:fillRect/>
          </a:stretch>
        </p:blipFill>
        <p:spPr>
          <a:xfrm>
            <a:off x="0" y="2"/>
            <a:ext cx="12192000" cy="6857999"/>
          </a:xfrm>
          <a:prstGeom prst="rect">
            <a:avLst/>
          </a:prstGeom>
        </p:spPr>
      </p:pic>
      <p:sp>
        <p:nvSpPr>
          <p:cNvPr id="3" name="矩形: 圆角 2">
            <a:extLst>
              <a:ext uri="{FF2B5EF4-FFF2-40B4-BE49-F238E27FC236}">
                <a16:creationId xmlns:a16="http://schemas.microsoft.com/office/drawing/2014/main" id="{BD676B72-F14B-4403-8D5A-1E055CC095AE}"/>
              </a:ext>
            </a:extLst>
          </p:cNvPr>
          <p:cNvSpPr/>
          <p:nvPr/>
        </p:nvSpPr>
        <p:spPr>
          <a:xfrm>
            <a:off x="756834" y="384603"/>
            <a:ext cx="10678333" cy="6156875"/>
          </a:xfrm>
          <a:prstGeom prst="roundRect">
            <a:avLst>
              <a:gd name="adj" fmla="val 10819"/>
            </a:avLst>
          </a:prstGeom>
          <a:solidFill>
            <a:schemeClr val="bg1"/>
          </a:solidFill>
          <a:ln w="25400">
            <a:solidFill>
              <a:schemeClr val="tx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4" name="Picture 3">
            <a:extLst>
              <a:ext uri="{FF2B5EF4-FFF2-40B4-BE49-F238E27FC236}">
                <a16:creationId xmlns:a16="http://schemas.microsoft.com/office/drawing/2014/main" id="{C4C86B30-1A21-54C3-4E84-647FF94D272A}"/>
              </a:ext>
            </a:extLst>
          </p:cNvPr>
          <p:cNvPicPr>
            <a:picLocks noChangeAspect="1"/>
          </p:cNvPicPr>
          <p:nvPr/>
        </p:nvPicPr>
        <p:blipFill>
          <a:blip r:embed="rId5"/>
          <a:stretch>
            <a:fillRect/>
          </a:stretch>
        </p:blipFill>
        <p:spPr>
          <a:xfrm>
            <a:off x="2526141" y="438124"/>
            <a:ext cx="7283931" cy="980399"/>
          </a:xfrm>
          <a:prstGeom prst="rect">
            <a:avLst/>
          </a:prstGeom>
        </p:spPr>
      </p:pic>
      <p:pic>
        <p:nvPicPr>
          <p:cNvPr id="8" name="Picture 7">
            <a:extLst>
              <a:ext uri="{FF2B5EF4-FFF2-40B4-BE49-F238E27FC236}">
                <a16:creationId xmlns:a16="http://schemas.microsoft.com/office/drawing/2014/main" id="{E96FF9A6-F8AD-B796-4B4A-A434430FBDB4}"/>
              </a:ext>
            </a:extLst>
          </p:cNvPr>
          <p:cNvPicPr>
            <a:picLocks noChangeAspect="1"/>
          </p:cNvPicPr>
          <p:nvPr/>
        </p:nvPicPr>
        <p:blipFill>
          <a:blip r:embed="rId6"/>
          <a:stretch>
            <a:fillRect/>
          </a:stretch>
        </p:blipFill>
        <p:spPr>
          <a:xfrm>
            <a:off x="885825" y="2038350"/>
            <a:ext cx="4926932" cy="3467100"/>
          </a:xfrm>
          <a:prstGeom prst="rect">
            <a:avLst/>
          </a:prstGeom>
        </p:spPr>
      </p:pic>
      <p:pic>
        <p:nvPicPr>
          <p:cNvPr id="10" name="Picture 9" descr="A red x on a black background&#10;&#10;Description automatically generated">
            <a:extLst>
              <a:ext uri="{FF2B5EF4-FFF2-40B4-BE49-F238E27FC236}">
                <a16:creationId xmlns:a16="http://schemas.microsoft.com/office/drawing/2014/main" id="{48D83B90-7103-6A7E-8B36-2058E534831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53963" y="2067100"/>
            <a:ext cx="813437" cy="828501"/>
          </a:xfrm>
          <a:prstGeom prst="rect">
            <a:avLst/>
          </a:prstGeom>
        </p:spPr>
      </p:pic>
      <p:sp>
        <p:nvSpPr>
          <p:cNvPr id="11" name="Rectangle: Rounded Corners 10">
            <a:extLst>
              <a:ext uri="{FF2B5EF4-FFF2-40B4-BE49-F238E27FC236}">
                <a16:creationId xmlns:a16="http://schemas.microsoft.com/office/drawing/2014/main" id="{FC03AE10-DAA5-1E44-07D8-0B0787581923}"/>
              </a:ext>
            </a:extLst>
          </p:cNvPr>
          <p:cNvSpPr/>
          <p:nvPr/>
        </p:nvSpPr>
        <p:spPr>
          <a:xfrm>
            <a:off x="6334125" y="2495550"/>
            <a:ext cx="4933950" cy="2562225"/>
          </a:xfrm>
          <a:custGeom>
            <a:avLst/>
            <a:gdLst>
              <a:gd name="connsiteX0" fmla="*/ 0 w 4933950"/>
              <a:gd name="connsiteY0" fmla="*/ 427046 h 2562225"/>
              <a:gd name="connsiteX1" fmla="*/ 427046 w 4933950"/>
              <a:gd name="connsiteY1" fmla="*/ 0 h 2562225"/>
              <a:gd name="connsiteX2" fmla="*/ 984627 w 4933950"/>
              <a:gd name="connsiteY2" fmla="*/ 0 h 2562225"/>
              <a:gd name="connsiteX3" fmla="*/ 1542207 w 4933950"/>
              <a:gd name="connsiteY3" fmla="*/ 0 h 2562225"/>
              <a:gd name="connsiteX4" fmla="*/ 2262982 w 4933950"/>
              <a:gd name="connsiteY4" fmla="*/ 0 h 2562225"/>
              <a:gd name="connsiteX5" fmla="*/ 3024556 w 4933950"/>
              <a:gd name="connsiteY5" fmla="*/ 0 h 2562225"/>
              <a:gd name="connsiteX6" fmla="*/ 3663733 w 4933950"/>
              <a:gd name="connsiteY6" fmla="*/ 0 h 2562225"/>
              <a:gd name="connsiteX7" fmla="*/ 4506904 w 4933950"/>
              <a:gd name="connsiteY7" fmla="*/ 0 h 2562225"/>
              <a:gd name="connsiteX8" fmla="*/ 4933950 w 4933950"/>
              <a:gd name="connsiteY8" fmla="*/ 427046 h 2562225"/>
              <a:gd name="connsiteX9" fmla="*/ 4933950 w 4933950"/>
              <a:gd name="connsiteY9" fmla="*/ 979342 h 2562225"/>
              <a:gd name="connsiteX10" fmla="*/ 4933950 w 4933950"/>
              <a:gd name="connsiteY10" fmla="*/ 1548720 h 2562225"/>
              <a:gd name="connsiteX11" fmla="*/ 4933950 w 4933950"/>
              <a:gd name="connsiteY11" fmla="*/ 2135179 h 2562225"/>
              <a:gd name="connsiteX12" fmla="*/ 4506904 w 4933950"/>
              <a:gd name="connsiteY12" fmla="*/ 2562225 h 2562225"/>
              <a:gd name="connsiteX13" fmla="*/ 3826928 w 4933950"/>
              <a:gd name="connsiteY13" fmla="*/ 2562225 h 2562225"/>
              <a:gd name="connsiteX14" fmla="*/ 3065354 w 4933950"/>
              <a:gd name="connsiteY14" fmla="*/ 2562225 h 2562225"/>
              <a:gd name="connsiteX15" fmla="*/ 2385378 w 4933950"/>
              <a:gd name="connsiteY15" fmla="*/ 2562225 h 2562225"/>
              <a:gd name="connsiteX16" fmla="*/ 1786999 w 4933950"/>
              <a:gd name="connsiteY16" fmla="*/ 2562225 h 2562225"/>
              <a:gd name="connsiteX17" fmla="*/ 1066224 w 4933950"/>
              <a:gd name="connsiteY17" fmla="*/ 2562225 h 2562225"/>
              <a:gd name="connsiteX18" fmla="*/ 427046 w 4933950"/>
              <a:gd name="connsiteY18" fmla="*/ 2562225 h 2562225"/>
              <a:gd name="connsiteX19" fmla="*/ 0 w 4933950"/>
              <a:gd name="connsiteY19" fmla="*/ 2135179 h 2562225"/>
              <a:gd name="connsiteX20" fmla="*/ 0 w 4933950"/>
              <a:gd name="connsiteY20" fmla="*/ 1531639 h 2562225"/>
              <a:gd name="connsiteX21" fmla="*/ 0 w 4933950"/>
              <a:gd name="connsiteY21" fmla="*/ 979342 h 2562225"/>
              <a:gd name="connsiteX22" fmla="*/ 0 w 4933950"/>
              <a:gd name="connsiteY22" fmla="*/ 427046 h 2562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33950" h="2562225" fill="none" extrusionOk="0">
                <a:moveTo>
                  <a:pt x="0" y="427046"/>
                </a:moveTo>
                <a:cubicBezTo>
                  <a:pt x="30526" y="200367"/>
                  <a:pt x="223360" y="35933"/>
                  <a:pt x="427046" y="0"/>
                </a:cubicBezTo>
                <a:cubicBezTo>
                  <a:pt x="658672" y="26303"/>
                  <a:pt x="768248" y="-1135"/>
                  <a:pt x="984627" y="0"/>
                </a:cubicBezTo>
                <a:cubicBezTo>
                  <a:pt x="1201006" y="1135"/>
                  <a:pt x="1383604" y="2517"/>
                  <a:pt x="1542207" y="0"/>
                </a:cubicBezTo>
                <a:cubicBezTo>
                  <a:pt x="1700810" y="-2517"/>
                  <a:pt x="1903893" y="30990"/>
                  <a:pt x="2262982" y="0"/>
                </a:cubicBezTo>
                <a:cubicBezTo>
                  <a:pt x="2622071" y="-30990"/>
                  <a:pt x="2766929" y="-25396"/>
                  <a:pt x="3024556" y="0"/>
                </a:cubicBezTo>
                <a:cubicBezTo>
                  <a:pt x="3282183" y="25396"/>
                  <a:pt x="3404402" y="17895"/>
                  <a:pt x="3663733" y="0"/>
                </a:cubicBezTo>
                <a:cubicBezTo>
                  <a:pt x="3923064" y="-17895"/>
                  <a:pt x="4151031" y="-12116"/>
                  <a:pt x="4506904" y="0"/>
                </a:cubicBezTo>
                <a:cubicBezTo>
                  <a:pt x="4732665" y="-2270"/>
                  <a:pt x="4885639" y="186694"/>
                  <a:pt x="4933950" y="427046"/>
                </a:cubicBezTo>
                <a:cubicBezTo>
                  <a:pt x="4936158" y="538562"/>
                  <a:pt x="4928594" y="731394"/>
                  <a:pt x="4933950" y="979342"/>
                </a:cubicBezTo>
                <a:cubicBezTo>
                  <a:pt x="4939306" y="1227290"/>
                  <a:pt x="4932435" y="1372050"/>
                  <a:pt x="4933950" y="1548720"/>
                </a:cubicBezTo>
                <a:cubicBezTo>
                  <a:pt x="4935465" y="1725390"/>
                  <a:pt x="4908025" y="1929519"/>
                  <a:pt x="4933950" y="2135179"/>
                </a:cubicBezTo>
                <a:cubicBezTo>
                  <a:pt x="4929173" y="2366084"/>
                  <a:pt x="4734749" y="2583775"/>
                  <a:pt x="4506904" y="2562225"/>
                </a:cubicBezTo>
                <a:cubicBezTo>
                  <a:pt x="4255973" y="2566832"/>
                  <a:pt x="4026572" y="2540220"/>
                  <a:pt x="3826928" y="2562225"/>
                </a:cubicBezTo>
                <a:cubicBezTo>
                  <a:pt x="3627284" y="2584230"/>
                  <a:pt x="3387204" y="2596552"/>
                  <a:pt x="3065354" y="2562225"/>
                </a:cubicBezTo>
                <a:cubicBezTo>
                  <a:pt x="2743504" y="2527898"/>
                  <a:pt x="2547595" y="2570994"/>
                  <a:pt x="2385378" y="2562225"/>
                </a:cubicBezTo>
                <a:cubicBezTo>
                  <a:pt x="2223161" y="2553456"/>
                  <a:pt x="1943704" y="2570043"/>
                  <a:pt x="1786999" y="2562225"/>
                </a:cubicBezTo>
                <a:cubicBezTo>
                  <a:pt x="1630294" y="2554407"/>
                  <a:pt x="1421344" y="2573701"/>
                  <a:pt x="1066224" y="2562225"/>
                </a:cubicBezTo>
                <a:cubicBezTo>
                  <a:pt x="711105" y="2550749"/>
                  <a:pt x="608445" y="2532769"/>
                  <a:pt x="427046" y="2562225"/>
                </a:cubicBezTo>
                <a:cubicBezTo>
                  <a:pt x="134589" y="2554099"/>
                  <a:pt x="30476" y="2328200"/>
                  <a:pt x="0" y="2135179"/>
                </a:cubicBezTo>
                <a:cubicBezTo>
                  <a:pt x="-2017" y="1870926"/>
                  <a:pt x="-20045" y="1806606"/>
                  <a:pt x="0" y="1531639"/>
                </a:cubicBezTo>
                <a:cubicBezTo>
                  <a:pt x="20045" y="1256672"/>
                  <a:pt x="-10773" y="1163520"/>
                  <a:pt x="0" y="979342"/>
                </a:cubicBezTo>
                <a:cubicBezTo>
                  <a:pt x="10773" y="795164"/>
                  <a:pt x="24324" y="690740"/>
                  <a:pt x="0" y="427046"/>
                </a:cubicBezTo>
                <a:close/>
              </a:path>
              <a:path w="4933950" h="2562225" stroke="0" extrusionOk="0">
                <a:moveTo>
                  <a:pt x="0" y="427046"/>
                </a:moveTo>
                <a:cubicBezTo>
                  <a:pt x="-8654" y="142446"/>
                  <a:pt x="227553" y="-15267"/>
                  <a:pt x="427046" y="0"/>
                </a:cubicBezTo>
                <a:cubicBezTo>
                  <a:pt x="627476" y="34893"/>
                  <a:pt x="867462" y="-21317"/>
                  <a:pt x="1147821" y="0"/>
                </a:cubicBezTo>
                <a:cubicBezTo>
                  <a:pt x="1428181" y="21317"/>
                  <a:pt x="1479739" y="-6075"/>
                  <a:pt x="1786999" y="0"/>
                </a:cubicBezTo>
                <a:cubicBezTo>
                  <a:pt x="2094259" y="6075"/>
                  <a:pt x="2246374" y="10217"/>
                  <a:pt x="2548572" y="0"/>
                </a:cubicBezTo>
                <a:cubicBezTo>
                  <a:pt x="2850770" y="-10217"/>
                  <a:pt x="2929689" y="4162"/>
                  <a:pt x="3269347" y="0"/>
                </a:cubicBezTo>
                <a:cubicBezTo>
                  <a:pt x="3609005" y="-4162"/>
                  <a:pt x="4002719" y="60057"/>
                  <a:pt x="4506904" y="0"/>
                </a:cubicBezTo>
                <a:cubicBezTo>
                  <a:pt x="4769491" y="43874"/>
                  <a:pt x="4967258" y="177932"/>
                  <a:pt x="4933950" y="427046"/>
                </a:cubicBezTo>
                <a:cubicBezTo>
                  <a:pt x="4940325" y="549820"/>
                  <a:pt x="4916981" y="766260"/>
                  <a:pt x="4933950" y="1030586"/>
                </a:cubicBezTo>
                <a:cubicBezTo>
                  <a:pt x="4950919" y="1294912"/>
                  <a:pt x="4914455" y="1437083"/>
                  <a:pt x="4933950" y="1599964"/>
                </a:cubicBezTo>
                <a:cubicBezTo>
                  <a:pt x="4953445" y="1762845"/>
                  <a:pt x="4940418" y="1958526"/>
                  <a:pt x="4933950" y="2135179"/>
                </a:cubicBezTo>
                <a:cubicBezTo>
                  <a:pt x="4926626" y="2376165"/>
                  <a:pt x="4778048" y="2582022"/>
                  <a:pt x="4506904" y="2562225"/>
                </a:cubicBezTo>
                <a:cubicBezTo>
                  <a:pt x="4154349" y="2562230"/>
                  <a:pt x="4071587" y="2579420"/>
                  <a:pt x="3786129" y="2562225"/>
                </a:cubicBezTo>
                <a:cubicBezTo>
                  <a:pt x="3500671" y="2545030"/>
                  <a:pt x="3442979" y="2585873"/>
                  <a:pt x="3146951" y="2562225"/>
                </a:cubicBezTo>
                <a:cubicBezTo>
                  <a:pt x="2850923" y="2538577"/>
                  <a:pt x="2633523" y="2552820"/>
                  <a:pt x="2426176" y="2562225"/>
                </a:cubicBezTo>
                <a:cubicBezTo>
                  <a:pt x="2218830" y="2571630"/>
                  <a:pt x="1992198" y="2588986"/>
                  <a:pt x="1705402" y="2562225"/>
                </a:cubicBezTo>
                <a:cubicBezTo>
                  <a:pt x="1418606" y="2535464"/>
                  <a:pt x="749784" y="2500204"/>
                  <a:pt x="427046" y="2562225"/>
                </a:cubicBezTo>
                <a:cubicBezTo>
                  <a:pt x="163821" y="2547302"/>
                  <a:pt x="-2974" y="2342755"/>
                  <a:pt x="0" y="2135179"/>
                </a:cubicBezTo>
                <a:cubicBezTo>
                  <a:pt x="-1628" y="1926691"/>
                  <a:pt x="13427" y="1720529"/>
                  <a:pt x="0" y="1582883"/>
                </a:cubicBezTo>
                <a:cubicBezTo>
                  <a:pt x="-13427" y="1445237"/>
                  <a:pt x="-21121" y="1259954"/>
                  <a:pt x="0" y="1047668"/>
                </a:cubicBezTo>
                <a:cubicBezTo>
                  <a:pt x="21121" y="835383"/>
                  <a:pt x="25348" y="707477"/>
                  <a:pt x="0" y="427046"/>
                </a:cubicBezTo>
                <a:close/>
              </a:path>
            </a:pathLst>
          </a:custGeom>
          <a:solidFill>
            <a:schemeClr val="accent4">
              <a:lumMod val="20000"/>
              <a:lumOff val="80000"/>
            </a:schemeClr>
          </a:solidFill>
          <a:ln w="57150">
            <a:solidFill>
              <a:srgbClr val="0070C0"/>
            </a:solidFill>
            <a:prstDash val="sysDash"/>
            <a:extLst>
              <a:ext uri="{C807C97D-BFC1-408E-A445-0C87EB9F89A2}">
                <ask:lineSketchStyleProp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vi-VN" sz="36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Không đồng tình vì bạn nhỏ chưa tôn trọng các cô chú công an giao thông.</a:t>
            </a:r>
            <a:endPar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6431097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06207B-20D2-446F-8C67-2295142A26E4}"/>
              </a:ext>
            </a:extLst>
          </p:cNvPr>
          <p:cNvPicPr>
            <a:picLocks noChangeAspect="1"/>
          </p:cNvPicPr>
          <p:nvPr/>
        </p:nvPicPr>
        <p:blipFill>
          <a:blip r:embed="rId3"/>
          <a:stretch>
            <a:fillRect/>
          </a:stretch>
        </p:blipFill>
        <p:spPr>
          <a:xfrm>
            <a:off x="0" y="2"/>
            <a:ext cx="12192000" cy="6857999"/>
          </a:xfrm>
          <a:prstGeom prst="rect">
            <a:avLst/>
          </a:prstGeom>
        </p:spPr>
      </p:pic>
      <p:sp>
        <p:nvSpPr>
          <p:cNvPr id="3" name="矩形: 圆角 2">
            <a:extLst>
              <a:ext uri="{FF2B5EF4-FFF2-40B4-BE49-F238E27FC236}">
                <a16:creationId xmlns:a16="http://schemas.microsoft.com/office/drawing/2014/main" id="{BD676B72-F14B-4403-8D5A-1E055CC095AE}"/>
              </a:ext>
            </a:extLst>
          </p:cNvPr>
          <p:cNvSpPr/>
          <p:nvPr/>
        </p:nvSpPr>
        <p:spPr>
          <a:xfrm>
            <a:off x="756834" y="384603"/>
            <a:ext cx="10678333" cy="6156875"/>
          </a:xfrm>
          <a:prstGeom prst="roundRect">
            <a:avLst>
              <a:gd name="adj" fmla="val 10819"/>
            </a:avLst>
          </a:prstGeom>
          <a:solidFill>
            <a:schemeClr val="bg1"/>
          </a:solidFill>
          <a:ln w="25400">
            <a:solidFill>
              <a:schemeClr val="tx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4" name="Picture 3">
            <a:extLst>
              <a:ext uri="{FF2B5EF4-FFF2-40B4-BE49-F238E27FC236}">
                <a16:creationId xmlns:a16="http://schemas.microsoft.com/office/drawing/2014/main" id="{C4C86B30-1A21-54C3-4E84-647FF94D272A}"/>
              </a:ext>
            </a:extLst>
          </p:cNvPr>
          <p:cNvPicPr>
            <a:picLocks noChangeAspect="1"/>
          </p:cNvPicPr>
          <p:nvPr/>
        </p:nvPicPr>
        <p:blipFill>
          <a:blip r:embed="rId4"/>
          <a:stretch>
            <a:fillRect/>
          </a:stretch>
        </p:blipFill>
        <p:spPr>
          <a:xfrm>
            <a:off x="2526141" y="438124"/>
            <a:ext cx="7283931" cy="980399"/>
          </a:xfrm>
          <a:prstGeom prst="rect">
            <a:avLst/>
          </a:prstGeom>
        </p:spPr>
      </p:pic>
      <p:sp>
        <p:nvSpPr>
          <p:cNvPr id="9" name="Rectangle: Rounded Corners 8">
            <a:extLst>
              <a:ext uri="{FF2B5EF4-FFF2-40B4-BE49-F238E27FC236}">
                <a16:creationId xmlns:a16="http://schemas.microsoft.com/office/drawing/2014/main" id="{0BC02C6A-280A-2C86-71DF-DB54A3875B88}"/>
              </a:ext>
            </a:extLst>
          </p:cNvPr>
          <p:cNvSpPr/>
          <p:nvPr/>
        </p:nvSpPr>
        <p:spPr>
          <a:xfrm>
            <a:off x="6372225" y="2266950"/>
            <a:ext cx="4933950" cy="2924175"/>
          </a:xfrm>
          <a:custGeom>
            <a:avLst/>
            <a:gdLst>
              <a:gd name="connsiteX0" fmla="*/ 0 w 4933950"/>
              <a:gd name="connsiteY0" fmla="*/ 487372 h 2924175"/>
              <a:gd name="connsiteX1" fmla="*/ 487372 w 4933950"/>
              <a:gd name="connsiteY1" fmla="*/ 0 h 2924175"/>
              <a:gd name="connsiteX2" fmla="*/ 1028463 w 4933950"/>
              <a:gd name="connsiteY2" fmla="*/ 0 h 2924175"/>
              <a:gd name="connsiteX3" fmla="*/ 1569555 w 4933950"/>
              <a:gd name="connsiteY3" fmla="*/ 0 h 2924175"/>
              <a:gd name="connsiteX4" fmla="*/ 2269015 w 4933950"/>
              <a:gd name="connsiteY4" fmla="*/ 0 h 2924175"/>
              <a:gd name="connsiteX5" fmla="*/ 3008066 w 4933950"/>
              <a:gd name="connsiteY5" fmla="*/ 0 h 2924175"/>
              <a:gd name="connsiteX6" fmla="*/ 3628342 w 4933950"/>
              <a:gd name="connsiteY6" fmla="*/ 0 h 2924175"/>
              <a:gd name="connsiteX7" fmla="*/ 4446578 w 4933950"/>
              <a:gd name="connsiteY7" fmla="*/ 0 h 2924175"/>
              <a:gd name="connsiteX8" fmla="*/ 4933950 w 4933950"/>
              <a:gd name="connsiteY8" fmla="*/ 487372 h 2924175"/>
              <a:gd name="connsiteX9" fmla="*/ 4933950 w 4933950"/>
              <a:gd name="connsiteY9" fmla="*/ 1117688 h 2924175"/>
              <a:gd name="connsiteX10" fmla="*/ 4933950 w 4933950"/>
              <a:gd name="connsiteY10" fmla="*/ 1767498 h 2924175"/>
              <a:gd name="connsiteX11" fmla="*/ 4933950 w 4933950"/>
              <a:gd name="connsiteY11" fmla="*/ 2436803 h 2924175"/>
              <a:gd name="connsiteX12" fmla="*/ 4446578 w 4933950"/>
              <a:gd name="connsiteY12" fmla="*/ 2924175 h 2924175"/>
              <a:gd name="connsiteX13" fmla="*/ 3786710 w 4933950"/>
              <a:gd name="connsiteY13" fmla="*/ 2924175 h 2924175"/>
              <a:gd name="connsiteX14" fmla="*/ 3047659 w 4933950"/>
              <a:gd name="connsiteY14" fmla="*/ 2924175 h 2924175"/>
              <a:gd name="connsiteX15" fmla="*/ 2387791 w 4933950"/>
              <a:gd name="connsiteY15" fmla="*/ 2924175 h 2924175"/>
              <a:gd name="connsiteX16" fmla="*/ 1807107 w 4933950"/>
              <a:gd name="connsiteY16" fmla="*/ 2924175 h 2924175"/>
              <a:gd name="connsiteX17" fmla="*/ 1107648 w 4933950"/>
              <a:gd name="connsiteY17" fmla="*/ 2924175 h 2924175"/>
              <a:gd name="connsiteX18" fmla="*/ 487372 w 4933950"/>
              <a:gd name="connsiteY18" fmla="*/ 2924175 h 2924175"/>
              <a:gd name="connsiteX19" fmla="*/ 0 w 4933950"/>
              <a:gd name="connsiteY19" fmla="*/ 2436803 h 2924175"/>
              <a:gd name="connsiteX20" fmla="*/ 0 w 4933950"/>
              <a:gd name="connsiteY20" fmla="*/ 1748004 h 2924175"/>
              <a:gd name="connsiteX21" fmla="*/ 0 w 4933950"/>
              <a:gd name="connsiteY21" fmla="*/ 1117688 h 2924175"/>
              <a:gd name="connsiteX22" fmla="*/ 0 w 4933950"/>
              <a:gd name="connsiteY22" fmla="*/ 487372 h 2924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33950" h="2924175" fill="none" extrusionOk="0">
                <a:moveTo>
                  <a:pt x="0" y="487372"/>
                </a:moveTo>
                <a:cubicBezTo>
                  <a:pt x="48783" y="232861"/>
                  <a:pt x="255898" y="42109"/>
                  <a:pt x="487372" y="0"/>
                </a:cubicBezTo>
                <a:cubicBezTo>
                  <a:pt x="732943" y="-20777"/>
                  <a:pt x="878016" y="-10665"/>
                  <a:pt x="1028463" y="0"/>
                </a:cubicBezTo>
                <a:cubicBezTo>
                  <a:pt x="1178910" y="10665"/>
                  <a:pt x="1395287" y="13312"/>
                  <a:pt x="1569555" y="0"/>
                </a:cubicBezTo>
                <a:cubicBezTo>
                  <a:pt x="1743823" y="-13312"/>
                  <a:pt x="2128333" y="24479"/>
                  <a:pt x="2269015" y="0"/>
                </a:cubicBezTo>
                <a:cubicBezTo>
                  <a:pt x="2409697" y="-24479"/>
                  <a:pt x="2779095" y="-10979"/>
                  <a:pt x="3008066" y="0"/>
                </a:cubicBezTo>
                <a:cubicBezTo>
                  <a:pt x="3237037" y="10979"/>
                  <a:pt x="3416326" y="-26463"/>
                  <a:pt x="3628342" y="0"/>
                </a:cubicBezTo>
                <a:cubicBezTo>
                  <a:pt x="3840358" y="26463"/>
                  <a:pt x="4079174" y="-18123"/>
                  <a:pt x="4446578" y="0"/>
                </a:cubicBezTo>
                <a:cubicBezTo>
                  <a:pt x="4663387" y="-11782"/>
                  <a:pt x="4871557" y="212390"/>
                  <a:pt x="4933950" y="487372"/>
                </a:cubicBezTo>
                <a:cubicBezTo>
                  <a:pt x="4952260" y="777634"/>
                  <a:pt x="4916658" y="947010"/>
                  <a:pt x="4933950" y="1117688"/>
                </a:cubicBezTo>
                <a:cubicBezTo>
                  <a:pt x="4951242" y="1288366"/>
                  <a:pt x="4909838" y="1512807"/>
                  <a:pt x="4933950" y="1767498"/>
                </a:cubicBezTo>
                <a:cubicBezTo>
                  <a:pt x="4958063" y="2022189"/>
                  <a:pt x="4944075" y="2200738"/>
                  <a:pt x="4933950" y="2436803"/>
                </a:cubicBezTo>
                <a:cubicBezTo>
                  <a:pt x="4890649" y="2661136"/>
                  <a:pt x="4698147" y="2971547"/>
                  <a:pt x="4446578" y="2924175"/>
                </a:cubicBezTo>
                <a:cubicBezTo>
                  <a:pt x="4309705" y="2908069"/>
                  <a:pt x="3925817" y="2937993"/>
                  <a:pt x="3786710" y="2924175"/>
                </a:cubicBezTo>
                <a:cubicBezTo>
                  <a:pt x="3647603" y="2910357"/>
                  <a:pt x="3204869" y="2946171"/>
                  <a:pt x="3047659" y="2924175"/>
                </a:cubicBezTo>
                <a:cubicBezTo>
                  <a:pt x="2890449" y="2902179"/>
                  <a:pt x="2673412" y="2930685"/>
                  <a:pt x="2387791" y="2924175"/>
                </a:cubicBezTo>
                <a:cubicBezTo>
                  <a:pt x="2102170" y="2917665"/>
                  <a:pt x="2029390" y="2952116"/>
                  <a:pt x="1807107" y="2924175"/>
                </a:cubicBezTo>
                <a:cubicBezTo>
                  <a:pt x="1584824" y="2896234"/>
                  <a:pt x="1362881" y="2934163"/>
                  <a:pt x="1107648" y="2924175"/>
                </a:cubicBezTo>
                <a:cubicBezTo>
                  <a:pt x="852415" y="2914187"/>
                  <a:pt x="649310" y="2896022"/>
                  <a:pt x="487372" y="2924175"/>
                </a:cubicBezTo>
                <a:cubicBezTo>
                  <a:pt x="177883" y="2918387"/>
                  <a:pt x="23333" y="2673180"/>
                  <a:pt x="0" y="2436803"/>
                </a:cubicBezTo>
                <a:cubicBezTo>
                  <a:pt x="-16512" y="2233449"/>
                  <a:pt x="10001" y="1889721"/>
                  <a:pt x="0" y="1748004"/>
                </a:cubicBezTo>
                <a:cubicBezTo>
                  <a:pt x="-10001" y="1606287"/>
                  <a:pt x="22829" y="1407345"/>
                  <a:pt x="0" y="1117688"/>
                </a:cubicBezTo>
                <a:cubicBezTo>
                  <a:pt x="-22829" y="828031"/>
                  <a:pt x="-11556" y="649050"/>
                  <a:pt x="0" y="487372"/>
                </a:cubicBezTo>
                <a:close/>
              </a:path>
              <a:path w="4933950" h="2924175" stroke="0" extrusionOk="0">
                <a:moveTo>
                  <a:pt x="0" y="487372"/>
                </a:moveTo>
                <a:cubicBezTo>
                  <a:pt x="-1588" y="209260"/>
                  <a:pt x="227771" y="-4017"/>
                  <a:pt x="487372" y="0"/>
                </a:cubicBezTo>
                <a:cubicBezTo>
                  <a:pt x="673977" y="-14315"/>
                  <a:pt x="930262" y="20734"/>
                  <a:pt x="1186832" y="0"/>
                </a:cubicBezTo>
                <a:cubicBezTo>
                  <a:pt x="1443402" y="-20734"/>
                  <a:pt x="1502874" y="29548"/>
                  <a:pt x="1807107" y="0"/>
                </a:cubicBezTo>
                <a:cubicBezTo>
                  <a:pt x="2111341" y="-29548"/>
                  <a:pt x="2268535" y="1158"/>
                  <a:pt x="2546159" y="0"/>
                </a:cubicBezTo>
                <a:cubicBezTo>
                  <a:pt x="2823783" y="-1158"/>
                  <a:pt x="3040683" y="6570"/>
                  <a:pt x="3245619" y="0"/>
                </a:cubicBezTo>
                <a:cubicBezTo>
                  <a:pt x="3450555" y="-6570"/>
                  <a:pt x="4016674" y="-26383"/>
                  <a:pt x="4446578" y="0"/>
                </a:cubicBezTo>
                <a:cubicBezTo>
                  <a:pt x="4746443" y="50375"/>
                  <a:pt x="4939623" y="215945"/>
                  <a:pt x="4933950" y="487372"/>
                </a:cubicBezTo>
                <a:cubicBezTo>
                  <a:pt x="4912257" y="721804"/>
                  <a:pt x="4936141" y="941670"/>
                  <a:pt x="4933950" y="1176171"/>
                </a:cubicBezTo>
                <a:cubicBezTo>
                  <a:pt x="4931759" y="1410672"/>
                  <a:pt x="4939610" y="1544465"/>
                  <a:pt x="4933950" y="1825981"/>
                </a:cubicBezTo>
                <a:cubicBezTo>
                  <a:pt x="4928291" y="2107497"/>
                  <a:pt x="4905469" y="2136048"/>
                  <a:pt x="4933950" y="2436803"/>
                </a:cubicBezTo>
                <a:cubicBezTo>
                  <a:pt x="4923699" y="2713158"/>
                  <a:pt x="4767826" y="2953389"/>
                  <a:pt x="4446578" y="2924175"/>
                </a:cubicBezTo>
                <a:cubicBezTo>
                  <a:pt x="4265127" y="2898989"/>
                  <a:pt x="3981294" y="2947131"/>
                  <a:pt x="3747118" y="2924175"/>
                </a:cubicBezTo>
                <a:cubicBezTo>
                  <a:pt x="3512942" y="2901219"/>
                  <a:pt x="3433951" y="2946382"/>
                  <a:pt x="3126843" y="2924175"/>
                </a:cubicBezTo>
                <a:cubicBezTo>
                  <a:pt x="2819736" y="2901968"/>
                  <a:pt x="2744885" y="2912366"/>
                  <a:pt x="2427383" y="2924175"/>
                </a:cubicBezTo>
                <a:cubicBezTo>
                  <a:pt x="2109881" y="2935984"/>
                  <a:pt x="1970719" y="2925235"/>
                  <a:pt x="1727923" y="2924175"/>
                </a:cubicBezTo>
                <a:cubicBezTo>
                  <a:pt x="1485127" y="2923115"/>
                  <a:pt x="1053713" y="2946677"/>
                  <a:pt x="487372" y="2924175"/>
                </a:cubicBezTo>
                <a:cubicBezTo>
                  <a:pt x="201719" y="2915188"/>
                  <a:pt x="-5694" y="2651834"/>
                  <a:pt x="0" y="2436803"/>
                </a:cubicBezTo>
                <a:cubicBezTo>
                  <a:pt x="24814" y="2178842"/>
                  <a:pt x="6147" y="2032478"/>
                  <a:pt x="0" y="1806487"/>
                </a:cubicBezTo>
                <a:cubicBezTo>
                  <a:pt x="-6147" y="1580496"/>
                  <a:pt x="-6550" y="1491987"/>
                  <a:pt x="0" y="1195665"/>
                </a:cubicBezTo>
                <a:cubicBezTo>
                  <a:pt x="6550" y="899343"/>
                  <a:pt x="-27155" y="680571"/>
                  <a:pt x="0" y="487372"/>
                </a:cubicBezTo>
                <a:close/>
              </a:path>
            </a:pathLst>
          </a:custGeom>
          <a:solidFill>
            <a:schemeClr val="accent4">
              <a:lumMod val="20000"/>
              <a:lumOff val="80000"/>
            </a:schemeClr>
          </a:solidFill>
          <a:ln w="57150">
            <a:solidFill>
              <a:srgbClr val="0070C0"/>
            </a:solidFill>
            <a:prstDash val="sysDash"/>
            <a:extLst>
              <a:ext uri="{C807C97D-BFC1-408E-A445-0C87EB9F89A2}">
                <ask:lineSketchStyleProp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vi-VN" sz="36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Đồng tình vì Thanh đã có lời nói thể hiện sự tôn trọng, biết ơn đối với chú bảo vệ ở trường học của mình.</a:t>
            </a:r>
            <a:endPar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8" name="Picture 7">
            <a:extLst>
              <a:ext uri="{FF2B5EF4-FFF2-40B4-BE49-F238E27FC236}">
                <a16:creationId xmlns:a16="http://schemas.microsoft.com/office/drawing/2014/main" id="{0B402D19-FA43-76EC-43B4-0CAC13CD7504}"/>
              </a:ext>
            </a:extLst>
          </p:cNvPr>
          <p:cNvPicPr>
            <a:picLocks noChangeAspect="1"/>
          </p:cNvPicPr>
          <p:nvPr/>
        </p:nvPicPr>
        <p:blipFill>
          <a:blip r:embed="rId5"/>
          <a:stretch>
            <a:fillRect/>
          </a:stretch>
        </p:blipFill>
        <p:spPr>
          <a:xfrm>
            <a:off x="976312" y="2357437"/>
            <a:ext cx="4738319" cy="3167063"/>
          </a:xfrm>
          <a:prstGeom prst="rect">
            <a:avLst/>
          </a:prstGeom>
        </p:spPr>
      </p:pic>
      <p:pic>
        <p:nvPicPr>
          <p:cNvPr id="10" name="Picture 9" descr="A green tick mark on a black background&#10;&#10;Description automatically generated">
            <a:extLst>
              <a:ext uri="{FF2B5EF4-FFF2-40B4-BE49-F238E27FC236}">
                <a16:creationId xmlns:a16="http://schemas.microsoft.com/office/drawing/2014/main" id="{ECA2F9DF-6001-9689-777B-976D88ED39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10075" y="1695450"/>
            <a:ext cx="1411512" cy="1195099"/>
          </a:xfrm>
          <a:prstGeom prst="rect">
            <a:avLst/>
          </a:prstGeom>
        </p:spPr>
      </p:pic>
    </p:spTree>
    <p:extLst>
      <p:ext uri="{BB962C8B-B14F-4D97-AF65-F5344CB8AC3E}">
        <p14:creationId xmlns:p14="http://schemas.microsoft.com/office/powerpoint/2010/main" val="2077045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06207B-20D2-446F-8C67-2295142A26E4}"/>
              </a:ext>
            </a:extLst>
          </p:cNvPr>
          <p:cNvPicPr>
            <a:picLocks noChangeAspect="1"/>
          </p:cNvPicPr>
          <p:nvPr/>
        </p:nvPicPr>
        <p:blipFill>
          <a:blip r:embed="rId4"/>
          <a:stretch>
            <a:fillRect/>
          </a:stretch>
        </p:blipFill>
        <p:spPr>
          <a:xfrm>
            <a:off x="0" y="2"/>
            <a:ext cx="12192000" cy="6857999"/>
          </a:xfrm>
          <a:prstGeom prst="rect">
            <a:avLst/>
          </a:prstGeom>
        </p:spPr>
      </p:pic>
      <p:sp>
        <p:nvSpPr>
          <p:cNvPr id="3" name="矩形: 圆角 2">
            <a:extLst>
              <a:ext uri="{FF2B5EF4-FFF2-40B4-BE49-F238E27FC236}">
                <a16:creationId xmlns:a16="http://schemas.microsoft.com/office/drawing/2014/main" id="{BD676B72-F14B-4403-8D5A-1E055CC095AE}"/>
              </a:ext>
            </a:extLst>
          </p:cNvPr>
          <p:cNvSpPr/>
          <p:nvPr/>
        </p:nvSpPr>
        <p:spPr>
          <a:xfrm>
            <a:off x="756834" y="384603"/>
            <a:ext cx="10678333" cy="6156875"/>
          </a:xfrm>
          <a:prstGeom prst="roundRect">
            <a:avLst>
              <a:gd name="adj" fmla="val 10819"/>
            </a:avLst>
          </a:prstGeom>
          <a:solidFill>
            <a:schemeClr val="bg1"/>
          </a:solidFill>
          <a:ln w="25400">
            <a:solidFill>
              <a:schemeClr val="tx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4" name="Picture 3">
            <a:extLst>
              <a:ext uri="{FF2B5EF4-FFF2-40B4-BE49-F238E27FC236}">
                <a16:creationId xmlns:a16="http://schemas.microsoft.com/office/drawing/2014/main" id="{C4C86B30-1A21-54C3-4E84-647FF94D272A}"/>
              </a:ext>
            </a:extLst>
          </p:cNvPr>
          <p:cNvPicPr>
            <a:picLocks noChangeAspect="1"/>
          </p:cNvPicPr>
          <p:nvPr/>
        </p:nvPicPr>
        <p:blipFill>
          <a:blip r:embed="rId5"/>
          <a:stretch>
            <a:fillRect/>
          </a:stretch>
        </p:blipFill>
        <p:spPr>
          <a:xfrm>
            <a:off x="2526141" y="438124"/>
            <a:ext cx="7283931" cy="980399"/>
          </a:xfrm>
          <a:prstGeom prst="rect">
            <a:avLst/>
          </a:prstGeom>
        </p:spPr>
      </p:pic>
      <p:pic>
        <p:nvPicPr>
          <p:cNvPr id="6" name="Picture 5">
            <a:extLst>
              <a:ext uri="{FF2B5EF4-FFF2-40B4-BE49-F238E27FC236}">
                <a16:creationId xmlns:a16="http://schemas.microsoft.com/office/drawing/2014/main" id="{9CB884DA-D058-BBE5-729C-55D4C46D4DDF}"/>
              </a:ext>
            </a:extLst>
          </p:cNvPr>
          <p:cNvPicPr>
            <a:picLocks noChangeAspect="1"/>
          </p:cNvPicPr>
          <p:nvPr/>
        </p:nvPicPr>
        <p:blipFill>
          <a:blip r:embed="rId6"/>
          <a:stretch>
            <a:fillRect/>
          </a:stretch>
        </p:blipFill>
        <p:spPr>
          <a:xfrm>
            <a:off x="1162050" y="2238375"/>
            <a:ext cx="4550228" cy="3300412"/>
          </a:xfrm>
          <a:prstGeom prst="rect">
            <a:avLst/>
          </a:prstGeom>
        </p:spPr>
      </p:pic>
      <p:pic>
        <p:nvPicPr>
          <p:cNvPr id="7" name="Picture 6" descr="A red x on a black background&#10;&#10;Description automatically generated">
            <a:extLst>
              <a:ext uri="{FF2B5EF4-FFF2-40B4-BE49-F238E27FC236}">
                <a16:creationId xmlns:a16="http://schemas.microsoft.com/office/drawing/2014/main" id="{A4B666E1-0FFB-CC81-F57D-6D276A9ECE7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15488" y="4981750"/>
            <a:ext cx="813437" cy="828501"/>
          </a:xfrm>
          <a:prstGeom prst="rect">
            <a:avLst/>
          </a:prstGeom>
        </p:spPr>
      </p:pic>
      <p:pic>
        <p:nvPicPr>
          <p:cNvPr id="12" name="Picture 11" descr="A green tick mark on a black background&#10;&#10;Description automatically generated">
            <a:extLst>
              <a:ext uri="{FF2B5EF4-FFF2-40B4-BE49-F238E27FC236}">
                <a16:creationId xmlns:a16="http://schemas.microsoft.com/office/drawing/2014/main" id="{5A75062C-88EB-0BDE-6270-8B093A4FAA0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52600" y="1676400"/>
            <a:ext cx="1201962" cy="1017677"/>
          </a:xfrm>
          <a:prstGeom prst="rect">
            <a:avLst/>
          </a:prstGeom>
        </p:spPr>
      </p:pic>
      <p:sp>
        <p:nvSpPr>
          <p:cNvPr id="13" name="Rectangle: Rounded Corners 12">
            <a:extLst>
              <a:ext uri="{FF2B5EF4-FFF2-40B4-BE49-F238E27FC236}">
                <a16:creationId xmlns:a16="http://schemas.microsoft.com/office/drawing/2014/main" id="{E230B2A4-9ACC-BC79-990D-3FD8F6C00C15}"/>
              </a:ext>
            </a:extLst>
          </p:cNvPr>
          <p:cNvSpPr/>
          <p:nvPr/>
        </p:nvSpPr>
        <p:spPr>
          <a:xfrm>
            <a:off x="5695950" y="1866900"/>
            <a:ext cx="5667375" cy="4229099"/>
          </a:xfrm>
          <a:custGeom>
            <a:avLst/>
            <a:gdLst>
              <a:gd name="connsiteX0" fmla="*/ 0 w 5667375"/>
              <a:gd name="connsiteY0" fmla="*/ 704864 h 4229099"/>
              <a:gd name="connsiteX1" fmla="*/ 704864 w 5667375"/>
              <a:gd name="connsiteY1" fmla="*/ 0 h 4229099"/>
              <a:gd name="connsiteX2" fmla="*/ 1270523 w 5667375"/>
              <a:gd name="connsiteY2" fmla="*/ 0 h 4229099"/>
              <a:gd name="connsiteX3" fmla="*/ 1878758 w 5667375"/>
              <a:gd name="connsiteY3" fmla="*/ 0 h 4229099"/>
              <a:gd name="connsiteX4" fmla="*/ 2359264 w 5667375"/>
              <a:gd name="connsiteY4" fmla="*/ 0 h 4229099"/>
              <a:gd name="connsiteX5" fmla="*/ 2882346 w 5667375"/>
              <a:gd name="connsiteY5" fmla="*/ 0 h 4229099"/>
              <a:gd name="connsiteX6" fmla="*/ 3448005 w 5667375"/>
              <a:gd name="connsiteY6" fmla="*/ 0 h 4229099"/>
              <a:gd name="connsiteX7" fmla="*/ 4056240 w 5667375"/>
              <a:gd name="connsiteY7" fmla="*/ 0 h 4229099"/>
              <a:gd name="connsiteX8" fmla="*/ 4962511 w 5667375"/>
              <a:gd name="connsiteY8" fmla="*/ 0 h 4229099"/>
              <a:gd name="connsiteX9" fmla="*/ 5667375 w 5667375"/>
              <a:gd name="connsiteY9" fmla="*/ 704864 h 4229099"/>
              <a:gd name="connsiteX10" fmla="*/ 5667375 w 5667375"/>
              <a:gd name="connsiteY10" fmla="*/ 1296932 h 4229099"/>
              <a:gd name="connsiteX11" fmla="*/ 5667375 w 5667375"/>
              <a:gd name="connsiteY11" fmla="*/ 1804419 h 4229099"/>
              <a:gd name="connsiteX12" fmla="*/ 5667375 w 5667375"/>
              <a:gd name="connsiteY12" fmla="*/ 2396487 h 4229099"/>
              <a:gd name="connsiteX13" fmla="*/ 5667375 w 5667375"/>
              <a:gd name="connsiteY13" fmla="*/ 2875780 h 4229099"/>
              <a:gd name="connsiteX14" fmla="*/ 5667375 w 5667375"/>
              <a:gd name="connsiteY14" fmla="*/ 3524235 h 4229099"/>
              <a:gd name="connsiteX15" fmla="*/ 4962511 w 5667375"/>
              <a:gd name="connsiteY15" fmla="*/ 4229099 h 4229099"/>
              <a:gd name="connsiteX16" fmla="*/ 4311699 w 5667375"/>
              <a:gd name="connsiteY16" fmla="*/ 4229099 h 4229099"/>
              <a:gd name="connsiteX17" fmla="*/ 3831193 w 5667375"/>
              <a:gd name="connsiteY17" fmla="*/ 4229099 h 4229099"/>
              <a:gd name="connsiteX18" fmla="*/ 3137805 w 5667375"/>
              <a:gd name="connsiteY18" fmla="*/ 4229099 h 4229099"/>
              <a:gd name="connsiteX19" fmla="*/ 2657299 w 5667375"/>
              <a:gd name="connsiteY19" fmla="*/ 4229099 h 4229099"/>
              <a:gd name="connsiteX20" fmla="*/ 2006488 w 5667375"/>
              <a:gd name="connsiteY20" fmla="*/ 4229099 h 4229099"/>
              <a:gd name="connsiteX21" fmla="*/ 1483405 w 5667375"/>
              <a:gd name="connsiteY21" fmla="*/ 4229099 h 4229099"/>
              <a:gd name="connsiteX22" fmla="*/ 704864 w 5667375"/>
              <a:gd name="connsiteY22" fmla="*/ 4229099 h 4229099"/>
              <a:gd name="connsiteX23" fmla="*/ 0 w 5667375"/>
              <a:gd name="connsiteY23" fmla="*/ 3524235 h 4229099"/>
              <a:gd name="connsiteX24" fmla="*/ 0 w 5667375"/>
              <a:gd name="connsiteY24" fmla="*/ 2988555 h 4229099"/>
              <a:gd name="connsiteX25" fmla="*/ 0 w 5667375"/>
              <a:gd name="connsiteY25" fmla="*/ 2368293 h 4229099"/>
              <a:gd name="connsiteX26" fmla="*/ 0 w 5667375"/>
              <a:gd name="connsiteY26" fmla="*/ 1748031 h 4229099"/>
              <a:gd name="connsiteX27" fmla="*/ 0 w 5667375"/>
              <a:gd name="connsiteY27" fmla="*/ 704864 h 4229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667375" h="4229099" fill="none" extrusionOk="0">
                <a:moveTo>
                  <a:pt x="0" y="704864"/>
                </a:moveTo>
                <a:cubicBezTo>
                  <a:pt x="-22155" y="310593"/>
                  <a:pt x="219985" y="-8907"/>
                  <a:pt x="704864" y="0"/>
                </a:cubicBezTo>
                <a:cubicBezTo>
                  <a:pt x="864141" y="-16749"/>
                  <a:pt x="1082470" y="1488"/>
                  <a:pt x="1270523" y="0"/>
                </a:cubicBezTo>
                <a:cubicBezTo>
                  <a:pt x="1458576" y="-1488"/>
                  <a:pt x="1640939" y="-30001"/>
                  <a:pt x="1878758" y="0"/>
                </a:cubicBezTo>
                <a:cubicBezTo>
                  <a:pt x="2116578" y="30001"/>
                  <a:pt x="2228170" y="23531"/>
                  <a:pt x="2359264" y="0"/>
                </a:cubicBezTo>
                <a:cubicBezTo>
                  <a:pt x="2490358" y="-23531"/>
                  <a:pt x="2694628" y="-15887"/>
                  <a:pt x="2882346" y="0"/>
                </a:cubicBezTo>
                <a:cubicBezTo>
                  <a:pt x="3070064" y="15887"/>
                  <a:pt x="3181742" y="8748"/>
                  <a:pt x="3448005" y="0"/>
                </a:cubicBezTo>
                <a:cubicBezTo>
                  <a:pt x="3714268" y="-8748"/>
                  <a:pt x="3755316" y="-18042"/>
                  <a:pt x="4056240" y="0"/>
                </a:cubicBezTo>
                <a:cubicBezTo>
                  <a:pt x="4357164" y="18042"/>
                  <a:pt x="4681625" y="-11756"/>
                  <a:pt x="4962511" y="0"/>
                </a:cubicBezTo>
                <a:cubicBezTo>
                  <a:pt x="5364320" y="9773"/>
                  <a:pt x="5587801" y="287191"/>
                  <a:pt x="5667375" y="704864"/>
                </a:cubicBezTo>
                <a:cubicBezTo>
                  <a:pt x="5638537" y="865968"/>
                  <a:pt x="5675031" y="1058897"/>
                  <a:pt x="5667375" y="1296932"/>
                </a:cubicBezTo>
                <a:cubicBezTo>
                  <a:pt x="5659719" y="1534967"/>
                  <a:pt x="5676723" y="1607498"/>
                  <a:pt x="5667375" y="1804419"/>
                </a:cubicBezTo>
                <a:cubicBezTo>
                  <a:pt x="5658027" y="2001340"/>
                  <a:pt x="5656503" y="2119736"/>
                  <a:pt x="5667375" y="2396487"/>
                </a:cubicBezTo>
                <a:cubicBezTo>
                  <a:pt x="5678247" y="2673238"/>
                  <a:pt x="5670096" y="2739827"/>
                  <a:pt x="5667375" y="2875780"/>
                </a:cubicBezTo>
                <a:cubicBezTo>
                  <a:pt x="5664654" y="3011733"/>
                  <a:pt x="5668736" y="3254628"/>
                  <a:pt x="5667375" y="3524235"/>
                </a:cubicBezTo>
                <a:cubicBezTo>
                  <a:pt x="5698075" y="3866191"/>
                  <a:pt x="5340774" y="4209675"/>
                  <a:pt x="4962511" y="4229099"/>
                </a:cubicBezTo>
                <a:cubicBezTo>
                  <a:pt x="4719501" y="4231181"/>
                  <a:pt x="4517460" y="4240609"/>
                  <a:pt x="4311699" y="4229099"/>
                </a:cubicBezTo>
                <a:cubicBezTo>
                  <a:pt x="4105938" y="4217589"/>
                  <a:pt x="4053179" y="4234637"/>
                  <a:pt x="3831193" y="4229099"/>
                </a:cubicBezTo>
                <a:cubicBezTo>
                  <a:pt x="3609207" y="4223561"/>
                  <a:pt x="3378523" y="4201746"/>
                  <a:pt x="3137805" y="4229099"/>
                </a:cubicBezTo>
                <a:cubicBezTo>
                  <a:pt x="2897087" y="4256452"/>
                  <a:pt x="2894979" y="4239585"/>
                  <a:pt x="2657299" y="4229099"/>
                </a:cubicBezTo>
                <a:cubicBezTo>
                  <a:pt x="2419619" y="4218613"/>
                  <a:pt x="2160402" y="4234981"/>
                  <a:pt x="2006488" y="4229099"/>
                </a:cubicBezTo>
                <a:cubicBezTo>
                  <a:pt x="1852574" y="4223217"/>
                  <a:pt x="1695192" y="4235898"/>
                  <a:pt x="1483405" y="4229099"/>
                </a:cubicBezTo>
                <a:cubicBezTo>
                  <a:pt x="1271618" y="4222300"/>
                  <a:pt x="1064565" y="4255995"/>
                  <a:pt x="704864" y="4229099"/>
                </a:cubicBezTo>
                <a:cubicBezTo>
                  <a:pt x="339288" y="4236008"/>
                  <a:pt x="57101" y="3895180"/>
                  <a:pt x="0" y="3524235"/>
                </a:cubicBezTo>
                <a:cubicBezTo>
                  <a:pt x="-7651" y="3284280"/>
                  <a:pt x="-24296" y="3221594"/>
                  <a:pt x="0" y="2988555"/>
                </a:cubicBezTo>
                <a:cubicBezTo>
                  <a:pt x="24296" y="2755516"/>
                  <a:pt x="20467" y="2617133"/>
                  <a:pt x="0" y="2368293"/>
                </a:cubicBezTo>
                <a:cubicBezTo>
                  <a:pt x="-20467" y="2119453"/>
                  <a:pt x="-970" y="1941938"/>
                  <a:pt x="0" y="1748031"/>
                </a:cubicBezTo>
                <a:cubicBezTo>
                  <a:pt x="970" y="1554124"/>
                  <a:pt x="-12330" y="1006599"/>
                  <a:pt x="0" y="704864"/>
                </a:cubicBezTo>
                <a:close/>
              </a:path>
              <a:path w="5667375" h="4229099" stroke="0" extrusionOk="0">
                <a:moveTo>
                  <a:pt x="0" y="704864"/>
                </a:moveTo>
                <a:cubicBezTo>
                  <a:pt x="-14938" y="231436"/>
                  <a:pt x="350179" y="-14529"/>
                  <a:pt x="704864" y="0"/>
                </a:cubicBezTo>
                <a:cubicBezTo>
                  <a:pt x="865009" y="-15251"/>
                  <a:pt x="1156707" y="11473"/>
                  <a:pt x="1355676" y="0"/>
                </a:cubicBezTo>
                <a:cubicBezTo>
                  <a:pt x="1554645" y="-11473"/>
                  <a:pt x="1704933" y="-23475"/>
                  <a:pt x="1921335" y="0"/>
                </a:cubicBezTo>
                <a:cubicBezTo>
                  <a:pt x="2137737" y="23475"/>
                  <a:pt x="2308349" y="30562"/>
                  <a:pt x="2614723" y="0"/>
                </a:cubicBezTo>
                <a:cubicBezTo>
                  <a:pt x="2921097" y="-30562"/>
                  <a:pt x="3108765" y="21440"/>
                  <a:pt x="3265535" y="0"/>
                </a:cubicBezTo>
                <a:cubicBezTo>
                  <a:pt x="3422305" y="-21440"/>
                  <a:pt x="3747376" y="17057"/>
                  <a:pt x="3873770" y="0"/>
                </a:cubicBezTo>
                <a:cubicBezTo>
                  <a:pt x="4000164" y="-17057"/>
                  <a:pt x="4212743" y="-6425"/>
                  <a:pt x="4354276" y="0"/>
                </a:cubicBezTo>
                <a:cubicBezTo>
                  <a:pt x="4495809" y="6425"/>
                  <a:pt x="4769650" y="-20380"/>
                  <a:pt x="4962511" y="0"/>
                </a:cubicBezTo>
                <a:cubicBezTo>
                  <a:pt x="5439206" y="6495"/>
                  <a:pt x="5615754" y="276556"/>
                  <a:pt x="5667375" y="704864"/>
                </a:cubicBezTo>
                <a:cubicBezTo>
                  <a:pt x="5676300" y="861968"/>
                  <a:pt x="5653216" y="1052260"/>
                  <a:pt x="5667375" y="1268738"/>
                </a:cubicBezTo>
                <a:cubicBezTo>
                  <a:pt x="5681534" y="1485216"/>
                  <a:pt x="5646636" y="1660365"/>
                  <a:pt x="5667375" y="1776225"/>
                </a:cubicBezTo>
                <a:cubicBezTo>
                  <a:pt x="5688114" y="1892085"/>
                  <a:pt x="5675726" y="2083199"/>
                  <a:pt x="5667375" y="2311905"/>
                </a:cubicBezTo>
                <a:cubicBezTo>
                  <a:pt x="5659024" y="2540611"/>
                  <a:pt x="5684261" y="2708784"/>
                  <a:pt x="5667375" y="2819392"/>
                </a:cubicBezTo>
                <a:cubicBezTo>
                  <a:pt x="5650489" y="2930000"/>
                  <a:pt x="5659987" y="3209223"/>
                  <a:pt x="5667375" y="3524235"/>
                </a:cubicBezTo>
                <a:cubicBezTo>
                  <a:pt x="5628200" y="3928877"/>
                  <a:pt x="5321132" y="4141330"/>
                  <a:pt x="4962511" y="4229099"/>
                </a:cubicBezTo>
                <a:cubicBezTo>
                  <a:pt x="4690150" y="4244356"/>
                  <a:pt x="4497546" y="4239872"/>
                  <a:pt x="4311699" y="4229099"/>
                </a:cubicBezTo>
                <a:cubicBezTo>
                  <a:pt x="4125852" y="4218326"/>
                  <a:pt x="3983260" y="4227405"/>
                  <a:pt x="3788617" y="4229099"/>
                </a:cubicBezTo>
                <a:cubicBezTo>
                  <a:pt x="3593974" y="4230793"/>
                  <a:pt x="3368479" y="4252734"/>
                  <a:pt x="3222958" y="4229099"/>
                </a:cubicBezTo>
                <a:cubicBezTo>
                  <a:pt x="3077437" y="4205464"/>
                  <a:pt x="2885132" y="4205507"/>
                  <a:pt x="2572146" y="4229099"/>
                </a:cubicBezTo>
                <a:cubicBezTo>
                  <a:pt x="2259160" y="4252691"/>
                  <a:pt x="2279402" y="4254734"/>
                  <a:pt x="2049064" y="4229099"/>
                </a:cubicBezTo>
                <a:cubicBezTo>
                  <a:pt x="1818726" y="4203464"/>
                  <a:pt x="1652908" y="4254417"/>
                  <a:pt x="1525982" y="4229099"/>
                </a:cubicBezTo>
                <a:cubicBezTo>
                  <a:pt x="1399056" y="4203781"/>
                  <a:pt x="1030250" y="4224490"/>
                  <a:pt x="704864" y="4229099"/>
                </a:cubicBezTo>
                <a:cubicBezTo>
                  <a:pt x="316631" y="4254183"/>
                  <a:pt x="-64380" y="3930198"/>
                  <a:pt x="0" y="3524235"/>
                </a:cubicBezTo>
                <a:cubicBezTo>
                  <a:pt x="-11006" y="3319026"/>
                  <a:pt x="-7153" y="3139165"/>
                  <a:pt x="0" y="3016748"/>
                </a:cubicBezTo>
                <a:cubicBezTo>
                  <a:pt x="7153" y="2894331"/>
                  <a:pt x="11362" y="2705371"/>
                  <a:pt x="0" y="2424680"/>
                </a:cubicBezTo>
                <a:cubicBezTo>
                  <a:pt x="-11362" y="2143989"/>
                  <a:pt x="-21943" y="1975811"/>
                  <a:pt x="0" y="1804419"/>
                </a:cubicBezTo>
                <a:cubicBezTo>
                  <a:pt x="21943" y="1633027"/>
                  <a:pt x="-3027" y="1477992"/>
                  <a:pt x="0" y="1268738"/>
                </a:cubicBezTo>
                <a:cubicBezTo>
                  <a:pt x="3027" y="1059484"/>
                  <a:pt x="9644" y="834757"/>
                  <a:pt x="0" y="704864"/>
                </a:cubicBezTo>
                <a:close/>
              </a:path>
            </a:pathLst>
          </a:custGeom>
          <a:solidFill>
            <a:schemeClr val="accent4">
              <a:lumMod val="20000"/>
              <a:lumOff val="80000"/>
            </a:schemeClr>
          </a:solidFill>
          <a:ln w="57150">
            <a:solidFill>
              <a:srgbClr val="0070C0"/>
            </a:solidFill>
            <a:prstDash val="sysDash"/>
            <a:extLst>
              <a:ext uri="{C807C97D-BFC1-408E-A445-0C87EB9F89A2}">
                <ask:lineSketchStyleProp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vi-VN"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Đồng tình với lời nói của người mẹ vì thể hiện sự biết ơn đối với nhân viên thu ngân ở cửa hàng.</a:t>
            </a:r>
            <a:endParaRPr lang="en-US"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endParaRPr>
          </a:p>
          <a:p>
            <a:pPr lvl="0" algn="just" defTabSz="1219170">
              <a:buClr>
                <a:srgbClr val="000000"/>
              </a:buClr>
            </a:pPr>
            <a:r>
              <a:rPr lang="vi-VN"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Không đồng tình với suy nghĩ của bạn nhỏ vì điều đó thể hiện sự không tôn trọng đối với nhân viên thu ngân.</a:t>
            </a:r>
            <a:endPar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5340268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06207B-20D2-446F-8C67-2295142A26E4}"/>
              </a:ext>
            </a:extLst>
          </p:cNvPr>
          <p:cNvPicPr>
            <a:picLocks noChangeAspect="1"/>
          </p:cNvPicPr>
          <p:nvPr/>
        </p:nvPicPr>
        <p:blipFill>
          <a:blip r:embed="rId2"/>
          <a:stretch>
            <a:fillRect/>
          </a:stretch>
        </p:blipFill>
        <p:spPr>
          <a:xfrm>
            <a:off x="0" y="2"/>
            <a:ext cx="12192000" cy="6857999"/>
          </a:xfrm>
          <a:prstGeom prst="rect">
            <a:avLst/>
          </a:prstGeom>
        </p:spPr>
      </p:pic>
      <p:sp>
        <p:nvSpPr>
          <p:cNvPr id="3" name="矩形: 圆角 2">
            <a:extLst>
              <a:ext uri="{FF2B5EF4-FFF2-40B4-BE49-F238E27FC236}">
                <a16:creationId xmlns:a16="http://schemas.microsoft.com/office/drawing/2014/main" id="{BD676B72-F14B-4403-8D5A-1E055CC095AE}"/>
              </a:ext>
            </a:extLst>
          </p:cNvPr>
          <p:cNvSpPr/>
          <p:nvPr/>
        </p:nvSpPr>
        <p:spPr>
          <a:xfrm>
            <a:off x="495300" y="778790"/>
            <a:ext cx="11306175" cy="5812509"/>
          </a:xfrm>
          <a:prstGeom prst="roundRect">
            <a:avLst>
              <a:gd name="adj" fmla="val 10819"/>
            </a:avLst>
          </a:prstGeom>
          <a:solidFill>
            <a:schemeClr val="bg1"/>
          </a:solidFill>
          <a:ln w="25400">
            <a:solidFill>
              <a:schemeClr val="tx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22" name="Google Shape;1487;p46">
            <a:extLst>
              <a:ext uri="{FF2B5EF4-FFF2-40B4-BE49-F238E27FC236}">
                <a16:creationId xmlns:a16="http://schemas.microsoft.com/office/drawing/2014/main" id="{6029D5E9-C90B-4025-8FBE-AD3BF1035EB9}"/>
              </a:ext>
            </a:extLst>
          </p:cNvPr>
          <p:cNvSpPr/>
          <p:nvPr/>
        </p:nvSpPr>
        <p:spPr>
          <a:xfrm>
            <a:off x="-49002" y="-219255"/>
            <a:ext cx="1430625" cy="708636"/>
          </a:xfrm>
          <a:custGeom>
            <a:avLst/>
            <a:gdLst/>
            <a:ahLst/>
            <a:cxnLst/>
            <a:rect l="l" t="t" r="r" b="b"/>
            <a:pathLst>
              <a:path w="12214" h="6050" extrusionOk="0">
                <a:moveTo>
                  <a:pt x="6318" y="1"/>
                </a:moveTo>
                <a:cubicBezTo>
                  <a:pt x="6068"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4" y="2708"/>
                  <a:pt x="2842" y="3265"/>
                </a:cubicBezTo>
                <a:cubicBezTo>
                  <a:pt x="2765" y="3515"/>
                  <a:pt x="2689" y="3784"/>
                  <a:pt x="2612" y="3995"/>
                </a:cubicBezTo>
                <a:cubicBezTo>
                  <a:pt x="2554" y="3745"/>
                  <a:pt x="2420" y="3553"/>
                  <a:pt x="2304" y="3361"/>
                </a:cubicBezTo>
                <a:cubicBezTo>
                  <a:pt x="2170" y="3131"/>
                  <a:pt x="1997" y="2996"/>
                  <a:pt x="1824" y="2900"/>
                </a:cubicBezTo>
                <a:cubicBezTo>
                  <a:pt x="1728" y="2843"/>
                  <a:pt x="1632" y="2804"/>
                  <a:pt x="1536" y="2785"/>
                </a:cubicBezTo>
                <a:cubicBezTo>
                  <a:pt x="1498" y="2785"/>
                  <a:pt x="1421" y="2747"/>
                  <a:pt x="1363" y="2747"/>
                </a:cubicBezTo>
                <a:cubicBezTo>
                  <a:pt x="1306" y="2747"/>
                  <a:pt x="1229" y="2747"/>
                  <a:pt x="1152" y="2785"/>
                </a:cubicBezTo>
                <a:cubicBezTo>
                  <a:pt x="1018" y="2804"/>
                  <a:pt x="883" y="2843"/>
                  <a:pt x="787" y="2900"/>
                </a:cubicBezTo>
                <a:cubicBezTo>
                  <a:pt x="691" y="2939"/>
                  <a:pt x="595" y="3016"/>
                  <a:pt x="480" y="3112"/>
                </a:cubicBezTo>
                <a:cubicBezTo>
                  <a:pt x="346" y="3265"/>
                  <a:pt x="211" y="3419"/>
                  <a:pt x="115" y="3669"/>
                </a:cubicBezTo>
                <a:cubicBezTo>
                  <a:pt x="58" y="3841"/>
                  <a:pt x="0" y="4053"/>
                  <a:pt x="0" y="4341"/>
                </a:cubicBezTo>
                <a:cubicBezTo>
                  <a:pt x="0" y="4533"/>
                  <a:pt x="0" y="4763"/>
                  <a:pt x="19" y="5051"/>
                </a:cubicBezTo>
                <a:cubicBezTo>
                  <a:pt x="58" y="5339"/>
                  <a:pt x="96" y="5608"/>
                  <a:pt x="154" y="5877"/>
                </a:cubicBezTo>
                <a:lnTo>
                  <a:pt x="154" y="5915"/>
                </a:lnTo>
                <a:lnTo>
                  <a:pt x="173" y="6050"/>
                </a:lnTo>
                <a:lnTo>
                  <a:pt x="11733" y="6050"/>
                </a:lnTo>
                <a:lnTo>
                  <a:pt x="11772" y="6011"/>
                </a:lnTo>
                <a:lnTo>
                  <a:pt x="11829" y="5915"/>
                </a:lnTo>
                <a:cubicBezTo>
                  <a:pt x="12098" y="5474"/>
                  <a:pt x="12214" y="5032"/>
                  <a:pt x="12175" y="4648"/>
                </a:cubicBezTo>
                <a:cubicBezTo>
                  <a:pt x="12117" y="4264"/>
                  <a:pt x="11964" y="3937"/>
                  <a:pt x="11676" y="3688"/>
                </a:cubicBezTo>
                <a:cubicBezTo>
                  <a:pt x="11388" y="3457"/>
                  <a:pt x="11023" y="3323"/>
                  <a:pt x="10620" y="3323"/>
                </a:cubicBezTo>
                <a:lnTo>
                  <a:pt x="10562" y="3323"/>
                </a:lnTo>
                <a:cubicBezTo>
                  <a:pt x="10178" y="3323"/>
                  <a:pt x="9775" y="3457"/>
                  <a:pt x="9391" y="3688"/>
                </a:cubicBezTo>
                <a:cubicBezTo>
                  <a:pt x="9237" y="3784"/>
                  <a:pt x="9103" y="3880"/>
                  <a:pt x="8987" y="3995"/>
                </a:cubicBezTo>
                <a:cubicBezTo>
                  <a:pt x="9007" y="3803"/>
                  <a:pt x="9007" y="3572"/>
                  <a:pt x="8987" y="3304"/>
                </a:cubicBezTo>
                <a:cubicBezTo>
                  <a:pt x="8949" y="2824"/>
                  <a:pt x="8853" y="2363"/>
                  <a:pt x="8718" y="1959"/>
                </a:cubicBezTo>
                <a:cubicBezTo>
                  <a:pt x="8546" y="1498"/>
                  <a:pt x="8334" y="1114"/>
                  <a:pt x="8066" y="807"/>
                </a:cubicBezTo>
                <a:cubicBezTo>
                  <a:pt x="7777" y="481"/>
                  <a:pt x="7413" y="231"/>
                  <a:pt x="7009" y="116"/>
                </a:cubicBezTo>
                <a:cubicBezTo>
                  <a:pt x="6798" y="20"/>
                  <a:pt x="6587" y="1"/>
                  <a:pt x="631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3" name="Google Shape;1486;p46">
            <a:extLst>
              <a:ext uri="{FF2B5EF4-FFF2-40B4-BE49-F238E27FC236}">
                <a16:creationId xmlns:a16="http://schemas.microsoft.com/office/drawing/2014/main" id="{0CEC9B13-BA85-44A4-964C-5672902B94E6}"/>
              </a:ext>
            </a:extLst>
          </p:cNvPr>
          <p:cNvSpPr/>
          <p:nvPr/>
        </p:nvSpPr>
        <p:spPr>
          <a:xfrm>
            <a:off x="533400" y="214418"/>
            <a:ext cx="11410950" cy="1052407"/>
          </a:xfrm>
          <a:custGeom>
            <a:avLst/>
            <a:gdLst/>
            <a:ahLst/>
            <a:cxnLst/>
            <a:rect l="l" t="t" r="r" b="b"/>
            <a:pathLst>
              <a:path w="34424" h="23680" extrusionOk="0">
                <a:moveTo>
                  <a:pt x="17172" y="0"/>
                </a:moveTo>
                <a:cubicBezTo>
                  <a:pt x="15954" y="0"/>
                  <a:pt x="14750" y="27"/>
                  <a:pt x="13613" y="68"/>
                </a:cubicBezTo>
                <a:cubicBezTo>
                  <a:pt x="12463" y="108"/>
                  <a:pt x="11299" y="176"/>
                  <a:pt x="10190" y="257"/>
                </a:cubicBezTo>
                <a:cubicBezTo>
                  <a:pt x="9635" y="298"/>
                  <a:pt x="9066" y="352"/>
                  <a:pt x="8498" y="406"/>
                </a:cubicBezTo>
                <a:cubicBezTo>
                  <a:pt x="8133" y="447"/>
                  <a:pt x="7592" y="501"/>
                  <a:pt x="7037" y="582"/>
                </a:cubicBezTo>
                <a:cubicBezTo>
                  <a:pt x="6306" y="677"/>
                  <a:pt x="5562" y="812"/>
                  <a:pt x="4845" y="1001"/>
                </a:cubicBezTo>
                <a:cubicBezTo>
                  <a:pt x="4101" y="1191"/>
                  <a:pt x="3383" y="1461"/>
                  <a:pt x="2720" y="1827"/>
                </a:cubicBezTo>
                <a:cubicBezTo>
                  <a:pt x="2396" y="2003"/>
                  <a:pt x="2084" y="2206"/>
                  <a:pt x="1800" y="2436"/>
                </a:cubicBezTo>
                <a:cubicBezTo>
                  <a:pt x="1516" y="2666"/>
                  <a:pt x="1259" y="2923"/>
                  <a:pt x="1043" y="3207"/>
                </a:cubicBezTo>
                <a:cubicBezTo>
                  <a:pt x="637" y="3748"/>
                  <a:pt x="366" y="4371"/>
                  <a:pt x="231" y="5034"/>
                </a:cubicBezTo>
                <a:cubicBezTo>
                  <a:pt x="95" y="5697"/>
                  <a:pt x="14" y="6373"/>
                  <a:pt x="14" y="7063"/>
                </a:cubicBezTo>
                <a:cubicBezTo>
                  <a:pt x="1" y="7808"/>
                  <a:pt x="55" y="8565"/>
                  <a:pt x="149" y="9309"/>
                </a:cubicBezTo>
                <a:cubicBezTo>
                  <a:pt x="352" y="10852"/>
                  <a:pt x="731" y="12367"/>
                  <a:pt x="1259" y="13842"/>
                </a:cubicBezTo>
                <a:cubicBezTo>
                  <a:pt x="1503" y="14519"/>
                  <a:pt x="1800" y="15182"/>
                  <a:pt x="2125" y="15831"/>
                </a:cubicBezTo>
                <a:cubicBezTo>
                  <a:pt x="2409" y="16386"/>
                  <a:pt x="2747" y="16927"/>
                  <a:pt x="3126" y="17428"/>
                </a:cubicBezTo>
                <a:cubicBezTo>
                  <a:pt x="3586" y="17996"/>
                  <a:pt x="4155" y="18484"/>
                  <a:pt x="4804" y="18849"/>
                </a:cubicBezTo>
                <a:cubicBezTo>
                  <a:pt x="5129" y="19038"/>
                  <a:pt x="5481" y="19187"/>
                  <a:pt x="5833" y="19336"/>
                </a:cubicBezTo>
                <a:cubicBezTo>
                  <a:pt x="6198" y="19471"/>
                  <a:pt x="6563" y="19593"/>
                  <a:pt x="6942" y="19688"/>
                </a:cubicBezTo>
                <a:cubicBezTo>
                  <a:pt x="7930" y="19931"/>
                  <a:pt x="8918" y="20094"/>
                  <a:pt x="9932" y="20175"/>
                </a:cubicBezTo>
                <a:cubicBezTo>
                  <a:pt x="10162" y="20202"/>
                  <a:pt x="10406" y="20216"/>
                  <a:pt x="10650" y="20229"/>
                </a:cubicBezTo>
                <a:cubicBezTo>
                  <a:pt x="10663" y="20283"/>
                  <a:pt x="10677" y="20351"/>
                  <a:pt x="10690" y="20405"/>
                </a:cubicBezTo>
                <a:cubicBezTo>
                  <a:pt x="10704" y="20554"/>
                  <a:pt x="10704" y="20689"/>
                  <a:pt x="10690" y="20838"/>
                </a:cubicBezTo>
                <a:cubicBezTo>
                  <a:pt x="10650" y="21027"/>
                  <a:pt x="10609" y="21203"/>
                  <a:pt x="10541" y="21379"/>
                </a:cubicBezTo>
                <a:cubicBezTo>
                  <a:pt x="10447" y="21569"/>
                  <a:pt x="10338" y="21758"/>
                  <a:pt x="10217" y="21920"/>
                </a:cubicBezTo>
                <a:cubicBezTo>
                  <a:pt x="10081" y="22083"/>
                  <a:pt x="9919" y="22232"/>
                  <a:pt x="9757" y="22353"/>
                </a:cubicBezTo>
                <a:cubicBezTo>
                  <a:pt x="9594" y="22462"/>
                  <a:pt x="9432" y="22556"/>
                  <a:pt x="9269" y="22624"/>
                </a:cubicBezTo>
                <a:cubicBezTo>
                  <a:pt x="9053" y="22719"/>
                  <a:pt x="8809" y="22759"/>
                  <a:pt x="8566" y="22759"/>
                </a:cubicBezTo>
                <a:lnTo>
                  <a:pt x="8403" y="22759"/>
                </a:lnTo>
                <a:cubicBezTo>
                  <a:pt x="8349" y="22746"/>
                  <a:pt x="8295" y="22746"/>
                  <a:pt x="8255" y="22732"/>
                </a:cubicBezTo>
                <a:lnTo>
                  <a:pt x="8200" y="22732"/>
                </a:lnTo>
                <a:cubicBezTo>
                  <a:pt x="8119" y="22732"/>
                  <a:pt x="8052" y="22759"/>
                  <a:pt x="8011" y="22827"/>
                </a:cubicBezTo>
                <a:cubicBezTo>
                  <a:pt x="7984" y="22868"/>
                  <a:pt x="7984" y="22922"/>
                  <a:pt x="7997" y="22976"/>
                </a:cubicBezTo>
                <a:cubicBezTo>
                  <a:pt x="8011" y="23030"/>
                  <a:pt x="8052" y="23071"/>
                  <a:pt x="8092" y="23098"/>
                </a:cubicBezTo>
                <a:cubicBezTo>
                  <a:pt x="8241" y="23192"/>
                  <a:pt x="8403" y="23287"/>
                  <a:pt x="8579" y="23341"/>
                </a:cubicBezTo>
                <a:cubicBezTo>
                  <a:pt x="9121" y="23571"/>
                  <a:pt x="9689" y="23679"/>
                  <a:pt x="10271" y="23679"/>
                </a:cubicBezTo>
                <a:lnTo>
                  <a:pt x="10338" y="23679"/>
                </a:lnTo>
                <a:cubicBezTo>
                  <a:pt x="10704" y="23679"/>
                  <a:pt x="11083" y="23639"/>
                  <a:pt x="11434" y="23571"/>
                </a:cubicBezTo>
                <a:cubicBezTo>
                  <a:pt x="11827" y="23490"/>
                  <a:pt x="12206" y="23368"/>
                  <a:pt x="12557" y="23206"/>
                </a:cubicBezTo>
                <a:cubicBezTo>
                  <a:pt x="12882" y="23071"/>
                  <a:pt x="13193" y="22895"/>
                  <a:pt x="13478" y="22692"/>
                </a:cubicBezTo>
                <a:cubicBezTo>
                  <a:pt x="13775" y="22489"/>
                  <a:pt x="14046" y="22245"/>
                  <a:pt x="14289" y="21975"/>
                </a:cubicBezTo>
                <a:cubicBezTo>
                  <a:pt x="14519" y="21704"/>
                  <a:pt x="14709" y="21406"/>
                  <a:pt x="14844" y="21082"/>
                </a:cubicBezTo>
                <a:cubicBezTo>
                  <a:pt x="14898" y="20973"/>
                  <a:pt x="14939" y="20851"/>
                  <a:pt x="14980" y="20730"/>
                </a:cubicBezTo>
                <a:lnTo>
                  <a:pt x="15020" y="20730"/>
                </a:lnTo>
                <a:lnTo>
                  <a:pt x="15494" y="20784"/>
                </a:lnTo>
                <a:cubicBezTo>
                  <a:pt x="16536" y="20906"/>
                  <a:pt x="17659" y="21027"/>
                  <a:pt x="18768" y="21122"/>
                </a:cubicBezTo>
                <a:cubicBezTo>
                  <a:pt x="20433" y="21271"/>
                  <a:pt x="21813" y="21339"/>
                  <a:pt x="23112" y="21339"/>
                </a:cubicBezTo>
                <a:cubicBezTo>
                  <a:pt x="23883" y="21339"/>
                  <a:pt x="24627" y="21312"/>
                  <a:pt x="25358" y="21257"/>
                </a:cubicBezTo>
                <a:cubicBezTo>
                  <a:pt x="26440" y="21190"/>
                  <a:pt x="27509" y="21027"/>
                  <a:pt x="28578" y="20797"/>
                </a:cubicBezTo>
                <a:cubicBezTo>
                  <a:pt x="28835" y="20743"/>
                  <a:pt x="29025" y="20689"/>
                  <a:pt x="29187" y="20635"/>
                </a:cubicBezTo>
                <a:cubicBezTo>
                  <a:pt x="29363" y="20594"/>
                  <a:pt x="29566" y="20527"/>
                  <a:pt x="29769" y="20446"/>
                </a:cubicBezTo>
                <a:cubicBezTo>
                  <a:pt x="30107" y="20324"/>
                  <a:pt x="30419" y="20188"/>
                  <a:pt x="30730" y="20013"/>
                </a:cubicBezTo>
                <a:cubicBezTo>
                  <a:pt x="31312" y="19688"/>
                  <a:pt x="31839" y="19282"/>
                  <a:pt x="32286" y="18795"/>
                </a:cubicBezTo>
                <a:cubicBezTo>
                  <a:pt x="32719" y="18321"/>
                  <a:pt x="33084" y="17793"/>
                  <a:pt x="33368" y="17212"/>
                </a:cubicBezTo>
                <a:cubicBezTo>
                  <a:pt x="33896" y="16156"/>
                  <a:pt x="34207" y="14925"/>
                  <a:pt x="34329" y="13436"/>
                </a:cubicBezTo>
                <a:cubicBezTo>
                  <a:pt x="34424" y="12097"/>
                  <a:pt x="34370" y="10757"/>
                  <a:pt x="34194" y="9431"/>
                </a:cubicBezTo>
                <a:cubicBezTo>
                  <a:pt x="34153" y="9188"/>
                  <a:pt x="34113" y="8958"/>
                  <a:pt x="34085" y="8714"/>
                </a:cubicBezTo>
                <a:lnTo>
                  <a:pt x="34045" y="8457"/>
                </a:lnTo>
                <a:lnTo>
                  <a:pt x="33977" y="8078"/>
                </a:lnTo>
                <a:lnTo>
                  <a:pt x="33964" y="7916"/>
                </a:lnTo>
                <a:cubicBezTo>
                  <a:pt x="33937" y="7726"/>
                  <a:pt x="33910" y="7550"/>
                  <a:pt x="33883" y="7375"/>
                </a:cubicBezTo>
                <a:cubicBezTo>
                  <a:pt x="33774" y="6630"/>
                  <a:pt x="33625" y="5886"/>
                  <a:pt x="33422" y="5155"/>
                </a:cubicBezTo>
                <a:cubicBezTo>
                  <a:pt x="33233" y="4425"/>
                  <a:pt x="32922" y="3735"/>
                  <a:pt x="32502" y="3099"/>
                </a:cubicBezTo>
                <a:cubicBezTo>
                  <a:pt x="32299" y="2787"/>
                  <a:pt x="32042" y="2490"/>
                  <a:pt x="31772" y="2233"/>
                </a:cubicBezTo>
                <a:cubicBezTo>
                  <a:pt x="31474" y="1976"/>
                  <a:pt x="31149" y="1746"/>
                  <a:pt x="30797" y="1556"/>
                </a:cubicBezTo>
                <a:cubicBezTo>
                  <a:pt x="30432" y="1353"/>
                  <a:pt x="30053" y="1177"/>
                  <a:pt x="29661" y="1042"/>
                </a:cubicBezTo>
                <a:cubicBezTo>
                  <a:pt x="29255" y="893"/>
                  <a:pt x="28849" y="771"/>
                  <a:pt x="28429" y="663"/>
                </a:cubicBezTo>
                <a:cubicBezTo>
                  <a:pt x="27550" y="460"/>
                  <a:pt x="26657" y="325"/>
                  <a:pt x="25764" y="257"/>
                </a:cubicBezTo>
                <a:cubicBezTo>
                  <a:pt x="24803" y="162"/>
                  <a:pt x="23869" y="135"/>
                  <a:pt x="23085" y="108"/>
                </a:cubicBezTo>
                <a:lnTo>
                  <a:pt x="22178" y="95"/>
                </a:lnTo>
                <a:lnTo>
                  <a:pt x="21826" y="81"/>
                </a:lnTo>
                <a:cubicBezTo>
                  <a:pt x="21623" y="81"/>
                  <a:pt x="21420" y="68"/>
                  <a:pt x="21217" y="68"/>
                </a:cubicBezTo>
                <a:lnTo>
                  <a:pt x="21014" y="54"/>
                </a:lnTo>
                <a:lnTo>
                  <a:pt x="20446" y="54"/>
                </a:lnTo>
                <a:cubicBezTo>
                  <a:pt x="19296" y="14"/>
                  <a:pt x="18227" y="0"/>
                  <a:pt x="17172" y="0"/>
                </a:cubicBezTo>
                <a:close/>
              </a:path>
            </a:pathLst>
          </a:custGeom>
          <a:solidFill>
            <a:srgbClr val="FFFE87"/>
          </a:solidFill>
        </p:spPr>
        <p:style>
          <a:lnRef idx="3">
            <a:schemeClr val="lt1"/>
          </a:lnRef>
          <a:fillRef idx="1">
            <a:schemeClr val="accent1"/>
          </a:fillRef>
          <a:effectRef idx="1">
            <a:schemeClr val="accent1"/>
          </a:effectRef>
          <a:fontRef idx="minor">
            <a:schemeClr val="lt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Calibri"/>
              <a:ea typeface="+mn-ea"/>
              <a:cs typeface="+mn-cs"/>
            </a:endParaRPr>
          </a:p>
        </p:txBody>
      </p:sp>
      <p:sp>
        <p:nvSpPr>
          <p:cNvPr id="24" name="Google Shape;1547;p46">
            <a:extLst>
              <a:ext uri="{FF2B5EF4-FFF2-40B4-BE49-F238E27FC236}">
                <a16:creationId xmlns:a16="http://schemas.microsoft.com/office/drawing/2014/main" id="{6ADA919F-CE39-42A8-8490-A6CE95E2B00F}"/>
              </a:ext>
            </a:extLst>
          </p:cNvPr>
          <p:cNvSpPr/>
          <p:nvPr/>
        </p:nvSpPr>
        <p:spPr>
          <a:xfrm>
            <a:off x="11169925" y="2251371"/>
            <a:ext cx="2024" cy="75"/>
          </a:xfrm>
          <a:custGeom>
            <a:avLst/>
            <a:gdLst/>
            <a:ahLst/>
            <a:cxnLst/>
            <a:rect l="l" t="t" r="r" b="b"/>
            <a:pathLst>
              <a:path w="27" h="1" extrusionOk="0">
                <a:moveTo>
                  <a:pt x="0" y="1"/>
                </a:moveTo>
                <a:lnTo>
                  <a:pt x="26" y="1"/>
                </a:lnTo>
                <a:lnTo>
                  <a:pt x="26"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5" name="Google Shape;1548;p46">
            <a:extLst>
              <a:ext uri="{FF2B5EF4-FFF2-40B4-BE49-F238E27FC236}">
                <a16:creationId xmlns:a16="http://schemas.microsoft.com/office/drawing/2014/main" id="{AEB7CFB5-406A-47DE-9918-E5C9B9985F42}"/>
              </a:ext>
            </a:extLst>
          </p:cNvPr>
          <p:cNvSpPr/>
          <p:nvPr/>
        </p:nvSpPr>
        <p:spPr>
          <a:xfrm>
            <a:off x="10659357" y="1472888"/>
            <a:ext cx="75" cy="75"/>
          </a:xfrm>
          <a:custGeom>
            <a:avLst/>
            <a:gdLst/>
            <a:ahLst/>
            <a:cxnLst/>
            <a:rect l="l" t="t" r="r" b="b"/>
            <a:pathLst>
              <a:path w="1" h="1" extrusionOk="0">
                <a:moveTo>
                  <a:pt x="1" y="1"/>
                </a:move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 name="Google Shape;1549;p46">
            <a:extLst>
              <a:ext uri="{FF2B5EF4-FFF2-40B4-BE49-F238E27FC236}">
                <a16:creationId xmlns:a16="http://schemas.microsoft.com/office/drawing/2014/main" id="{01576C89-BDF1-4DC1-BADD-DD7539ED6A28}"/>
              </a:ext>
            </a:extLst>
          </p:cNvPr>
          <p:cNvSpPr/>
          <p:nvPr/>
        </p:nvSpPr>
        <p:spPr>
          <a:xfrm>
            <a:off x="10899359" y="1177059"/>
            <a:ext cx="75" cy="2024"/>
          </a:xfrm>
          <a:custGeom>
            <a:avLst/>
            <a:gdLst/>
            <a:ahLst/>
            <a:cxnLst/>
            <a:rect l="l" t="t" r="r" b="b"/>
            <a:pathLst>
              <a:path w="1" h="27" extrusionOk="0">
                <a:moveTo>
                  <a:pt x="1" y="27"/>
                </a:moveTo>
                <a:lnTo>
                  <a:pt x="1"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 name="Google Shape;1550;p46">
            <a:extLst>
              <a:ext uri="{FF2B5EF4-FFF2-40B4-BE49-F238E27FC236}">
                <a16:creationId xmlns:a16="http://schemas.microsoft.com/office/drawing/2014/main" id="{2A8F0738-00EB-45CB-ACCF-0D4668C9312C}"/>
              </a:ext>
            </a:extLst>
          </p:cNvPr>
          <p:cNvSpPr/>
          <p:nvPr/>
        </p:nvSpPr>
        <p:spPr>
          <a:xfrm>
            <a:off x="11853051" y="1901114"/>
            <a:ext cx="75" cy="1949"/>
          </a:xfrm>
          <a:custGeom>
            <a:avLst/>
            <a:gdLst/>
            <a:ahLst/>
            <a:cxnLst/>
            <a:rect l="l" t="t" r="r" b="b"/>
            <a:pathLst>
              <a:path w="1" h="26" extrusionOk="0">
                <a:moveTo>
                  <a:pt x="1" y="26"/>
                </a:moveTo>
                <a:lnTo>
                  <a:pt x="1" y="0"/>
                </a:lnTo>
                <a:lnTo>
                  <a:pt x="1" y="0"/>
                </a:lnTo>
                <a:cubicBezTo>
                  <a:pt x="1" y="0"/>
                  <a:pt x="1" y="0"/>
                  <a:pt x="1" y="26"/>
                </a:cubicBez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8" name="Subtitle 1">
            <a:extLst>
              <a:ext uri="{FF2B5EF4-FFF2-40B4-BE49-F238E27FC236}">
                <a16:creationId xmlns:a16="http://schemas.microsoft.com/office/drawing/2014/main" id="{17369E64-6E89-4F37-BF4F-66F19C456563}"/>
              </a:ext>
            </a:extLst>
          </p:cNvPr>
          <p:cNvSpPr txBox="1">
            <a:spLocks/>
          </p:cNvSpPr>
          <p:nvPr/>
        </p:nvSpPr>
        <p:spPr>
          <a:xfrm>
            <a:off x="1123950" y="255301"/>
            <a:ext cx="10563225" cy="166875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4800" b="1" i="0" u="none" strike="noStrike" kern="1200" cap="none" spc="0" normalizeH="0" baseline="0" noProof="0" dirty="0">
                <a:ln>
                  <a:noFill/>
                </a:ln>
                <a:solidFill>
                  <a:srgbClr val="0070C0"/>
                </a:solidFill>
                <a:effectLst/>
                <a:uLnTx/>
                <a:uFillTx/>
                <a:latin typeface="Calibri"/>
                <a:ea typeface="+mn-ea"/>
                <a:cs typeface="iCiel Cadena" panose="02000503000000020004" charset="0"/>
              </a:rPr>
              <a:t>3. </a:t>
            </a:r>
            <a:r>
              <a:rPr kumimoji="0" lang="en-US" sz="4800" b="1" i="0" u="none" strike="noStrike" kern="1200" cap="none" spc="0" normalizeH="0" baseline="0" noProof="0" dirty="0" err="1">
                <a:ln>
                  <a:noFill/>
                </a:ln>
                <a:solidFill>
                  <a:srgbClr val="0070C0"/>
                </a:solidFill>
                <a:effectLst/>
                <a:uLnTx/>
                <a:uFillTx/>
                <a:latin typeface="Calibri"/>
                <a:ea typeface="+mn-ea"/>
                <a:cs typeface="iCiel Cadena" panose="02000503000000020004" charset="0"/>
              </a:rPr>
              <a:t>Xử</a:t>
            </a:r>
            <a:r>
              <a:rPr kumimoji="0" lang="en-US" sz="4800" b="1" i="0" u="none" strike="noStrike" kern="1200" cap="none" spc="0" normalizeH="0" noProof="0" dirty="0">
                <a:ln>
                  <a:noFill/>
                </a:ln>
                <a:solidFill>
                  <a:srgbClr val="0070C0"/>
                </a:solidFill>
                <a:effectLst/>
                <a:uLnTx/>
                <a:uFillTx/>
                <a:latin typeface="Calibri"/>
                <a:ea typeface="+mn-ea"/>
                <a:cs typeface="iCiel Cadena" panose="02000503000000020004" charset="0"/>
              </a:rPr>
              <a:t> </a:t>
            </a:r>
            <a:r>
              <a:rPr kumimoji="0" lang="en-US" sz="4800" b="1" i="0" u="none" strike="noStrike" kern="1200" cap="none" spc="0" normalizeH="0" noProof="0" dirty="0" err="1">
                <a:ln>
                  <a:noFill/>
                </a:ln>
                <a:solidFill>
                  <a:srgbClr val="0070C0"/>
                </a:solidFill>
                <a:effectLst/>
                <a:uLnTx/>
                <a:uFillTx/>
                <a:latin typeface="Calibri"/>
                <a:ea typeface="+mn-ea"/>
                <a:cs typeface="iCiel Cadena" panose="02000503000000020004" charset="0"/>
              </a:rPr>
              <a:t>lý</a:t>
            </a:r>
            <a:r>
              <a:rPr kumimoji="0" lang="en-US" sz="4800" b="1" i="0" u="none" strike="noStrike" kern="1200" cap="none" spc="0" normalizeH="0" noProof="0" dirty="0">
                <a:ln>
                  <a:noFill/>
                </a:ln>
                <a:solidFill>
                  <a:srgbClr val="0070C0"/>
                </a:solidFill>
                <a:effectLst/>
                <a:uLnTx/>
                <a:uFillTx/>
                <a:latin typeface="Calibri"/>
                <a:ea typeface="+mn-ea"/>
                <a:cs typeface="iCiel Cadena" panose="02000503000000020004" charset="0"/>
              </a:rPr>
              <a:t> </a:t>
            </a:r>
            <a:r>
              <a:rPr kumimoji="0" lang="en-US" sz="4800" b="1" i="0" u="none" strike="noStrike" kern="1200" cap="none" spc="0" normalizeH="0" noProof="0" dirty="0" err="1">
                <a:ln>
                  <a:noFill/>
                </a:ln>
                <a:solidFill>
                  <a:srgbClr val="0070C0"/>
                </a:solidFill>
                <a:effectLst/>
                <a:uLnTx/>
                <a:uFillTx/>
                <a:latin typeface="Calibri"/>
                <a:ea typeface="+mn-ea"/>
                <a:cs typeface="iCiel Cadena" panose="02000503000000020004" charset="0"/>
              </a:rPr>
              <a:t>tình</a:t>
            </a:r>
            <a:r>
              <a:rPr kumimoji="0" lang="en-US" sz="4800" b="1" i="0" u="none" strike="noStrike" kern="1200" cap="none" spc="0" normalizeH="0" noProof="0" dirty="0">
                <a:ln>
                  <a:noFill/>
                </a:ln>
                <a:solidFill>
                  <a:srgbClr val="0070C0"/>
                </a:solidFill>
                <a:effectLst/>
                <a:uLnTx/>
                <a:uFillTx/>
                <a:latin typeface="Calibri"/>
                <a:ea typeface="+mn-ea"/>
                <a:cs typeface="iCiel Cadena" panose="02000503000000020004" charset="0"/>
              </a:rPr>
              <a:t> </a:t>
            </a:r>
            <a:r>
              <a:rPr kumimoji="0" lang="en-US" sz="4800" b="1" i="0" u="none" strike="noStrike" kern="1200" cap="none" spc="0" normalizeH="0" noProof="0" dirty="0" err="1">
                <a:ln>
                  <a:noFill/>
                </a:ln>
                <a:solidFill>
                  <a:srgbClr val="0070C0"/>
                </a:solidFill>
                <a:effectLst/>
                <a:uLnTx/>
                <a:uFillTx/>
                <a:latin typeface="Calibri"/>
                <a:ea typeface="+mn-ea"/>
                <a:cs typeface="iCiel Cadena" panose="02000503000000020004" charset="0"/>
              </a:rPr>
              <a:t>huống</a:t>
            </a:r>
            <a:endParaRPr kumimoji="0" lang="en-US" sz="4800" b="1" i="0" u="none" strike="noStrike" kern="1200" cap="none" spc="0" normalizeH="0" baseline="0" noProof="0" dirty="0">
              <a:ln>
                <a:noFill/>
              </a:ln>
              <a:solidFill>
                <a:srgbClr val="0070C0"/>
              </a:solidFill>
              <a:effectLst/>
              <a:uLnTx/>
              <a:uFillTx/>
              <a:latin typeface="Calibri"/>
              <a:ea typeface="+mn-ea"/>
              <a:cs typeface="iCiel Cadena" panose="02000503000000020004" charset="0"/>
            </a:endParaRPr>
          </a:p>
        </p:txBody>
      </p:sp>
      <p:pic>
        <p:nvPicPr>
          <p:cNvPr id="5" name="Picture 4">
            <a:extLst>
              <a:ext uri="{FF2B5EF4-FFF2-40B4-BE49-F238E27FC236}">
                <a16:creationId xmlns:a16="http://schemas.microsoft.com/office/drawing/2014/main" id="{80CBD451-11EE-7BEC-82EF-258462B43206}"/>
              </a:ext>
            </a:extLst>
          </p:cNvPr>
          <p:cNvPicPr>
            <a:picLocks noChangeAspect="1"/>
          </p:cNvPicPr>
          <p:nvPr/>
        </p:nvPicPr>
        <p:blipFill>
          <a:blip r:embed="rId3"/>
          <a:stretch>
            <a:fillRect/>
          </a:stretch>
        </p:blipFill>
        <p:spPr>
          <a:xfrm>
            <a:off x="1528762" y="1366837"/>
            <a:ext cx="8772525" cy="2238375"/>
          </a:xfrm>
          <a:prstGeom prst="rect">
            <a:avLst/>
          </a:prstGeom>
        </p:spPr>
      </p:pic>
      <p:pic>
        <p:nvPicPr>
          <p:cNvPr id="9" name="Picture 8">
            <a:extLst>
              <a:ext uri="{FF2B5EF4-FFF2-40B4-BE49-F238E27FC236}">
                <a16:creationId xmlns:a16="http://schemas.microsoft.com/office/drawing/2014/main" id="{09262350-9E2B-E2A9-3AF7-E21EEC8F8762}"/>
              </a:ext>
            </a:extLst>
          </p:cNvPr>
          <p:cNvPicPr>
            <a:picLocks noChangeAspect="1"/>
          </p:cNvPicPr>
          <p:nvPr/>
        </p:nvPicPr>
        <p:blipFill>
          <a:blip r:embed="rId4"/>
          <a:stretch>
            <a:fillRect/>
          </a:stretch>
        </p:blipFill>
        <p:spPr>
          <a:xfrm>
            <a:off x="1619250" y="3752850"/>
            <a:ext cx="8724900" cy="2495550"/>
          </a:xfrm>
          <a:prstGeom prst="rect">
            <a:avLst/>
          </a:prstGeom>
        </p:spPr>
      </p:pic>
    </p:spTree>
    <p:extLst>
      <p:ext uri="{BB962C8B-B14F-4D97-AF65-F5344CB8AC3E}">
        <p14:creationId xmlns:p14="http://schemas.microsoft.com/office/powerpoint/2010/main" val="20597894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8">
                                            <p:txEl>
                                              <p:pRg st="0" end="0"/>
                                            </p:txEl>
                                          </p:spTgt>
                                        </p:tgtEl>
                                        <p:attrNameLst>
                                          <p:attrName>style.visibility</p:attrName>
                                        </p:attrNameLst>
                                      </p:cBhvr>
                                      <p:to>
                                        <p:strVal val="visible"/>
                                      </p:to>
                                    </p:set>
                                    <p:anim calcmode="lin" valueType="num">
                                      <p:cBhvr additive="base">
                                        <p:cTn id="11" dur="500" fill="hold"/>
                                        <p:tgtEl>
                                          <p:spTgt spid="28">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ldLvl="0" animBg="1"/>
      <p:bldP spid="23" grpId="1" animBg="1"/>
      <p:bldP spid="28" grpId="0" uiExpand="1" build="p"/>
      <p:bldP spid="28" grpId="1" build="p"/>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B6DA3475-9F3B-E956-45D0-72B3A07623F6}"/>
              </a:ext>
            </a:extLst>
          </p:cNvPr>
          <p:cNvGrpSpPr/>
          <p:nvPr/>
        </p:nvGrpSpPr>
        <p:grpSpPr>
          <a:xfrm>
            <a:off x="-5645" y="-76595"/>
            <a:ext cx="12197645" cy="7544849"/>
            <a:chOff x="-8467" y="-1030274"/>
            <a:chExt cx="18296467" cy="11317274"/>
          </a:xfrm>
        </p:grpSpPr>
        <p:pic>
          <p:nvPicPr>
            <p:cNvPr id="12" name="Picture 11">
              <a:extLst>
                <a:ext uri="{FF2B5EF4-FFF2-40B4-BE49-F238E27FC236}">
                  <a16:creationId xmlns:a16="http://schemas.microsoft.com/office/drawing/2014/main" id="{C2BE80F9-678A-52CB-A4AC-D66C7B793C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7" y="1714500"/>
              <a:ext cx="18288000" cy="8572500"/>
            </a:xfrm>
            <a:prstGeom prst="rect">
              <a:avLst/>
            </a:prstGeom>
          </p:spPr>
        </p:pic>
        <p:pic>
          <p:nvPicPr>
            <p:cNvPr id="13" name="Picture 12">
              <a:extLst>
                <a:ext uri="{FF2B5EF4-FFF2-40B4-BE49-F238E27FC236}">
                  <a16:creationId xmlns:a16="http://schemas.microsoft.com/office/drawing/2014/main" id="{EF0198C6-C0E5-736F-4259-3CD379C7EB4B}"/>
                </a:ext>
              </a:extLst>
            </p:cNvPr>
            <p:cNvPicPr>
              <a:picLocks noChangeAspect="1"/>
            </p:cNvPicPr>
            <p:nvPr/>
          </p:nvPicPr>
          <p:blipFill rotWithShape="1">
            <a:blip r:embed="rId2">
              <a:extLst>
                <a:ext uri="{28A0092B-C50C-407E-A947-70E740481C1C}">
                  <a14:useLocalDpi xmlns:a14="http://schemas.microsoft.com/office/drawing/2010/main" val="0"/>
                </a:ext>
              </a:extLst>
            </a:blip>
            <a:srcRect b="93778"/>
            <a:stretch/>
          </p:blipFill>
          <p:spPr>
            <a:xfrm>
              <a:off x="-8466" y="-1030274"/>
              <a:ext cx="18296466" cy="2777430"/>
            </a:xfrm>
            <a:prstGeom prst="rect">
              <a:avLst/>
            </a:prstGeom>
          </p:spPr>
        </p:pic>
      </p:grpSp>
      <p:pic>
        <p:nvPicPr>
          <p:cNvPr id="21" name="Picture 20">
            <a:extLst>
              <a:ext uri="{FF2B5EF4-FFF2-40B4-BE49-F238E27FC236}">
                <a16:creationId xmlns:a16="http://schemas.microsoft.com/office/drawing/2014/main" id="{46BEECAF-5A57-867B-288A-695936D9B0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109" y="2911318"/>
            <a:ext cx="3271530" cy="4064013"/>
          </a:xfrm>
          <a:prstGeom prst="rect">
            <a:avLst/>
          </a:prstGeom>
        </p:spPr>
      </p:pic>
      <p:pic>
        <p:nvPicPr>
          <p:cNvPr id="22" name="Picture 21">
            <a:extLst>
              <a:ext uri="{FF2B5EF4-FFF2-40B4-BE49-F238E27FC236}">
                <a16:creationId xmlns:a16="http://schemas.microsoft.com/office/drawing/2014/main" id="{E8DA4AD1-08BF-DBFF-9D5F-ACEBDD1DA4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800950" y="2922478"/>
            <a:ext cx="3271530" cy="4064013"/>
          </a:xfrm>
          <a:prstGeom prst="rect">
            <a:avLst/>
          </a:prstGeom>
        </p:spPr>
      </p:pic>
      <p:pic>
        <p:nvPicPr>
          <p:cNvPr id="1026" name="Picture 2">
            <a:extLst>
              <a:ext uri="{FF2B5EF4-FFF2-40B4-BE49-F238E27FC236}">
                <a16:creationId xmlns:a16="http://schemas.microsoft.com/office/drawing/2014/main" id="{046EABB9-E6E7-9588-0438-379BBA3C25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9422" y="2122747"/>
            <a:ext cx="6093157" cy="473525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7198984-E69E-417F-6BCE-F425908C7C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 y="463020"/>
            <a:ext cx="10945301" cy="2048433"/>
          </a:xfrm>
          <a:prstGeom prst="rect">
            <a:avLst/>
          </a:prstGeom>
        </p:spPr>
      </p:pic>
    </p:spTree>
    <p:extLst>
      <p:ext uri="{BB962C8B-B14F-4D97-AF65-F5344CB8AC3E}">
        <p14:creationId xmlns:p14="http://schemas.microsoft.com/office/powerpoint/2010/main" val="685349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31"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1000" fill="hold"/>
                                        <p:tgtEl>
                                          <p:spTgt spid="1026"/>
                                        </p:tgtEl>
                                        <p:attrNameLst>
                                          <p:attrName>ppt_w</p:attrName>
                                        </p:attrNameLst>
                                      </p:cBhvr>
                                      <p:tavLst>
                                        <p:tav tm="0">
                                          <p:val>
                                            <p:fltVal val="0"/>
                                          </p:val>
                                        </p:tav>
                                        <p:tav tm="100000">
                                          <p:val>
                                            <p:strVal val="#ppt_w"/>
                                          </p:val>
                                        </p:tav>
                                      </p:tavLst>
                                    </p:anim>
                                    <p:anim calcmode="lin" valueType="num">
                                      <p:cBhvr>
                                        <p:cTn id="13" dur="1000" fill="hold"/>
                                        <p:tgtEl>
                                          <p:spTgt spid="1026"/>
                                        </p:tgtEl>
                                        <p:attrNameLst>
                                          <p:attrName>ppt_h</p:attrName>
                                        </p:attrNameLst>
                                      </p:cBhvr>
                                      <p:tavLst>
                                        <p:tav tm="0">
                                          <p:val>
                                            <p:fltVal val="0"/>
                                          </p:val>
                                        </p:tav>
                                        <p:tav tm="100000">
                                          <p:val>
                                            <p:strVal val="#ppt_h"/>
                                          </p:val>
                                        </p:tav>
                                      </p:tavLst>
                                    </p:anim>
                                    <p:anim calcmode="lin" valueType="num">
                                      <p:cBhvr>
                                        <p:cTn id="14" dur="1000" fill="hold"/>
                                        <p:tgtEl>
                                          <p:spTgt spid="1026"/>
                                        </p:tgtEl>
                                        <p:attrNameLst>
                                          <p:attrName>style.rotation</p:attrName>
                                        </p:attrNameLst>
                                      </p:cBhvr>
                                      <p:tavLst>
                                        <p:tav tm="0">
                                          <p:val>
                                            <p:fltVal val="90"/>
                                          </p:val>
                                        </p:tav>
                                        <p:tav tm="100000">
                                          <p:val>
                                            <p:fltVal val="0"/>
                                          </p:val>
                                        </p:tav>
                                      </p:tavLst>
                                    </p:anim>
                                    <p:animEffect transition="in" filter="fade">
                                      <p:cBhvr>
                                        <p:cTn id="15" dur="10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mph" presetSubtype="0" fill="hold" nodeType="clickEffect">
                                  <p:stCondLst>
                                    <p:cond delay="0"/>
                                  </p:stCondLst>
                                  <p:childTnLst>
                                    <p:animEffect transition="out" filter="fade">
                                      <p:cBhvr>
                                        <p:cTn id="19" dur="500" tmFilter="0, 0; .2, .5; .8, .5; 1, 0"/>
                                        <p:tgtEl>
                                          <p:spTgt spid="21"/>
                                        </p:tgtEl>
                                      </p:cBhvr>
                                    </p:animEffect>
                                    <p:animScale>
                                      <p:cBhvr>
                                        <p:cTn id="20" dur="250" autoRev="1" fill="hold"/>
                                        <p:tgtEl>
                                          <p:spTgt spid="21"/>
                                        </p:tgtEl>
                                      </p:cBhvr>
                                      <p:by x="105000" y="105000"/>
                                    </p:animScale>
                                  </p:childTnLst>
                                </p:cTn>
                              </p:par>
                              <p:par>
                                <p:cTn id="21" presetID="26" presetClass="emph" presetSubtype="0" fill="hold" nodeType="withEffect">
                                  <p:stCondLst>
                                    <p:cond delay="0"/>
                                  </p:stCondLst>
                                  <p:childTnLst>
                                    <p:animEffect transition="out" filter="fade">
                                      <p:cBhvr>
                                        <p:cTn id="22" dur="500" tmFilter="0, 0; .2, .5; .8, .5; 1, 0"/>
                                        <p:tgtEl>
                                          <p:spTgt spid="22"/>
                                        </p:tgtEl>
                                      </p:cBhvr>
                                    </p:animEffect>
                                    <p:animScale>
                                      <p:cBhvr>
                                        <p:cTn id="23" dur="250" autoRev="1" fill="hold"/>
                                        <p:tgtEl>
                                          <p:spTgt spid="2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6E620D7-9D73-47B3-AB22-8B5A545AC02B}"/>
              </a:ext>
            </a:extLst>
          </p:cNvPr>
          <p:cNvPicPr>
            <a:picLocks noChangeAspect="1"/>
          </p:cNvPicPr>
          <p:nvPr/>
        </p:nvPicPr>
        <p:blipFill>
          <a:blip r:embed="rId2"/>
          <a:stretch>
            <a:fillRect/>
          </a:stretch>
        </p:blipFill>
        <p:spPr>
          <a:xfrm>
            <a:off x="0" y="2"/>
            <a:ext cx="12192000" cy="6857999"/>
          </a:xfrm>
          <a:prstGeom prst="rect">
            <a:avLst/>
          </a:prstGeom>
        </p:spPr>
      </p:pic>
      <p:pic>
        <p:nvPicPr>
          <p:cNvPr id="3" name="图片 2">
            <a:extLst>
              <a:ext uri="{FF2B5EF4-FFF2-40B4-BE49-F238E27FC236}">
                <a16:creationId xmlns:a16="http://schemas.microsoft.com/office/drawing/2014/main" id="{250E4E08-4CB6-4429-B613-234E25F5CE1D}"/>
              </a:ext>
            </a:extLst>
          </p:cNvPr>
          <p:cNvPicPr>
            <a:picLocks noChangeAspect="1"/>
          </p:cNvPicPr>
          <p:nvPr/>
        </p:nvPicPr>
        <p:blipFill>
          <a:blip r:embed="rId3"/>
          <a:stretch>
            <a:fillRect/>
          </a:stretch>
        </p:blipFill>
        <p:spPr>
          <a:xfrm>
            <a:off x="0" y="5303520"/>
            <a:ext cx="12192000" cy="1554480"/>
          </a:xfrm>
          <a:prstGeom prst="rect">
            <a:avLst/>
          </a:prstGeom>
        </p:spPr>
      </p:pic>
      <p:pic>
        <p:nvPicPr>
          <p:cNvPr id="29" name="图片 28">
            <a:extLst>
              <a:ext uri="{FF2B5EF4-FFF2-40B4-BE49-F238E27FC236}">
                <a16:creationId xmlns:a16="http://schemas.microsoft.com/office/drawing/2014/main" id="{F715D730-75AA-4D69-9732-2A800CF2EF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065" y="-415230"/>
            <a:ext cx="3860397" cy="2573599"/>
          </a:xfrm>
          <a:prstGeom prst="rect">
            <a:avLst/>
          </a:prstGeom>
        </p:spPr>
      </p:pic>
      <p:pic>
        <p:nvPicPr>
          <p:cNvPr id="19" name="图片 18">
            <a:extLst>
              <a:ext uri="{FF2B5EF4-FFF2-40B4-BE49-F238E27FC236}">
                <a16:creationId xmlns:a16="http://schemas.microsoft.com/office/drawing/2014/main" id="{32148C31-DDE2-471F-9A98-92404764BB6C}"/>
              </a:ext>
            </a:extLst>
          </p:cNvPr>
          <p:cNvPicPr>
            <a:picLocks noChangeAspect="1"/>
          </p:cNvPicPr>
          <p:nvPr/>
        </p:nvPicPr>
        <p:blipFill>
          <a:blip r:embed="rId5">
            <a:extLst>
              <a:ext uri="{28A0092B-C50C-407E-A947-70E740481C1C}">
                <a14:useLocalDpi xmlns:a14="http://schemas.microsoft.com/office/drawing/2010/main" val="0"/>
              </a:ext>
            </a:extLst>
          </a:blip>
          <a:srcRect l="796" t="25100" r="74984" b="52270"/>
          <a:stretch>
            <a:fillRect/>
          </a:stretch>
        </p:blipFill>
        <p:spPr>
          <a:xfrm>
            <a:off x="-81024" y="-415231"/>
            <a:ext cx="11030675" cy="5894120"/>
          </a:xfrm>
          <a:custGeom>
            <a:avLst/>
            <a:gdLst>
              <a:gd name="connsiteX0" fmla="*/ 618812 w 1661020"/>
              <a:gd name="connsiteY0" fmla="*/ 0 h 1551964"/>
              <a:gd name="connsiteX1" fmla="*/ 1571455 w 1661020"/>
              <a:gd name="connsiteY1" fmla="*/ 142613 h 1551964"/>
              <a:gd name="connsiteX2" fmla="*/ 1661020 w 1661020"/>
              <a:gd name="connsiteY2" fmla="*/ 662731 h 1551964"/>
              <a:gd name="connsiteX3" fmla="*/ 1604024 w 1661020"/>
              <a:gd name="connsiteY3" fmla="*/ 998290 h 1551964"/>
              <a:gd name="connsiteX4" fmla="*/ 1595882 w 1661020"/>
              <a:gd name="connsiteY4" fmla="*/ 1208015 h 1551964"/>
              <a:gd name="connsiteX5" fmla="*/ 1506318 w 1661020"/>
              <a:gd name="connsiteY5" fmla="*/ 1551964 h 1551964"/>
              <a:gd name="connsiteX6" fmla="*/ 0 w 1661020"/>
              <a:gd name="connsiteY6" fmla="*/ 1375795 h 1551964"/>
              <a:gd name="connsiteX7" fmla="*/ 0 w 1661020"/>
              <a:gd name="connsiteY7" fmla="*/ 343949 h 1551964"/>
              <a:gd name="connsiteX8" fmla="*/ 618812 w 1661020"/>
              <a:gd name="connsiteY8" fmla="*/ 0 h 1551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1020" h="1551964">
                <a:moveTo>
                  <a:pt x="618812" y="0"/>
                </a:moveTo>
                <a:lnTo>
                  <a:pt x="1571455" y="142613"/>
                </a:lnTo>
                <a:lnTo>
                  <a:pt x="1661020" y="662731"/>
                </a:lnTo>
                <a:lnTo>
                  <a:pt x="1604024" y="998290"/>
                </a:lnTo>
                <a:lnTo>
                  <a:pt x="1595882" y="1208015"/>
                </a:lnTo>
                <a:lnTo>
                  <a:pt x="1506318" y="1551964"/>
                </a:lnTo>
                <a:lnTo>
                  <a:pt x="0" y="1375795"/>
                </a:lnTo>
                <a:lnTo>
                  <a:pt x="0" y="343949"/>
                </a:lnTo>
                <a:lnTo>
                  <a:pt x="618812" y="0"/>
                </a:lnTo>
                <a:close/>
              </a:path>
            </a:pathLst>
          </a:cu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6771" y="2114703"/>
            <a:ext cx="9041152" cy="1987468"/>
          </a:xfrm>
          <a:prstGeom prst="rect">
            <a:avLst/>
          </a:prstGeom>
        </p:spPr>
      </p:pic>
      <p:pic>
        <p:nvPicPr>
          <p:cNvPr id="11" name="图片 10">
            <a:extLst>
              <a:ext uri="{FF2B5EF4-FFF2-40B4-BE49-F238E27FC236}">
                <a16:creationId xmlns:a16="http://schemas.microsoft.com/office/drawing/2014/main" id="{2DB4A4AE-A2DC-490E-B4A1-645388CE707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14621" y="2223249"/>
            <a:ext cx="4634753" cy="4634753"/>
          </a:xfrm>
          <a:prstGeom prst="rect">
            <a:avLst/>
          </a:prstGeom>
        </p:spPr>
      </p:pic>
    </p:spTree>
    <p:extLst>
      <p:ext uri="{BB962C8B-B14F-4D97-AF65-F5344CB8AC3E}">
        <p14:creationId xmlns:p14="http://schemas.microsoft.com/office/powerpoint/2010/main" val="20655630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6F6067-3DE3-41D0-7DB3-4DE3B8BCD2B9}"/>
              </a:ext>
            </a:extLst>
          </p:cNvPr>
          <p:cNvPicPr>
            <a:picLocks noChangeAspect="1"/>
          </p:cNvPicPr>
          <p:nvPr/>
        </p:nvPicPr>
        <p:blipFill rotWithShape="1">
          <a:blip r:embed="rId2">
            <a:extLst>
              <a:ext uri="{28A0092B-C50C-407E-A947-70E740481C1C}">
                <a14:useLocalDpi xmlns:a14="http://schemas.microsoft.com/office/drawing/2010/main" val="0"/>
              </a:ext>
            </a:extLst>
          </a:blip>
          <a:srcRect t="23775"/>
          <a:stretch/>
        </p:blipFill>
        <p:spPr>
          <a:xfrm>
            <a:off x="6327152" y="3212775"/>
            <a:ext cx="5842001" cy="4462000"/>
          </a:xfrm>
          <a:prstGeom prst="rect">
            <a:avLst/>
          </a:prstGeom>
        </p:spPr>
      </p:pic>
      <p:sp>
        <p:nvSpPr>
          <p:cNvPr id="7" name="TextBox 6">
            <a:extLst>
              <a:ext uri="{FF2B5EF4-FFF2-40B4-BE49-F238E27FC236}">
                <a16:creationId xmlns:a16="http://schemas.microsoft.com/office/drawing/2014/main" id="{42A5221A-95B3-564E-5B84-425326A3DC3F}"/>
              </a:ext>
            </a:extLst>
          </p:cNvPr>
          <p:cNvSpPr txBox="1"/>
          <p:nvPr/>
        </p:nvSpPr>
        <p:spPr>
          <a:xfrm rot="21332271">
            <a:off x="1621020" y="3029121"/>
            <a:ext cx="5842000" cy="1446550"/>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a:ea typeface="+mn-ea"/>
                <a:cs typeface="+mn-cs"/>
              </a:rPr>
              <a:t>Thử</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đóng</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vai</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để</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xử</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lí</a:t>
            </a:r>
            <a:endParaRPr kumimoji="0" lang="en-US" sz="4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các</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tình</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huống</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p>
        </p:txBody>
      </p:sp>
      <p:pic>
        <p:nvPicPr>
          <p:cNvPr id="5" name="Picture 4">
            <a:extLst>
              <a:ext uri="{FF2B5EF4-FFF2-40B4-BE49-F238E27FC236}">
                <a16:creationId xmlns:a16="http://schemas.microsoft.com/office/drawing/2014/main" id="{7C111DA5-9973-306E-6EBA-BB786AD4A8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658763"/>
            <a:ext cx="8657070" cy="2357324"/>
          </a:xfrm>
          <a:prstGeom prst="rect">
            <a:avLst/>
          </a:prstGeom>
        </p:spPr>
      </p:pic>
    </p:spTree>
    <p:extLst>
      <p:ext uri="{BB962C8B-B14F-4D97-AF65-F5344CB8AC3E}">
        <p14:creationId xmlns:p14="http://schemas.microsoft.com/office/powerpoint/2010/main" val="3041715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97B37D2-290B-2DF4-AC63-399E9FF15123}"/>
              </a:ext>
            </a:extLst>
          </p:cNvPr>
          <p:cNvGrpSpPr/>
          <p:nvPr/>
        </p:nvGrpSpPr>
        <p:grpSpPr>
          <a:xfrm>
            <a:off x="-104849" y="-177800"/>
            <a:ext cx="12500049" cy="7722649"/>
            <a:chOff x="-8467" y="-1030274"/>
            <a:chExt cx="18296467" cy="11317274"/>
          </a:xfrm>
        </p:grpSpPr>
        <p:pic>
          <p:nvPicPr>
            <p:cNvPr id="7" name="Picture 6">
              <a:extLst>
                <a:ext uri="{FF2B5EF4-FFF2-40B4-BE49-F238E27FC236}">
                  <a16:creationId xmlns:a16="http://schemas.microsoft.com/office/drawing/2014/main" id="{AF1B0159-D3A3-794F-49EB-E5D97E48A3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7" y="1714500"/>
              <a:ext cx="18288000" cy="8572500"/>
            </a:xfrm>
            <a:prstGeom prst="rect">
              <a:avLst/>
            </a:prstGeom>
          </p:spPr>
        </p:pic>
        <p:pic>
          <p:nvPicPr>
            <p:cNvPr id="8" name="Picture 7">
              <a:extLst>
                <a:ext uri="{FF2B5EF4-FFF2-40B4-BE49-F238E27FC236}">
                  <a16:creationId xmlns:a16="http://schemas.microsoft.com/office/drawing/2014/main" id="{CC39BBE4-67F0-6CEE-4ED4-B0AF959FE1D2}"/>
                </a:ext>
              </a:extLst>
            </p:cNvPr>
            <p:cNvPicPr>
              <a:picLocks noChangeAspect="1"/>
            </p:cNvPicPr>
            <p:nvPr/>
          </p:nvPicPr>
          <p:blipFill rotWithShape="1">
            <a:blip r:embed="rId2">
              <a:extLst>
                <a:ext uri="{28A0092B-C50C-407E-A947-70E740481C1C}">
                  <a14:useLocalDpi xmlns:a14="http://schemas.microsoft.com/office/drawing/2010/main" val="0"/>
                </a:ext>
              </a:extLst>
            </a:blip>
            <a:srcRect b="93778"/>
            <a:stretch/>
          </p:blipFill>
          <p:spPr>
            <a:xfrm>
              <a:off x="-8466" y="-1030274"/>
              <a:ext cx="18296466" cy="2777430"/>
            </a:xfrm>
            <a:prstGeom prst="rect">
              <a:avLst/>
            </a:prstGeom>
          </p:spPr>
        </p:pic>
      </p:grpSp>
      <p:sp>
        <p:nvSpPr>
          <p:cNvPr id="3" name="TextBox 2">
            <a:extLst>
              <a:ext uri="{FF2B5EF4-FFF2-40B4-BE49-F238E27FC236}">
                <a16:creationId xmlns:a16="http://schemas.microsoft.com/office/drawing/2014/main" id="{6E89717D-0C4B-4D90-0B4A-C78F5EBB2024}"/>
              </a:ext>
            </a:extLst>
          </p:cNvPr>
          <p:cNvSpPr txBox="1"/>
          <p:nvPr/>
        </p:nvSpPr>
        <p:spPr>
          <a:xfrm>
            <a:off x="470834" y="1007992"/>
            <a:ext cx="11430000" cy="2826306"/>
          </a:xfrm>
          <a:prstGeom prst="wedgeRoundRectCallout">
            <a:avLst>
              <a:gd name="adj1" fmla="val -20658"/>
              <a:gd name="adj2" fmla="val 50059"/>
              <a:gd name="adj3" fmla="val 16667"/>
            </a:avLst>
          </a:prstGeom>
          <a:solidFill>
            <a:srgbClr val="CCFFFF"/>
          </a:solidFill>
          <a:ln w="57785">
            <a:solidFill>
              <a:schemeClr val="bg1"/>
            </a:solidFill>
            <a:prstDash val="dash"/>
          </a:ln>
        </p:spPr>
        <p:txBody>
          <a:bodyPr wrap="square" rtlCol="0">
            <a:spAutoFit/>
          </a:bodyPr>
          <a:lstStyle/>
          <a:p>
            <a:pPr lvl="0" algn="just" defTabSz="609630"/>
            <a:r>
              <a:rPr lang="vi-VN" sz="3200" b="1" dirty="0">
                <a:solidFill>
                  <a:prstClr val="black"/>
                </a:solidFill>
                <a:latin typeface="Calibri"/>
              </a:rPr>
              <a:t>Tình huống 1: </a:t>
            </a:r>
            <a:r>
              <a:rPr lang="vi-VN" sz="3200" dirty="0">
                <a:solidFill>
                  <a:prstClr val="black"/>
                </a:solidFill>
                <a:latin typeface="Calibri"/>
              </a:rPr>
              <a:t>Nếu là Nam, em sẽ trả lời Quân rằng: Nhà báo cũng có rất nhiều đóng góp cho xã hội. Nhà báo là người đưa tin tức nhanh nhất về đất nước, xã hội cũng như của các quốc gia khác trong mọi lĩnh vực tới mọi người để mọi người dân đều có thể nắm được những tình hình trong nước và ngoài nước.</a:t>
            </a:r>
            <a:endParaRPr kumimoji="0" lang="en-US" sz="3200" b="0" i="0" u="none" strike="noStrike" kern="1200" cap="none" spc="0" normalizeH="0" baseline="0" noProof="0" dirty="0">
              <a:ln>
                <a:noFill/>
              </a:ln>
              <a:solidFill>
                <a:prstClr val="black"/>
              </a:solidFill>
              <a:effectLst/>
              <a:uLnTx/>
              <a:uFillTx/>
              <a:latin typeface="Calibri"/>
            </a:endParaRPr>
          </a:p>
        </p:txBody>
      </p:sp>
      <p:pic>
        <p:nvPicPr>
          <p:cNvPr id="10" name="Picture 9">
            <a:extLst>
              <a:ext uri="{FF2B5EF4-FFF2-40B4-BE49-F238E27FC236}">
                <a16:creationId xmlns:a16="http://schemas.microsoft.com/office/drawing/2014/main" id="{62190E5A-7501-949F-3D2D-191121CB87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1166" y="3921269"/>
            <a:ext cx="2364068" cy="2936731"/>
          </a:xfrm>
          <a:prstGeom prst="rect">
            <a:avLst/>
          </a:prstGeom>
        </p:spPr>
      </p:pic>
      <p:pic>
        <p:nvPicPr>
          <p:cNvPr id="11" name="Picture 10">
            <a:extLst>
              <a:ext uri="{FF2B5EF4-FFF2-40B4-BE49-F238E27FC236}">
                <a16:creationId xmlns:a16="http://schemas.microsoft.com/office/drawing/2014/main" id="{20358ED3-4A1E-EFBC-323C-A709DEC92D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365121" y="3715303"/>
            <a:ext cx="2535713" cy="3149955"/>
          </a:xfrm>
          <a:prstGeom prst="rect">
            <a:avLst/>
          </a:prstGeom>
        </p:spPr>
      </p:pic>
      <p:pic>
        <p:nvPicPr>
          <p:cNvPr id="5" name="Picture 4">
            <a:extLst>
              <a:ext uri="{FF2B5EF4-FFF2-40B4-BE49-F238E27FC236}">
                <a16:creationId xmlns:a16="http://schemas.microsoft.com/office/drawing/2014/main" id="{9FB97428-2D3B-E8D3-BEA0-04D2F856A514}"/>
              </a:ext>
            </a:extLst>
          </p:cNvPr>
          <p:cNvPicPr>
            <a:picLocks noChangeAspect="1"/>
          </p:cNvPicPr>
          <p:nvPr/>
        </p:nvPicPr>
        <p:blipFill>
          <a:blip r:embed="rId5"/>
          <a:stretch>
            <a:fillRect/>
          </a:stretch>
        </p:blipFill>
        <p:spPr>
          <a:xfrm>
            <a:off x="1719262" y="4252912"/>
            <a:ext cx="8772525" cy="2238375"/>
          </a:xfrm>
          <a:prstGeom prst="rect">
            <a:avLst/>
          </a:prstGeom>
        </p:spPr>
      </p:pic>
    </p:spTree>
    <p:extLst>
      <p:ext uri="{BB962C8B-B14F-4D97-AF65-F5344CB8AC3E}">
        <p14:creationId xmlns:p14="http://schemas.microsoft.com/office/powerpoint/2010/main" val="4021868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97B37D2-290B-2DF4-AC63-399E9FF15123}"/>
              </a:ext>
            </a:extLst>
          </p:cNvPr>
          <p:cNvGrpSpPr/>
          <p:nvPr/>
        </p:nvGrpSpPr>
        <p:grpSpPr>
          <a:xfrm>
            <a:off x="-104849" y="-177800"/>
            <a:ext cx="12500049" cy="7722649"/>
            <a:chOff x="-8467" y="-1030274"/>
            <a:chExt cx="18296467" cy="11317274"/>
          </a:xfrm>
        </p:grpSpPr>
        <p:pic>
          <p:nvPicPr>
            <p:cNvPr id="7" name="Picture 6">
              <a:extLst>
                <a:ext uri="{FF2B5EF4-FFF2-40B4-BE49-F238E27FC236}">
                  <a16:creationId xmlns:a16="http://schemas.microsoft.com/office/drawing/2014/main" id="{AF1B0159-D3A3-794F-49EB-E5D97E48A3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7" y="1714500"/>
              <a:ext cx="18288000" cy="8572500"/>
            </a:xfrm>
            <a:prstGeom prst="rect">
              <a:avLst/>
            </a:prstGeom>
          </p:spPr>
        </p:pic>
        <p:pic>
          <p:nvPicPr>
            <p:cNvPr id="8" name="Picture 7">
              <a:extLst>
                <a:ext uri="{FF2B5EF4-FFF2-40B4-BE49-F238E27FC236}">
                  <a16:creationId xmlns:a16="http://schemas.microsoft.com/office/drawing/2014/main" id="{CC39BBE4-67F0-6CEE-4ED4-B0AF959FE1D2}"/>
                </a:ext>
              </a:extLst>
            </p:cNvPr>
            <p:cNvPicPr>
              <a:picLocks noChangeAspect="1"/>
            </p:cNvPicPr>
            <p:nvPr/>
          </p:nvPicPr>
          <p:blipFill rotWithShape="1">
            <a:blip r:embed="rId2">
              <a:extLst>
                <a:ext uri="{28A0092B-C50C-407E-A947-70E740481C1C}">
                  <a14:useLocalDpi xmlns:a14="http://schemas.microsoft.com/office/drawing/2010/main" val="0"/>
                </a:ext>
              </a:extLst>
            </a:blip>
            <a:srcRect b="93778"/>
            <a:stretch/>
          </p:blipFill>
          <p:spPr>
            <a:xfrm>
              <a:off x="-8466" y="-1030274"/>
              <a:ext cx="18296466" cy="2777430"/>
            </a:xfrm>
            <a:prstGeom prst="rect">
              <a:avLst/>
            </a:prstGeom>
          </p:spPr>
        </p:pic>
      </p:grpSp>
      <p:sp>
        <p:nvSpPr>
          <p:cNvPr id="3" name="TextBox 2">
            <a:extLst>
              <a:ext uri="{FF2B5EF4-FFF2-40B4-BE49-F238E27FC236}">
                <a16:creationId xmlns:a16="http://schemas.microsoft.com/office/drawing/2014/main" id="{6E89717D-0C4B-4D90-0B4A-C78F5EBB2024}"/>
              </a:ext>
            </a:extLst>
          </p:cNvPr>
          <p:cNvSpPr txBox="1"/>
          <p:nvPr/>
        </p:nvSpPr>
        <p:spPr>
          <a:xfrm>
            <a:off x="470834" y="1007992"/>
            <a:ext cx="11430000" cy="2281476"/>
          </a:xfrm>
          <a:prstGeom prst="wedgeRoundRectCallout">
            <a:avLst>
              <a:gd name="adj1" fmla="val -20658"/>
              <a:gd name="adj2" fmla="val 50059"/>
              <a:gd name="adj3" fmla="val 16667"/>
            </a:avLst>
          </a:prstGeom>
          <a:solidFill>
            <a:srgbClr val="CCFFFF"/>
          </a:solidFill>
          <a:ln w="57785">
            <a:solidFill>
              <a:schemeClr val="bg1"/>
            </a:solidFill>
            <a:prstDash val="dash"/>
          </a:ln>
        </p:spPr>
        <p:txBody>
          <a:bodyPr wrap="square" rtlCol="0">
            <a:spAutoFit/>
          </a:bodyPr>
          <a:lstStyle/>
          <a:p>
            <a:pPr lvl="0" algn="just" defTabSz="609630"/>
            <a:r>
              <a:rPr lang="vi-VN" sz="3200" b="1" dirty="0">
                <a:solidFill>
                  <a:prstClr val="black"/>
                </a:solidFill>
                <a:latin typeface="Calibri"/>
              </a:rPr>
              <a:t>Tình huống 2: </a:t>
            </a:r>
            <a:r>
              <a:rPr lang="vi-VN" sz="3200" dirty="0">
                <a:solidFill>
                  <a:prstClr val="black"/>
                </a:solidFill>
                <a:latin typeface="Calibri"/>
              </a:rPr>
              <a:t>Nếu là Hồng, em sẽ nói với Lan rằng: Dù mình không quen biết họ, nhưng họ có đóng góp rất lớn cho xã hội; đồng thời cũng là tấm gương tốt để chúng ta noi theo, vì vậy, chúng ta cần biết yêu quý những người lao động trong xã hội.</a:t>
            </a:r>
            <a:endParaRPr kumimoji="0" lang="en-US" sz="3200" i="0" u="none" strike="noStrike" kern="1200" cap="none" spc="0" normalizeH="0" baseline="0" noProof="0" dirty="0">
              <a:ln>
                <a:noFill/>
              </a:ln>
              <a:solidFill>
                <a:prstClr val="black"/>
              </a:solidFill>
              <a:effectLst/>
              <a:uLnTx/>
              <a:uFillTx/>
              <a:latin typeface="Calibri"/>
            </a:endParaRPr>
          </a:p>
        </p:txBody>
      </p:sp>
      <p:pic>
        <p:nvPicPr>
          <p:cNvPr id="10" name="Picture 9">
            <a:extLst>
              <a:ext uri="{FF2B5EF4-FFF2-40B4-BE49-F238E27FC236}">
                <a16:creationId xmlns:a16="http://schemas.microsoft.com/office/drawing/2014/main" id="{62190E5A-7501-949F-3D2D-191121CB87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1166" y="3921269"/>
            <a:ext cx="2364068" cy="2936731"/>
          </a:xfrm>
          <a:prstGeom prst="rect">
            <a:avLst/>
          </a:prstGeom>
        </p:spPr>
      </p:pic>
      <p:pic>
        <p:nvPicPr>
          <p:cNvPr id="11" name="Picture 10">
            <a:extLst>
              <a:ext uri="{FF2B5EF4-FFF2-40B4-BE49-F238E27FC236}">
                <a16:creationId xmlns:a16="http://schemas.microsoft.com/office/drawing/2014/main" id="{20358ED3-4A1E-EFBC-323C-A709DEC92D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365121" y="3715303"/>
            <a:ext cx="2535713" cy="3149955"/>
          </a:xfrm>
          <a:prstGeom prst="rect">
            <a:avLst/>
          </a:prstGeom>
        </p:spPr>
      </p:pic>
      <p:pic>
        <p:nvPicPr>
          <p:cNvPr id="2" name="Picture 1">
            <a:extLst>
              <a:ext uri="{FF2B5EF4-FFF2-40B4-BE49-F238E27FC236}">
                <a16:creationId xmlns:a16="http://schemas.microsoft.com/office/drawing/2014/main" id="{1506D5F1-0906-ABAA-9506-E770AEDB752C}"/>
              </a:ext>
            </a:extLst>
          </p:cNvPr>
          <p:cNvPicPr>
            <a:picLocks noChangeAspect="1"/>
          </p:cNvPicPr>
          <p:nvPr/>
        </p:nvPicPr>
        <p:blipFill>
          <a:blip r:embed="rId5"/>
          <a:stretch>
            <a:fillRect/>
          </a:stretch>
        </p:blipFill>
        <p:spPr>
          <a:xfrm>
            <a:off x="1619250" y="3790950"/>
            <a:ext cx="8724900" cy="2495550"/>
          </a:xfrm>
          <a:prstGeom prst="rect">
            <a:avLst/>
          </a:prstGeom>
        </p:spPr>
      </p:pic>
    </p:spTree>
    <p:extLst>
      <p:ext uri="{BB962C8B-B14F-4D97-AF65-F5344CB8AC3E}">
        <p14:creationId xmlns:p14="http://schemas.microsoft.com/office/powerpoint/2010/main" val="3616514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6216311-CB1E-D64B-01D9-D53EF1B3FC0C}"/>
              </a:ext>
            </a:extLst>
          </p:cNvPr>
          <p:cNvPicPr>
            <a:picLocks noChangeAspect="1"/>
          </p:cNvPicPr>
          <p:nvPr/>
        </p:nvPicPr>
        <p:blipFill>
          <a:blip r:embed="rId3"/>
          <a:stretch>
            <a:fillRect/>
          </a:stretch>
        </p:blipFill>
        <p:spPr>
          <a:xfrm>
            <a:off x="1" y="-3628"/>
            <a:ext cx="12191999" cy="6945067"/>
          </a:xfrm>
          <a:prstGeom prst="rect">
            <a:avLst/>
          </a:prstGeom>
        </p:spPr>
      </p:pic>
      <p:pic>
        <p:nvPicPr>
          <p:cNvPr id="4" name="Picture 3" descr="A picture containing text, table, indoor, toy&#10;&#10;Description automatically generated">
            <a:extLst>
              <a:ext uri="{FF2B5EF4-FFF2-40B4-BE49-F238E27FC236}">
                <a16:creationId xmlns:a16="http://schemas.microsoft.com/office/drawing/2014/main" id="{4EE0A063-B15E-B4B3-7E5C-801DDD0819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0062" y="2113666"/>
            <a:ext cx="7821937" cy="4801638"/>
          </a:xfrm>
          <a:prstGeom prst="rect">
            <a:avLst/>
          </a:prstGeom>
        </p:spPr>
      </p:pic>
      <p:sp>
        <p:nvSpPr>
          <p:cNvPr id="6" name="Rectangle: Rounded Corners 5">
            <a:extLst>
              <a:ext uri="{FF2B5EF4-FFF2-40B4-BE49-F238E27FC236}">
                <a16:creationId xmlns:a16="http://schemas.microsoft.com/office/drawing/2014/main" id="{8D8E1C64-D2EF-5B1D-ACEA-C5E80BB53D60}"/>
              </a:ext>
            </a:extLst>
          </p:cNvPr>
          <p:cNvSpPr/>
          <p:nvPr/>
        </p:nvSpPr>
        <p:spPr>
          <a:xfrm>
            <a:off x="299719" y="1444721"/>
            <a:ext cx="3916681" cy="3762279"/>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Calibri"/>
                <a:ea typeface="+mn-ea"/>
                <a:cs typeface="+mn-cs"/>
              </a:rPr>
              <a:t>Tiêu</a:t>
            </a:r>
            <a:r>
              <a:rPr kumimoji="0" lang="en-US" sz="4400" b="1" i="0" u="none" strike="noStrike" kern="1200" cap="none" spc="0" normalizeH="0" baseline="0" noProof="0" dirty="0">
                <a:ln>
                  <a:noFill/>
                </a:ln>
                <a:solidFill>
                  <a:srgbClr val="002060"/>
                </a:solidFill>
                <a:effectLst/>
                <a:uLnTx/>
                <a:uFillTx/>
                <a:latin typeface="Calibri"/>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a:ea typeface="+mn-ea"/>
                <a:cs typeface="+mn-cs"/>
              </a:rPr>
              <a:t>chí</a:t>
            </a:r>
            <a:r>
              <a:rPr kumimoji="0" lang="en-US" sz="4400" b="1" i="0" u="none" strike="noStrike" kern="1200" cap="none" spc="0" normalizeH="0" baseline="0" noProof="0" dirty="0">
                <a:ln>
                  <a:noFill/>
                </a:ln>
                <a:solidFill>
                  <a:srgbClr val="002060"/>
                </a:solidFill>
                <a:effectLst/>
                <a:uLnTx/>
                <a:uFillTx/>
                <a:latin typeface="Calibri"/>
                <a:ea typeface="+mn-ea"/>
                <a:cs typeface="+mn-cs"/>
              </a:rPr>
              <a:t>:</a:t>
            </a:r>
          </a:p>
          <a:p>
            <a:pPr marL="342917" marR="0" lvl="0" indent="-342917" algn="just" defTabSz="609630" rtl="0" eaLnBrk="1" fontAlgn="auto" latinLnBrk="0" hangingPunct="1">
              <a:lnSpc>
                <a:spcPct val="100000"/>
              </a:lnSpc>
              <a:spcBef>
                <a:spcPts val="0"/>
              </a:spcBef>
              <a:spcAft>
                <a:spcPts val="0"/>
              </a:spcAft>
              <a:buClrTx/>
              <a:buSzTx/>
              <a:buFontTx/>
              <a:buAutoNum type="arabicPeriod"/>
              <a:tabLst/>
              <a:defRPr/>
            </a:pPr>
            <a:r>
              <a:rPr kumimoji="0" lang="en-US" sz="4000" b="0" i="0" u="none" strike="noStrike" kern="1200" cap="none" spc="0" normalizeH="0" baseline="0" noProof="0" dirty="0" err="1">
                <a:ln>
                  <a:noFill/>
                </a:ln>
                <a:solidFill>
                  <a:srgbClr val="002060"/>
                </a:solidFill>
                <a:effectLst/>
                <a:uLnTx/>
                <a:uFillTx/>
                <a:latin typeface="Calibri"/>
                <a:ea typeface="+mn-ea"/>
                <a:cs typeface="+mn-cs"/>
              </a:rPr>
              <a:t>Nét</a:t>
            </a:r>
            <a:r>
              <a:rPr kumimoji="0" lang="en-US" sz="4000" b="0" i="0" u="none" strike="noStrike" kern="1200" cap="none" spc="0" normalizeH="0" baseline="0" noProof="0" dirty="0">
                <a:ln>
                  <a:noFill/>
                </a:ln>
                <a:solidFill>
                  <a:srgbClr val="002060"/>
                </a:solidFill>
                <a:effectLst/>
                <a:uLnTx/>
                <a:uFillTx/>
                <a:latin typeface="Calibri"/>
                <a:ea typeface="+mn-ea"/>
                <a:cs typeface="+mn-cs"/>
              </a:rPr>
              <a:t> </a:t>
            </a:r>
            <a:r>
              <a:rPr kumimoji="0" lang="en-US" sz="4000" b="0" i="0" u="none" strike="noStrike" kern="1200" cap="none" spc="0" normalizeH="0" baseline="0" noProof="0" dirty="0" err="1">
                <a:ln>
                  <a:noFill/>
                </a:ln>
                <a:solidFill>
                  <a:srgbClr val="002060"/>
                </a:solidFill>
                <a:effectLst/>
                <a:uLnTx/>
                <a:uFillTx/>
                <a:latin typeface="Calibri"/>
                <a:ea typeface="+mn-ea"/>
                <a:cs typeface="+mn-cs"/>
              </a:rPr>
              <a:t>mặt</a:t>
            </a:r>
            <a:endParaRPr kumimoji="0" lang="en-US" sz="4000" b="0" i="0" u="none" strike="noStrike" kern="1200" cap="none" spc="0" normalizeH="0" baseline="0" noProof="0" dirty="0">
              <a:ln>
                <a:noFill/>
              </a:ln>
              <a:solidFill>
                <a:srgbClr val="002060"/>
              </a:solidFill>
              <a:effectLst/>
              <a:uLnTx/>
              <a:uFillTx/>
              <a:latin typeface="Calibri"/>
              <a:ea typeface="+mn-ea"/>
              <a:cs typeface="+mn-cs"/>
            </a:endParaRPr>
          </a:p>
          <a:p>
            <a:pPr marL="342917" marR="0" lvl="0" indent="-342917" algn="just" defTabSz="609630" rtl="0" eaLnBrk="1" fontAlgn="auto" latinLnBrk="0" hangingPunct="1">
              <a:lnSpc>
                <a:spcPct val="100000"/>
              </a:lnSpc>
              <a:spcBef>
                <a:spcPts val="0"/>
              </a:spcBef>
              <a:spcAft>
                <a:spcPts val="0"/>
              </a:spcAft>
              <a:buClrTx/>
              <a:buSzTx/>
              <a:buFontTx/>
              <a:buAutoNum type="arabicPeriod"/>
              <a:tabLst/>
              <a:defRPr/>
            </a:pPr>
            <a:r>
              <a:rPr kumimoji="0" lang="en-US" sz="4000" b="0" i="0" u="none" strike="noStrike" kern="1200" cap="none" spc="0" normalizeH="0" baseline="0" noProof="0" dirty="0" err="1">
                <a:ln>
                  <a:noFill/>
                </a:ln>
                <a:solidFill>
                  <a:srgbClr val="002060"/>
                </a:solidFill>
                <a:effectLst/>
                <a:uLnTx/>
                <a:uFillTx/>
                <a:latin typeface="Calibri"/>
                <a:ea typeface="+mn-ea"/>
                <a:cs typeface="+mn-cs"/>
              </a:rPr>
              <a:t>Cử</a:t>
            </a:r>
            <a:r>
              <a:rPr kumimoji="0" lang="en-US" sz="4000" b="0" i="0" u="none" strike="noStrike" kern="1200" cap="none" spc="0" normalizeH="0" baseline="0" noProof="0" dirty="0">
                <a:ln>
                  <a:noFill/>
                </a:ln>
                <a:solidFill>
                  <a:srgbClr val="002060"/>
                </a:solidFill>
                <a:effectLst/>
                <a:uLnTx/>
                <a:uFillTx/>
                <a:latin typeface="Calibri"/>
                <a:ea typeface="+mn-ea"/>
                <a:cs typeface="+mn-cs"/>
              </a:rPr>
              <a:t> </a:t>
            </a:r>
            <a:r>
              <a:rPr kumimoji="0" lang="en-US" sz="4000" b="0" i="0" u="none" strike="noStrike" kern="1200" cap="none" spc="0" normalizeH="0" baseline="0" noProof="0" dirty="0" err="1">
                <a:ln>
                  <a:noFill/>
                </a:ln>
                <a:solidFill>
                  <a:srgbClr val="002060"/>
                </a:solidFill>
                <a:effectLst/>
                <a:uLnTx/>
                <a:uFillTx/>
                <a:latin typeface="Calibri"/>
                <a:ea typeface="+mn-ea"/>
                <a:cs typeface="+mn-cs"/>
              </a:rPr>
              <a:t>chỉ</a:t>
            </a:r>
            <a:endParaRPr kumimoji="0" lang="en-US" sz="4000" b="0" i="0" u="none" strike="noStrike" kern="1200" cap="none" spc="0" normalizeH="0" baseline="0" noProof="0" dirty="0">
              <a:ln>
                <a:noFill/>
              </a:ln>
              <a:solidFill>
                <a:srgbClr val="002060"/>
              </a:solidFill>
              <a:effectLst/>
              <a:uLnTx/>
              <a:uFillTx/>
              <a:latin typeface="Calibri"/>
              <a:ea typeface="+mn-ea"/>
              <a:cs typeface="+mn-cs"/>
            </a:endParaRPr>
          </a:p>
          <a:p>
            <a:pPr marL="342917" marR="0" lvl="0" indent="-342917" algn="just" defTabSz="609630" rtl="0" eaLnBrk="1" fontAlgn="auto" latinLnBrk="0" hangingPunct="1">
              <a:lnSpc>
                <a:spcPct val="100000"/>
              </a:lnSpc>
              <a:spcBef>
                <a:spcPts val="0"/>
              </a:spcBef>
              <a:spcAft>
                <a:spcPts val="0"/>
              </a:spcAft>
              <a:buClrTx/>
              <a:buSzTx/>
              <a:buFontTx/>
              <a:buAutoNum type="arabicPeriod"/>
              <a:tabLst/>
              <a:defRPr/>
            </a:pPr>
            <a:r>
              <a:rPr kumimoji="0" lang="en-US" sz="4000" b="0" i="0" u="none" strike="noStrike" kern="1200" cap="none" spc="0" normalizeH="0" baseline="0" noProof="0" dirty="0" err="1">
                <a:ln>
                  <a:noFill/>
                </a:ln>
                <a:solidFill>
                  <a:srgbClr val="002060"/>
                </a:solidFill>
                <a:effectLst/>
                <a:uLnTx/>
                <a:uFillTx/>
                <a:latin typeface="Calibri"/>
                <a:ea typeface="+mn-ea"/>
                <a:cs typeface="+mn-cs"/>
              </a:rPr>
              <a:t>Lời</a:t>
            </a:r>
            <a:r>
              <a:rPr kumimoji="0" lang="en-US" sz="4000" b="0" i="0" u="none" strike="noStrike" kern="1200" cap="none" spc="0" normalizeH="0" baseline="0" noProof="0" dirty="0">
                <a:ln>
                  <a:noFill/>
                </a:ln>
                <a:solidFill>
                  <a:srgbClr val="002060"/>
                </a:solidFill>
                <a:effectLst/>
                <a:uLnTx/>
                <a:uFillTx/>
                <a:latin typeface="Calibri"/>
                <a:ea typeface="+mn-ea"/>
                <a:cs typeface="+mn-cs"/>
              </a:rPr>
              <a:t> </a:t>
            </a:r>
            <a:r>
              <a:rPr kumimoji="0" lang="en-US" sz="4000" b="0" i="0" u="none" strike="noStrike" kern="1200" cap="none" spc="0" normalizeH="0" baseline="0" noProof="0" dirty="0" err="1">
                <a:ln>
                  <a:noFill/>
                </a:ln>
                <a:solidFill>
                  <a:srgbClr val="002060"/>
                </a:solidFill>
                <a:effectLst/>
                <a:uLnTx/>
                <a:uFillTx/>
                <a:latin typeface="Calibri"/>
                <a:ea typeface="+mn-ea"/>
                <a:cs typeface="+mn-cs"/>
              </a:rPr>
              <a:t>nói</a:t>
            </a:r>
            <a:endParaRPr kumimoji="0" lang="en-US" sz="4000" b="0" i="0" u="none" strike="noStrike" kern="1200" cap="none" spc="0" normalizeH="0" baseline="0" noProof="0" dirty="0">
              <a:ln>
                <a:noFill/>
              </a:ln>
              <a:solidFill>
                <a:srgbClr val="002060"/>
              </a:solidFill>
              <a:effectLst/>
              <a:uLnTx/>
              <a:uFillTx/>
              <a:latin typeface="Calibri"/>
              <a:ea typeface="+mn-ea"/>
              <a:cs typeface="+mn-cs"/>
            </a:endParaRPr>
          </a:p>
          <a:p>
            <a:pPr marL="342917" marR="0" lvl="0" indent="-342917" algn="just" defTabSz="609630" rtl="0" eaLnBrk="1" fontAlgn="auto" latinLnBrk="0" hangingPunct="1">
              <a:lnSpc>
                <a:spcPct val="100000"/>
              </a:lnSpc>
              <a:spcBef>
                <a:spcPts val="0"/>
              </a:spcBef>
              <a:spcAft>
                <a:spcPts val="0"/>
              </a:spcAft>
              <a:buClrTx/>
              <a:buSzTx/>
              <a:buFontTx/>
              <a:buAutoNum type="arabicPeriod"/>
              <a:tabLst/>
              <a:defRPr/>
            </a:pPr>
            <a:r>
              <a:rPr kumimoji="0" lang="en-US" sz="4000" b="0" i="0" u="none" strike="noStrike" kern="1200" cap="none" spc="0" normalizeH="0" baseline="0" noProof="0" dirty="0" err="1">
                <a:ln>
                  <a:noFill/>
                </a:ln>
                <a:solidFill>
                  <a:srgbClr val="002060"/>
                </a:solidFill>
                <a:effectLst/>
                <a:uLnTx/>
                <a:uFillTx/>
                <a:latin typeface="Calibri"/>
                <a:ea typeface="+mn-ea"/>
                <a:cs typeface="+mn-cs"/>
              </a:rPr>
              <a:t>Cách</a:t>
            </a:r>
            <a:r>
              <a:rPr kumimoji="0" lang="en-US" sz="4000" b="0" i="0" u="none" strike="noStrike" kern="1200" cap="none" spc="0" normalizeH="0" baseline="0" noProof="0" dirty="0">
                <a:ln>
                  <a:noFill/>
                </a:ln>
                <a:solidFill>
                  <a:srgbClr val="002060"/>
                </a:solidFill>
                <a:effectLst/>
                <a:uLnTx/>
                <a:uFillTx/>
                <a:latin typeface="Calibri"/>
                <a:ea typeface="+mn-ea"/>
                <a:cs typeface="+mn-cs"/>
              </a:rPr>
              <a:t> </a:t>
            </a:r>
            <a:r>
              <a:rPr kumimoji="0" lang="en-US" sz="4000" b="0" i="0" u="none" strike="noStrike" kern="1200" cap="none" spc="0" normalizeH="0" baseline="0" noProof="0" dirty="0" err="1">
                <a:ln>
                  <a:noFill/>
                </a:ln>
                <a:solidFill>
                  <a:srgbClr val="002060"/>
                </a:solidFill>
                <a:effectLst/>
                <a:uLnTx/>
                <a:uFillTx/>
                <a:latin typeface="Calibri"/>
                <a:ea typeface="+mn-ea"/>
                <a:cs typeface="+mn-cs"/>
              </a:rPr>
              <a:t>ứng</a:t>
            </a:r>
            <a:r>
              <a:rPr kumimoji="0" lang="en-US" sz="4000" b="0" i="0" u="none" strike="noStrike" kern="1200" cap="none" spc="0" normalizeH="0" baseline="0" noProof="0" dirty="0">
                <a:ln>
                  <a:noFill/>
                </a:ln>
                <a:solidFill>
                  <a:srgbClr val="002060"/>
                </a:solidFill>
                <a:effectLst/>
                <a:uLnTx/>
                <a:uFillTx/>
                <a:latin typeface="Calibri"/>
                <a:ea typeface="+mn-ea"/>
                <a:cs typeface="+mn-cs"/>
              </a:rPr>
              <a:t> </a:t>
            </a:r>
            <a:r>
              <a:rPr kumimoji="0" lang="en-US" sz="4000" b="0" i="0" u="none" strike="noStrike" kern="1200" cap="none" spc="0" normalizeH="0" baseline="0" noProof="0" dirty="0" err="1">
                <a:ln>
                  <a:noFill/>
                </a:ln>
                <a:solidFill>
                  <a:srgbClr val="002060"/>
                </a:solidFill>
                <a:effectLst/>
                <a:uLnTx/>
                <a:uFillTx/>
                <a:latin typeface="Calibri"/>
                <a:ea typeface="+mn-ea"/>
                <a:cs typeface="+mn-cs"/>
              </a:rPr>
              <a:t>xử</a:t>
            </a:r>
            <a:endParaRPr kumimoji="0" lang="en-US" sz="4000" b="0" i="0" u="none" strike="noStrike" kern="1200" cap="none" spc="0" normalizeH="0" baseline="0" noProof="0" dirty="0">
              <a:ln>
                <a:noFill/>
              </a:ln>
              <a:solidFill>
                <a:srgbClr val="002060"/>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7665306B-F125-B794-7CAD-52312933989E}"/>
              </a:ext>
            </a:extLst>
          </p:cNvPr>
          <p:cNvPicPr>
            <a:picLocks noChangeAspect="1"/>
          </p:cNvPicPr>
          <p:nvPr/>
        </p:nvPicPr>
        <p:blipFill>
          <a:blip r:embed="rId5"/>
          <a:stretch>
            <a:fillRect/>
          </a:stretch>
        </p:blipFill>
        <p:spPr>
          <a:xfrm>
            <a:off x="222762" y="219035"/>
            <a:ext cx="11632176" cy="914479"/>
          </a:xfrm>
          <a:prstGeom prst="rect">
            <a:avLst/>
          </a:prstGeom>
        </p:spPr>
      </p:pic>
    </p:spTree>
    <p:extLst>
      <p:ext uri="{BB962C8B-B14F-4D97-AF65-F5344CB8AC3E}">
        <p14:creationId xmlns:p14="http://schemas.microsoft.com/office/powerpoint/2010/main" val="35051699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6216311-CB1E-D64B-01D9-D53EF1B3FC0C}"/>
              </a:ext>
            </a:extLst>
          </p:cNvPr>
          <p:cNvPicPr>
            <a:picLocks noChangeAspect="1"/>
          </p:cNvPicPr>
          <p:nvPr/>
        </p:nvPicPr>
        <p:blipFill>
          <a:blip r:embed="rId3"/>
          <a:stretch>
            <a:fillRect/>
          </a:stretch>
        </p:blipFill>
        <p:spPr>
          <a:xfrm>
            <a:off x="1" y="-3628"/>
            <a:ext cx="12191999" cy="6945067"/>
          </a:xfrm>
          <a:prstGeom prst="rect">
            <a:avLst/>
          </a:prstGeom>
        </p:spPr>
      </p:pic>
      <p:pic>
        <p:nvPicPr>
          <p:cNvPr id="21" name="Picture 20">
            <a:extLst>
              <a:ext uri="{FF2B5EF4-FFF2-40B4-BE49-F238E27FC236}">
                <a16:creationId xmlns:a16="http://schemas.microsoft.com/office/drawing/2014/main" id="{C539E6F0-ED72-1361-760C-2B2C8D75C3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85438" y="3835400"/>
            <a:ext cx="4506562" cy="2804083"/>
          </a:xfrm>
          <a:prstGeom prst="rect">
            <a:avLst/>
          </a:prstGeom>
        </p:spPr>
      </p:pic>
      <p:pic>
        <p:nvPicPr>
          <p:cNvPr id="3" name="Picture 2">
            <a:extLst>
              <a:ext uri="{FF2B5EF4-FFF2-40B4-BE49-F238E27FC236}">
                <a16:creationId xmlns:a16="http://schemas.microsoft.com/office/drawing/2014/main" id="{3FF60D6C-F562-62C7-1CA3-AAFB6F3C9B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3329" y="4140201"/>
            <a:ext cx="7722269" cy="1560711"/>
          </a:xfrm>
          <a:prstGeom prst="rect">
            <a:avLst/>
          </a:prstGeom>
        </p:spPr>
      </p:pic>
      <p:sp>
        <p:nvSpPr>
          <p:cNvPr id="4" name="Rectangle: Rounded Corners 3">
            <a:extLst>
              <a:ext uri="{FF2B5EF4-FFF2-40B4-BE49-F238E27FC236}">
                <a16:creationId xmlns:a16="http://schemas.microsoft.com/office/drawing/2014/main" id="{E4E9B7DF-7D0C-B376-626D-7AF0A411C807}"/>
              </a:ext>
            </a:extLst>
          </p:cNvPr>
          <p:cNvSpPr/>
          <p:nvPr/>
        </p:nvSpPr>
        <p:spPr>
          <a:xfrm>
            <a:off x="3030876" y="2095928"/>
            <a:ext cx="5167902" cy="14075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2132216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6E620D7-9D73-47B3-AB22-8B5A545AC02B}"/>
              </a:ext>
            </a:extLst>
          </p:cNvPr>
          <p:cNvPicPr>
            <a:picLocks noChangeAspect="1"/>
          </p:cNvPicPr>
          <p:nvPr/>
        </p:nvPicPr>
        <p:blipFill>
          <a:blip r:embed="rId2"/>
          <a:stretch>
            <a:fillRect/>
          </a:stretch>
        </p:blipFill>
        <p:spPr>
          <a:xfrm>
            <a:off x="0" y="2"/>
            <a:ext cx="12192000" cy="6857999"/>
          </a:xfrm>
          <a:prstGeom prst="rect">
            <a:avLst/>
          </a:prstGeom>
        </p:spPr>
      </p:pic>
      <p:pic>
        <p:nvPicPr>
          <p:cNvPr id="3" name="图片 2">
            <a:extLst>
              <a:ext uri="{FF2B5EF4-FFF2-40B4-BE49-F238E27FC236}">
                <a16:creationId xmlns:a16="http://schemas.microsoft.com/office/drawing/2014/main" id="{250E4E08-4CB6-4429-B613-234E25F5CE1D}"/>
              </a:ext>
            </a:extLst>
          </p:cNvPr>
          <p:cNvPicPr>
            <a:picLocks noChangeAspect="1"/>
          </p:cNvPicPr>
          <p:nvPr/>
        </p:nvPicPr>
        <p:blipFill>
          <a:blip r:embed="rId3"/>
          <a:stretch>
            <a:fillRect/>
          </a:stretch>
        </p:blipFill>
        <p:spPr>
          <a:xfrm>
            <a:off x="0" y="5303520"/>
            <a:ext cx="12192000" cy="155448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2192003" cy="6858000"/>
          </a:xfrm>
          <a:prstGeom prst="rect">
            <a:avLst/>
          </a:prstGeom>
        </p:spPr>
      </p:pic>
      <p:pic>
        <p:nvPicPr>
          <p:cNvPr id="29" name="图片 28">
            <a:extLst>
              <a:ext uri="{FF2B5EF4-FFF2-40B4-BE49-F238E27FC236}">
                <a16:creationId xmlns:a16="http://schemas.microsoft.com/office/drawing/2014/main" id="{F715D730-75AA-4D69-9732-2A800CF2EF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9065" y="-415230"/>
            <a:ext cx="3860397" cy="2573599"/>
          </a:xfrm>
          <a:prstGeom prst="rect">
            <a:avLst/>
          </a:prstGeom>
        </p:spPr>
      </p:pic>
      <p:pic>
        <p:nvPicPr>
          <p:cNvPr id="11" name="图片 10">
            <a:extLst>
              <a:ext uri="{FF2B5EF4-FFF2-40B4-BE49-F238E27FC236}">
                <a16:creationId xmlns:a16="http://schemas.microsoft.com/office/drawing/2014/main" id="{2DB4A4AE-A2DC-490E-B4A1-645388CE707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428389" y="2158369"/>
            <a:ext cx="4634753" cy="4634753"/>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97811" y="287609"/>
            <a:ext cx="8743091" cy="5889247"/>
          </a:xfrm>
          <a:prstGeom prst="rect">
            <a:avLst/>
          </a:prstGeom>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19721" y="2052554"/>
            <a:ext cx="7413379" cy="2749535"/>
          </a:xfrm>
          <a:prstGeom prst="rect">
            <a:avLst/>
          </a:prstGeom>
        </p:spPr>
      </p:pic>
    </p:spTree>
    <p:extLst>
      <p:ext uri="{BB962C8B-B14F-4D97-AF65-F5344CB8AC3E}">
        <p14:creationId xmlns:p14="http://schemas.microsoft.com/office/powerpoint/2010/main" val="29885760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6E620D7-9D73-47B3-AB22-8B5A545AC02B}"/>
              </a:ext>
            </a:extLst>
          </p:cNvPr>
          <p:cNvPicPr>
            <a:picLocks noChangeAspect="1"/>
          </p:cNvPicPr>
          <p:nvPr/>
        </p:nvPicPr>
        <p:blipFill>
          <a:blip r:embed="rId3"/>
          <a:stretch>
            <a:fillRect/>
          </a:stretch>
        </p:blipFill>
        <p:spPr>
          <a:xfrm>
            <a:off x="0" y="2"/>
            <a:ext cx="12192000" cy="6857999"/>
          </a:xfrm>
          <a:prstGeom prst="rect">
            <a:avLst/>
          </a:prstGeom>
        </p:spPr>
      </p:pic>
      <p:pic>
        <p:nvPicPr>
          <p:cNvPr id="3" name="图片 2">
            <a:extLst>
              <a:ext uri="{FF2B5EF4-FFF2-40B4-BE49-F238E27FC236}">
                <a16:creationId xmlns:a16="http://schemas.microsoft.com/office/drawing/2014/main" id="{250E4E08-4CB6-4429-B613-234E25F5CE1D}"/>
              </a:ext>
            </a:extLst>
          </p:cNvPr>
          <p:cNvPicPr>
            <a:picLocks noChangeAspect="1"/>
          </p:cNvPicPr>
          <p:nvPr/>
        </p:nvPicPr>
        <p:blipFill>
          <a:blip r:embed="rId4"/>
          <a:stretch>
            <a:fillRect/>
          </a:stretch>
        </p:blipFill>
        <p:spPr>
          <a:xfrm>
            <a:off x="0" y="5303520"/>
            <a:ext cx="12192000" cy="155448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
            <a:ext cx="12192003" cy="6858000"/>
          </a:xfrm>
          <a:prstGeom prst="rect">
            <a:avLst/>
          </a:prstGeom>
        </p:spPr>
      </p:pic>
      <p:pic>
        <p:nvPicPr>
          <p:cNvPr id="13" name="Picture 12" descr="A group of kids reading books&#10;&#10;Description automatically generated with low confidence">
            <a:extLst>
              <a:ext uri="{FF2B5EF4-FFF2-40B4-BE49-F238E27FC236}">
                <a16:creationId xmlns:a16="http://schemas.microsoft.com/office/drawing/2014/main" id="{9EB6601C-12CF-F567-B427-0EDF5B75A5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084858"/>
            <a:ext cx="4483576" cy="2536423"/>
          </a:xfrm>
          <a:prstGeom prst="rect">
            <a:avLst/>
          </a:prstGeom>
        </p:spPr>
      </p:pic>
      <p:grpSp>
        <p:nvGrpSpPr>
          <p:cNvPr id="17" name="Group 16">
            <a:extLst>
              <a:ext uri="{FF2B5EF4-FFF2-40B4-BE49-F238E27FC236}">
                <a16:creationId xmlns:a16="http://schemas.microsoft.com/office/drawing/2014/main" id="{F6ECDC78-0705-D4B2-1552-3D6F90172B5B}"/>
              </a:ext>
            </a:extLst>
          </p:cNvPr>
          <p:cNvGrpSpPr/>
          <p:nvPr/>
        </p:nvGrpSpPr>
        <p:grpSpPr>
          <a:xfrm>
            <a:off x="3448909" y="-261428"/>
            <a:ext cx="8743091" cy="5889247"/>
            <a:chOff x="3448909" y="-261428"/>
            <a:chExt cx="8743091" cy="5889247"/>
          </a:xfrm>
        </p:grpSpPr>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48909" y="-261428"/>
              <a:ext cx="8743091" cy="5889247"/>
            </a:xfrm>
            <a:prstGeom prst="rect">
              <a:avLst/>
            </a:prstGeom>
          </p:spPr>
        </p:pic>
        <p:sp>
          <p:nvSpPr>
            <p:cNvPr id="16" name="TextBox 15">
              <a:extLst>
                <a:ext uri="{FF2B5EF4-FFF2-40B4-BE49-F238E27FC236}">
                  <a16:creationId xmlns:a16="http://schemas.microsoft.com/office/drawing/2014/main" id="{1F9D7D14-3856-EEF8-F349-A3A959434B30}"/>
                </a:ext>
              </a:extLst>
            </p:cNvPr>
            <p:cNvSpPr txBox="1"/>
            <p:nvPr/>
          </p:nvSpPr>
          <p:spPr>
            <a:xfrm>
              <a:off x="4743450" y="1600497"/>
              <a:ext cx="6562725"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Sưu tầm một số câu ca dao, tục ngữ, bài thơ, bài hát,… về người lao động.</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288828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06207B-20D2-446F-8C67-2295142A26E4}"/>
              </a:ext>
            </a:extLst>
          </p:cNvPr>
          <p:cNvPicPr>
            <a:picLocks noChangeAspect="1"/>
          </p:cNvPicPr>
          <p:nvPr/>
        </p:nvPicPr>
        <p:blipFill>
          <a:blip r:embed="rId2"/>
          <a:stretch>
            <a:fillRect/>
          </a:stretch>
        </p:blipFill>
        <p:spPr>
          <a:xfrm>
            <a:off x="0" y="2"/>
            <a:ext cx="12192000" cy="6857999"/>
          </a:xfrm>
          <a:prstGeom prst="rect">
            <a:avLst/>
          </a:prstGeom>
        </p:spPr>
      </p:pic>
      <p:sp>
        <p:nvSpPr>
          <p:cNvPr id="3" name="矩形: 圆角 2">
            <a:extLst>
              <a:ext uri="{FF2B5EF4-FFF2-40B4-BE49-F238E27FC236}">
                <a16:creationId xmlns:a16="http://schemas.microsoft.com/office/drawing/2014/main" id="{BD676B72-F14B-4403-8D5A-1E055CC095AE}"/>
              </a:ext>
            </a:extLst>
          </p:cNvPr>
          <p:cNvSpPr/>
          <p:nvPr/>
        </p:nvSpPr>
        <p:spPr>
          <a:xfrm>
            <a:off x="495300" y="523876"/>
            <a:ext cx="11306175" cy="6067424"/>
          </a:xfrm>
          <a:prstGeom prst="roundRect">
            <a:avLst>
              <a:gd name="adj" fmla="val 10819"/>
            </a:avLst>
          </a:prstGeom>
          <a:solidFill>
            <a:schemeClr val="bg1"/>
          </a:solidFill>
          <a:ln w="25400">
            <a:solidFill>
              <a:schemeClr val="tx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4" name="TextBox 3">
            <a:extLst>
              <a:ext uri="{FF2B5EF4-FFF2-40B4-BE49-F238E27FC236}">
                <a16:creationId xmlns:a16="http://schemas.microsoft.com/office/drawing/2014/main" id="{D06F959E-473F-08EF-1B3A-85DD6E1A0749}"/>
              </a:ext>
            </a:extLst>
          </p:cNvPr>
          <p:cNvSpPr txBox="1"/>
          <p:nvPr/>
        </p:nvSpPr>
        <p:spPr>
          <a:xfrm>
            <a:off x="2114550" y="962025"/>
            <a:ext cx="8486775" cy="2308324"/>
          </a:xfrm>
          <a:prstGeom prst="rect">
            <a:avLst/>
          </a:prstGeom>
          <a:noFill/>
        </p:spPr>
        <p:txBody>
          <a:bodyPr wrap="square" rtlCol="0">
            <a:spAutoFit/>
          </a:bodyPr>
          <a:lstStyle/>
          <a:p>
            <a:pPr algn="ctr"/>
            <a:r>
              <a:rPr lang="vi-VN" sz="3600" b="0" i="0" dirty="0">
                <a:solidFill>
                  <a:srgbClr val="000000"/>
                </a:solidFill>
                <a:effectLst/>
                <a:latin typeface="Calibri" panose="020F0502020204030204" pitchFamily="34" charset="0"/>
                <a:cs typeface="Calibri" panose="020F0502020204030204" pitchFamily="34" charset="0"/>
              </a:rPr>
              <a:t>Muốn no thì phải chăm làm,</a:t>
            </a:r>
          </a:p>
          <a:p>
            <a:pPr algn="ctr"/>
            <a:r>
              <a:rPr lang="vi-VN" sz="3600" b="0" i="0" dirty="0">
                <a:solidFill>
                  <a:srgbClr val="000000"/>
                </a:solidFill>
                <a:effectLst/>
                <a:latin typeface="Calibri" panose="020F0502020204030204" pitchFamily="34" charset="0"/>
                <a:cs typeface="Calibri" panose="020F0502020204030204" pitchFamily="34" charset="0"/>
              </a:rPr>
              <a:t>Một hột thóc vàng, chín hột mồ hôi.</a:t>
            </a:r>
          </a:p>
          <a:p>
            <a:pPr algn="ctr"/>
            <a:r>
              <a:rPr lang="vi-VN" sz="3600" b="0" i="0" dirty="0">
                <a:solidFill>
                  <a:srgbClr val="000000"/>
                </a:solidFill>
                <a:effectLst/>
                <a:latin typeface="Calibri" panose="020F0502020204030204" pitchFamily="34" charset="0"/>
                <a:cs typeface="Calibri" panose="020F0502020204030204" pitchFamily="34" charset="0"/>
              </a:rPr>
              <a:t>Ai ơi đừng bỏ ruộng hoang,</a:t>
            </a:r>
          </a:p>
          <a:p>
            <a:pPr algn="ctr"/>
            <a:r>
              <a:rPr lang="vi-VN" sz="3600" b="0" i="0" dirty="0">
                <a:solidFill>
                  <a:srgbClr val="000000"/>
                </a:solidFill>
                <a:effectLst/>
                <a:latin typeface="Calibri" panose="020F0502020204030204" pitchFamily="34" charset="0"/>
                <a:cs typeface="Calibri" panose="020F0502020204030204" pitchFamily="34" charset="0"/>
              </a:rPr>
              <a:t>Bao nhiêu tấc đất tấc vàng bấy nhiêu.</a:t>
            </a:r>
          </a:p>
        </p:txBody>
      </p:sp>
      <p:sp>
        <p:nvSpPr>
          <p:cNvPr id="6" name="TextBox 5">
            <a:extLst>
              <a:ext uri="{FF2B5EF4-FFF2-40B4-BE49-F238E27FC236}">
                <a16:creationId xmlns:a16="http://schemas.microsoft.com/office/drawing/2014/main" id="{35F12CE9-DD36-3598-97F0-7DD6148F5021}"/>
              </a:ext>
            </a:extLst>
          </p:cNvPr>
          <p:cNvSpPr txBox="1"/>
          <p:nvPr/>
        </p:nvSpPr>
        <p:spPr>
          <a:xfrm>
            <a:off x="2047875" y="4248150"/>
            <a:ext cx="8486775" cy="1200329"/>
          </a:xfrm>
          <a:prstGeom prst="rect">
            <a:avLst/>
          </a:prstGeom>
          <a:noFill/>
        </p:spPr>
        <p:txBody>
          <a:bodyPr wrap="square" rtlCol="0">
            <a:spAutoFit/>
          </a:bodyPr>
          <a:lstStyle/>
          <a:p>
            <a:pPr algn="ctr"/>
            <a:r>
              <a:rPr lang="vi-VN" sz="3600" dirty="0">
                <a:solidFill>
                  <a:srgbClr val="000000"/>
                </a:solidFill>
                <a:latin typeface="Calibri" panose="020F0502020204030204" pitchFamily="34" charset="0"/>
                <a:cs typeface="Calibri" panose="020F0502020204030204" pitchFamily="34" charset="0"/>
              </a:rPr>
              <a:t>Rủ nhau đi cấy, đi cày,</a:t>
            </a:r>
          </a:p>
          <a:p>
            <a:pPr algn="ctr"/>
            <a:r>
              <a:rPr lang="vi-VN" sz="3600" dirty="0">
                <a:solidFill>
                  <a:srgbClr val="000000"/>
                </a:solidFill>
                <a:latin typeface="Calibri" panose="020F0502020204030204" pitchFamily="34" charset="0"/>
                <a:cs typeface="Calibri" panose="020F0502020204030204" pitchFamily="34" charset="0"/>
              </a:rPr>
              <a:t>Bây giờ khó nhọc có ngày phong lưu.</a:t>
            </a:r>
            <a:endParaRPr lang="vi-VN" sz="3600" b="0" i="0" dirty="0">
              <a:solidFill>
                <a:srgbClr val="0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822286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barn(inVertical)">
                                      <p:cBhvr>
                                        <p:cTn id="10" dur="500"/>
                                        <p:tgtEl>
                                          <p:spTgt spid="4">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barn(inVertical)">
                                      <p:cBhvr>
                                        <p:cTn id="13" dur="500"/>
                                        <p:tgtEl>
                                          <p:spTgt spid="4">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barn(inVertical)">
                                      <p:cBhvr>
                                        <p:cTn id="16" dur="500"/>
                                        <p:tgtEl>
                                          <p:spTgt spid="4">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barn(inVertical)">
                                      <p:cBhvr>
                                        <p:cTn id="21" dur="500"/>
                                        <p:tgtEl>
                                          <p:spTgt spid="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6">
                                            <p:txEl>
                                              <p:pRg st="1" end="1"/>
                                            </p:txEl>
                                          </p:spTgt>
                                        </p:tgtEl>
                                        <p:attrNameLst>
                                          <p:attrName>style.visibility</p:attrName>
                                        </p:attrNameLst>
                                      </p:cBhvr>
                                      <p:to>
                                        <p:strVal val="visible"/>
                                      </p:to>
                                    </p:set>
                                    <p:animEffect transition="in" filter="barn(inVertical)">
                                      <p:cBhvr>
                                        <p:cTn id="26"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6E620D7-9D73-47B3-AB22-8B5A545AC02B}"/>
              </a:ext>
            </a:extLst>
          </p:cNvPr>
          <p:cNvPicPr>
            <a:picLocks noChangeAspect="1"/>
          </p:cNvPicPr>
          <p:nvPr/>
        </p:nvPicPr>
        <p:blipFill>
          <a:blip r:embed="rId3"/>
          <a:stretch>
            <a:fillRect/>
          </a:stretch>
        </p:blipFill>
        <p:spPr>
          <a:xfrm>
            <a:off x="0" y="2"/>
            <a:ext cx="12192000" cy="6857999"/>
          </a:xfrm>
          <a:prstGeom prst="rect">
            <a:avLst/>
          </a:prstGeom>
        </p:spPr>
      </p:pic>
      <p:pic>
        <p:nvPicPr>
          <p:cNvPr id="3" name="图片 2">
            <a:extLst>
              <a:ext uri="{FF2B5EF4-FFF2-40B4-BE49-F238E27FC236}">
                <a16:creationId xmlns:a16="http://schemas.microsoft.com/office/drawing/2014/main" id="{250E4E08-4CB6-4429-B613-234E25F5CE1D}"/>
              </a:ext>
            </a:extLst>
          </p:cNvPr>
          <p:cNvPicPr>
            <a:picLocks noChangeAspect="1"/>
          </p:cNvPicPr>
          <p:nvPr/>
        </p:nvPicPr>
        <p:blipFill>
          <a:blip r:embed="rId4"/>
          <a:stretch>
            <a:fillRect/>
          </a:stretch>
        </p:blipFill>
        <p:spPr>
          <a:xfrm>
            <a:off x="0" y="5303520"/>
            <a:ext cx="12192000" cy="155448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
            <a:ext cx="12192003" cy="6858000"/>
          </a:xfrm>
          <a:prstGeom prst="rect">
            <a:avLst/>
          </a:prstGeom>
        </p:spPr>
      </p:pic>
      <p:pic>
        <p:nvPicPr>
          <p:cNvPr id="13" name="Picture 12" descr="A group of kids reading books&#10;&#10;Description automatically generated with low confidence">
            <a:extLst>
              <a:ext uri="{FF2B5EF4-FFF2-40B4-BE49-F238E27FC236}">
                <a16:creationId xmlns:a16="http://schemas.microsoft.com/office/drawing/2014/main" id="{9EB6601C-12CF-F567-B427-0EDF5B75A5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084858"/>
            <a:ext cx="4483576" cy="2536423"/>
          </a:xfrm>
          <a:prstGeom prst="rect">
            <a:avLst/>
          </a:prstGeom>
        </p:spPr>
      </p:pic>
      <p:grpSp>
        <p:nvGrpSpPr>
          <p:cNvPr id="17" name="Group 16">
            <a:extLst>
              <a:ext uri="{FF2B5EF4-FFF2-40B4-BE49-F238E27FC236}">
                <a16:creationId xmlns:a16="http://schemas.microsoft.com/office/drawing/2014/main" id="{F6ECDC78-0705-D4B2-1552-3D6F90172B5B}"/>
              </a:ext>
            </a:extLst>
          </p:cNvPr>
          <p:cNvGrpSpPr/>
          <p:nvPr/>
        </p:nvGrpSpPr>
        <p:grpSpPr>
          <a:xfrm>
            <a:off x="3448909" y="-261427"/>
            <a:ext cx="8743091" cy="3861878"/>
            <a:chOff x="3448909" y="-261428"/>
            <a:chExt cx="8743091" cy="5889247"/>
          </a:xfrm>
        </p:grpSpPr>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48909" y="-261428"/>
              <a:ext cx="8743091" cy="5889247"/>
            </a:xfrm>
            <a:prstGeom prst="rect">
              <a:avLst/>
            </a:prstGeom>
          </p:spPr>
        </p:pic>
        <p:sp>
          <p:nvSpPr>
            <p:cNvPr id="16" name="TextBox 15">
              <a:extLst>
                <a:ext uri="{FF2B5EF4-FFF2-40B4-BE49-F238E27FC236}">
                  <a16:creationId xmlns:a16="http://schemas.microsoft.com/office/drawing/2014/main" id="{1F9D7D14-3856-EEF8-F349-A3A959434B30}"/>
                </a:ext>
              </a:extLst>
            </p:cNvPr>
            <p:cNvSpPr txBox="1"/>
            <p:nvPr/>
          </p:nvSpPr>
          <p:spPr>
            <a:xfrm>
              <a:off x="4714875" y="1000422"/>
              <a:ext cx="6562725"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Tìm hiểu và chia sẻ với bạn bè về một người lao động quanh em.</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4" name="Rectangle: Rounded Corners 3">
            <a:extLst>
              <a:ext uri="{FF2B5EF4-FFF2-40B4-BE49-F238E27FC236}">
                <a16:creationId xmlns:a16="http://schemas.microsoft.com/office/drawing/2014/main" id="{FF60C043-B3CB-0F0D-4378-5EE16077B1F8}"/>
              </a:ext>
            </a:extLst>
          </p:cNvPr>
          <p:cNvSpPr/>
          <p:nvPr/>
        </p:nvSpPr>
        <p:spPr>
          <a:xfrm>
            <a:off x="5250200" y="4105703"/>
            <a:ext cx="6313149" cy="2037922"/>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algn="just">
              <a:spcBef>
                <a:spcPts val="100"/>
              </a:spcBef>
              <a:spcAft>
                <a:spcPts val="100"/>
              </a:spcAft>
            </a:pPr>
            <a:r>
              <a:rPr lang="en-US" sz="32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Gợi</a:t>
            </a:r>
            <a:r>
              <a:rPr lang="en-US" sz="3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ý: </a:t>
            </a:r>
            <a:r>
              <a:rPr lang="en-US" sz="32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Tìm</a:t>
            </a:r>
            <a:r>
              <a:rPr lang="en-US" sz="32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hiểu</a:t>
            </a:r>
            <a:r>
              <a:rPr lang="en-US" sz="32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về</a:t>
            </a:r>
            <a:r>
              <a:rPr lang="en-US" sz="32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chú</a:t>
            </a:r>
            <a:r>
              <a:rPr lang="en-US" sz="32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cảnh</a:t>
            </a:r>
            <a:r>
              <a:rPr lang="en-US" sz="32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sát</a:t>
            </a:r>
            <a:r>
              <a:rPr lang="en-US" sz="32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giao</a:t>
            </a:r>
            <a:r>
              <a:rPr lang="en-US" sz="32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thông</a:t>
            </a:r>
            <a:r>
              <a:rPr lang="en-US" sz="32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cô</a:t>
            </a:r>
            <a:r>
              <a:rPr lang="en-US" sz="32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lao</a:t>
            </a:r>
            <a:r>
              <a:rPr lang="en-US" sz="32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công</a:t>
            </a:r>
            <a:r>
              <a:rPr lang="en-US" sz="32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ở </a:t>
            </a:r>
            <a:r>
              <a:rPr lang="en-US" sz="32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trong</a:t>
            </a:r>
            <a:r>
              <a:rPr lang="en-US" sz="32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trường</a:t>
            </a:r>
            <a:r>
              <a:rPr lang="en-US" sz="32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hoặc</a:t>
            </a:r>
            <a:r>
              <a:rPr lang="en-US" sz="32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chính</a:t>
            </a:r>
            <a:r>
              <a:rPr lang="en-US" sz="32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bố</a:t>
            </a:r>
            <a:r>
              <a:rPr lang="en-US" sz="32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mẹ</a:t>
            </a:r>
            <a:r>
              <a:rPr lang="en-US" sz="32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và</a:t>
            </a:r>
            <a:r>
              <a:rPr lang="en-US" sz="32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người</a:t>
            </a:r>
            <a:r>
              <a:rPr lang="en-US" sz="32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thân</a:t>
            </a:r>
            <a:r>
              <a:rPr lang="en-US" sz="32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của</a:t>
            </a:r>
            <a:r>
              <a:rPr lang="en-US" sz="32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em</a:t>
            </a:r>
            <a:r>
              <a:rPr lang="en-US" sz="32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377043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06207B-20D2-446F-8C67-2295142A26E4}"/>
              </a:ext>
            </a:extLst>
          </p:cNvPr>
          <p:cNvPicPr>
            <a:picLocks noChangeAspect="1"/>
          </p:cNvPicPr>
          <p:nvPr/>
        </p:nvPicPr>
        <p:blipFill>
          <a:blip r:embed="rId2"/>
          <a:stretch>
            <a:fillRect/>
          </a:stretch>
        </p:blipFill>
        <p:spPr>
          <a:xfrm>
            <a:off x="0" y="2"/>
            <a:ext cx="12192000" cy="6857999"/>
          </a:xfrm>
          <a:prstGeom prst="rect">
            <a:avLst/>
          </a:prstGeom>
        </p:spPr>
      </p:pic>
      <p:sp>
        <p:nvSpPr>
          <p:cNvPr id="3" name="矩形: 圆角 2">
            <a:extLst>
              <a:ext uri="{FF2B5EF4-FFF2-40B4-BE49-F238E27FC236}">
                <a16:creationId xmlns:a16="http://schemas.microsoft.com/office/drawing/2014/main" id="{BD676B72-F14B-4403-8D5A-1E055CC095AE}"/>
              </a:ext>
            </a:extLst>
          </p:cNvPr>
          <p:cNvSpPr/>
          <p:nvPr/>
        </p:nvSpPr>
        <p:spPr>
          <a:xfrm>
            <a:off x="495300" y="523876"/>
            <a:ext cx="11306175" cy="6067424"/>
          </a:xfrm>
          <a:prstGeom prst="roundRect">
            <a:avLst>
              <a:gd name="adj" fmla="val 10819"/>
            </a:avLst>
          </a:prstGeom>
          <a:solidFill>
            <a:schemeClr val="bg1"/>
          </a:solidFill>
          <a:ln w="25400">
            <a:solidFill>
              <a:schemeClr val="tx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grpSp>
        <p:nvGrpSpPr>
          <p:cNvPr id="5" name="组合 23">
            <a:extLst>
              <a:ext uri="{FF2B5EF4-FFF2-40B4-BE49-F238E27FC236}">
                <a16:creationId xmlns:a16="http://schemas.microsoft.com/office/drawing/2014/main" id="{99F4B614-3FA0-C04A-1DDA-560D5B6708F4}"/>
              </a:ext>
            </a:extLst>
          </p:cNvPr>
          <p:cNvGrpSpPr/>
          <p:nvPr/>
        </p:nvGrpSpPr>
        <p:grpSpPr>
          <a:xfrm>
            <a:off x="3992788" y="2210238"/>
            <a:ext cx="6977839" cy="845387"/>
            <a:chOff x="1149989" y="3194004"/>
            <a:chExt cx="6977839" cy="845387"/>
          </a:xfrm>
        </p:grpSpPr>
        <p:sp>
          <p:nvSpPr>
            <p:cNvPr id="7" name="文本框 32">
              <a:extLst>
                <a:ext uri="{FF2B5EF4-FFF2-40B4-BE49-F238E27FC236}">
                  <a16:creationId xmlns:a16="http://schemas.microsoft.com/office/drawing/2014/main" id="{275B8B4B-BBD3-BE5B-9322-A294F290318E}"/>
                </a:ext>
              </a:extLst>
            </p:cNvPr>
            <p:cNvSpPr txBox="1"/>
            <p:nvPr/>
          </p:nvSpPr>
          <p:spPr>
            <a:xfrm>
              <a:off x="1882096" y="3341574"/>
              <a:ext cx="6245732"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zh-CN" sz="36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HappyZcool-2016" charset="-122"/>
                </a:rPr>
                <a:t>GV ĐIỀN Ở ĐÂY</a:t>
              </a:r>
              <a:endParaRPr kumimoji="1" lang="zh-CN" altLang="en-US" sz="36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HappyZcool-2016" charset="-122"/>
              </a:endParaRPr>
            </a:p>
          </p:txBody>
        </p:sp>
        <p:grpSp>
          <p:nvGrpSpPr>
            <p:cNvPr id="8" name="组合 25">
              <a:extLst>
                <a:ext uri="{FF2B5EF4-FFF2-40B4-BE49-F238E27FC236}">
                  <a16:creationId xmlns:a16="http://schemas.microsoft.com/office/drawing/2014/main" id="{05562DB1-44DA-4403-52A4-2763301EA7E1}"/>
                </a:ext>
              </a:extLst>
            </p:cNvPr>
            <p:cNvGrpSpPr/>
            <p:nvPr/>
          </p:nvGrpSpPr>
          <p:grpSpPr>
            <a:xfrm rot="19663740">
              <a:off x="1149989" y="3194004"/>
              <a:ext cx="654790" cy="845387"/>
              <a:chOff x="10766636" y="3941730"/>
              <a:chExt cx="1047922" cy="1352954"/>
            </a:xfrm>
          </p:grpSpPr>
          <p:sp>
            <p:nvSpPr>
              <p:cNvPr id="9" name="Freeform 108">
                <a:extLst>
                  <a:ext uri="{FF2B5EF4-FFF2-40B4-BE49-F238E27FC236}">
                    <a16:creationId xmlns:a16="http://schemas.microsoft.com/office/drawing/2014/main" id="{F56CE07A-6567-D98F-440D-B36417400625}"/>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10" name="Freeform 109">
                <a:extLst>
                  <a:ext uri="{FF2B5EF4-FFF2-40B4-BE49-F238E27FC236}">
                    <a16:creationId xmlns:a16="http://schemas.microsoft.com/office/drawing/2014/main" id="{93DB96D3-0E5E-6685-3E29-C0006E5A10AF}"/>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11" name="Freeform 110">
                <a:extLst>
                  <a:ext uri="{FF2B5EF4-FFF2-40B4-BE49-F238E27FC236}">
                    <a16:creationId xmlns:a16="http://schemas.microsoft.com/office/drawing/2014/main" id="{DC427FAD-68DB-9985-8D47-CAF178134812}"/>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12" name="Freeform 111">
                <a:extLst>
                  <a:ext uri="{FF2B5EF4-FFF2-40B4-BE49-F238E27FC236}">
                    <a16:creationId xmlns:a16="http://schemas.microsoft.com/office/drawing/2014/main" id="{A42B587D-8C2E-DFB0-BD3A-0B112D8921BF}"/>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13" name="Freeform 112">
                <a:extLst>
                  <a:ext uri="{FF2B5EF4-FFF2-40B4-BE49-F238E27FC236}">
                    <a16:creationId xmlns:a16="http://schemas.microsoft.com/office/drawing/2014/main" id="{C02FA39B-0B20-6FBA-AD6B-8A12866DBC9F}"/>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14" name="Freeform 113">
                <a:extLst>
                  <a:ext uri="{FF2B5EF4-FFF2-40B4-BE49-F238E27FC236}">
                    <a16:creationId xmlns:a16="http://schemas.microsoft.com/office/drawing/2014/main" id="{D57C7509-5769-CD67-BD9A-86890978CCCB}"/>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grpSp>
      </p:grpSp>
      <p:sp>
        <p:nvSpPr>
          <p:cNvPr id="15" name="TextBox 14">
            <a:extLst>
              <a:ext uri="{FF2B5EF4-FFF2-40B4-BE49-F238E27FC236}">
                <a16:creationId xmlns:a16="http://schemas.microsoft.com/office/drawing/2014/main" id="{9641C30E-537A-B878-70CE-42FB1D92D407}"/>
              </a:ext>
            </a:extLst>
          </p:cNvPr>
          <p:cNvSpPr txBox="1"/>
          <p:nvPr/>
        </p:nvSpPr>
        <p:spPr>
          <a:xfrm>
            <a:off x="3835991" y="981421"/>
            <a:ext cx="4211375" cy="11079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cs typeface="LNTH-LuoLuoNotangYuanTi 1" pitchFamily="2" charset="-128"/>
              </a:rPr>
              <a:t>DẶN DÒ</a:t>
            </a:r>
          </a:p>
        </p:txBody>
      </p:sp>
      <p:grpSp>
        <p:nvGrpSpPr>
          <p:cNvPr id="16" name="组合 23">
            <a:extLst>
              <a:ext uri="{FF2B5EF4-FFF2-40B4-BE49-F238E27FC236}">
                <a16:creationId xmlns:a16="http://schemas.microsoft.com/office/drawing/2014/main" id="{9E407E36-72A6-0E4E-FCD3-D869FE810FA6}"/>
              </a:ext>
            </a:extLst>
          </p:cNvPr>
          <p:cNvGrpSpPr/>
          <p:nvPr/>
        </p:nvGrpSpPr>
        <p:grpSpPr>
          <a:xfrm>
            <a:off x="3969076" y="3401983"/>
            <a:ext cx="6977839" cy="845387"/>
            <a:chOff x="1149989" y="3194004"/>
            <a:chExt cx="6977839" cy="845387"/>
          </a:xfrm>
        </p:grpSpPr>
        <p:sp>
          <p:nvSpPr>
            <p:cNvPr id="17" name="文本框 32">
              <a:extLst>
                <a:ext uri="{FF2B5EF4-FFF2-40B4-BE49-F238E27FC236}">
                  <a16:creationId xmlns:a16="http://schemas.microsoft.com/office/drawing/2014/main" id="{8C264727-1103-33FA-A24B-7F485A4ED0CD}"/>
                </a:ext>
              </a:extLst>
            </p:cNvPr>
            <p:cNvSpPr txBox="1"/>
            <p:nvPr/>
          </p:nvSpPr>
          <p:spPr>
            <a:xfrm>
              <a:off x="1882096" y="3341574"/>
              <a:ext cx="6245732"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zh-CN" sz="36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HappyZcool-2016" charset="-122"/>
                </a:rPr>
                <a:t>GV ĐIỀN Ở ĐÂY</a:t>
              </a:r>
              <a:endParaRPr kumimoji="1" lang="zh-CN" altLang="en-US" sz="36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HappyZcool-2016" charset="-122"/>
              </a:endParaRPr>
            </a:p>
          </p:txBody>
        </p:sp>
        <p:grpSp>
          <p:nvGrpSpPr>
            <p:cNvPr id="18" name="组合 25">
              <a:extLst>
                <a:ext uri="{FF2B5EF4-FFF2-40B4-BE49-F238E27FC236}">
                  <a16:creationId xmlns:a16="http://schemas.microsoft.com/office/drawing/2014/main" id="{9819F194-4B2D-E90F-647C-994A3AE0E1D1}"/>
                </a:ext>
              </a:extLst>
            </p:cNvPr>
            <p:cNvGrpSpPr/>
            <p:nvPr/>
          </p:nvGrpSpPr>
          <p:grpSpPr>
            <a:xfrm rot="19663740">
              <a:off x="1149989" y="3194004"/>
              <a:ext cx="654790" cy="845387"/>
              <a:chOff x="10766636" y="3941730"/>
              <a:chExt cx="1047922" cy="1352954"/>
            </a:xfrm>
          </p:grpSpPr>
          <p:sp>
            <p:nvSpPr>
              <p:cNvPr id="19" name="Freeform 108">
                <a:extLst>
                  <a:ext uri="{FF2B5EF4-FFF2-40B4-BE49-F238E27FC236}">
                    <a16:creationId xmlns:a16="http://schemas.microsoft.com/office/drawing/2014/main" id="{25FE9278-5068-669F-4455-197542AADA8E}"/>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20" name="Freeform 109">
                <a:extLst>
                  <a:ext uri="{FF2B5EF4-FFF2-40B4-BE49-F238E27FC236}">
                    <a16:creationId xmlns:a16="http://schemas.microsoft.com/office/drawing/2014/main" id="{0C39B5EF-08AC-06F1-D93C-5C84A0BE2A9C}"/>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21" name="Freeform 110">
                <a:extLst>
                  <a:ext uri="{FF2B5EF4-FFF2-40B4-BE49-F238E27FC236}">
                    <a16:creationId xmlns:a16="http://schemas.microsoft.com/office/drawing/2014/main" id="{CD0E2C1B-1CB3-3B4D-F27B-84A4E59B419E}"/>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22" name="Freeform 111">
                <a:extLst>
                  <a:ext uri="{FF2B5EF4-FFF2-40B4-BE49-F238E27FC236}">
                    <a16:creationId xmlns:a16="http://schemas.microsoft.com/office/drawing/2014/main" id="{C6D4C281-9CF9-1252-242B-2A831C6E2AB5}"/>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23" name="Freeform 112">
                <a:extLst>
                  <a:ext uri="{FF2B5EF4-FFF2-40B4-BE49-F238E27FC236}">
                    <a16:creationId xmlns:a16="http://schemas.microsoft.com/office/drawing/2014/main" id="{3E5CFBBE-F87C-C35F-29F5-96A5872376FB}"/>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24" name="Freeform 113">
                <a:extLst>
                  <a:ext uri="{FF2B5EF4-FFF2-40B4-BE49-F238E27FC236}">
                    <a16:creationId xmlns:a16="http://schemas.microsoft.com/office/drawing/2014/main" id="{383176BC-2F61-F191-76E0-E5F53E0B341F}"/>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grpSp>
      </p:grpSp>
      <p:grpSp>
        <p:nvGrpSpPr>
          <p:cNvPr id="25" name="组合 23">
            <a:extLst>
              <a:ext uri="{FF2B5EF4-FFF2-40B4-BE49-F238E27FC236}">
                <a16:creationId xmlns:a16="http://schemas.microsoft.com/office/drawing/2014/main" id="{D79EFF2D-615F-E360-5702-D3316646FAEF}"/>
              </a:ext>
            </a:extLst>
          </p:cNvPr>
          <p:cNvGrpSpPr/>
          <p:nvPr/>
        </p:nvGrpSpPr>
        <p:grpSpPr>
          <a:xfrm>
            <a:off x="3945364" y="4593728"/>
            <a:ext cx="6977839" cy="845387"/>
            <a:chOff x="1149989" y="3194004"/>
            <a:chExt cx="6977839" cy="845387"/>
          </a:xfrm>
        </p:grpSpPr>
        <p:sp>
          <p:nvSpPr>
            <p:cNvPr id="26" name="文本框 32">
              <a:extLst>
                <a:ext uri="{FF2B5EF4-FFF2-40B4-BE49-F238E27FC236}">
                  <a16:creationId xmlns:a16="http://schemas.microsoft.com/office/drawing/2014/main" id="{13DB9D4C-E8A6-766E-CB5E-36AE9EAB7237}"/>
                </a:ext>
              </a:extLst>
            </p:cNvPr>
            <p:cNvSpPr txBox="1"/>
            <p:nvPr/>
          </p:nvSpPr>
          <p:spPr>
            <a:xfrm>
              <a:off x="1882096" y="3341574"/>
              <a:ext cx="6245732"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zh-CN" sz="36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HappyZcool-2016" charset="-122"/>
                </a:rPr>
                <a:t>GV ĐIỀN Ở ĐÂY</a:t>
              </a:r>
              <a:endParaRPr kumimoji="1" lang="zh-CN" altLang="en-US" sz="36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HappyZcool-2016" charset="-122"/>
              </a:endParaRPr>
            </a:p>
          </p:txBody>
        </p:sp>
        <p:grpSp>
          <p:nvGrpSpPr>
            <p:cNvPr id="27" name="组合 25">
              <a:extLst>
                <a:ext uri="{FF2B5EF4-FFF2-40B4-BE49-F238E27FC236}">
                  <a16:creationId xmlns:a16="http://schemas.microsoft.com/office/drawing/2014/main" id="{9753FB87-B401-F298-7756-CF1DB89FD8E5}"/>
                </a:ext>
              </a:extLst>
            </p:cNvPr>
            <p:cNvGrpSpPr/>
            <p:nvPr/>
          </p:nvGrpSpPr>
          <p:grpSpPr>
            <a:xfrm rot="19663740">
              <a:off x="1149989" y="3194004"/>
              <a:ext cx="654790" cy="845387"/>
              <a:chOff x="10766636" y="3941730"/>
              <a:chExt cx="1047922" cy="1352954"/>
            </a:xfrm>
          </p:grpSpPr>
          <p:sp>
            <p:nvSpPr>
              <p:cNvPr id="28" name="Freeform 108">
                <a:extLst>
                  <a:ext uri="{FF2B5EF4-FFF2-40B4-BE49-F238E27FC236}">
                    <a16:creationId xmlns:a16="http://schemas.microsoft.com/office/drawing/2014/main" id="{5B27726E-6BAE-825C-FBBE-C5C66690CC89}"/>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29" name="Freeform 109">
                <a:extLst>
                  <a:ext uri="{FF2B5EF4-FFF2-40B4-BE49-F238E27FC236}">
                    <a16:creationId xmlns:a16="http://schemas.microsoft.com/office/drawing/2014/main" id="{CB22F7BD-5EC7-CC92-F78A-A12ADD3065E7}"/>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0" name="Freeform 110">
                <a:extLst>
                  <a:ext uri="{FF2B5EF4-FFF2-40B4-BE49-F238E27FC236}">
                    <a16:creationId xmlns:a16="http://schemas.microsoft.com/office/drawing/2014/main" id="{B8DD760D-5A94-8C16-E051-2AE5BE972FB4}"/>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1" name="Freeform 111">
                <a:extLst>
                  <a:ext uri="{FF2B5EF4-FFF2-40B4-BE49-F238E27FC236}">
                    <a16:creationId xmlns:a16="http://schemas.microsoft.com/office/drawing/2014/main" id="{E192E262-24BA-00B3-233B-F56F63EAA7E8}"/>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2" name="Freeform 112">
                <a:extLst>
                  <a:ext uri="{FF2B5EF4-FFF2-40B4-BE49-F238E27FC236}">
                    <a16:creationId xmlns:a16="http://schemas.microsoft.com/office/drawing/2014/main" id="{AAA5B639-0C65-45FE-300A-D87C69B1DBC4}"/>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3" name="Freeform 113">
                <a:extLst>
                  <a:ext uri="{FF2B5EF4-FFF2-40B4-BE49-F238E27FC236}">
                    <a16:creationId xmlns:a16="http://schemas.microsoft.com/office/drawing/2014/main" id="{A52934E7-7051-F6EA-5EC2-B81CB1873FD1}"/>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grpSp>
      </p:grpSp>
    </p:spTree>
    <p:extLst>
      <p:ext uri="{BB962C8B-B14F-4D97-AF65-F5344CB8AC3E}">
        <p14:creationId xmlns:p14="http://schemas.microsoft.com/office/powerpoint/2010/main" val="1881620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1000" fill="hold"/>
                                        <p:tgtEl>
                                          <p:spTgt spid="16"/>
                                        </p:tgtEl>
                                        <p:attrNameLst>
                                          <p:attrName>ppt_w</p:attrName>
                                        </p:attrNameLst>
                                      </p:cBhvr>
                                      <p:tavLst>
                                        <p:tav tm="0">
                                          <p:val>
                                            <p:fltVal val="0"/>
                                          </p:val>
                                        </p:tav>
                                        <p:tav tm="100000">
                                          <p:val>
                                            <p:strVal val="#ppt_w"/>
                                          </p:val>
                                        </p:tav>
                                      </p:tavLst>
                                    </p:anim>
                                    <p:anim calcmode="lin" valueType="num">
                                      <p:cBhvr>
                                        <p:cTn id="16" dur="1000" fill="hold"/>
                                        <p:tgtEl>
                                          <p:spTgt spid="16"/>
                                        </p:tgtEl>
                                        <p:attrNameLst>
                                          <p:attrName>ppt_h</p:attrName>
                                        </p:attrNameLst>
                                      </p:cBhvr>
                                      <p:tavLst>
                                        <p:tav tm="0">
                                          <p:val>
                                            <p:fltVal val="0"/>
                                          </p:val>
                                        </p:tav>
                                        <p:tav tm="100000">
                                          <p:val>
                                            <p:strVal val="#ppt_h"/>
                                          </p:val>
                                        </p:tav>
                                      </p:tavLst>
                                    </p:anim>
                                    <p:anim calcmode="lin" valueType="num">
                                      <p:cBhvr>
                                        <p:cTn id="17" dur="1000" fill="hold"/>
                                        <p:tgtEl>
                                          <p:spTgt spid="16"/>
                                        </p:tgtEl>
                                        <p:attrNameLst>
                                          <p:attrName>style.rotation</p:attrName>
                                        </p:attrNameLst>
                                      </p:cBhvr>
                                      <p:tavLst>
                                        <p:tav tm="0">
                                          <p:val>
                                            <p:fltVal val="90"/>
                                          </p:val>
                                        </p:tav>
                                        <p:tav tm="100000">
                                          <p:val>
                                            <p:fltVal val="0"/>
                                          </p:val>
                                        </p:tav>
                                      </p:tavLst>
                                    </p:anim>
                                    <p:animEffect transition="in" filter="fade">
                                      <p:cBhvr>
                                        <p:cTn id="18" dur="10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p:cTn id="23" dur="1000" fill="hold"/>
                                        <p:tgtEl>
                                          <p:spTgt spid="25"/>
                                        </p:tgtEl>
                                        <p:attrNameLst>
                                          <p:attrName>ppt_w</p:attrName>
                                        </p:attrNameLst>
                                      </p:cBhvr>
                                      <p:tavLst>
                                        <p:tav tm="0">
                                          <p:val>
                                            <p:fltVal val="0"/>
                                          </p:val>
                                        </p:tav>
                                        <p:tav tm="100000">
                                          <p:val>
                                            <p:strVal val="#ppt_w"/>
                                          </p:val>
                                        </p:tav>
                                      </p:tavLst>
                                    </p:anim>
                                    <p:anim calcmode="lin" valueType="num">
                                      <p:cBhvr>
                                        <p:cTn id="24" dur="1000" fill="hold"/>
                                        <p:tgtEl>
                                          <p:spTgt spid="25"/>
                                        </p:tgtEl>
                                        <p:attrNameLst>
                                          <p:attrName>ppt_h</p:attrName>
                                        </p:attrNameLst>
                                      </p:cBhvr>
                                      <p:tavLst>
                                        <p:tav tm="0">
                                          <p:val>
                                            <p:fltVal val="0"/>
                                          </p:val>
                                        </p:tav>
                                        <p:tav tm="100000">
                                          <p:val>
                                            <p:strVal val="#ppt_h"/>
                                          </p:val>
                                        </p:tav>
                                      </p:tavLst>
                                    </p:anim>
                                    <p:anim calcmode="lin" valueType="num">
                                      <p:cBhvr>
                                        <p:cTn id="25" dur="1000" fill="hold"/>
                                        <p:tgtEl>
                                          <p:spTgt spid="25"/>
                                        </p:tgtEl>
                                        <p:attrNameLst>
                                          <p:attrName>style.rotation</p:attrName>
                                        </p:attrNameLst>
                                      </p:cBhvr>
                                      <p:tavLst>
                                        <p:tav tm="0">
                                          <p:val>
                                            <p:fltVal val="90"/>
                                          </p:val>
                                        </p:tav>
                                        <p:tav tm="100000">
                                          <p:val>
                                            <p:fltVal val="0"/>
                                          </p:val>
                                        </p:tav>
                                      </p:tavLst>
                                    </p:anim>
                                    <p:animEffect transition="in" filter="fade">
                                      <p:cBhvr>
                                        <p:cTn id="26"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A45F0E2-B6A2-486D-ADCB-B3066DB7D1DE}"/>
              </a:ext>
            </a:extLst>
          </p:cNvPr>
          <p:cNvPicPr>
            <a:picLocks noChangeAspect="1"/>
          </p:cNvPicPr>
          <p:nvPr/>
        </p:nvPicPr>
        <p:blipFill>
          <a:blip r:embed="rId2"/>
          <a:stretch>
            <a:fillRect/>
          </a:stretch>
        </p:blipFill>
        <p:spPr>
          <a:xfrm>
            <a:off x="0" y="2"/>
            <a:ext cx="12192000" cy="6857999"/>
          </a:xfrm>
          <a:prstGeom prst="rect">
            <a:avLst/>
          </a:prstGeom>
        </p:spPr>
      </p:pic>
      <p:pic>
        <p:nvPicPr>
          <p:cNvPr id="3" name="图片 2">
            <a:extLst>
              <a:ext uri="{FF2B5EF4-FFF2-40B4-BE49-F238E27FC236}">
                <a16:creationId xmlns:a16="http://schemas.microsoft.com/office/drawing/2014/main" id="{9A048AA1-9439-4069-8BCA-1816CDF4E074}"/>
              </a:ext>
            </a:extLst>
          </p:cNvPr>
          <p:cNvPicPr>
            <a:picLocks noChangeAspect="1"/>
          </p:cNvPicPr>
          <p:nvPr/>
        </p:nvPicPr>
        <p:blipFill>
          <a:blip r:embed="rId3"/>
          <a:stretch>
            <a:fillRect/>
          </a:stretch>
        </p:blipFill>
        <p:spPr>
          <a:xfrm>
            <a:off x="0" y="5303520"/>
            <a:ext cx="12192000" cy="1554480"/>
          </a:xfrm>
          <a:prstGeom prst="rect">
            <a:avLst/>
          </a:prstGeom>
        </p:spPr>
      </p:pic>
      <p:pic>
        <p:nvPicPr>
          <p:cNvPr id="6" name="图片 5">
            <a:extLst>
              <a:ext uri="{FF2B5EF4-FFF2-40B4-BE49-F238E27FC236}">
                <a16:creationId xmlns:a16="http://schemas.microsoft.com/office/drawing/2014/main" id="{5D5910B9-5777-4B1D-82E3-826396DC58AF}"/>
              </a:ext>
            </a:extLst>
          </p:cNvPr>
          <p:cNvPicPr>
            <a:picLocks noChangeAspect="1"/>
          </p:cNvPicPr>
          <p:nvPr/>
        </p:nvPicPr>
        <p:blipFill>
          <a:blip r:embed="rId4"/>
          <a:stretch>
            <a:fillRect/>
          </a:stretch>
        </p:blipFill>
        <p:spPr>
          <a:xfrm>
            <a:off x="2916242" y="-128175"/>
            <a:ext cx="7571927" cy="6336952"/>
          </a:xfrm>
          <a:prstGeom prst="rect">
            <a:avLst/>
          </a:prstGeom>
        </p:spPr>
      </p:pic>
      <p:pic>
        <p:nvPicPr>
          <p:cNvPr id="8" name="图片 7">
            <a:extLst>
              <a:ext uri="{FF2B5EF4-FFF2-40B4-BE49-F238E27FC236}">
                <a16:creationId xmlns:a16="http://schemas.microsoft.com/office/drawing/2014/main" id="{4A960B03-4659-44D6-9859-291F59FA11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 y="2836194"/>
            <a:ext cx="4213991" cy="4213991"/>
          </a:xfrm>
          <a:prstGeom prst="rect">
            <a:avLst/>
          </a:prstGeom>
        </p:spPr>
      </p:pic>
      <p:sp>
        <p:nvSpPr>
          <p:cNvPr id="9" name="文本框 8">
            <a:extLst>
              <a:ext uri="{FF2B5EF4-FFF2-40B4-BE49-F238E27FC236}">
                <a16:creationId xmlns:a16="http://schemas.microsoft.com/office/drawing/2014/main" id="{6E42E533-5CF8-4322-8A1E-06F040A799A7}"/>
              </a:ext>
            </a:extLst>
          </p:cNvPr>
          <p:cNvSpPr txBox="1"/>
          <p:nvPr/>
        </p:nvSpPr>
        <p:spPr>
          <a:xfrm>
            <a:off x="4224964" y="1036648"/>
            <a:ext cx="4992580" cy="2585323"/>
          </a:xfrm>
          <a:prstGeom prst="rect">
            <a:avLst/>
          </a:prstGeom>
          <a:noFill/>
        </p:spPr>
        <p:txBody>
          <a:bodyPr wrap="square" rtlCol="0">
            <a:spAutoFit/>
          </a:bodyPr>
          <a:lstStyle>
            <a:defPPr>
              <a:defRPr lang="zh-CN"/>
            </a:defPPr>
            <a:lvl1pPr algn="ctr">
              <a:defRPr sz="7200">
                <a:effectLst>
                  <a:outerShdw blurRad="12700" dist="12700" dir="2700000" algn="tl" rotWithShape="0">
                    <a:prstClr val="black">
                      <a:alpha val="40000"/>
                    </a:prstClr>
                  </a:outerShdw>
                </a:effectLst>
                <a:latin typeface="字魂141号-活力悦动体" panose="00000500000000000000" pitchFamily="2" charset="-122"/>
                <a:ea typeface="字魂141号-活力悦动体" panose="00000500000000000000" pitchFamily="2" charset="-122"/>
              </a:defRPr>
            </a:lvl1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altLang="zh-CN" sz="5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Đuổi hình bắt chữ chủ đề: Nghề nghiệp</a:t>
            </a:r>
            <a:endParaRPr kumimoji="0" lang="zh-CN" altLang="en-US" sz="5400" b="0" i="0" u="none" strike="noStrike" kern="1200" cap="none" spc="0" normalizeH="0" baseline="0" noProof="0" dirty="0">
              <a:ln>
                <a:noFill/>
              </a:ln>
              <a:solidFill>
                <a:srgbClr val="C00000"/>
              </a:solidFill>
              <a:effectLst>
                <a:outerShdw blurRad="12700" dist="12700" dir="2700000" algn="tl" rotWithShape="0">
                  <a:prstClr val="black">
                    <a:alpha val="40000"/>
                  </a:prstClr>
                </a:outerShdw>
              </a:effectLst>
              <a:uLnTx/>
              <a:uFillTx/>
              <a:latin typeface="Cambria" panose="02040503050406030204" pitchFamily="18" charset="0"/>
              <a:ea typeface="字魂141号-活力悦动体" panose="00000500000000000000" pitchFamily="2" charset="-122"/>
              <a:cs typeface="+mn-cs"/>
            </a:endParaRPr>
          </a:p>
        </p:txBody>
      </p:sp>
    </p:spTree>
    <p:extLst>
      <p:ext uri="{BB962C8B-B14F-4D97-AF65-F5344CB8AC3E}">
        <p14:creationId xmlns:p14="http://schemas.microsoft.com/office/powerpoint/2010/main" val="34522202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AB69AEB-FF9B-4B90-924B-AE0882D3BD93}"/>
              </a:ext>
            </a:extLst>
          </p:cNvPr>
          <p:cNvPicPr>
            <a:picLocks noChangeAspect="1"/>
          </p:cNvPicPr>
          <p:nvPr/>
        </p:nvPicPr>
        <p:blipFill>
          <a:blip r:embed="rId2"/>
          <a:stretch>
            <a:fillRect/>
          </a:stretch>
        </p:blipFill>
        <p:spPr>
          <a:xfrm>
            <a:off x="0" y="2"/>
            <a:ext cx="12192000" cy="6857999"/>
          </a:xfrm>
          <a:prstGeom prst="rect">
            <a:avLst/>
          </a:prstGeom>
        </p:spPr>
      </p:pic>
      <p:pic>
        <p:nvPicPr>
          <p:cNvPr id="14" name="图片 13">
            <a:extLst>
              <a:ext uri="{FF2B5EF4-FFF2-40B4-BE49-F238E27FC236}">
                <a16:creationId xmlns:a16="http://schemas.microsoft.com/office/drawing/2014/main" id="{3AB56CE2-E785-4AB9-800A-EF1DDF1F0065}"/>
              </a:ext>
            </a:extLst>
          </p:cNvPr>
          <p:cNvPicPr>
            <a:picLocks noChangeAspect="1"/>
          </p:cNvPicPr>
          <p:nvPr/>
        </p:nvPicPr>
        <p:blipFill>
          <a:blip r:embed="rId3"/>
          <a:stretch>
            <a:fillRect/>
          </a:stretch>
        </p:blipFill>
        <p:spPr>
          <a:xfrm>
            <a:off x="0" y="3127248"/>
            <a:ext cx="12192000" cy="3730752"/>
          </a:xfrm>
          <a:prstGeom prst="rect">
            <a:avLst/>
          </a:prstGeom>
        </p:spPr>
      </p:pic>
      <p:pic>
        <p:nvPicPr>
          <p:cNvPr id="17" name="图片 16">
            <a:extLst>
              <a:ext uri="{FF2B5EF4-FFF2-40B4-BE49-F238E27FC236}">
                <a16:creationId xmlns:a16="http://schemas.microsoft.com/office/drawing/2014/main" id="{BD606CF5-6989-4345-93AD-B19DAAA826CC}"/>
              </a:ext>
            </a:extLst>
          </p:cNvPr>
          <p:cNvPicPr>
            <a:picLocks noChangeAspect="1"/>
          </p:cNvPicPr>
          <p:nvPr/>
        </p:nvPicPr>
        <p:blipFill>
          <a:blip r:embed="rId4"/>
          <a:stretch>
            <a:fillRect/>
          </a:stretch>
        </p:blipFill>
        <p:spPr>
          <a:xfrm>
            <a:off x="9977197" y="158139"/>
            <a:ext cx="2214803" cy="3941396"/>
          </a:xfrm>
          <a:prstGeom prst="rect">
            <a:avLst/>
          </a:prstGeom>
        </p:spPr>
      </p:pic>
      <p:pic>
        <p:nvPicPr>
          <p:cNvPr id="18" name="图片 17">
            <a:extLst>
              <a:ext uri="{FF2B5EF4-FFF2-40B4-BE49-F238E27FC236}">
                <a16:creationId xmlns:a16="http://schemas.microsoft.com/office/drawing/2014/main" id="{3AD12178-7105-4FB7-9C37-465F187051F3}"/>
              </a:ext>
            </a:extLst>
          </p:cNvPr>
          <p:cNvPicPr>
            <a:picLocks noChangeAspect="1"/>
          </p:cNvPicPr>
          <p:nvPr/>
        </p:nvPicPr>
        <p:blipFill>
          <a:blip r:embed="rId5"/>
          <a:stretch>
            <a:fillRect/>
          </a:stretch>
        </p:blipFill>
        <p:spPr>
          <a:xfrm>
            <a:off x="370053" y="682162"/>
            <a:ext cx="2214803" cy="2445087"/>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85429" y="1250518"/>
            <a:ext cx="8791195" cy="4133447"/>
          </a:xfrm>
          <a:prstGeom prst="rect">
            <a:avLst/>
          </a:prstGeom>
        </p:spPr>
      </p:pic>
    </p:spTree>
    <p:extLst>
      <p:ext uri="{BB962C8B-B14F-4D97-AF65-F5344CB8AC3E}">
        <p14:creationId xmlns:p14="http://schemas.microsoft.com/office/powerpoint/2010/main" val="16458915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06207B-20D2-446F-8C67-2295142A26E4}"/>
              </a:ext>
            </a:extLst>
          </p:cNvPr>
          <p:cNvPicPr>
            <a:picLocks noChangeAspect="1"/>
          </p:cNvPicPr>
          <p:nvPr/>
        </p:nvPicPr>
        <p:blipFill>
          <a:blip r:embed="rId2"/>
          <a:stretch>
            <a:fillRect/>
          </a:stretch>
        </p:blipFill>
        <p:spPr>
          <a:xfrm>
            <a:off x="0" y="2"/>
            <a:ext cx="12192000" cy="6857999"/>
          </a:xfrm>
          <a:prstGeom prst="rect">
            <a:avLst/>
          </a:prstGeom>
        </p:spPr>
      </p:pic>
      <p:sp>
        <p:nvSpPr>
          <p:cNvPr id="3" name="矩形: 圆角 2">
            <a:extLst>
              <a:ext uri="{FF2B5EF4-FFF2-40B4-BE49-F238E27FC236}">
                <a16:creationId xmlns:a16="http://schemas.microsoft.com/office/drawing/2014/main" id="{BD676B72-F14B-4403-8D5A-1E055CC095AE}"/>
              </a:ext>
            </a:extLst>
          </p:cNvPr>
          <p:cNvSpPr/>
          <p:nvPr/>
        </p:nvSpPr>
        <p:spPr>
          <a:xfrm>
            <a:off x="238125" y="180974"/>
            <a:ext cx="11696700" cy="6524625"/>
          </a:xfrm>
          <a:prstGeom prst="roundRect">
            <a:avLst>
              <a:gd name="adj" fmla="val 10819"/>
            </a:avLst>
          </a:prstGeom>
          <a:solidFill>
            <a:schemeClr val="bg1"/>
          </a:solidFill>
          <a:ln w="25400">
            <a:solidFill>
              <a:schemeClr val="tx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4" name="Picture 3">
            <a:extLst>
              <a:ext uri="{FF2B5EF4-FFF2-40B4-BE49-F238E27FC236}">
                <a16:creationId xmlns:a16="http://schemas.microsoft.com/office/drawing/2014/main" id="{5301F1DC-82C3-3FE2-2EBC-0CFD83FAA365}"/>
              </a:ext>
            </a:extLst>
          </p:cNvPr>
          <p:cNvPicPr>
            <a:picLocks noChangeAspect="1"/>
          </p:cNvPicPr>
          <p:nvPr/>
        </p:nvPicPr>
        <p:blipFill>
          <a:blip r:embed="rId3"/>
          <a:stretch>
            <a:fillRect/>
          </a:stretch>
        </p:blipFill>
        <p:spPr>
          <a:xfrm>
            <a:off x="1533524" y="413742"/>
            <a:ext cx="8543925" cy="4805958"/>
          </a:xfrm>
          <a:prstGeom prst="rect">
            <a:avLst/>
          </a:prstGeom>
        </p:spPr>
      </p:pic>
      <p:sp>
        <p:nvSpPr>
          <p:cNvPr id="5" name="Rounded Rectangle 4">
            <a:extLst>
              <a:ext uri="{FF2B5EF4-FFF2-40B4-BE49-F238E27FC236}">
                <a16:creationId xmlns:a16="http://schemas.microsoft.com/office/drawing/2014/main" id="{1DEEE10F-24F1-0FAD-4AA9-B48A14DB9760}"/>
              </a:ext>
            </a:extLst>
          </p:cNvPr>
          <p:cNvSpPr/>
          <p:nvPr/>
        </p:nvSpPr>
        <p:spPr>
          <a:xfrm>
            <a:off x="4357373" y="5399920"/>
            <a:ext cx="3138802" cy="905933"/>
          </a:xfrm>
          <a:prstGeom prst="roundRect">
            <a:avLst/>
          </a:prstGeom>
          <a:solidFill>
            <a:srgbClr val="87E5FF"/>
          </a:solidFill>
          <a:ln>
            <a:solidFill>
              <a:srgbClr val="00B0F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8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Đáp</a:t>
            </a:r>
            <a:r>
              <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án</a:t>
            </a:r>
            <a:r>
              <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Y </a:t>
            </a: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tá</a:t>
            </a:r>
            <a:endPar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endParaRPr>
          </a:p>
        </p:txBody>
      </p:sp>
    </p:spTree>
    <p:extLst>
      <p:ext uri="{BB962C8B-B14F-4D97-AF65-F5344CB8AC3E}">
        <p14:creationId xmlns:p14="http://schemas.microsoft.com/office/powerpoint/2010/main" val="6634998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06207B-20D2-446F-8C67-2295142A26E4}"/>
              </a:ext>
            </a:extLst>
          </p:cNvPr>
          <p:cNvPicPr>
            <a:picLocks noChangeAspect="1"/>
          </p:cNvPicPr>
          <p:nvPr/>
        </p:nvPicPr>
        <p:blipFill>
          <a:blip r:embed="rId2"/>
          <a:stretch>
            <a:fillRect/>
          </a:stretch>
        </p:blipFill>
        <p:spPr>
          <a:xfrm>
            <a:off x="0" y="2"/>
            <a:ext cx="12192000" cy="6857999"/>
          </a:xfrm>
          <a:prstGeom prst="rect">
            <a:avLst/>
          </a:prstGeom>
        </p:spPr>
      </p:pic>
      <p:sp>
        <p:nvSpPr>
          <p:cNvPr id="3" name="矩形: 圆角 2">
            <a:extLst>
              <a:ext uri="{FF2B5EF4-FFF2-40B4-BE49-F238E27FC236}">
                <a16:creationId xmlns:a16="http://schemas.microsoft.com/office/drawing/2014/main" id="{BD676B72-F14B-4403-8D5A-1E055CC095AE}"/>
              </a:ext>
            </a:extLst>
          </p:cNvPr>
          <p:cNvSpPr/>
          <p:nvPr/>
        </p:nvSpPr>
        <p:spPr>
          <a:xfrm>
            <a:off x="238125" y="180974"/>
            <a:ext cx="11696700" cy="6524625"/>
          </a:xfrm>
          <a:prstGeom prst="roundRect">
            <a:avLst>
              <a:gd name="adj" fmla="val 10819"/>
            </a:avLst>
          </a:prstGeom>
          <a:solidFill>
            <a:schemeClr val="bg1"/>
          </a:solidFill>
          <a:ln w="25400">
            <a:solidFill>
              <a:schemeClr val="tx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5" name="Rounded Rectangle 4">
            <a:extLst>
              <a:ext uri="{FF2B5EF4-FFF2-40B4-BE49-F238E27FC236}">
                <a16:creationId xmlns:a16="http://schemas.microsoft.com/office/drawing/2014/main" id="{1DEEE10F-24F1-0FAD-4AA9-B48A14DB9760}"/>
              </a:ext>
            </a:extLst>
          </p:cNvPr>
          <p:cNvSpPr/>
          <p:nvPr/>
        </p:nvSpPr>
        <p:spPr>
          <a:xfrm>
            <a:off x="3957322" y="5361820"/>
            <a:ext cx="3834127" cy="905933"/>
          </a:xfrm>
          <a:prstGeom prst="roundRect">
            <a:avLst/>
          </a:prstGeom>
          <a:solidFill>
            <a:srgbClr val="87E5FF"/>
          </a:solidFill>
          <a:ln>
            <a:solidFill>
              <a:srgbClr val="00B0F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8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Đáp</a:t>
            </a:r>
            <a:r>
              <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án</a:t>
            </a:r>
            <a:r>
              <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Nhà</a:t>
            </a:r>
            <a:r>
              <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báo</a:t>
            </a:r>
            <a:endPar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endParaRPr>
          </a:p>
        </p:txBody>
      </p:sp>
      <p:pic>
        <p:nvPicPr>
          <p:cNvPr id="1026" name="Picture 2" descr="Câu Đố Đoán Tên Nghề Nghiệp Qua Hình Ảnh | Nhanh Trí - YouTube">
            <a:extLst>
              <a:ext uri="{FF2B5EF4-FFF2-40B4-BE49-F238E27FC236}">
                <a16:creationId xmlns:a16="http://schemas.microsoft.com/office/drawing/2014/main" id="{83678F26-BE5C-5ADC-6B81-81A433816D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4449" y="273247"/>
            <a:ext cx="8810625" cy="4955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99230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06207B-20D2-446F-8C67-2295142A26E4}"/>
              </a:ext>
            </a:extLst>
          </p:cNvPr>
          <p:cNvPicPr>
            <a:picLocks noChangeAspect="1"/>
          </p:cNvPicPr>
          <p:nvPr/>
        </p:nvPicPr>
        <p:blipFill>
          <a:blip r:embed="rId2"/>
          <a:stretch>
            <a:fillRect/>
          </a:stretch>
        </p:blipFill>
        <p:spPr>
          <a:xfrm>
            <a:off x="0" y="2"/>
            <a:ext cx="12192000" cy="6857999"/>
          </a:xfrm>
          <a:prstGeom prst="rect">
            <a:avLst/>
          </a:prstGeom>
        </p:spPr>
      </p:pic>
      <p:sp>
        <p:nvSpPr>
          <p:cNvPr id="3" name="矩形: 圆角 2">
            <a:extLst>
              <a:ext uri="{FF2B5EF4-FFF2-40B4-BE49-F238E27FC236}">
                <a16:creationId xmlns:a16="http://schemas.microsoft.com/office/drawing/2014/main" id="{BD676B72-F14B-4403-8D5A-1E055CC095AE}"/>
              </a:ext>
            </a:extLst>
          </p:cNvPr>
          <p:cNvSpPr/>
          <p:nvPr/>
        </p:nvSpPr>
        <p:spPr>
          <a:xfrm>
            <a:off x="238125" y="180974"/>
            <a:ext cx="11696700" cy="6524625"/>
          </a:xfrm>
          <a:prstGeom prst="roundRect">
            <a:avLst>
              <a:gd name="adj" fmla="val 10819"/>
            </a:avLst>
          </a:prstGeom>
          <a:solidFill>
            <a:schemeClr val="bg1"/>
          </a:solidFill>
          <a:ln w="25400">
            <a:solidFill>
              <a:schemeClr val="tx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5" name="Rounded Rectangle 4">
            <a:extLst>
              <a:ext uri="{FF2B5EF4-FFF2-40B4-BE49-F238E27FC236}">
                <a16:creationId xmlns:a16="http://schemas.microsoft.com/office/drawing/2014/main" id="{1DEEE10F-24F1-0FAD-4AA9-B48A14DB9760}"/>
              </a:ext>
            </a:extLst>
          </p:cNvPr>
          <p:cNvSpPr/>
          <p:nvPr/>
        </p:nvSpPr>
        <p:spPr>
          <a:xfrm>
            <a:off x="3829050" y="5399920"/>
            <a:ext cx="4419599" cy="905933"/>
          </a:xfrm>
          <a:prstGeom prst="roundRect">
            <a:avLst/>
          </a:prstGeom>
          <a:solidFill>
            <a:srgbClr val="87E5FF"/>
          </a:solidFill>
          <a:ln>
            <a:solidFill>
              <a:srgbClr val="00B0F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8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Đáp</a:t>
            </a:r>
            <a:r>
              <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án</a:t>
            </a:r>
            <a:r>
              <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Đầu</a:t>
            </a:r>
            <a:r>
              <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bếp</a:t>
            </a:r>
            <a:endPar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endParaRPr>
          </a:p>
        </p:txBody>
      </p:sp>
      <p:pic>
        <p:nvPicPr>
          <p:cNvPr id="2050" name="Picture 2" descr="15 Câu Đố Đuổi Hình Bắt Chữ Đoán Tên Nghề Nghiệp (Phần 3) | Hoa Trạng  Nguyên - YouTube">
            <a:extLst>
              <a:ext uri="{FF2B5EF4-FFF2-40B4-BE49-F238E27FC236}">
                <a16:creationId xmlns:a16="http://schemas.microsoft.com/office/drawing/2014/main" id="{48E75D49-69B7-0640-370E-4D7839BCF9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4475" y="294084"/>
            <a:ext cx="8858250" cy="4982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04429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6E620D7-9D73-47B3-AB22-8B5A545AC02B}"/>
              </a:ext>
            </a:extLst>
          </p:cNvPr>
          <p:cNvPicPr>
            <a:picLocks noChangeAspect="1"/>
          </p:cNvPicPr>
          <p:nvPr/>
        </p:nvPicPr>
        <p:blipFill>
          <a:blip r:embed="rId2"/>
          <a:stretch>
            <a:fillRect/>
          </a:stretch>
        </p:blipFill>
        <p:spPr>
          <a:xfrm>
            <a:off x="0" y="2"/>
            <a:ext cx="12192000" cy="6857999"/>
          </a:xfrm>
          <a:prstGeom prst="rect">
            <a:avLst/>
          </a:prstGeom>
        </p:spPr>
      </p:pic>
      <p:pic>
        <p:nvPicPr>
          <p:cNvPr id="3" name="图片 2">
            <a:extLst>
              <a:ext uri="{FF2B5EF4-FFF2-40B4-BE49-F238E27FC236}">
                <a16:creationId xmlns:a16="http://schemas.microsoft.com/office/drawing/2014/main" id="{250E4E08-4CB6-4429-B613-234E25F5CE1D}"/>
              </a:ext>
            </a:extLst>
          </p:cNvPr>
          <p:cNvPicPr>
            <a:picLocks noChangeAspect="1"/>
          </p:cNvPicPr>
          <p:nvPr/>
        </p:nvPicPr>
        <p:blipFill>
          <a:blip r:embed="rId3"/>
          <a:stretch>
            <a:fillRect/>
          </a:stretch>
        </p:blipFill>
        <p:spPr>
          <a:xfrm>
            <a:off x="0" y="5303520"/>
            <a:ext cx="12192000" cy="1554480"/>
          </a:xfrm>
          <a:prstGeom prst="rect">
            <a:avLst/>
          </a:prstGeom>
        </p:spPr>
      </p:pic>
      <p:pic>
        <p:nvPicPr>
          <p:cNvPr id="29" name="图片 28">
            <a:extLst>
              <a:ext uri="{FF2B5EF4-FFF2-40B4-BE49-F238E27FC236}">
                <a16:creationId xmlns:a16="http://schemas.microsoft.com/office/drawing/2014/main" id="{F715D730-75AA-4D69-9732-2A800CF2EF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065" y="-415230"/>
            <a:ext cx="3860397" cy="2573599"/>
          </a:xfrm>
          <a:prstGeom prst="rect">
            <a:avLst/>
          </a:prstGeom>
        </p:spPr>
      </p:pic>
      <p:pic>
        <p:nvPicPr>
          <p:cNvPr id="19" name="图片 18">
            <a:extLst>
              <a:ext uri="{FF2B5EF4-FFF2-40B4-BE49-F238E27FC236}">
                <a16:creationId xmlns:a16="http://schemas.microsoft.com/office/drawing/2014/main" id="{32148C31-DDE2-471F-9A98-92404764BB6C}"/>
              </a:ext>
            </a:extLst>
          </p:cNvPr>
          <p:cNvPicPr>
            <a:picLocks noChangeAspect="1"/>
          </p:cNvPicPr>
          <p:nvPr/>
        </p:nvPicPr>
        <p:blipFill>
          <a:blip r:embed="rId5">
            <a:extLst>
              <a:ext uri="{28A0092B-C50C-407E-A947-70E740481C1C}">
                <a14:useLocalDpi xmlns:a14="http://schemas.microsoft.com/office/drawing/2010/main" val="0"/>
              </a:ext>
            </a:extLst>
          </a:blip>
          <a:srcRect l="796" t="25100" r="74984" b="52270"/>
          <a:stretch>
            <a:fillRect/>
          </a:stretch>
        </p:blipFill>
        <p:spPr>
          <a:xfrm>
            <a:off x="-81024" y="-415231"/>
            <a:ext cx="11030675" cy="5894120"/>
          </a:xfrm>
          <a:custGeom>
            <a:avLst/>
            <a:gdLst>
              <a:gd name="connsiteX0" fmla="*/ 618812 w 1661020"/>
              <a:gd name="connsiteY0" fmla="*/ 0 h 1551964"/>
              <a:gd name="connsiteX1" fmla="*/ 1571455 w 1661020"/>
              <a:gd name="connsiteY1" fmla="*/ 142613 h 1551964"/>
              <a:gd name="connsiteX2" fmla="*/ 1661020 w 1661020"/>
              <a:gd name="connsiteY2" fmla="*/ 662731 h 1551964"/>
              <a:gd name="connsiteX3" fmla="*/ 1604024 w 1661020"/>
              <a:gd name="connsiteY3" fmla="*/ 998290 h 1551964"/>
              <a:gd name="connsiteX4" fmla="*/ 1595882 w 1661020"/>
              <a:gd name="connsiteY4" fmla="*/ 1208015 h 1551964"/>
              <a:gd name="connsiteX5" fmla="*/ 1506318 w 1661020"/>
              <a:gd name="connsiteY5" fmla="*/ 1551964 h 1551964"/>
              <a:gd name="connsiteX6" fmla="*/ 0 w 1661020"/>
              <a:gd name="connsiteY6" fmla="*/ 1375795 h 1551964"/>
              <a:gd name="connsiteX7" fmla="*/ 0 w 1661020"/>
              <a:gd name="connsiteY7" fmla="*/ 343949 h 1551964"/>
              <a:gd name="connsiteX8" fmla="*/ 618812 w 1661020"/>
              <a:gd name="connsiteY8" fmla="*/ 0 h 1551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1020" h="1551964">
                <a:moveTo>
                  <a:pt x="618812" y="0"/>
                </a:moveTo>
                <a:lnTo>
                  <a:pt x="1571455" y="142613"/>
                </a:lnTo>
                <a:lnTo>
                  <a:pt x="1661020" y="662731"/>
                </a:lnTo>
                <a:lnTo>
                  <a:pt x="1604024" y="998290"/>
                </a:lnTo>
                <a:lnTo>
                  <a:pt x="1595882" y="1208015"/>
                </a:lnTo>
                <a:lnTo>
                  <a:pt x="1506318" y="1551964"/>
                </a:lnTo>
                <a:lnTo>
                  <a:pt x="0" y="1375795"/>
                </a:lnTo>
                <a:lnTo>
                  <a:pt x="0" y="343949"/>
                </a:lnTo>
                <a:lnTo>
                  <a:pt x="618812" y="0"/>
                </a:lnTo>
                <a:close/>
              </a:path>
            </a:pathLst>
          </a:custGeom>
        </p:spPr>
      </p:pic>
      <p:pic>
        <p:nvPicPr>
          <p:cNvPr id="11" name="图片 10">
            <a:extLst>
              <a:ext uri="{FF2B5EF4-FFF2-40B4-BE49-F238E27FC236}">
                <a16:creationId xmlns:a16="http://schemas.microsoft.com/office/drawing/2014/main" id="{2DB4A4AE-A2DC-490E-B4A1-645388CE707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14621" y="2223249"/>
            <a:ext cx="4634753" cy="4634753"/>
          </a:xfrm>
          <a:prstGeom prst="rect">
            <a:avLst/>
          </a:prstGeom>
        </p:spPr>
      </p:pic>
      <p:pic>
        <p:nvPicPr>
          <p:cNvPr id="7" name="Picture 6">
            <a:extLst>
              <a:ext uri="{FF2B5EF4-FFF2-40B4-BE49-F238E27FC236}">
                <a16:creationId xmlns:a16="http://schemas.microsoft.com/office/drawing/2014/main" id="{0945959B-F963-BCE6-7D25-0FD5BCF04372}"/>
              </a:ext>
            </a:extLst>
          </p:cNvPr>
          <p:cNvPicPr>
            <a:picLocks noChangeAspect="1"/>
          </p:cNvPicPr>
          <p:nvPr/>
        </p:nvPicPr>
        <p:blipFill>
          <a:blip r:embed="rId7"/>
          <a:stretch>
            <a:fillRect/>
          </a:stretch>
        </p:blipFill>
        <p:spPr>
          <a:xfrm>
            <a:off x="2119242" y="1861131"/>
            <a:ext cx="6750292" cy="1558344"/>
          </a:xfrm>
          <a:prstGeom prst="rect">
            <a:avLst/>
          </a:prstGeom>
        </p:spPr>
      </p:pic>
    </p:spTree>
    <p:extLst>
      <p:ext uri="{BB962C8B-B14F-4D97-AF65-F5344CB8AC3E}">
        <p14:creationId xmlns:p14="http://schemas.microsoft.com/office/powerpoint/2010/main" val="37964938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06207B-20D2-446F-8C67-2295142A26E4}"/>
              </a:ext>
            </a:extLst>
          </p:cNvPr>
          <p:cNvPicPr>
            <a:picLocks noChangeAspect="1"/>
          </p:cNvPicPr>
          <p:nvPr/>
        </p:nvPicPr>
        <p:blipFill>
          <a:blip r:embed="rId2"/>
          <a:stretch>
            <a:fillRect/>
          </a:stretch>
        </p:blipFill>
        <p:spPr>
          <a:xfrm>
            <a:off x="0" y="2"/>
            <a:ext cx="12192000" cy="6857999"/>
          </a:xfrm>
          <a:prstGeom prst="rect">
            <a:avLst/>
          </a:prstGeom>
        </p:spPr>
      </p:pic>
      <p:sp>
        <p:nvSpPr>
          <p:cNvPr id="3" name="矩形: 圆角 2">
            <a:extLst>
              <a:ext uri="{FF2B5EF4-FFF2-40B4-BE49-F238E27FC236}">
                <a16:creationId xmlns:a16="http://schemas.microsoft.com/office/drawing/2014/main" id="{BD676B72-F14B-4403-8D5A-1E055CC095AE}"/>
              </a:ext>
            </a:extLst>
          </p:cNvPr>
          <p:cNvSpPr/>
          <p:nvPr/>
        </p:nvSpPr>
        <p:spPr>
          <a:xfrm>
            <a:off x="495300" y="778790"/>
            <a:ext cx="11306175" cy="5812509"/>
          </a:xfrm>
          <a:prstGeom prst="roundRect">
            <a:avLst>
              <a:gd name="adj" fmla="val 10819"/>
            </a:avLst>
          </a:prstGeom>
          <a:solidFill>
            <a:schemeClr val="bg1"/>
          </a:solidFill>
          <a:ln w="25400">
            <a:solidFill>
              <a:schemeClr val="tx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22" name="Google Shape;1487;p46">
            <a:extLst>
              <a:ext uri="{FF2B5EF4-FFF2-40B4-BE49-F238E27FC236}">
                <a16:creationId xmlns:a16="http://schemas.microsoft.com/office/drawing/2014/main" id="{6029D5E9-C90B-4025-8FBE-AD3BF1035EB9}"/>
              </a:ext>
            </a:extLst>
          </p:cNvPr>
          <p:cNvSpPr/>
          <p:nvPr/>
        </p:nvSpPr>
        <p:spPr>
          <a:xfrm>
            <a:off x="-49002" y="-219255"/>
            <a:ext cx="1430625" cy="708636"/>
          </a:xfrm>
          <a:custGeom>
            <a:avLst/>
            <a:gdLst/>
            <a:ahLst/>
            <a:cxnLst/>
            <a:rect l="l" t="t" r="r" b="b"/>
            <a:pathLst>
              <a:path w="12214" h="6050" extrusionOk="0">
                <a:moveTo>
                  <a:pt x="6318" y="1"/>
                </a:moveTo>
                <a:cubicBezTo>
                  <a:pt x="6068"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4" y="2708"/>
                  <a:pt x="2842" y="3265"/>
                </a:cubicBezTo>
                <a:cubicBezTo>
                  <a:pt x="2765" y="3515"/>
                  <a:pt x="2689" y="3784"/>
                  <a:pt x="2612" y="3995"/>
                </a:cubicBezTo>
                <a:cubicBezTo>
                  <a:pt x="2554" y="3745"/>
                  <a:pt x="2420" y="3553"/>
                  <a:pt x="2304" y="3361"/>
                </a:cubicBezTo>
                <a:cubicBezTo>
                  <a:pt x="2170" y="3131"/>
                  <a:pt x="1997" y="2996"/>
                  <a:pt x="1824" y="2900"/>
                </a:cubicBezTo>
                <a:cubicBezTo>
                  <a:pt x="1728" y="2843"/>
                  <a:pt x="1632" y="2804"/>
                  <a:pt x="1536" y="2785"/>
                </a:cubicBezTo>
                <a:cubicBezTo>
                  <a:pt x="1498" y="2785"/>
                  <a:pt x="1421" y="2747"/>
                  <a:pt x="1363" y="2747"/>
                </a:cubicBezTo>
                <a:cubicBezTo>
                  <a:pt x="1306" y="2747"/>
                  <a:pt x="1229" y="2747"/>
                  <a:pt x="1152" y="2785"/>
                </a:cubicBezTo>
                <a:cubicBezTo>
                  <a:pt x="1018" y="2804"/>
                  <a:pt x="883" y="2843"/>
                  <a:pt x="787" y="2900"/>
                </a:cubicBezTo>
                <a:cubicBezTo>
                  <a:pt x="691" y="2939"/>
                  <a:pt x="595" y="3016"/>
                  <a:pt x="480" y="3112"/>
                </a:cubicBezTo>
                <a:cubicBezTo>
                  <a:pt x="346" y="3265"/>
                  <a:pt x="211" y="3419"/>
                  <a:pt x="115" y="3669"/>
                </a:cubicBezTo>
                <a:cubicBezTo>
                  <a:pt x="58" y="3841"/>
                  <a:pt x="0" y="4053"/>
                  <a:pt x="0" y="4341"/>
                </a:cubicBezTo>
                <a:cubicBezTo>
                  <a:pt x="0" y="4533"/>
                  <a:pt x="0" y="4763"/>
                  <a:pt x="19" y="5051"/>
                </a:cubicBezTo>
                <a:cubicBezTo>
                  <a:pt x="58" y="5339"/>
                  <a:pt x="96" y="5608"/>
                  <a:pt x="154" y="5877"/>
                </a:cubicBezTo>
                <a:lnTo>
                  <a:pt x="154" y="5915"/>
                </a:lnTo>
                <a:lnTo>
                  <a:pt x="173" y="6050"/>
                </a:lnTo>
                <a:lnTo>
                  <a:pt x="11733" y="6050"/>
                </a:lnTo>
                <a:lnTo>
                  <a:pt x="11772" y="6011"/>
                </a:lnTo>
                <a:lnTo>
                  <a:pt x="11829" y="5915"/>
                </a:lnTo>
                <a:cubicBezTo>
                  <a:pt x="12098" y="5474"/>
                  <a:pt x="12214" y="5032"/>
                  <a:pt x="12175" y="4648"/>
                </a:cubicBezTo>
                <a:cubicBezTo>
                  <a:pt x="12117" y="4264"/>
                  <a:pt x="11964" y="3937"/>
                  <a:pt x="11676" y="3688"/>
                </a:cubicBezTo>
                <a:cubicBezTo>
                  <a:pt x="11388" y="3457"/>
                  <a:pt x="11023" y="3323"/>
                  <a:pt x="10620" y="3323"/>
                </a:cubicBezTo>
                <a:lnTo>
                  <a:pt x="10562" y="3323"/>
                </a:lnTo>
                <a:cubicBezTo>
                  <a:pt x="10178" y="3323"/>
                  <a:pt x="9775" y="3457"/>
                  <a:pt x="9391" y="3688"/>
                </a:cubicBezTo>
                <a:cubicBezTo>
                  <a:pt x="9237" y="3784"/>
                  <a:pt x="9103" y="3880"/>
                  <a:pt x="8987" y="3995"/>
                </a:cubicBezTo>
                <a:cubicBezTo>
                  <a:pt x="9007" y="3803"/>
                  <a:pt x="9007" y="3572"/>
                  <a:pt x="8987" y="3304"/>
                </a:cubicBezTo>
                <a:cubicBezTo>
                  <a:pt x="8949" y="2824"/>
                  <a:pt x="8853" y="2363"/>
                  <a:pt x="8718" y="1959"/>
                </a:cubicBezTo>
                <a:cubicBezTo>
                  <a:pt x="8546" y="1498"/>
                  <a:pt x="8334" y="1114"/>
                  <a:pt x="8066" y="807"/>
                </a:cubicBezTo>
                <a:cubicBezTo>
                  <a:pt x="7777" y="481"/>
                  <a:pt x="7413" y="231"/>
                  <a:pt x="7009" y="116"/>
                </a:cubicBezTo>
                <a:cubicBezTo>
                  <a:pt x="6798" y="20"/>
                  <a:pt x="6587" y="1"/>
                  <a:pt x="631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3" name="Google Shape;1486;p46">
            <a:extLst>
              <a:ext uri="{FF2B5EF4-FFF2-40B4-BE49-F238E27FC236}">
                <a16:creationId xmlns:a16="http://schemas.microsoft.com/office/drawing/2014/main" id="{0CEC9B13-BA85-44A4-964C-5672902B94E6}"/>
              </a:ext>
            </a:extLst>
          </p:cNvPr>
          <p:cNvSpPr/>
          <p:nvPr/>
        </p:nvSpPr>
        <p:spPr>
          <a:xfrm>
            <a:off x="533400" y="214418"/>
            <a:ext cx="11410950" cy="1052407"/>
          </a:xfrm>
          <a:custGeom>
            <a:avLst/>
            <a:gdLst/>
            <a:ahLst/>
            <a:cxnLst/>
            <a:rect l="l" t="t" r="r" b="b"/>
            <a:pathLst>
              <a:path w="34424" h="23680" extrusionOk="0">
                <a:moveTo>
                  <a:pt x="17172" y="0"/>
                </a:moveTo>
                <a:cubicBezTo>
                  <a:pt x="15954" y="0"/>
                  <a:pt x="14750" y="27"/>
                  <a:pt x="13613" y="68"/>
                </a:cubicBezTo>
                <a:cubicBezTo>
                  <a:pt x="12463" y="108"/>
                  <a:pt x="11299" y="176"/>
                  <a:pt x="10190" y="257"/>
                </a:cubicBezTo>
                <a:cubicBezTo>
                  <a:pt x="9635" y="298"/>
                  <a:pt x="9066" y="352"/>
                  <a:pt x="8498" y="406"/>
                </a:cubicBezTo>
                <a:cubicBezTo>
                  <a:pt x="8133" y="447"/>
                  <a:pt x="7592" y="501"/>
                  <a:pt x="7037" y="582"/>
                </a:cubicBezTo>
                <a:cubicBezTo>
                  <a:pt x="6306" y="677"/>
                  <a:pt x="5562" y="812"/>
                  <a:pt x="4845" y="1001"/>
                </a:cubicBezTo>
                <a:cubicBezTo>
                  <a:pt x="4101" y="1191"/>
                  <a:pt x="3383" y="1461"/>
                  <a:pt x="2720" y="1827"/>
                </a:cubicBezTo>
                <a:cubicBezTo>
                  <a:pt x="2396" y="2003"/>
                  <a:pt x="2084" y="2206"/>
                  <a:pt x="1800" y="2436"/>
                </a:cubicBezTo>
                <a:cubicBezTo>
                  <a:pt x="1516" y="2666"/>
                  <a:pt x="1259" y="2923"/>
                  <a:pt x="1043" y="3207"/>
                </a:cubicBezTo>
                <a:cubicBezTo>
                  <a:pt x="637" y="3748"/>
                  <a:pt x="366" y="4371"/>
                  <a:pt x="231" y="5034"/>
                </a:cubicBezTo>
                <a:cubicBezTo>
                  <a:pt x="95" y="5697"/>
                  <a:pt x="14" y="6373"/>
                  <a:pt x="14" y="7063"/>
                </a:cubicBezTo>
                <a:cubicBezTo>
                  <a:pt x="1" y="7808"/>
                  <a:pt x="55" y="8565"/>
                  <a:pt x="149" y="9309"/>
                </a:cubicBezTo>
                <a:cubicBezTo>
                  <a:pt x="352" y="10852"/>
                  <a:pt x="731" y="12367"/>
                  <a:pt x="1259" y="13842"/>
                </a:cubicBezTo>
                <a:cubicBezTo>
                  <a:pt x="1503" y="14519"/>
                  <a:pt x="1800" y="15182"/>
                  <a:pt x="2125" y="15831"/>
                </a:cubicBezTo>
                <a:cubicBezTo>
                  <a:pt x="2409" y="16386"/>
                  <a:pt x="2747" y="16927"/>
                  <a:pt x="3126" y="17428"/>
                </a:cubicBezTo>
                <a:cubicBezTo>
                  <a:pt x="3586" y="17996"/>
                  <a:pt x="4155" y="18484"/>
                  <a:pt x="4804" y="18849"/>
                </a:cubicBezTo>
                <a:cubicBezTo>
                  <a:pt x="5129" y="19038"/>
                  <a:pt x="5481" y="19187"/>
                  <a:pt x="5833" y="19336"/>
                </a:cubicBezTo>
                <a:cubicBezTo>
                  <a:pt x="6198" y="19471"/>
                  <a:pt x="6563" y="19593"/>
                  <a:pt x="6942" y="19688"/>
                </a:cubicBezTo>
                <a:cubicBezTo>
                  <a:pt x="7930" y="19931"/>
                  <a:pt x="8918" y="20094"/>
                  <a:pt x="9932" y="20175"/>
                </a:cubicBezTo>
                <a:cubicBezTo>
                  <a:pt x="10162" y="20202"/>
                  <a:pt x="10406" y="20216"/>
                  <a:pt x="10650" y="20229"/>
                </a:cubicBezTo>
                <a:cubicBezTo>
                  <a:pt x="10663" y="20283"/>
                  <a:pt x="10677" y="20351"/>
                  <a:pt x="10690" y="20405"/>
                </a:cubicBezTo>
                <a:cubicBezTo>
                  <a:pt x="10704" y="20554"/>
                  <a:pt x="10704" y="20689"/>
                  <a:pt x="10690" y="20838"/>
                </a:cubicBezTo>
                <a:cubicBezTo>
                  <a:pt x="10650" y="21027"/>
                  <a:pt x="10609" y="21203"/>
                  <a:pt x="10541" y="21379"/>
                </a:cubicBezTo>
                <a:cubicBezTo>
                  <a:pt x="10447" y="21569"/>
                  <a:pt x="10338" y="21758"/>
                  <a:pt x="10217" y="21920"/>
                </a:cubicBezTo>
                <a:cubicBezTo>
                  <a:pt x="10081" y="22083"/>
                  <a:pt x="9919" y="22232"/>
                  <a:pt x="9757" y="22353"/>
                </a:cubicBezTo>
                <a:cubicBezTo>
                  <a:pt x="9594" y="22462"/>
                  <a:pt x="9432" y="22556"/>
                  <a:pt x="9269" y="22624"/>
                </a:cubicBezTo>
                <a:cubicBezTo>
                  <a:pt x="9053" y="22719"/>
                  <a:pt x="8809" y="22759"/>
                  <a:pt x="8566" y="22759"/>
                </a:cubicBezTo>
                <a:lnTo>
                  <a:pt x="8403" y="22759"/>
                </a:lnTo>
                <a:cubicBezTo>
                  <a:pt x="8349" y="22746"/>
                  <a:pt x="8295" y="22746"/>
                  <a:pt x="8255" y="22732"/>
                </a:cubicBezTo>
                <a:lnTo>
                  <a:pt x="8200" y="22732"/>
                </a:lnTo>
                <a:cubicBezTo>
                  <a:pt x="8119" y="22732"/>
                  <a:pt x="8052" y="22759"/>
                  <a:pt x="8011" y="22827"/>
                </a:cubicBezTo>
                <a:cubicBezTo>
                  <a:pt x="7984" y="22868"/>
                  <a:pt x="7984" y="22922"/>
                  <a:pt x="7997" y="22976"/>
                </a:cubicBezTo>
                <a:cubicBezTo>
                  <a:pt x="8011" y="23030"/>
                  <a:pt x="8052" y="23071"/>
                  <a:pt x="8092" y="23098"/>
                </a:cubicBezTo>
                <a:cubicBezTo>
                  <a:pt x="8241" y="23192"/>
                  <a:pt x="8403" y="23287"/>
                  <a:pt x="8579" y="23341"/>
                </a:cubicBezTo>
                <a:cubicBezTo>
                  <a:pt x="9121" y="23571"/>
                  <a:pt x="9689" y="23679"/>
                  <a:pt x="10271" y="23679"/>
                </a:cubicBezTo>
                <a:lnTo>
                  <a:pt x="10338" y="23679"/>
                </a:lnTo>
                <a:cubicBezTo>
                  <a:pt x="10704" y="23679"/>
                  <a:pt x="11083" y="23639"/>
                  <a:pt x="11434" y="23571"/>
                </a:cubicBezTo>
                <a:cubicBezTo>
                  <a:pt x="11827" y="23490"/>
                  <a:pt x="12206" y="23368"/>
                  <a:pt x="12557" y="23206"/>
                </a:cubicBezTo>
                <a:cubicBezTo>
                  <a:pt x="12882" y="23071"/>
                  <a:pt x="13193" y="22895"/>
                  <a:pt x="13478" y="22692"/>
                </a:cubicBezTo>
                <a:cubicBezTo>
                  <a:pt x="13775" y="22489"/>
                  <a:pt x="14046" y="22245"/>
                  <a:pt x="14289" y="21975"/>
                </a:cubicBezTo>
                <a:cubicBezTo>
                  <a:pt x="14519" y="21704"/>
                  <a:pt x="14709" y="21406"/>
                  <a:pt x="14844" y="21082"/>
                </a:cubicBezTo>
                <a:cubicBezTo>
                  <a:pt x="14898" y="20973"/>
                  <a:pt x="14939" y="20851"/>
                  <a:pt x="14980" y="20730"/>
                </a:cubicBezTo>
                <a:lnTo>
                  <a:pt x="15020" y="20730"/>
                </a:lnTo>
                <a:lnTo>
                  <a:pt x="15494" y="20784"/>
                </a:lnTo>
                <a:cubicBezTo>
                  <a:pt x="16536" y="20906"/>
                  <a:pt x="17659" y="21027"/>
                  <a:pt x="18768" y="21122"/>
                </a:cubicBezTo>
                <a:cubicBezTo>
                  <a:pt x="20433" y="21271"/>
                  <a:pt x="21813" y="21339"/>
                  <a:pt x="23112" y="21339"/>
                </a:cubicBezTo>
                <a:cubicBezTo>
                  <a:pt x="23883" y="21339"/>
                  <a:pt x="24627" y="21312"/>
                  <a:pt x="25358" y="21257"/>
                </a:cubicBezTo>
                <a:cubicBezTo>
                  <a:pt x="26440" y="21190"/>
                  <a:pt x="27509" y="21027"/>
                  <a:pt x="28578" y="20797"/>
                </a:cubicBezTo>
                <a:cubicBezTo>
                  <a:pt x="28835" y="20743"/>
                  <a:pt x="29025" y="20689"/>
                  <a:pt x="29187" y="20635"/>
                </a:cubicBezTo>
                <a:cubicBezTo>
                  <a:pt x="29363" y="20594"/>
                  <a:pt x="29566" y="20527"/>
                  <a:pt x="29769" y="20446"/>
                </a:cubicBezTo>
                <a:cubicBezTo>
                  <a:pt x="30107" y="20324"/>
                  <a:pt x="30419" y="20188"/>
                  <a:pt x="30730" y="20013"/>
                </a:cubicBezTo>
                <a:cubicBezTo>
                  <a:pt x="31312" y="19688"/>
                  <a:pt x="31839" y="19282"/>
                  <a:pt x="32286" y="18795"/>
                </a:cubicBezTo>
                <a:cubicBezTo>
                  <a:pt x="32719" y="18321"/>
                  <a:pt x="33084" y="17793"/>
                  <a:pt x="33368" y="17212"/>
                </a:cubicBezTo>
                <a:cubicBezTo>
                  <a:pt x="33896" y="16156"/>
                  <a:pt x="34207" y="14925"/>
                  <a:pt x="34329" y="13436"/>
                </a:cubicBezTo>
                <a:cubicBezTo>
                  <a:pt x="34424" y="12097"/>
                  <a:pt x="34370" y="10757"/>
                  <a:pt x="34194" y="9431"/>
                </a:cubicBezTo>
                <a:cubicBezTo>
                  <a:pt x="34153" y="9188"/>
                  <a:pt x="34113" y="8958"/>
                  <a:pt x="34085" y="8714"/>
                </a:cubicBezTo>
                <a:lnTo>
                  <a:pt x="34045" y="8457"/>
                </a:lnTo>
                <a:lnTo>
                  <a:pt x="33977" y="8078"/>
                </a:lnTo>
                <a:lnTo>
                  <a:pt x="33964" y="7916"/>
                </a:lnTo>
                <a:cubicBezTo>
                  <a:pt x="33937" y="7726"/>
                  <a:pt x="33910" y="7550"/>
                  <a:pt x="33883" y="7375"/>
                </a:cubicBezTo>
                <a:cubicBezTo>
                  <a:pt x="33774" y="6630"/>
                  <a:pt x="33625" y="5886"/>
                  <a:pt x="33422" y="5155"/>
                </a:cubicBezTo>
                <a:cubicBezTo>
                  <a:pt x="33233" y="4425"/>
                  <a:pt x="32922" y="3735"/>
                  <a:pt x="32502" y="3099"/>
                </a:cubicBezTo>
                <a:cubicBezTo>
                  <a:pt x="32299" y="2787"/>
                  <a:pt x="32042" y="2490"/>
                  <a:pt x="31772" y="2233"/>
                </a:cubicBezTo>
                <a:cubicBezTo>
                  <a:pt x="31474" y="1976"/>
                  <a:pt x="31149" y="1746"/>
                  <a:pt x="30797" y="1556"/>
                </a:cubicBezTo>
                <a:cubicBezTo>
                  <a:pt x="30432" y="1353"/>
                  <a:pt x="30053" y="1177"/>
                  <a:pt x="29661" y="1042"/>
                </a:cubicBezTo>
                <a:cubicBezTo>
                  <a:pt x="29255" y="893"/>
                  <a:pt x="28849" y="771"/>
                  <a:pt x="28429" y="663"/>
                </a:cubicBezTo>
                <a:cubicBezTo>
                  <a:pt x="27550" y="460"/>
                  <a:pt x="26657" y="325"/>
                  <a:pt x="25764" y="257"/>
                </a:cubicBezTo>
                <a:cubicBezTo>
                  <a:pt x="24803" y="162"/>
                  <a:pt x="23869" y="135"/>
                  <a:pt x="23085" y="108"/>
                </a:cubicBezTo>
                <a:lnTo>
                  <a:pt x="22178" y="95"/>
                </a:lnTo>
                <a:lnTo>
                  <a:pt x="21826" y="81"/>
                </a:lnTo>
                <a:cubicBezTo>
                  <a:pt x="21623" y="81"/>
                  <a:pt x="21420" y="68"/>
                  <a:pt x="21217" y="68"/>
                </a:cubicBezTo>
                <a:lnTo>
                  <a:pt x="21014" y="54"/>
                </a:lnTo>
                <a:lnTo>
                  <a:pt x="20446" y="54"/>
                </a:lnTo>
                <a:cubicBezTo>
                  <a:pt x="19296" y="14"/>
                  <a:pt x="18227" y="0"/>
                  <a:pt x="17172" y="0"/>
                </a:cubicBezTo>
                <a:close/>
              </a:path>
            </a:pathLst>
          </a:custGeom>
          <a:solidFill>
            <a:srgbClr val="FFFE87"/>
          </a:solidFill>
        </p:spPr>
        <p:style>
          <a:lnRef idx="3">
            <a:schemeClr val="lt1"/>
          </a:lnRef>
          <a:fillRef idx="1">
            <a:schemeClr val="accent1"/>
          </a:fillRef>
          <a:effectRef idx="1">
            <a:schemeClr val="accent1"/>
          </a:effectRef>
          <a:fontRef idx="minor">
            <a:schemeClr val="lt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Calibri"/>
              <a:ea typeface="+mn-ea"/>
              <a:cs typeface="+mn-cs"/>
            </a:endParaRPr>
          </a:p>
        </p:txBody>
      </p:sp>
      <p:sp>
        <p:nvSpPr>
          <p:cNvPr id="24" name="Google Shape;1547;p46">
            <a:extLst>
              <a:ext uri="{FF2B5EF4-FFF2-40B4-BE49-F238E27FC236}">
                <a16:creationId xmlns:a16="http://schemas.microsoft.com/office/drawing/2014/main" id="{6ADA919F-CE39-42A8-8490-A6CE95E2B00F}"/>
              </a:ext>
            </a:extLst>
          </p:cNvPr>
          <p:cNvSpPr/>
          <p:nvPr/>
        </p:nvSpPr>
        <p:spPr>
          <a:xfrm>
            <a:off x="11169925" y="2251371"/>
            <a:ext cx="2024" cy="75"/>
          </a:xfrm>
          <a:custGeom>
            <a:avLst/>
            <a:gdLst/>
            <a:ahLst/>
            <a:cxnLst/>
            <a:rect l="l" t="t" r="r" b="b"/>
            <a:pathLst>
              <a:path w="27" h="1" extrusionOk="0">
                <a:moveTo>
                  <a:pt x="0" y="1"/>
                </a:moveTo>
                <a:lnTo>
                  <a:pt x="26" y="1"/>
                </a:lnTo>
                <a:lnTo>
                  <a:pt x="26"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5" name="Google Shape;1548;p46">
            <a:extLst>
              <a:ext uri="{FF2B5EF4-FFF2-40B4-BE49-F238E27FC236}">
                <a16:creationId xmlns:a16="http://schemas.microsoft.com/office/drawing/2014/main" id="{AEB7CFB5-406A-47DE-9918-E5C9B9985F42}"/>
              </a:ext>
            </a:extLst>
          </p:cNvPr>
          <p:cNvSpPr/>
          <p:nvPr/>
        </p:nvSpPr>
        <p:spPr>
          <a:xfrm>
            <a:off x="10659357" y="1472888"/>
            <a:ext cx="75" cy="75"/>
          </a:xfrm>
          <a:custGeom>
            <a:avLst/>
            <a:gdLst/>
            <a:ahLst/>
            <a:cxnLst/>
            <a:rect l="l" t="t" r="r" b="b"/>
            <a:pathLst>
              <a:path w="1" h="1" extrusionOk="0">
                <a:moveTo>
                  <a:pt x="1" y="1"/>
                </a:move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 name="Google Shape;1549;p46">
            <a:extLst>
              <a:ext uri="{FF2B5EF4-FFF2-40B4-BE49-F238E27FC236}">
                <a16:creationId xmlns:a16="http://schemas.microsoft.com/office/drawing/2014/main" id="{01576C89-BDF1-4DC1-BADD-DD7539ED6A28}"/>
              </a:ext>
            </a:extLst>
          </p:cNvPr>
          <p:cNvSpPr/>
          <p:nvPr/>
        </p:nvSpPr>
        <p:spPr>
          <a:xfrm>
            <a:off x="10899359" y="1177059"/>
            <a:ext cx="75" cy="2024"/>
          </a:xfrm>
          <a:custGeom>
            <a:avLst/>
            <a:gdLst/>
            <a:ahLst/>
            <a:cxnLst/>
            <a:rect l="l" t="t" r="r" b="b"/>
            <a:pathLst>
              <a:path w="1" h="27" extrusionOk="0">
                <a:moveTo>
                  <a:pt x="1" y="27"/>
                </a:moveTo>
                <a:lnTo>
                  <a:pt x="1"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 name="Google Shape;1550;p46">
            <a:extLst>
              <a:ext uri="{FF2B5EF4-FFF2-40B4-BE49-F238E27FC236}">
                <a16:creationId xmlns:a16="http://schemas.microsoft.com/office/drawing/2014/main" id="{2A8F0738-00EB-45CB-ACCF-0D4668C9312C}"/>
              </a:ext>
            </a:extLst>
          </p:cNvPr>
          <p:cNvSpPr/>
          <p:nvPr/>
        </p:nvSpPr>
        <p:spPr>
          <a:xfrm>
            <a:off x="11853051" y="1901114"/>
            <a:ext cx="75" cy="1949"/>
          </a:xfrm>
          <a:custGeom>
            <a:avLst/>
            <a:gdLst/>
            <a:ahLst/>
            <a:cxnLst/>
            <a:rect l="l" t="t" r="r" b="b"/>
            <a:pathLst>
              <a:path w="1" h="26" extrusionOk="0">
                <a:moveTo>
                  <a:pt x="1" y="26"/>
                </a:moveTo>
                <a:lnTo>
                  <a:pt x="1" y="0"/>
                </a:lnTo>
                <a:lnTo>
                  <a:pt x="1" y="0"/>
                </a:lnTo>
                <a:cubicBezTo>
                  <a:pt x="1" y="0"/>
                  <a:pt x="1" y="0"/>
                  <a:pt x="1" y="26"/>
                </a:cubicBez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8" name="Subtitle 1">
            <a:extLst>
              <a:ext uri="{FF2B5EF4-FFF2-40B4-BE49-F238E27FC236}">
                <a16:creationId xmlns:a16="http://schemas.microsoft.com/office/drawing/2014/main" id="{17369E64-6E89-4F37-BF4F-66F19C456563}"/>
              </a:ext>
            </a:extLst>
          </p:cNvPr>
          <p:cNvSpPr txBox="1">
            <a:spLocks/>
          </p:cNvSpPr>
          <p:nvPr/>
        </p:nvSpPr>
        <p:spPr>
          <a:xfrm>
            <a:off x="1123950" y="255301"/>
            <a:ext cx="10563225" cy="166875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4800" b="1" i="0" u="none" strike="noStrike" kern="1200" cap="none" spc="0" normalizeH="0" baseline="0" noProof="0" dirty="0">
                <a:ln>
                  <a:noFill/>
                </a:ln>
                <a:solidFill>
                  <a:srgbClr val="0070C0"/>
                </a:solidFill>
                <a:effectLst/>
                <a:uLnTx/>
                <a:uFillTx/>
                <a:latin typeface="Calibri"/>
                <a:ea typeface="+mn-ea"/>
                <a:cs typeface="iCiel Cadena" panose="02000503000000020004" charset="0"/>
              </a:rPr>
              <a:t>1.</a:t>
            </a:r>
            <a:r>
              <a:rPr kumimoji="0" lang="en-US" sz="4800" b="1" i="0" u="none" strike="noStrike" kern="1200" cap="none" spc="0" normalizeH="0" noProof="0" dirty="0">
                <a:ln>
                  <a:noFill/>
                </a:ln>
                <a:solidFill>
                  <a:srgbClr val="0070C0"/>
                </a:solidFill>
                <a:effectLst/>
                <a:uLnTx/>
                <a:uFillTx/>
                <a:latin typeface="Calibri"/>
                <a:ea typeface="+mn-ea"/>
                <a:cs typeface="iCiel Cadena" panose="02000503000000020004" charset="0"/>
              </a:rPr>
              <a:t> </a:t>
            </a:r>
            <a:r>
              <a:rPr kumimoji="0" lang="en-US" sz="4800" b="1" i="0" u="none" strike="noStrike" kern="1200" cap="none" spc="0" normalizeH="0" noProof="0" dirty="0" err="1">
                <a:ln>
                  <a:noFill/>
                </a:ln>
                <a:solidFill>
                  <a:srgbClr val="0070C0"/>
                </a:solidFill>
                <a:effectLst/>
                <a:uLnTx/>
                <a:uFillTx/>
                <a:latin typeface="Calibri"/>
                <a:ea typeface="+mn-ea"/>
                <a:cs typeface="iCiel Cadena" panose="02000503000000020004" charset="0"/>
              </a:rPr>
              <a:t>Nhận</a:t>
            </a:r>
            <a:r>
              <a:rPr kumimoji="0" lang="en-US" sz="4800" b="1" i="0" u="none" strike="noStrike" kern="1200" cap="none" spc="0" normalizeH="0" noProof="0" dirty="0">
                <a:ln>
                  <a:noFill/>
                </a:ln>
                <a:solidFill>
                  <a:srgbClr val="0070C0"/>
                </a:solidFill>
                <a:effectLst/>
                <a:uLnTx/>
                <a:uFillTx/>
                <a:latin typeface="Calibri"/>
                <a:ea typeface="+mn-ea"/>
                <a:cs typeface="iCiel Cadena" panose="02000503000000020004" charset="0"/>
              </a:rPr>
              <a:t> </a:t>
            </a:r>
            <a:r>
              <a:rPr kumimoji="0" lang="en-US" sz="4800" b="1" i="0" u="none" strike="noStrike" kern="1200" cap="none" spc="0" normalizeH="0" noProof="0" dirty="0" err="1">
                <a:ln>
                  <a:noFill/>
                </a:ln>
                <a:solidFill>
                  <a:srgbClr val="0070C0"/>
                </a:solidFill>
                <a:effectLst/>
                <a:uLnTx/>
                <a:uFillTx/>
                <a:latin typeface="Calibri"/>
                <a:ea typeface="+mn-ea"/>
                <a:cs typeface="iCiel Cadena" panose="02000503000000020004" charset="0"/>
              </a:rPr>
              <a:t>xét</a:t>
            </a:r>
            <a:r>
              <a:rPr kumimoji="0" lang="en-US" sz="4800" b="1" i="0" u="none" strike="noStrike" kern="1200" cap="none" spc="0" normalizeH="0" noProof="0" dirty="0">
                <a:ln>
                  <a:noFill/>
                </a:ln>
                <a:solidFill>
                  <a:srgbClr val="0070C0"/>
                </a:solidFill>
                <a:effectLst/>
                <a:uLnTx/>
                <a:uFillTx/>
                <a:latin typeface="Calibri"/>
                <a:ea typeface="+mn-ea"/>
                <a:cs typeface="iCiel Cadena" panose="02000503000000020004" charset="0"/>
              </a:rPr>
              <a:t> </a:t>
            </a:r>
            <a:r>
              <a:rPr kumimoji="0" lang="en-US" sz="4800" b="1" i="0" u="none" strike="noStrike" kern="1200" cap="none" spc="0" normalizeH="0" noProof="0" dirty="0" err="1">
                <a:ln>
                  <a:noFill/>
                </a:ln>
                <a:solidFill>
                  <a:srgbClr val="0070C0"/>
                </a:solidFill>
                <a:effectLst/>
                <a:uLnTx/>
                <a:uFillTx/>
                <a:latin typeface="Calibri"/>
                <a:ea typeface="+mn-ea"/>
                <a:cs typeface="iCiel Cadena" panose="02000503000000020004" charset="0"/>
              </a:rPr>
              <a:t>các</a:t>
            </a:r>
            <a:r>
              <a:rPr kumimoji="0" lang="en-US" sz="4800" b="1" i="0" u="none" strike="noStrike" kern="1200" cap="none" spc="0" normalizeH="0" noProof="0" dirty="0">
                <a:ln>
                  <a:noFill/>
                </a:ln>
                <a:solidFill>
                  <a:srgbClr val="0070C0"/>
                </a:solidFill>
                <a:effectLst/>
                <a:uLnTx/>
                <a:uFillTx/>
                <a:latin typeface="Calibri"/>
                <a:ea typeface="+mn-ea"/>
                <a:cs typeface="iCiel Cadena" panose="02000503000000020004" charset="0"/>
              </a:rPr>
              <a:t> ý </a:t>
            </a:r>
            <a:r>
              <a:rPr kumimoji="0" lang="en-US" sz="4800" b="1" i="0" u="none" strike="noStrike" kern="1200" cap="none" spc="0" normalizeH="0" noProof="0" dirty="0" err="1">
                <a:ln>
                  <a:noFill/>
                </a:ln>
                <a:solidFill>
                  <a:srgbClr val="0070C0"/>
                </a:solidFill>
                <a:effectLst/>
                <a:uLnTx/>
                <a:uFillTx/>
                <a:latin typeface="Calibri"/>
                <a:ea typeface="+mn-ea"/>
                <a:cs typeface="iCiel Cadena" panose="02000503000000020004" charset="0"/>
              </a:rPr>
              <a:t>kiến</a:t>
            </a:r>
            <a:r>
              <a:rPr kumimoji="0" lang="en-US" sz="4800" b="1" i="0" u="none" strike="noStrike" kern="1200" cap="none" spc="0" normalizeH="0" noProof="0" dirty="0">
                <a:ln>
                  <a:noFill/>
                </a:ln>
                <a:solidFill>
                  <a:srgbClr val="0070C0"/>
                </a:solidFill>
                <a:effectLst/>
                <a:uLnTx/>
                <a:uFillTx/>
                <a:latin typeface="Calibri"/>
                <a:ea typeface="+mn-ea"/>
                <a:cs typeface="iCiel Cadena" panose="02000503000000020004" charset="0"/>
              </a:rPr>
              <a:t> </a:t>
            </a:r>
            <a:r>
              <a:rPr kumimoji="0" lang="en-US" sz="4800" b="1" i="0" u="none" strike="noStrike" kern="1200" cap="none" spc="0" normalizeH="0" noProof="0" dirty="0" err="1">
                <a:ln>
                  <a:noFill/>
                </a:ln>
                <a:solidFill>
                  <a:srgbClr val="0070C0"/>
                </a:solidFill>
                <a:effectLst/>
                <a:uLnTx/>
                <a:uFillTx/>
                <a:latin typeface="Calibri"/>
                <a:ea typeface="+mn-ea"/>
                <a:cs typeface="iCiel Cadena" panose="02000503000000020004" charset="0"/>
              </a:rPr>
              <a:t>sau</a:t>
            </a:r>
            <a:r>
              <a:rPr kumimoji="0" lang="en-US" sz="4800" b="1" i="0" u="none" strike="noStrike" kern="1200" cap="none" spc="0" normalizeH="0" noProof="0" dirty="0">
                <a:ln>
                  <a:noFill/>
                </a:ln>
                <a:solidFill>
                  <a:srgbClr val="0070C0"/>
                </a:solidFill>
                <a:effectLst/>
                <a:uLnTx/>
                <a:uFillTx/>
                <a:latin typeface="Calibri"/>
                <a:ea typeface="+mn-ea"/>
                <a:cs typeface="iCiel Cadena" panose="02000503000000020004" charset="0"/>
              </a:rPr>
              <a:t>:</a:t>
            </a:r>
            <a:endParaRPr kumimoji="0" lang="en-US" sz="4800" b="1" i="0" u="none" strike="noStrike" kern="1200" cap="none" spc="0" normalizeH="0" baseline="0" noProof="0" dirty="0">
              <a:ln>
                <a:noFill/>
              </a:ln>
              <a:solidFill>
                <a:srgbClr val="0070C0"/>
              </a:solidFill>
              <a:effectLst/>
              <a:uLnTx/>
              <a:uFillTx/>
              <a:latin typeface="Calibri"/>
              <a:ea typeface="+mn-ea"/>
              <a:cs typeface="iCiel Cadena" panose="02000503000000020004" charset="0"/>
            </a:endParaRPr>
          </a:p>
        </p:txBody>
      </p:sp>
      <p:pic>
        <p:nvPicPr>
          <p:cNvPr id="6" name="Picture 5">
            <a:extLst>
              <a:ext uri="{FF2B5EF4-FFF2-40B4-BE49-F238E27FC236}">
                <a16:creationId xmlns:a16="http://schemas.microsoft.com/office/drawing/2014/main" id="{C5AE9E5F-D0FF-74AD-00B0-BDB2834E554E}"/>
              </a:ext>
            </a:extLst>
          </p:cNvPr>
          <p:cNvPicPr>
            <a:picLocks noChangeAspect="1"/>
          </p:cNvPicPr>
          <p:nvPr/>
        </p:nvPicPr>
        <p:blipFill>
          <a:blip r:embed="rId3"/>
          <a:stretch>
            <a:fillRect/>
          </a:stretch>
        </p:blipFill>
        <p:spPr>
          <a:xfrm>
            <a:off x="666750" y="1572743"/>
            <a:ext cx="10915650" cy="3341194"/>
          </a:xfrm>
          <a:prstGeom prst="rect">
            <a:avLst/>
          </a:prstGeom>
        </p:spPr>
      </p:pic>
      <p:pic>
        <p:nvPicPr>
          <p:cNvPr id="8" name="Picture 7">
            <a:extLst>
              <a:ext uri="{FF2B5EF4-FFF2-40B4-BE49-F238E27FC236}">
                <a16:creationId xmlns:a16="http://schemas.microsoft.com/office/drawing/2014/main" id="{A4E72261-EF11-1CA5-F270-31B66F01F48F}"/>
              </a:ext>
            </a:extLst>
          </p:cNvPr>
          <p:cNvPicPr>
            <a:picLocks noChangeAspect="1"/>
          </p:cNvPicPr>
          <p:nvPr/>
        </p:nvPicPr>
        <p:blipFill>
          <a:blip r:embed="rId4"/>
          <a:stretch>
            <a:fillRect/>
          </a:stretch>
        </p:blipFill>
        <p:spPr>
          <a:xfrm>
            <a:off x="4278937" y="3457575"/>
            <a:ext cx="3040669" cy="3316078"/>
          </a:xfrm>
          <a:prstGeom prst="rect">
            <a:avLst/>
          </a:prstGeom>
        </p:spPr>
      </p:pic>
    </p:spTree>
    <p:extLst>
      <p:ext uri="{BB962C8B-B14F-4D97-AF65-F5344CB8AC3E}">
        <p14:creationId xmlns:p14="http://schemas.microsoft.com/office/powerpoint/2010/main" val="38057850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8">
                                            <p:txEl>
                                              <p:pRg st="0" end="0"/>
                                            </p:txEl>
                                          </p:spTgt>
                                        </p:tgtEl>
                                        <p:attrNameLst>
                                          <p:attrName>style.visibility</p:attrName>
                                        </p:attrNameLst>
                                      </p:cBhvr>
                                      <p:to>
                                        <p:strVal val="visible"/>
                                      </p:to>
                                    </p:set>
                                    <p:anim calcmode="lin" valueType="num">
                                      <p:cBhvr additive="base">
                                        <p:cTn id="11" dur="500" fill="hold"/>
                                        <p:tgtEl>
                                          <p:spTgt spid="28">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ldLvl="0" animBg="1"/>
      <p:bldP spid="23" grpId="1" animBg="1"/>
      <p:bldP spid="28" grpId="0" uiExpand="1" build="p"/>
      <p:bldP spid="28" grpI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06207B-20D2-446F-8C67-2295142A26E4}"/>
              </a:ext>
            </a:extLst>
          </p:cNvPr>
          <p:cNvPicPr>
            <a:picLocks noChangeAspect="1"/>
          </p:cNvPicPr>
          <p:nvPr/>
        </p:nvPicPr>
        <p:blipFill>
          <a:blip r:embed="rId4"/>
          <a:stretch>
            <a:fillRect/>
          </a:stretch>
        </p:blipFill>
        <p:spPr>
          <a:xfrm>
            <a:off x="0" y="2"/>
            <a:ext cx="12192000" cy="6857999"/>
          </a:xfrm>
          <a:prstGeom prst="rect">
            <a:avLst/>
          </a:prstGeom>
        </p:spPr>
      </p:pic>
      <p:sp>
        <p:nvSpPr>
          <p:cNvPr id="3" name="矩形: 圆角 2">
            <a:extLst>
              <a:ext uri="{FF2B5EF4-FFF2-40B4-BE49-F238E27FC236}">
                <a16:creationId xmlns:a16="http://schemas.microsoft.com/office/drawing/2014/main" id="{BD676B72-F14B-4403-8D5A-1E055CC095AE}"/>
              </a:ext>
            </a:extLst>
          </p:cNvPr>
          <p:cNvSpPr/>
          <p:nvPr/>
        </p:nvSpPr>
        <p:spPr>
          <a:xfrm>
            <a:off x="756834" y="384603"/>
            <a:ext cx="10678333" cy="6156875"/>
          </a:xfrm>
          <a:prstGeom prst="roundRect">
            <a:avLst>
              <a:gd name="adj" fmla="val 10819"/>
            </a:avLst>
          </a:prstGeom>
          <a:solidFill>
            <a:schemeClr val="bg1"/>
          </a:solidFill>
          <a:ln w="25400">
            <a:solidFill>
              <a:schemeClr val="tx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4" name="Picture 3">
            <a:extLst>
              <a:ext uri="{FF2B5EF4-FFF2-40B4-BE49-F238E27FC236}">
                <a16:creationId xmlns:a16="http://schemas.microsoft.com/office/drawing/2014/main" id="{C4C86B30-1A21-54C3-4E84-647FF94D272A}"/>
              </a:ext>
            </a:extLst>
          </p:cNvPr>
          <p:cNvPicPr>
            <a:picLocks noChangeAspect="1"/>
          </p:cNvPicPr>
          <p:nvPr/>
        </p:nvPicPr>
        <p:blipFill>
          <a:blip r:embed="rId5"/>
          <a:stretch>
            <a:fillRect/>
          </a:stretch>
        </p:blipFill>
        <p:spPr>
          <a:xfrm>
            <a:off x="2526141" y="438124"/>
            <a:ext cx="7283931" cy="980399"/>
          </a:xfrm>
          <a:prstGeom prst="rect">
            <a:avLst/>
          </a:prstGeom>
        </p:spPr>
      </p:pic>
      <p:pic>
        <p:nvPicPr>
          <p:cNvPr id="8" name="Picture 7">
            <a:extLst>
              <a:ext uri="{FF2B5EF4-FFF2-40B4-BE49-F238E27FC236}">
                <a16:creationId xmlns:a16="http://schemas.microsoft.com/office/drawing/2014/main" id="{90C139A9-952F-9595-E5F0-947F725AF4F3}"/>
              </a:ext>
            </a:extLst>
          </p:cNvPr>
          <p:cNvPicPr>
            <a:picLocks noChangeAspect="1"/>
          </p:cNvPicPr>
          <p:nvPr/>
        </p:nvPicPr>
        <p:blipFill>
          <a:blip r:embed="rId6"/>
          <a:stretch>
            <a:fillRect/>
          </a:stretch>
        </p:blipFill>
        <p:spPr>
          <a:xfrm>
            <a:off x="787015" y="2343151"/>
            <a:ext cx="5594735" cy="1704242"/>
          </a:xfrm>
          <a:prstGeom prst="rect">
            <a:avLst/>
          </a:prstGeom>
        </p:spPr>
      </p:pic>
      <p:pic>
        <p:nvPicPr>
          <p:cNvPr id="10" name="Picture 9" descr="A red x on a black background&#10;&#10;Description automatically generated">
            <a:extLst>
              <a:ext uri="{FF2B5EF4-FFF2-40B4-BE49-F238E27FC236}">
                <a16:creationId xmlns:a16="http://schemas.microsoft.com/office/drawing/2014/main" id="{80108093-05F2-5BC3-9B08-E9B40B73620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72663" y="3333925"/>
            <a:ext cx="813437" cy="828501"/>
          </a:xfrm>
          <a:prstGeom prst="rect">
            <a:avLst/>
          </a:prstGeom>
        </p:spPr>
      </p:pic>
      <p:sp>
        <p:nvSpPr>
          <p:cNvPr id="11" name="Rectangle: Rounded Corners 10">
            <a:extLst>
              <a:ext uri="{FF2B5EF4-FFF2-40B4-BE49-F238E27FC236}">
                <a16:creationId xmlns:a16="http://schemas.microsoft.com/office/drawing/2014/main" id="{80A39C7A-6B27-2AB0-8805-EEFDDD9CF02A}"/>
              </a:ext>
            </a:extLst>
          </p:cNvPr>
          <p:cNvSpPr/>
          <p:nvPr/>
        </p:nvSpPr>
        <p:spPr>
          <a:xfrm>
            <a:off x="6419850" y="2162175"/>
            <a:ext cx="4772025" cy="3505200"/>
          </a:xfrm>
          <a:custGeom>
            <a:avLst/>
            <a:gdLst>
              <a:gd name="connsiteX0" fmla="*/ 0 w 4772025"/>
              <a:gd name="connsiteY0" fmla="*/ 584212 h 3505200"/>
              <a:gd name="connsiteX1" fmla="*/ 584212 w 4772025"/>
              <a:gd name="connsiteY1" fmla="*/ 0 h 3505200"/>
              <a:gd name="connsiteX2" fmla="*/ 1220848 w 4772025"/>
              <a:gd name="connsiteY2" fmla="*/ 0 h 3505200"/>
              <a:gd name="connsiteX3" fmla="*/ 1785412 w 4772025"/>
              <a:gd name="connsiteY3" fmla="*/ 0 h 3505200"/>
              <a:gd name="connsiteX4" fmla="*/ 2277904 w 4772025"/>
              <a:gd name="connsiteY4" fmla="*/ 0 h 3505200"/>
              <a:gd name="connsiteX5" fmla="*/ 2806433 w 4772025"/>
              <a:gd name="connsiteY5" fmla="*/ 0 h 3505200"/>
              <a:gd name="connsiteX6" fmla="*/ 3443069 w 4772025"/>
              <a:gd name="connsiteY6" fmla="*/ 0 h 3505200"/>
              <a:gd name="connsiteX7" fmla="*/ 4187813 w 4772025"/>
              <a:gd name="connsiteY7" fmla="*/ 0 h 3505200"/>
              <a:gd name="connsiteX8" fmla="*/ 4772025 w 4772025"/>
              <a:gd name="connsiteY8" fmla="*/ 584212 h 3505200"/>
              <a:gd name="connsiteX9" fmla="*/ 4772025 w 4772025"/>
              <a:gd name="connsiteY9" fmla="*/ 1191774 h 3505200"/>
              <a:gd name="connsiteX10" fmla="*/ 4772025 w 4772025"/>
              <a:gd name="connsiteY10" fmla="*/ 1752600 h 3505200"/>
              <a:gd name="connsiteX11" fmla="*/ 4772025 w 4772025"/>
              <a:gd name="connsiteY11" fmla="*/ 2336794 h 3505200"/>
              <a:gd name="connsiteX12" fmla="*/ 4772025 w 4772025"/>
              <a:gd name="connsiteY12" fmla="*/ 2920988 h 3505200"/>
              <a:gd name="connsiteX13" fmla="*/ 4187813 w 4772025"/>
              <a:gd name="connsiteY13" fmla="*/ 3505200 h 3505200"/>
              <a:gd name="connsiteX14" fmla="*/ 3551177 w 4772025"/>
              <a:gd name="connsiteY14" fmla="*/ 3505200 h 3505200"/>
              <a:gd name="connsiteX15" fmla="*/ 3022649 w 4772025"/>
              <a:gd name="connsiteY15" fmla="*/ 3505200 h 3505200"/>
              <a:gd name="connsiteX16" fmla="*/ 2386013 w 4772025"/>
              <a:gd name="connsiteY16" fmla="*/ 3505200 h 3505200"/>
              <a:gd name="connsiteX17" fmla="*/ 1893520 w 4772025"/>
              <a:gd name="connsiteY17" fmla="*/ 3505200 h 3505200"/>
              <a:gd name="connsiteX18" fmla="*/ 1328956 w 4772025"/>
              <a:gd name="connsiteY18" fmla="*/ 3505200 h 3505200"/>
              <a:gd name="connsiteX19" fmla="*/ 584212 w 4772025"/>
              <a:gd name="connsiteY19" fmla="*/ 3505200 h 3505200"/>
              <a:gd name="connsiteX20" fmla="*/ 0 w 4772025"/>
              <a:gd name="connsiteY20" fmla="*/ 2920988 h 3505200"/>
              <a:gd name="connsiteX21" fmla="*/ 0 w 4772025"/>
              <a:gd name="connsiteY21" fmla="*/ 2336794 h 3505200"/>
              <a:gd name="connsiteX22" fmla="*/ 0 w 4772025"/>
              <a:gd name="connsiteY22" fmla="*/ 1705864 h 3505200"/>
              <a:gd name="connsiteX23" fmla="*/ 0 w 4772025"/>
              <a:gd name="connsiteY23" fmla="*/ 1191774 h 3505200"/>
              <a:gd name="connsiteX24" fmla="*/ 0 w 4772025"/>
              <a:gd name="connsiteY24" fmla="*/ 584212 h 350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772025" h="3505200" fill="none" extrusionOk="0">
                <a:moveTo>
                  <a:pt x="0" y="584212"/>
                </a:moveTo>
                <a:cubicBezTo>
                  <a:pt x="37183" y="207739"/>
                  <a:pt x="254230" y="-8825"/>
                  <a:pt x="584212" y="0"/>
                </a:cubicBezTo>
                <a:cubicBezTo>
                  <a:pt x="846977" y="-20811"/>
                  <a:pt x="978581" y="9178"/>
                  <a:pt x="1220848" y="0"/>
                </a:cubicBezTo>
                <a:cubicBezTo>
                  <a:pt x="1463115" y="-9178"/>
                  <a:pt x="1580633" y="-21040"/>
                  <a:pt x="1785412" y="0"/>
                </a:cubicBezTo>
                <a:cubicBezTo>
                  <a:pt x="1990191" y="21040"/>
                  <a:pt x="2091477" y="-14826"/>
                  <a:pt x="2277904" y="0"/>
                </a:cubicBezTo>
                <a:cubicBezTo>
                  <a:pt x="2464331" y="14826"/>
                  <a:pt x="2550341" y="-20675"/>
                  <a:pt x="2806433" y="0"/>
                </a:cubicBezTo>
                <a:cubicBezTo>
                  <a:pt x="3062525" y="20675"/>
                  <a:pt x="3134120" y="-21995"/>
                  <a:pt x="3443069" y="0"/>
                </a:cubicBezTo>
                <a:cubicBezTo>
                  <a:pt x="3752018" y="21995"/>
                  <a:pt x="3982709" y="-4639"/>
                  <a:pt x="4187813" y="0"/>
                </a:cubicBezTo>
                <a:cubicBezTo>
                  <a:pt x="4515925" y="-7244"/>
                  <a:pt x="4796445" y="272527"/>
                  <a:pt x="4772025" y="584212"/>
                </a:cubicBezTo>
                <a:cubicBezTo>
                  <a:pt x="4785098" y="823494"/>
                  <a:pt x="4800409" y="1024893"/>
                  <a:pt x="4772025" y="1191774"/>
                </a:cubicBezTo>
                <a:cubicBezTo>
                  <a:pt x="4743641" y="1358655"/>
                  <a:pt x="4780216" y="1507000"/>
                  <a:pt x="4772025" y="1752600"/>
                </a:cubicBezTo>
                <a:cubicBezTo>
                  <a:pt x="4763834" y="1998200"/>
                  <a:pt x="4791937" y="2183922"/>
                  <a:pt x="4772025" y="2336794"/>
                </a:cubicBezTo>
                <a:cubicBezTo>
                  <a:pt x="4752113" y="2489666"/>
                  <a:pt x="4767080" y="2743759"/>
                  <a:pt x="4772025" y="2920988"/>
                </a:cubicBezTo>
                <a:cubicBezTo>
                  <a:pt x="4800587" y="3265929"/>
                  <a:pt x="4484198" y="3495830"/>
                  <a:pt x="4187813" y="3505200"/>
                </a:cubicBezTo>
                <a:cubicBezTo>
                  <a:pt x="3996669" y="3530548"/>
                  <a:pt x="3745910" y="3503030"/>
                  <a:pt x="3551177" y="3505200"/>
                </a:cubicBezTo>
                <a:cubicBezTo>
                  <a:pt x="3356444" y="3507370"/>
                  <a:pt x="3264876" y="3478857"/>
                  <a:pt x="3022649" y="3505200"/>
                </a:cubicBezTo>
                <a:cubicBezTo>
                  <a:pt x="2780422" y="3531543"/>
                  <a:pt x="2634470" y="3492502"/>
                  <a:pt x="2386013" y="3505200"/>
                </a:cubicBezTo>
                <a:cubicBezTo>
                  <a:pt x="2137556" y="3517898"/>
                  <a:pt x="2054102" y="3511636"/>
                  <a:pt x="1893520" y="3505200"/>
                </a:cubicBezTo>
                <a:cubicBezTo>
                  <a:pt x="1732938" y="3498764"/>
                  <a:pt x="1525551" y="3498348"/>
                  <a:pt x="1328956" y="3505200"/>
                </a:cubicBezTo>
                <a:cubicBezTo>
                  <a:pt x="1132361" y="3512052"/>
                  <a:pt x="950534" y="3479738"/>
                  <a:pt x="584212" y="3505200"/>
                </a:cubicBezTo>
                <a:cubicBezTo>
                  <a:pt x="188680" y="3526563"/>
                  <a:pt x="21320" y="3214617"/>
                  <a:pt x="0" y="2920988"/>
                </a:cubicBezTo>
                <a:cubicBezTo>
                  <a:pt x="-12829" y="2630599"/>
                  <a:pt x="-23858" y="2555162"/>
                  <a:pt x="0" y="2336794"/>
                </a:cubicBezTo>
                <a:cubicBezTo>
                  <a:pt x="23858" y="2118426"/>
                  <a:pt x="-20067" y="1886683"/>
                  <a:pt x="0" y="1705864"/>
                </a:cubicBezTo>
                <a:cubicBezTo>
                  <a:pt x="20067" y="1525045"/>
                  <a:pt x="7168" y="1327720"/>
                  <a:pt x="0" y="1191774"/>
                </a:cubicBezTo>
                <a:cubicBezTo>
                  <a:pt x="-7168" y="1055828"/>
                  <a:pt x="-16946" y="871719"/>
                  <a:pt x="0" y="584212"/>
                </a:cubicBezTo>
                <a:close/>
              </a:path>
              <a:path w="4772025" h="3505200" stroke="0" extrusionOk="0">
                <a:moveTo>
                  <a:pt x="0" y="584212"/>
                </a:moveTo>
                <a:cubicBezTo>
                  <a:pt x="-10728" y="201131"/>
                  <a:pt x="289578" y="-11764"/>
                  <a:pt x="584212" y="0"/>
                </a:cubicBezTo>
                <a:cubicBezTo>
                  <a:pt x="806824" y="5651"/>
                  <a:pt x="1078765" y="8434"/>
                  <a:pt x="1220848" y="0"/>
                </a:cubicBezTo>
                <a:cubicBezTo>
                  <a:pt x="1362931" y="-8434"/>
                  <a:pt x="1667377" y="-9223"/>
                  <a:pt x="1785412" y="0"/>
                </a:cubicBezTo>
                <a:cubicBezTo>
                  <a:pt x="1903447" y="9223"/>
                  <a:pt x="2281332" y="9557"/>
                  <a:pt x="2458085" y="0"/>
                </a:cubicBezTo>
                <a:cubicBezTo>
                  <a:pt x="2634838" y="-9557"/>
                  <a:pt x="2849208" y="9292"/>
                  <a:pt x="3094721" y="0"/>
                </a:cubicBezTo>
                <a:cubicBezTo>
                  <a:pt x="3340234" y="-9292"/>
                  <a:pt x="3904012" y="-54447"/>
                  <a:pt x="4187813" y="0"/>
                </a:cubicBezTo>
                <a:cubicBezTo>
                  <a:pt x="4532830" y="36703"/>
                  <a:pt x="4835581" y="236254"/>
                  <a:pt x="4772025" y="584212"/>
                </a:cubicBezTo>
                <a:cubicBezTo>
                  <a:pt x="4770044" y="822112"/>
                  <a:pt x="4743529" y="940737"/>
                  <a:pt x="4772025" y="1215142"/>
                </a:cubicBezTo>
                <a:cubicBezTo>
                  <a:pt x="4800522" y="1489547"/>
                  <a:pt x="4772035" y="1535628"/>
                  <a:pt x="4772025" y="1799336"/>
                </a:cubicBezTo>
                <a:cubicBezTo>
                  <a:pt x="4772015" y="2063044"/>
                  <a:pt x="4759436" y="2187348"/>
                  <a:pt x="4772025" y="2360162"/>
                </a:cubicBezTo>
                <a:cubicBezTo>
                  <a:pt x="4784614" y="2532976"/>
                  <a:pt x="4774777" y="2733025"/>
                  <a:pt x="4772025" y="2920988"/>
                </a:cubicBezTo>
                <a:cubicBezTo>
                  <a:pt x="4789554" y="3180907"/>
                  <a:pt x="4529134" y="3506560"/>
                  <a:pt x="4187813" y="3505200"/>
                </a:cubicBezTo>
                <a:cubicBezTo>
                  <a:pt x="3944246" y="3517736"/>
                  <a:pt x="3804264" y="3482268"/>
                  <a:pt x="3659285" y="3505200"/>
                </a:cubicBezTo>
                <a:cubicBezTo>
                  <a:pt x="3514306" y="3528132"/>
                  <a:pt x="3278707" y="3477294"/>
                  <a:pt x="3022649" y="3505200"/>
                </a:cubicBezTo>
                <a:cubicBezTo>
                  <a:pt x="2766591" y="3533106"/>
                  <a:pt x="2562301" y="3509152"/>
                  <a:pt x="2386013" y="3505200"/>
                </a:cubicBezTo>
                <a:cubicBezTo>
                  <a:pt x="2209725" y="3501248"/>
                  <a:pt x="2050525" y="3487848"/>
                  <a:pt x="1749376" y="3505200"/>
                </a:cubicBezTo>
                <a:cubicBezTo>
                  <a:pt x="1448227" y="3522552"/>
                  <a:pt x="1456976" y="3487146"/>
                  <a:pt x="1220848" y="3505200"/>
                </a:cubicBezTo>
                <a:cubicBezTo>
                  <a:pt x="984720" y="3523254"/>
                  <a:pt x="747420" y="3501711"/>
                  <a:pt x="584212" y="3505200"/>
                </a:cubicBezTo>
                <a:cubicBezTo>
                  <a:pt x="265480" y="3479784"/>
                  <a:pt x="-8955" y="3246871"/>
                  <a:pt x="0" y="2920988"/>
                </a:cubicBezTo>
                <a:cubicBezTo>
                  <a:pt x="4623" y="2740525"/>
                  <a:pt x="-19640" y="2535943"/>
                  <a:pt x="0" y="2406897"/>
                </a:cubicBezTo>
                <a:cubicBezTo>
                  <a:pt x="19640" y="2277851"/>
                  <a:pt x="-23652" y="2078672"/>
                  <a:pt x="0" y="1799336"/>
                </a:cubicBezTo>
                <a:cubicBezTo>
                  <a:pt x="23652" y="1520000"/>
                  <a:pt x="21376" y="1501801"/>
                  <a:pt x="0" y="1215142"/>
                </a:cubicBezTo>
                <a:cubicBezTo>
                  <a:pt x="-21376" y="928483"/>
                  <a:pt x="-1492" y="745890"/>
                  <a:pt x="0" y="584212"/>
                </a:cubicBezTo>
                <a:close/>
              </a:path>
            </a:pathLst>
          </a:custGeom>
          <a:solidFill>
            <a:schemeClr val="accent4">
              <a:lumMod val="20000"/>
              <a:lumOff val="80000"/>
            </a:schemeClr>
          </a:solidFill>
          <a:ln w="57150">
            <a:solidFill>
              <a:srgbClr val="0070C0"/>
            </a:solidFill>
            <a:prstDash val="sysDash"/>
            <a:extLst>
              <a:ext uri="{C807C97D-BFC1-408E-A445-0C87EB9F89A2}">
                <ask:lineSketchStyleProp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vi-VN" sz="36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Ý kiến này là không chính xác, vì bất kể người lao động kiếm được nhiều tiền hay ít tiền thì đều có đóng góp cho xã hội.</a:t>
            </a:r>
            <a:endPar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6927712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TotalTime>
  <Words>679</Words>
  <Application>Microsoft Office PowerPoint</Application>
  <PresentationFormat>Widescreen</PresentationFormat>
  <Paragraphs>49</Paragraphs>
  <Slides>30</Slides>
  <Notes>5</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30</vt:i4>
      </vt:variant>
    </vt:vector>
  </HeadingPairs>
  <TitlesOfParts>
    <vt:vector size="35" baseType="lpstr">
      <vt:lpstr>Arial</vt:lpstr>
      <vt:lpstr>Calibri</vt:lpstr>
      <vt:lpstr>Cambria</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29</cp:revision>
  <dcterms:created xsi:type="dcterms:W3CDTF">2023-08-19T14:07:00Z</dcterms:created>
  <dcterms:modified xsi:type="dcterms:W3CDTF">2023-08-19T14:29:48Z</dcterms:modified>
</cp:coreProperties>
</file>