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0" r:id="rId2"/>
    <p:sldId id="432" r:id="rId3"/>
    <p:sldId id="434" r:id="rId4"/>
    <p:sldId id="442" r:id="rId5"/>
    <p:sldId id="443" r:id="rId6"/>
    <p:sldId id="446" r:id="rId7"/>
    <p:sldId id="445" r:id="rId8"/>
    <p:sldId id="447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18319" y="4113395"/>
            <a:ext cx="15163800" cy="191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12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nl-NL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 NGHĨ VỀ LỚP HỌC THÂN THIỆN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51" y="681753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CẢM NGHĨ CỦA EM VỀ LỚP HỌC THÂN THIỆN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1505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tích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…………….</a:t>
            </a:r>
          </a:p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CẢM NGHĨ CỦA EM VỀ LỚP HỌC THÂN THIỆN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3906533" cy="1261884"/>
            <a:chOff x="1508918" y="1888664"/>
            <a:chExt cx="7671261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671261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thiện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697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nl-NL" sz="3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 nghĩ về lớp học thân thiện</a:t>
            </a:r>
            <a:r>
              <a:rPr lang="nl-NL" sz="36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923" y="3081961"/>
            <a:ext cx="95812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thích nhất khu vực nào trong lớp của mình? Vì sao</a:t>
            </a:r>
            <a:r>
              <a:rPr lang="nl-NL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nl-NL" sz="4000" b="1" i="1" dirty="0" smtClean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 làm những việc gì để xây dựng lớp học thân </a:t>
            </a:r>
            <a:r>
              <a:rPr lang="nl-NL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thiện?</a:t>
            </a:r>
            <a:endParaRPr lang="en-US" sz="4000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CẢM NGHĨ CỦA EM VỀ LỚP HỌC THÂN THIỆN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Picture 2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/>
          <a:stretch/>
        </p:blipFill>
        <p:spPr bwMode="auto">
          <a:xfrm>
            <a:off x="10367189" y="3027082"/>
            <a:ext cx="5238729" cy="4745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HOẠT ĐỘNG TRẢI NGHIỆM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3906533" cy="1261884"/>
            <a:chOff x="1508918" y="1888664"/>
            <a:chExt cx="7671261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671261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 Sinh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hoạt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chủ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đề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“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Cảm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nghĩ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về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lớp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học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thân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697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 nghĩ về lớp học thân thiện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626" y="3188950"/>
            <a:ext cx="145151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nl-NL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 </a:t>
            </a:r>
            <a:r>
              <a:rPr kumimoji="0" lang="nl-NL" sz="40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 làm những việc gì để xây dựng lớp học thân </a:t>
            </a:r>
            <a:r>
              <a:rPr kumimoji="0" lang="nl-NL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thiện?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Đoàn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đỡ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lẫn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Khi có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chấp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cãi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vã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hay đánh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bình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tĩnh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để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hóa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hòa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bình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Trong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tươi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cười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niềm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nở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Xây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dựng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gần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gũi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SINH HOẠT LỚP: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 NGHĨ CỦA EM VỀ LỚP HỌC THÂN THIỆN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4989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HOẠT ĐỘNG TRẢI NGHIỆM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8839200" cy="677108"/>
            <a:chOff x="1508918" y="1888664"/>
            <a:chExt cx="7874923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 Sinh hoạt chủ đề “Nét riêng của em”.</a:t>
              </a: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9751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 tạo tranh về chủ đề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thân yêu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ách trang trí góc mầm non cho bé chơi học tập đẹp dễ thươ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626" y="3373188"/>
            <a:ext cx="5117977" cy="50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CẢM NGHĨ CỦA EM VỀ LỚP HỌC THÂN THIỆN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AutoShape 2" descr="Phong trào xây dựng trường học thân thiện – học sinh tích cực ở trường Tiểu  học Đăng Châ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8" y="3368037"/>
            <a:ext cx="4876641" cy="4975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119" y="3368036"/>
            <a:ext cx="4780507" cy="49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097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HOẠT ĐỘNG TRẢI NGHIỆM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4097000" cy="1261884"/>
            <a:chOff x="1508918" y="1888664"/>
            <a:chExt cx="7874923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 Sinh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hoạt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chủ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đề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“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Cảm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nghĩ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về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lớp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học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thân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9751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 tạo tranh về chủ đề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 thân yêu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661316" y="1128474"/>
            <a:ext cx="12992136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SINH HOẠT LỚP: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 NGHĨ CỦA EM VỀ LỚP HỌC THÂN THIỆN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AutoShape 2" descr="Phong trào xây dựng trường học thân thiện – học sinh tích cực ở trường Tiểu  học Đăng Châ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57" y="3388991"/>
            <a:ext cx="4693761" cy="5221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319" y="3388990"/>
            <a:ext cx="4724400" cy="5221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2361" y="3383127"/>
            <a:ext cx="5642158" cy="52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781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10920</TotalTime>
  <Words>646</Words>
  <Application>Microsoft Office PowerPoint</Application>
  <PresentationFormat>Custom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1183</cp:revision>
  <dcterms:created xsi:type="dcterms:W3CDTF">2008-09-09T22:52:10Z</dcterms:created>
  <dcterms:modified xsi:type="dcterms:W3CDTF">2022-08-27T08:14:52Z</dcterms:modified>
</cp:coreProperties>
</file>