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1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82;p1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73;p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3794" name="Google Shape;174;p10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00;p1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201;p11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27;p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7890" name="Google Shape;228;p12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54;p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9938" name="Google Shape;255;p13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6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87;p2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2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93;p3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97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98;p4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10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111;p5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9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120;p6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28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7650" name="Google Shape;129;p7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37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138;p8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46;p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1746" name="Google Shape;147;p9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72D3-5EDB-4AF3-8C7D-5834E1665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80B4A-A677-4016-8A7B-7CA9746BC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7B31-1CFD-4DF5-B5D0-C2FF211E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205E-2053-4D5D-959D-8F2F1B441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E7A7-2910-4DAB-B5AB-5D80B230D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053E-CD87-4838-AE68-EEF41E426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C45C-3807-44AC-8946-4B8C211A3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58B4-E289-4204-81BA-8148B0AEB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6477-ACE3-4749-832A-A00C95C97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335D0-4034-43C1-8B06-4517006DB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9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Google Shape;10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7C2E-C4FC-4FC0-8432-89D80DC91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8;p1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Google Shape;9;p1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Google Shape;10;p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0BF793A9-AAC2-4BCD-989C-93E89D49C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84;p1"/>
          <p:cNvSpPr txBox="1">
            <a:spLocks noChangeArrowheads="1"/>
          </p:cNvSpPr>
          <p:nvPr/>
        </p:nvSpPr>
        <p:spPr bwMode="auto">
          <a:xfrm>
            <a:off x="5157788" y="2085975"/>
            <a:ext cx="6808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Chào mừng các con đến với tiết</a:t>
            </a:r>
            <a:endParaRPr lang="en-US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Toán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Google Shape;149;p9"/>
          <p:cNvPicPr preferRelativeResize="0">
            <a:picLocks noChangeAspect="1" noChangeArrowheads="1"/>
          </p:cNvPicPr>
          <p:nvPr/>
        </p:nvPicPr>
        <p:blipFill>
          <a:blip r:embed="rId3"/>
          <a:srcRect l="59641" t="9435" b="10974"/>
          <a:stretch>
            <a:fillRect/>
          </a:stretch>
        </p:blipFill>
        <p:spPr bwMode="auto">
          <a:xfrm rot="21319422" flipH="1">
            <a:off x="1860550" y="450850"/>
            <a:ext cx="140811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Google Shape;150;p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463" y="3673475"/>
            <a:ext cx="12096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Google Shape;151;p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9913" y="2532063"/>
            <a:ext cx="113506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Google Shape;152;p9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07500" y="-133508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Google Shape;153;p9"/>
          <p:cNvSpPr>
            <a:spLocks noChangeArrowheads="1"/>
          </p:cNvSpPr>
          <p:nvPr/>
        </p:nvSpPr>
        <p:spPr bwMode="auto">
          <a:xfrm>
            <a:off x="4195763" y="5699125"/>
            <a:ext cx="719137" cy="95726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</a:t>
            </a:r>
            <a:endParaRPr lang="en-US"/>
          </a:p>
        </p:txBody>
      </p:sp>
      <p:pic>
        <p:nvPicPr>
          <p:cNvPr id="154" name="Google Shape;154;p9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07063" y="3673475"/>
            <a:ext cx="12382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Google Shape;155;p9"/>
          <p:cNvSpPr>
            <a:spLocks noChangeArrowheads="1"/>
          </p:cNvSpPr>
          <p:nvPr/>
        </p:nvSpPr>
        <p:spPr bwMode="auto">
          <a:xfrm>
            <a:off x="5949950" y="5746750"/>
            <a:ext cx="717550" cy="95885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</a:t>
            </a:r>
            <a:endParaRPr lang="en-US"/>
          </a:p>
        </p:txBody>
      </p:sp>
      <p:pic>
        <p:nvPicPr>
          <p:cNvPr id="156" name="Google Shape;156;p9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1250" y="3673475"/>
            <a:ext cx="12382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Google Shape;157;p9"/>
          <p:cNvSpPr>
            <a:spLocks noChangeArrowheads="1"/>
          </p:cNvSpPr>
          <p:nvPr/>
        </p:nvSpPr>
        <p:spPr bwMode="auto">
          <a:xfrm>
            <a:off x="7702550" y="5746750"/>
            <a:ext cx="719138" cy="95885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</a:t>
            </a:r>
            <a:endParaRPr lang="en-US"/>
          </a:p>
        </p:txBody>
      </p:sp>
      <p:pic>
        <p:nvPicPr>
          <p:cNvPr id="158" name="Google Shape;158;p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04350" y="3673475"/>
            <a:ext cx="12096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Google Shape;159;p9"/>
          <p:cNvSpPr>
            <a:spLocks noChangeArrowheads="1"/>
          </p:cNvSpPr>
          <p:nvPr/>
        </p:nvSpPr>
        <p:spPr bwMode="auto">
          <a:xfrm>
            <a:off x="9645650" y="5699125"/>
            <a:ext cx="719138" cy="95726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</a:t>
            </a:r>
            <a:endParaRPr lang="en-US"/>
          </a:p>
        </p:txBody>
      </p:sp>
      <p:sp>
        <p:nvSpPr>
          <p:cNvPr id="160" name="Google Shape;160;p9"/>
          <p:cNvSpPr>
            <a:spLocks noChangeArrowheads="1"/>
          </p:cNvSpPr>
          <p:nvPr/>
        </p:nvSpPr>
        <p:spPr bwMode="auto">
          <a:xfrm rot="16200000" flipH="1">
            <a:off x="5503069" y="-1275556"/>
            <a:ext cx="2924175" cy="6973887"/>
          </a:xfrm>
          <a:prstGeom prst="cube">
            <a:avLst>
              <a:gd name="adj" fmla="val 5653"/>
            </a:avLst>
          </a:prstGeom>
          <a:solidFill>
            <a:srgbClr val="00B0F0">
              <a:alpha val="49803"/>
            </a:srgbClr>
          </a:solidFill>
          <a:ln w="57150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cxnSp>
        <p:nvCxnSpPr>
          <p:cNvPr id="161" name="Google Shape;161;p9"/>
          <p:cNvCxnSpPr/>
          <p:nvPr/>
        </p:nvCxnSpPr>
        <p:spPr>
          <a:xfrm>
            <a:off x="4654550" y="103188"/>
            <a:ext cx="9525" cy="855662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2" name="Google Shape;162;p9"/>
          <p:cNvCxnSpPr/>
          <p:nvPr/>
        </p:nvCxnSpPr>
        <p:spPr>
          <a:xfrm flipH="1">
            <a:off x="9436100" y="0"/>
            <a:ext cx="301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3" name="Google Shape;163;p9"/>
          <p:cNvCxnSpPr/>
          <p:nvPr/>
        </p:nvCxnSpPr>
        <p:spPr>
          <a:xfrm flipH="1">
            <a:off x="6886575" y="0"/>
            <a:ext cx="47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4" name="Google Shape;164;p9"/>
          <p:cNvSpPr/>
          <p:nvPr/>
        </p:nvSpPr>
        <p:spPr>
          <a:xfrm rot="-5400000">
            <a:off x="6723856" y="-2826543"/>
            <a:ext cx="593725" cy="6246812"/>
          </a:xfrm>
          <a:prstGeom prst="flowChartTerminator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>
            <a:spLocks noChangeArrowheads="1"/>
          </p:cNvSpPr>
          <p:nvPr/>
        </p:nvSpPr>
        <p:spPr bwMode="auto">
          <a:xfrm>
            <a:off x="4056063" y="-73025"/>
            <a:ext cx="5526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Kết quả phép tính 6 x 5 = ?</a:t>
            </a:r>
            <a:endParaRPr lang="en-US"/>
          </a:p>
        </p:txBody>
      </p:sp>
      <p:sp>
        <p:nvSpPr>
          <p:cNvPr id="166" name="Google Shape;166;p9"/>
          <p:cNvSpPr>
            <a:spLocks noChangeArrowheads="1"/>
          </p:cNvSpPr>
          <p:nvPr/>
        </p:nvSpPr>
        <p:spPr bwMode="auto">
          <a:xfrm>
            <a:off x="3048000" y="930275"/>
            <a:ext cx="2251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    A. 30</a:t>
            </a:r>
            <a:endParaRPr lang="en-US"/>
          </a:p>
        </p:txBody>
      </p:sp>
      <p:sp>
        <p:nvSpPr>
          <p:cNvPr id="167" name="Google Shape;167;p9"/>
          <p:cNvSpPr>
            <a:spLocks noChangeArrowheads="1"/>
          </p:cNvSpPr>
          <p:nvPr/>
        </p:nvSpPr>
        <p:spPr bwMode="auto">
          <a:xfrm>
            <a:off x="3076575" y="2070100"/>
            <a:ext cx="2214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    C. 35</a:t>
            </a:r>
            <a:endParaRPr lang="en-US"/>
          </a:p>
        </p:txBody>
      </p:sp>
      <p:sp>
        <p:nvSpPr>
          <p:cNvPr id="168" name="Google Shape;168;p9"/>
          <p:cNvSpPr>
            <a:spLocks noChangeArrowheads="1"/>
          </p:cNvSpPr>
          <p:nvPr/>
        </p:nvSpPr>
        <p:spPr bwMode="auto">
          <a:xfrm>
            <a:off x="7019925" y="2120900"/>
            <a:ext cx="19542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D. 25</a:t>
            </a:r>
            <a:endParaRPr lang="en-US"/>
          </a:p>
        </p:txBody>
      </p:sp>
      <p:sp>
        <p:nvSpPr>
          <p:cNvPr id="169" name="Google Shape;169;p9"/>
          <p:cNvSpPr>
            <a:spLocks noChangeArrowheads="1"/>
          </p:cNvSpPr>
          <p:nvPr/>
        </p:nvSpPr>
        <p:spPr bwMode="auto">
          <a:xfrm>
            <a:off x="6889750" y="881063"/>
            <a:ext cx="2224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B. 11</a:t>
            </a:r>
            <a:endParaRPr lang="en-US"/>
          </a:p>
        </p:txBody>
      </p:sp>
      <p:pic>
        <p:nvPicPr>
          <p:cNvPr id="30742" name="Google Shape;170;p9">
            <a:hlinkClick r:id="rId8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9"/>
          <a:srcRect l="49663" b="48904"/>
          <a:stretch>
            <a:fillRect/>
          </a:stretch>
        </p:blipFill>
        <p:spPr bwMode="auto">
          <a:xfrm>
            <a:off x="1490663" y="5389563"/>
            <a:ext cx="13589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Google Shape;171;p9"/>
          <p:cNvSpPr/>
          <p:nvPr/>
        </p:nvSpPr>
        <p:spPr>
          <a:xfrm>
            <a:off x="1568450" y="5581650"/>
            <a:ext cx="1006475" cy="830263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Câu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1638" y="3673475"/>
            <a:ext cx="12096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Google Shape;177;p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0" y="3673475"/>
            <a:ext cx="1208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Google Shape;178;p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657600"/>
            <a:ext cx="12382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Google Shape;179;p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657600"/>
            <a:ext cx="12382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Google Shape;180;p10"/>
          <p:cNvPicPr preferRelativeResize="0">
            <a:picLocks noChangeAspect="1" noChangeArrowheads="1"/>
          </p:cNvPicPr>
          <p:nvPr/>
        </p:nvPicPr>
        <p:blipFill>
          <a:blip r:embed="rId5"/>
          <a:srcRect l="59641" t="9435" b="10974"/>
          <a:stretch>
            <a:fillRect/>
          </a:stretch>
        </p:blipFill>
        <p:spPr bwMode="auto">
          <a:xfrm rot="21319422" flipH="1">
            <a:off x="1860550" y="450850"/>
            <a:ext cx="140811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Google Shape;181;p1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9913" y="2532063"/>
            <a:ext cx="113506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Google Shape;182;p1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07500" y="-133508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Google Shape;183;p10"/>
          <p:cNvSpPr>
            <a:spLocks noChangeArrowheads="1"/>
          </p:cNvSpPr>
          <p:nvPr/>
        </p:nvSpPr>
        <p:spPr bwMode="auto">
          <a:xfrm>
            <a:off x="4083050" y="5699125"/>
            <a:ext cx="717550" cy="95726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</a:t>
            </a:r>
            <a:endParaRPr lang="en-US"/>
          </a:p>
        </p:txBody>
      </p:sp>
      <p:sp>
        <p:nvSpPr>
          <p:cNvPr id="32777" name="Google Shape;184;p10"/>
          <p:cNvSpPr>
            <a:spLocks noChangeArrowheads="1"/>
          </p:cNvSpPr>
          <p:nvPr/>
        </p:nvSpPr>
        <p:spPr bwMode="auto">
          <a:xfrm>
            <a:off x="5835650" y="5746750"/>
            <a:ext cx="719138" cy="95885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</a:t>
            </a:r>
            <a:endParaRPr lang="en-US"/>
          </a:p>
        </p:txBody>
      </p:sp>
      <p:sp>
        <p:nvSpPr>
          <p:cNvPr id="32778" name="Google Shape;185;p10"/>
          <p:cNvSpPr>
            <a:spLocks noChangeArrowheads="1"/>
          </p:cNvSpPr>
          <p:nvPr/>
        </p:nvSpPr>
        <p:spPr bwMode="auto">
          <a:xfrm>
            <a:off x="7589838" y="5746750"/>
            <a:ext cx="719137" cy="95885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</a:t>
            </a:r>
            <a:endParaRPr lang="en-US"/>
          </a:p>
        </p:txBody>
      </p:sp>
      <p:sp>
        <p:nvSpPr>
          <p:cNvPr id="32779" name="Google Shape;186;p10"/>
          <p:cNvSpPr>
            <a:spLocks noChangeArrowheads="1"/>
          </p:cNvSpPr>
          <p:nvPr/>
        </p:nvSpPr>
        <p:spPr bwMode="auto">
          <a:xfrm>
            <a:off x="9532938" y="5699125"/>
            <a:ext cx="717550" cy="95726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</a:t>
            </a:r>
            <a:endParaRPr lang="en-US"/>
          </a:p>
        </p:txBody>
      </p:sp>
      <p:sp>
        <p:nvSpPr>
          <p:cNvPr id="187" name="Google Shape;187;p10"/>
          <p:cNvSpPr>
            <a:spLocks noChangeArrowheads="1"/>
          </p:cNvSpPr>
          <p:nvPr/>
        </p:nvSpPr>
        <p:spPr bwMode="auto">
          <a:xfrm rot="16200000" flipH="1">
            <a:off x="5558631" y="-1275556"/>
            <a:ext cx="2924175" cy="6973888"/>
          </a:xfrm>
          <a:prstGeom prst="cube">
            <a:avLst>
              <a:gd name="adj" fmla="val 5653"/>
            </a:avLst>
          </a:prstGeom>
          <a:solidFill>
            <a:srgbClr val="00B0F0">
              <a:alpha val="49803"/>
            </a:srgbClr>
          </a:solidFill>
          <a:ln w="57150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cxnSp>
        <p:nvCxnSpPr>
          <p:cNvPr id="188" name="Google Shape;188;p10"/>
          <p:cNvCxnSpPr/>
          <p:nvPr/>
        </p:nvCxnSpPr>
        <p:spPr>
          <a:xfrm>
            <a:off x="4654550" y="103188"/>
            <a:ext cx="9525" cy="855662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9" name="Google Shape;189;p10"/>
          <p:cNvCxnSpPr/>
          <p:nvPr/>
        </p:nvCxnSpPr>
        <p:spPr>
          <a:xfrm flipH="1">
            <a:off x="9436100" y="0"/>
            <a:ext cx="301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0" name="Google Shape;190;p10"/>
          <p:cNvCxnSpPr/>
          <p:nvPr/>
        </p:nvCxnSpPr>
        <p:spPr>
          <a:xfrm flipH="1">
            <a:off x="6886575" y="0"/>
            <a:ext cx="47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1" name="Google Shape;191;p10"/>
          <p:cNvSpPr/>
          <p:nvPr/>
        </p:nvSpPr>
        <p:spPr>
          <a:xfrm rot="-5400000">
            <a:off x="6723856" y="-2826543"/>
            <a:ext cx="593725" cy="6246812"/>
          </a:xfrm>
          <a:prstGeom prst="flowChartTerminator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>
            <a:spLocks noChangeArrowheads="1"/>
          </p:cNvSpPr>
          <p:nvPr/>
        </p:nvSpPr>
        <p:spPr bwMode="auto">
          <a:xfrm>
            <a:off x="6018213" y="-73025"/>
            <a:ext cx="1601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 x 4 = </a:t>
            </a:r>
            <a:endParaRPr lang="en-US"/>
          </a:p>
        </p:txBody>
      </p:sp>
      <p:sp>
        <p:nvSpPr>
          <p:cNvPr id="193" name="Google Shape;193;p10"/>
          <p:cNvSpPr>
            <a:spLocks noChangeArrowheads="1"/>
          </p:cNvSpPr>
          <p:nvPr/>
        </p:nvSpPr>
        <p:spPr bwMode="auto">
          <a:xfrm>
            <a:off x="2890838" y="930275"/>
            <a:ext cx="256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      A. 18</a:t>
            </a:r>
            <a:endParaRPr lang="en-US"/>
          </a:p>
        </p:txBody>
      </p:sp>
      <p:sp>
        <p:nvSpPr>
          <p:cNvPr id="194" name="Google Shape;194;p10"/>
          <p:cNvSpPr>
            <a:spLocks noChangeArrowheads="1"/>
          </p:cNvSpPr>
          <p:nvPr/>
        </p:nvSpPr>
        <p:spPr bwMode="auto">
          <a:xfrm>
            <a:off x="2997200" y="2070100"/>
            <a:ext cx="237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     C. 36</a:t>
            </a:r>
          </a:p>
        </p:txBody>
      </p:sp>
      <p:sp>
        <p:nvSpPr>
          <p:cNvPr id="195" name="Google Shape;195;p10"/>
          <p:cNvSpPr>
            <a:spLocks noChangeArrowheads="1"/>
          </p:cNvSpPr>
          <p:nvPr/>
        </p:nvSpPr>
        <p:spPr bwMode="auto">
          <a:xfrm>
            <a:off x="7210425" y="2120900"/>
            <a:ext cx="2009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D. 24</a:t>
            </a:r>
          </a:p>
        </p:txBody>
      </p:sp>
      <p:sp>
        <p:nvSpPr>
          <p:cNvPr id="196" name="Google Shape;196;p10"/>
          <p:cNvSpPr>
            <a:spLocks noChangeArrowheads="1"/>
          </p:cNvSpPr>
          <p:nvPr/>
        </p:nvSpPr>
        <p:spPr bwMode="auto">
          <a:xfrm>
            <a:off x="7226300" y="881063"/>
            <a:ext cx="1595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B. 30</a:t>
            </a:r>
            <a:endParaRPr lang="en-US"/>
          </a:p>
        </p:txBody>
      </p:sp>
      <p:pic>
        <p:nvPicPr>
          <p:cNvPr id="32790" name="Google Shape;197;p10">
            <a:hlinkClick r:id="rId8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9"/>
          <a:srcRect l="49663" b="48904"/>
          <a:stretch>
            <a:fillRect/>
          </a:stretch>
        </p:blipFill>
        <p:spPr bwMode="auto">
          <a:xfrm>
            <a:off x="1490663" y="5389563"/>
            <a:ext cx="13589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" name="Google Shape;198;p10"/>
          <p:cNvSpPr/>
          <p:nvPr/>
        </p:nvSpPr>
        <p:spPr>
          <a:xfrm>
            <a:off x="1568450" y="5581650"/>
            <a:ext cx="1006475" cy="830263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Câu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3730625"/>
            <a:ext cx="12382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Google Shape;204;p1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3730625"/>
            <a:ext cx="1208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Google Shape;205;p1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6513" y="3730625"/>
            <a:ext cx="120808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Google Shape;206;p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9113" y="3730625"/>
            <a:ext cx="12382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Google Shape;207;p11"/>
          <p:cNvPicPr preferRelativeResize="0">
            <a:picLocks noChangeAspect="1" noChangeArrowheads="1"/>
          </p:cNvPicPr>
          <p:nvPr/>
        </p:nvPicPr>
        <p:blipFill>
          <a:blip r:embed="rId5"/>
          <a:srcRect l="59641" t="9435" b="10974"/>
          <a:stretch>
            <a:fillRect/>
          </a:stretch>
        </p:blipFill>
        <p:spPr bwMode="auto">
          <a:xfrm rot="21319422" flipH="1">
            <a:off x="1860550" y="450850"/>
            <a:ext cx="140811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Google Shape;208;p1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9913" y="2532063"/>
            <a:ext cx="113506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Google Shape;209;p11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07500" y="-133508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Google Shape;210;p11"/>
          <p:cNvSpPr>
            <a:spLocks noChangeArrowheads="1"/>
          </p:cNvSpPr>
          <p:nvPr/>
        </p:nvSpPr>
        <p:spPr bwMode="auto">
          <a:xfrm>
            <a:off x="4087813" y="5756275"/>
            <a:ext cx="717550" cy="95885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</a:t>
            </a:r>
            <a:endParaRPr lang="en-US"/>
          </a:p>
        </p:txBody>
      </p:sp>
      <p:sp>
        <p:nvSpPr>
          <p:cNvPr id="34825" name="Google Shape;211;p11"/>
          <p:cNvSpPr>
            <a:spLocks noChangeArrowheads="1"/>
          </p:cNvSpPr>
          <p:nvPr/>
        </p:nvSpPr>
        <p:spPr bwMode="auto">
          <a:xfrm>
            <a:off x="5840413" y="5805488"/>
            <a:ext cx="719137" cy="957262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</a:t>
            </a:r>
            <a:endParaRPr lang="en-US"/>
          </a:p>
        </p:txBody>
      </p:sp>
      <p:sp>
        <p:nvSpPr>
          <p:cNvPr id="34826" name="Google Shape;212;p11"/>
          <p:cNvSpPr>
            <a:spLocks noChangeArrowheads="1"/>
          </p:cNvSpPr>
          <p:nvPr/>
        </p:nvSpPr>
        <p:spPr bwMode="auto">
          <a:xfrm>
            <a:off x="7594600" y="5805488"/>
            <a:ext cx="717550" cy="957262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</a:t>
            </a:r>
            <a:endParaRPr lang="en-US"/>
          </a:p>
        </p:txBody>
      </p:sp>
      <p:sp>
        <p:nvSpPr>
          <p:cNvPr id="34827" name="Google Shape;213;p11"/>
          <p:cNvSpPr>
            <a:spLocks noChangeArrowheads="1"/>
          </p:cNvSpPr>
          <p:nvPr/>
        </p:nvSpPr>
        <p:spPr bwMode="auto">
          <a:xfrm>
            <a:off x="9537700" y="5756275"/>
            <a:ext cx="717550" cy="95885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</a:t>
            </a:r>
            <a:endParaRPr lang="en-US"/>
          </a:p>
        </p:txBody>
      </p:sp>
      <p:sp>
        <p:nvSpPr>
          <p:cNvPr id="214" name="Google Shape;214;p11"/>
          <p:cNvSpPr>
            <a:spLocks noChangeArrowheads="1"/>
          </p:cNvSpPr>
          <p:nvPr/>
        </p:nvSpPr>
        <p:spPr bwMode="auto">
          <a:xfrm rot="16200000" flipH="1">
            <a:off x="5555456" y="-1189831"/>
            <a:ext cx="2924175" cy="6973888"/>
          </a:xfrm>
          <a:prstGeom prst="cube">
            <a:avLst>
              <a:gd name="adj" fmla="val 5653"/>
            </a:avLst>
          </a:prstGeom>
          <a:solidFill>
            <a:srgbClr val="00B0F0">
              <a:alpha val="49803"/>
            </a:srgbClr>
          </a:solidFill>
          <a:ln w="57150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cxnSp>
        <p:nvCxnSpPr>
          <p:cNvPr id="215" name="Google Shape;215;p11"/>
          <p:cNvCxnSpPr/>
          <p:nvPr/>
        </p:nvCxnSpPr>
        <p:spPr>
          <a:xfrm>
            <a:off x="4654550" y="103188"/>
            <a:ext cx="9525" cy="855662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6" name="Google Shape;216;p11"/>
          <p:cNvCxnSpPr/>
          <p:nvPr/>
        </p:nvCxnSpPr>
        <p:spPr>
          <a:xfrm flipH="1">
            <a:off x="9436100" y="0"/>
            <a:ext cx="301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217;p11"/>
          <p:cNvCxnSpPr/>
          <p:nvPr/>
        </p:nvCxnSpPr>
        <p:spPr>
          <a:xfrm flipH="1">
            <a:off x="6886575" y="0"/>
            <a:ext cx="47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8" name="Google Shape;218;p11"/>
          <p:cNvSpPr/>
          <p:nvPr/>
        </p:nvSpPr>
        <p:spPr>
          <a:xfrm rot="-5400000">
            <a:off x="6723856" y="-2826543"/>
            <a:ext cx="593725" cy="6246812"/>
          </a:xfrm>
          <a:prstGeom prst="flowChartTerminator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>
            <a:spLocks noChangeArrowheads="1"/>
          </p:cNvSpPr>
          <p:nvPr/>
        </p:nvSpPr>
        <p:spPr bwMode="auto">
          <a:xfrm>
            <a:off x="5902325" y="-73025"/>
            <a:ext cx="1833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 x 7 = ?</a:t>
            </a:r>
            <a:endParaRPr lang="en-US"/>
          </a:p>
        </p:txBody>
      </p:sp>
      <p:sp>
        <p:nvSpPr>
          <p:cNvPr id="220" name="Google Shape;220;p11"/>
          <p:cNvSpPr>
            <a:spLocks noChangeArrowheads="1"/>
          </p:cNvSpPr>
          <p:nvPr/>
        </p:nvSpPr>
        <p:spPr bwMode="auto">
          <a:xfrm>
            <a:off x="2968625" y="930275"/>
            <a:ext cx="2409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     A. 40</a:t>
            </a:r>
            <a:endParaRPr lang="en-US"/>
          </a:p>
        </p:txBody>
      </p:sp>
      <p:sp>
        <p:nvSpPr>
          <p:cNvPr id="221" name="Google Shape;221;p11"/>
          <p:cNvSpPr>
            <a:spLocks noChangeArrowheads="1"/>
          </p:cNvSpPr>
          <p:nvPr/>
        </p:nvSpPr>
        <p:spPr bwMode="auto">
          <a:xfrm>
            <a:off x="3076575" y="2070100"/>
            <a:ext cx="2214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    C. 45</a:t>
            </a:r>
            <a:endParaRPr lang="en-US"/>
          </a:p>
        </p:txBody>
      </p:sp>
      <p:sp>
        <p:nvSpPr>
          <p:cNvPr id="222" name="Google Shape;222;p11"/>
          <p:cNvSpPr>
            <a:spLocks noChangeArrowheads="1"/>
          </p:cNvSpPr>
          <p:nvPr/>
        </p:nvSpPr>
        <p:spPr bwMode="auto">
          <a:xfrm>
            <a:off x="7210425" y="2120900"/>
            <a:ext cx="2009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D. 13</a:t>
            </a:r>
            <a:endParaRPr lang="en-US"/>
          </a:p>
        </p:txBody>
      </p:sp>
      <p:sp>
        <p:nvSpPr>
          <p:cNvPr id="223" name="Google Shape;223;p11"/>
          <p:cNvSpPr>
            <a:spLocks noChangeArrowheads="1"/>
          </p:cNvSpPr>
          <p:nvPr/>
        </p:nvSpPr>
        <p:spPr bwMode="auto">
          <a:xfrm>
            <a:off x="7226300" y="881063"/>
            <a:ext cx="1595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B. 42</a:t>
            </a:r>
            <a:endParaRPr lang="en-US"/>
          </a:p>
        </p:txBody>
      </p:sp>
      <p:pic>
        <p:nvPicPr>
          <p:cNvPr id="34838" name="Google Shape;224;p11">
            <a:hlinkClick r:id="rId8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9"/>
          <a:srcRect l="49663" b="48904"/>
          <a:stretch>
            <a:fillRect/>
          </a:stretch>
        </p:blipFill>
        <p:spPr bwMode="auto">
          <a:xfrm>
            <a:off x="1490663" y="5389563"/>
            <a:ext cx="13589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" name="Google Shape;225;p11"/>
          <p:cNvSpPr/>
          <p:nvPr/>
        </p:nvSpPr>
        <p:spPr>
          <a:xfrm>
            <a:off x="1568450" y="5581650"/>
            <a:ext cx="1006475" cy="830263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Câu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1638" y="3673475"/>
            <a:ext cx="12096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Google Shape;231;p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0" y="3673475"/>
            <a:ext cx="1208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Google Shape;232;p1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657600"/>
            <a:ext cx="12382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Google Shape;233;p1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8538" y="3673475"/>
            <a:ext cx="12382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Google Shape;234;p12"/>
          <p:cNvPicPr preferRelativeResize="0">
            <a:picLocks noChangeAspect="1" noChangeArrowheads="1"/>
          </p:cNvPicPr>
          <p:nvPr/>
        </p:nvPicPr>
        <p:blipFill>
          <a:blip r:embed="rId5"/>
          <a:srcRect l="59641" t="9435" b="10974"/>
          <a:stretch>
            <a:fillRect/>
          </a:stretch>
        </p:blipFill>
        <p:spPr bwMode="auto">
          <a:xfrm rot="21319422" flipH="1">
            <a:off x="1860550" y="450850"/>
            <a:ext cx="140811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Google Shape;235;p1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9913" y="2532063"/>
            <a:ext cx="113506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Google Shape;236;p1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07500" y="-133508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Google Shape;237;p12"/>
          <p:cNvSpPr>
            <a:spLocks noChangeArrowheads="1"/>
          </p:cNvSpPr>
          <p:nvPr/>
        </p:nvSpPr>
        <p:spPr bwMode="auto">
          <a:xfrm>
            <a:off x="4083050" y="5699125"/>
            <a:ext cx="717550" cy="95726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</a:t>
            </a:r>
            <a:endParaRPr lang="en-US"/>
          </a:p>
        </p:txBody>
      </p:sp>
      <p:sp>
        <p:nvSpPr>
          <p:cNvPr id="36873" name="Google Shape;238;p12"/>
          <p:cNvSpPr>
            <a:spLocks noChangeArrowheads="1"/>
          </p:cNvSpPr>
          <p:nvPr/>
        </p:nvSpPr>
        <p:spPr bwMode="auto">
          <a:xfrm>
            <a:off x="5835650" y="5746750"/>
            <a:ext cx="719138" cy="95885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</a:t>
            </a:r>
            <a:endParaRPr lang="en-US"/>
          </a:p>
        </p:txBody>
      </p:sp>
      <p:sp>
        <p:nvSpPr>
          <p:cNvPr id="36874" name="Google Shape;239;p12"/>
          <p:cNvSpPr>
            <a:spLocks noChangeArrowheads="1"/>
          </p:cNvSpPr>
          <p:nvPr/>
        </p:nvSpPr>
        <p:spPr bwMode="auto">
          <a:xfrm>
            <a:off x="7589838" y="5746750"/>
            <a:ext cx="719137" cy="95885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</a:t>
            </a:r>
            <a:endParaRPr lang="en-US"/>
          </a:p>
        </p:txBody>
      </p:sp>
      <p:sp>
        <p:nvSpPr>
          <p:cNvPr id="36875" name="Google Shape;240;p12"/>
          <p:cNvSpPr>
            <a:spLocks noChangeArrowheads="1"/>
          </p:cNvSpPr>
          <p:nvPr/>
        </p:nvSpPr>
        <p:spPr bwMode="auto">
          <a:xfrm>
            <a:off x="9532938" y="5699125"/>
            <a:ext cx="717550" cy="95726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8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</a:t>
            </a:r>
            <a:endParaRPr lang="en-US"/>
          </a:p>
        </p:txBody>
      </p:sp>
      <p:sp>
        <p:nvSpPr>
          <p:cNvPr id="241" name="Google Shape;241;p12"/>
          <p:cNvSpPr>
            <a:spLocks noChangeArrowheads="1"/>
          </p:cNvSpPr>
          <p:nvPr/>
        </p:nvSpPr>
        <p:spPr bwMode="auto">
          <a:xfrm rot="16200000" flipH="1">
            <a:off x="5558631" y="-1275556"/>
            <a:ext cx="2924175" cy="6973888"/>
          </a:xfrm>
          <a:prstGeom prst="cube">
            <a:avLst>
              <a:gd name="adj" fmla="val 5653"/>
            </a:avLst>
          </a:prstGeom>
          <a:solidFill>
            <a:srgbClr val="00B0F0">
              <a:alpha val="49803"/>
            </a:srgbClr>
          </a:solidFill>
          <a:ln w="57150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cxnSp>
        <p:nvCxnSpPr>
          <p:cNvPr id="242" name="Google Shape;242;p12"/>
          <p:cNvCxnSpPr/>
          <p:nvPr/>
        </p:nvCxnSpPr>
        <p:spPr>
          <a:xfrm>
            <a:off x="4654550" y="103188"/>
            <a:ext cx="9525" cy="855662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243;p12"/>
          <p:cNvCxnSpPr/>
          <p:nvPr/>
        </p:nvCxnSpPr>
        <p:spPr>
          <a:xfrm flipH="1">
            <a:off x="9436100" y="0"/>
            <a:ext cx="301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244;p12"/>
          <p:cNvCxnSpPr/>
          <p:nvPr/>
        </p:nvCxnSpPr>
        <p:spPr>
          <a:xfrm flipH="1">
            <a:off x="6886575" y="0"/>
            <a:ext cx="47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Google Shape;245;p12"/>
          <p:cNvSpPr/>
          <p:nvPr/>
        </p:nvSpPr>
        <p:spPr>
          <a:xfrm rot="-5400000">
            <a:off x="6723856" y="-2826543"/>
            <a:ext cx="593725" cy="6246812"/>
          </a:xfrm>
          <a:prstGeom prst="flowChartTerminator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>
            <a:spLocks noChangeArrowheads="1"/>
          </p:cNvSpPr>
          <p:nvPr/>
        </p:nvSpPr>
        <p:spPr bwMode="auto">
          <a:xfrm>
            <a:off x="6018213" y="-73025"/>
            <a:ext cx="1601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 x 9 = </a:t>
            </a:r>
            <a:endParaRPr lang="en-US"/>
          </a:p>
        </p:txBody>
      </p:sp>
      <p:sp>
        <p:nvSpPr>
          <p:cNvPr id="247" name="Google Shape;247;p12"/>
          <p:cNvSpPr>
            <a:spLocks noChangeArrowheads="1"/>
          </p:cNvSpPr>
          <p:nvPr/>
        </p:nvSpPr>
        <p:spPr bwMode="auto">
          <a:xfrm>
            <a:off x="2890838" y="930275"/>
            <a:ext cx="256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      A. 48</a:t>
            </a:r>
            <a:endParaRPr lang="en-US"/>
          </a:p>
        </p:txBody>
      </p:sp>
      <p:sp>
        <p:nvSpPr>
          <p:cNvPr id="248" name="Google Shape;248;p12"/>
          <p:cNvSpPr>
            <a:spLocks noChangeArrowheads="1"/>
          </p:cNvSpPr>
          <p:nvPr/>
        </p:nvSpPr>
        <p:spPr bwMode="auto">
          <a:xfrm>
            <a:off x="2997200" y="2070100"/>
            <a:ext cx="237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     C. 54</a:t>
            </a:r>
            <a:endParaRPr lang="en-US"/>
          </a:p>
        </p:txBody>
      </p:sp>
      <p:sp>
        <p:nvSpPr>
          <p:cNvPr id="249" name="Google Shape;249;p12"/>
          <p:cNvSpPr>
            <a:spLocks noChangeArrowheads="1"/>
          </p:cNvSpPr>
          <p:nvPr/>
        </p:nvSpPr>
        <p:spPr bwMode="auto">
          <a:xfrm>
            <a:off x="7210425" y="21209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D. 15</a:t>
            </a:r>
            <a:endParaRPr lang="en-US"/>
          </a:p>
        </p:txBody>
      </p:sp>
      <p:sp>
        <p:nvSpPr>
          <p:cNvPr id="250" name="Google Shape;250;p12"/>
          <p:cNvSpPr>
            <a:spLocks noChangeArrowheads="1"/>
          </p:cNvSpPr>
          <p:nvPr/>
        </p:nvSpPr>
        <p:spPr bwMode="auto">
          <a:xfrm>
            <a:off x="7226300" y="881063"/>
            <a:ext cx="1595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Calibri" pitchFamily="34" charset="0"/>
                <a:cs typeface="Calibri" pitchFamily="34" charset="0"/>
                <a:sym typeface="Calibri" pitchFamily="34" charset="0"/>
              </a:rPr>
              <a:t>B. 60</a:t>
            </a:r>
            <a:endParaRPr lang="en-US"/>
          </a:p>
        </p:txBody>
      </p:sp>
      <p:pic>
        <p:nvPicPr>
          <p:cNvPr id="36886" name="Google Shape;251;p12">
            <a:hlinkClick r:id="rId8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9"/>
          <a:srcRect l="49663" b="48904"/>
          <a:stretch>
            <a:fillRect/>
          </a:stretch>
        </p:blipFill>
        <p:spPr bwMode="auto">
          <a:xfrm>
            <a:off x="1490663" y="5389563"/>
            <a:ext cx="13589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" name="Google Shape;252;p12"/>
          <p:cNvSpPr/>
          <p:nvPr/>
        </p:nvSpPr>
        <p:spPr>
          <a:xfrm>
            <a:off x="1568450" y="5581650"/>
            <a:ext cx="1006475" cy="830263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Câu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257;p13"/>
          <p:cNvSpPr txBox="1">
            <a:spLocks noChangeArrowheads="1"/>
          </p:cNvSpPr>
          <p:nvPr/>
        </p:nvSpPr>
        <p:spPr bwMode="auto">
          <a:xfrm>
            <a:off x="1071563" y="2579688"/>
            <a:ext cx="1004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Xin chào và hẹn gặp lại các con!!!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890713" y="1543050"/>
            <a:ext cx="8120062" cy="3133725"/>
          </a:xfrm>
          <a:prstGeom prst="cloud">
            <a:avLst/>
          </a:prstGeom>
          <a:solidFill>
            <a:srgbClr val="FFF2CC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b="1" kern="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7" name="Google Shape;90;p2"/>
          <p:cNvSpPr txBox="1">
            <a:spLocks noChangeArrowheads="1"/>
          </p:cNvSpPr>
          <p:nvPr/>
        </p:nvSpPr>
        <p:spPr bwMode="auto">
          <a:xfrm>
            <a:off x="2165350" y="2613025"/>
            <a:ext cx="7572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Bảng nhân 6 (tiết 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oogle Shape;95;p3" descr="Text&#10;&#10;Description automatically generated with low confidence"/>
          <p:cNvPicPr preferRelativeResize="0">
            <a:picLocks noChangeAspect="1" noChangeArrowheads="1"/>
          </p:cNvPicPr>
          <p:nvPr/>
        </p:nvPicPr>
        <p:blipFill>
          <a:blip r:embed="rId4"/>
          <a:srcRect l="6796" t="5545" r="6641" b="5766"/>
          <a:stretch>
            <a:fillRect/>
          </a:stretch>
        </p:blipFill>
        <p:spPr bwMode="auto">
          <a:xfrm>
            <a:off x="247650" y="1066800"/>
            <a:ext cx="11610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Table&#10;&#10;Description automatically generated"/>
          <p:cNvPicPr>
            <a:picLocks noChangeAspect="1"/>
          </p:cNvPicPr>
          <p:nvPr/>
        </p:nvPicPr>
        <p:blipFill>
          <a:blip r:embed="rId2"/>
          <a:srcRect l="3587" t="10452" r="3641" b="6471"/>
          <a:stretch>
            <a:fillRect/>
          </a:stretch>
        </p:blipFill>
        <p:spPr bwMode="auto">
          <a:xfrm>
            <a:off x="0" y="0"/>
            <a:ext cx="1210627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73613" y="3800475"/>
            <a:ext cx="750887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78488" y="3800475"/>
            <a:ext cx="7493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81775" y="3800475"/>
            <a:ext cx="7493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313" y="3867150"/>
            <a:ext cx="7493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20088" y="3800475"/>
            <a:ext cx="750887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88450" y="3800475"/>
            <a:ext cx="7493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131425" y="3800475"/>
            <a:ext cx="75088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998200" y="3800475"/>
            <a:ext cx="75088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oogle Shape;100;p4" descr="Diagram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4"/>
          <a:srcRect l="4219" t="5858" r="4219" b="5463"/>
          <a:stretch>
            <a:fillRect/>
          </a:stretch>
        </p:blipFill>
        <p:spPr bwMode="auto">
          <a:xfrm>
            <a:off x="55563" y="387350"/>
            <a:ext cx="1209675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Google Shape;101;p4"/>
          <p:cNvSpPr txBox="1">
            <a:spLocks noChangeArrowheads="1"/>
          </p:cNvSpPr>
          <p:nvPr/>
        </p:nvSpPr>
        <p:spPr bwMode="auto">
          <a:xfrm>
            <a:off x="1423988" y="4714875"/>
            <a:ext cx="371475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</a:t>
            </a:r>
            <a:endParaRPr lang="en-US"/>
          </a:p>
        </p:txBody>
      </p:sp>
      <p:sp>
        <p:nvSpPr>
          <p:cNvPr id="102" name="Google Shape;102;p4"/>
          <p:cNvSpPr txBox="1">
            <a:spLocks noChangeArrowheads="1"/>
          </p:cNvSpPr>
          <p:nvPr/>
        </p:nvSpPr>
        <p:spPr bwMode="auto">
          <a:xfrm>
            <a:off x="2871788" y="4714875"/>
            <a:ext cx="371475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endParaRPr lang="en-US"/>
          </a:p>
        </p:txBody>
      </p:sp>
      <p:sp>
        <p:nvSpPr>
          <p:cNvPr id="103" name="Google Shape;103;p4"/>
          <p:cNvSpPr txBox="1">
            <a:spLocks noChangeArrowheads="1"/>
          </p:cNvSpPr>
          <p:nvPr/>
        </p:nvSpPr>
        <p:spPr bwMode="auto">
          <a:xfrm>
            <a:off x="3903663" y="4794250"/>
            <a:ext cx="612775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12</a:t>
            </a:r>
            <a:endParaRPr lang="en-US"/>
          </a:p>
        </p:txBody>
      </p:sp>
      <p:sp>
        <p:nvSpPr>
          <p:cNvPr id="104" name="Google Shape;104;p4"/>
          <p:cNvSpPr>
            <a:spLocks noChangeArrowheads="1"/>
          </p:cNvSpPr>
          <p:nvPr/>
        </p:nvSpPr>
        <p:spPr bwMode="auto">
          <a:xfrm>
            <a:off x="2170113" y="4802188"/>
            <a:ext cx="369887" cy="371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</a:t>
            </a:r>
            <a:endParaRPr lang="en-US"/>
          </a:p>
        </p:txBody>
      </p:sp>
      <p:sp>
        <p:nvSpPr>
          <p:cNvPr id="105" name="Google Shape;105;p4"/>
          <p:cNvSpPr txBox="1">
            <a:spLocks noChangeArrowheads="1"/>
          </p:cNvSpPr>
          <p:nvPr/>
        </p:nvSpPr>
        <p:spPr bwMode="auto">
          <a:xfrm>
            <a:off x="7326313" y="4721225"/>
            <a:ext cx="3714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</a:t>
            </a:r>
            <a:endParaRPr lang="en-US"/>
          </a:p>
        </p:txBody>
      </p:sp>
      <p:sp>
        <p:nvSpPr>
          <p:cNvPr id="106" name="Google Shape;106;p4"/>
          <p:cNvSpPr txBox="1">
            <a:spLocks noChangeArrowheads="1"/>
          </p:cNvSpPr>
          <p:nvPr/>
        </p:nvSpPr>
        <p:spPr bwMode="auto">
          <a:xfrm>
            <a:off x="8863013" y="4794250"/>
            <a:ext cx="369887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endParaRPr lang="en-US"/>
          </a:p>
        </p:txBody>
      </p:sp>
      <p:sp>
        <p:nvSpPr>
          <p:cNvPr id="107" name="Google Shape;107;p4"/>
          <p:cNvSpPr>
            <a:spLocks noChangeArrowheads="1"/>
          </p:cNvSpPr>
          <p:nvPr/>
        </p:nvSpPr>
        <p:spPr bwMode="auto">
          <a:xfrm>
            <a:off x="8131175" y="4802188"/>
            <a:ext cx="369888" cy="371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</a:t>
            </a:r>
            <a:endParaRPr lang="en-US"/>
          </a:p>
        </p:txBody>
      </p:sp>
      <p:sp>
        <p:nvSpPr>
          <p:cNvPr id="108" name="Google Shape;108;p4"/>
          <p:cNvSpPr txBox="1">
            <a:spLocks noChangeArrowheads="1"/>
          </p:cNvSpPr>
          <p:nvPr/>
        </p:nvSpPr>
        <p:spPr bwMode="auto">
          <a:xfrm>
            <a:off x="9918700" y="4824413"/>
            <a:ext cx="5889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18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oogle Shape;113;p5" descr="Graphical user interface, text, application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4"/>
          <a:srcRect l="4143" t="27586" r="3358" b="31079"/>
          <a:stretch>
            <a:fillRect/>
          </a:stretch>
        </p:blipFill>
        <p:spPr bwMode="auto">
          <a:xfrm>
            <a:off x="230188" y="69850"/>
            <a:ext cx="117824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Google Shape;114;p5"/>
          <p:cNvPicPr preferRelativeResize="0">
            <a:picLocks noChangeAspect="1" noChangeArrowheads="1"/>
          </p:cNvPicPr>
          <p:nvPr/>
        </p:nvPicPr>
        <p:blipFill>
          <a:blip r:embed="rId5"/>
          <a:srcRect l="42896" t="58723" r="52104" b="27222"/>
          <a:stretch>
            <a:fillRect/>
          </a:stretch>
        </p:blipFill>
        <p:spPr bwMode="auto">
          <a:xfrm>
            <a:off x="1865313" y="2466975"/>
            <a:ext cx="674687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Google Shape;115;p5"/>
          <p:cNvPicPr preferRelativeResize="0">
            <a:picLocks noChangeAspect="1" noChangeArrowheads="1"/>
          </p:cNvPicPr>
          <p:nvPr/>
        </p:nvPicPr>
        <p:blipFill>
          <a:blip r:embed="rId5"/>
          <a:srcRect l="42896" t="58723" r="52104" b="27222"/>
          <a:stretch>
            <a:fillRect/>
          </a:stretch>
        </p:blipFill>
        <p:spPr bwMode="auto">
          <a:xfrm>
            <a:off x="2540000" y="2466975"/>
            <a:ext cx="6746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Google Shape;116;p5"/>
          <p:cNvPicPr preferRelativeResize="0">
            <a:picLocks noChangeAspect="1" noChangeArrowheads="1"/>
          </p:cNvPicPr>
          <p:nvPr/>
        </p:nvPicPr>
        <p:blipFill>
          <a:blip r:embed="rId5"/>
          <a:srcRect l="42896" t="58723" r="52104" b="27222"/>
          <a:stretch>
            <a:fillRect/>
          </a:stretch>
        </p:blipFill>
        <p:spPr bwMode="auto">
          <a:xfrm>
            <a:off x="3292475" y="2466975"/>
            <a:ext cx="6746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Google Shape;117;p5"/>
          <p:cNvSpPr txBox="1">
            <a:spLocks noChangeArrowheads="1"/>
          </p:cNvSpPr>
          <p:nvPr/>
        </p:nvSpPr>
        <p:spPr bwMode="auto">
          <a:xfrm>
            <a:off x="6243638" y="3205163"/>
            <a:ext cx="357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6 x 3 =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ChangeArrowheads="1"/>
          </p:cNvSpPr>
          <p:nvPr/>
        </p:nvSpPr>
        <p:spPr bwMode="auto">
          <a:xfrm>
            <a:off x="4987925" y="4046538"/>
            <a:ext cx="40243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Bài giải</a:t>
            </a:r>
          </a:p>
        </p:txBody>
      </p:sp>
      <p:sp>
        <p:nvSpPr>
          <p:cNvPr id="123" name="Google Shape;123;p6"/>
          <p:cNvSpPr txBox="1">
            <a:spLocks noChangeArrowheads="1"/>
          </p:cNvSpPr>
          <p:nvPr/>
        </p:nvSpPr>
        <p:spPr bwMode="auto">
          <a:xfrm>
            <a:off x="288925" y="4471988"/>
            <a:ext cx="10860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a,       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Bốn luống như thế có tất cả số cây là:</a:t>
            </a:r>
            <a:endParaRPr lang="en-US"/>
          </a:p>
        </p:txBody>
      </p:sp>
      <p:sp>
        <p:nvSpPr>
          <p:cNvPr id="124" name="Google Shape;124;p6"/>
          <p:cNvSpPr txBox="1">
            <a:spLocks noChangeArrowheads="1"/>
          </p:cNvSpPr>
          <p:nvPr/>
        </p:nvSpPr>
        <p:spPr bwMode="auto">
          <a:xfrm>
            <a:off x="3886200" y="5029200"/>
            <a:ext cx="5245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 x 4 = 24 (cây)</a:t>
            </a:r>
            <a:endParaRPr lang="en-US"/>
          </a:p>
        </p:txBody>
      </p:sp>
      <p:sp>
        <p:nvSpPr>
          <p:cNvPr id="125" name="Google Shape;125;p6"/>
          <p:cNvSpPr txBox="1">
            <a:spLocks noChangeArrowheads="1"/>
          </p:cNvSpPr>
          <p:nvPr/>
        </p:nvSpPr>
        <p:spPr bwMode="auto">
          <a:xfrm>
            <a:off x="5105400" y="5508625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Đáp số: 24 cây</a:t>
            </a:r>
          </a:p>
        </p:txBody>
      </p:sp>
      <p:pic>
        <p:nvPicPr>
          <p:cNvPr id="24582" name="Google Shape;126;p6" descr="Diagram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11125"/>
            <a:ext cx="12192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oogle Shape;131;p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222250"/>
            <a:ext cx="304800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Google Shape;132;p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2074863"/>
            <a:ext cx="2201863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Google Shape;133;p7"/>
          <p:cNvPicPr preferRelativeResize="0">
            <a:picLocks noChangeAspect="1" noChangeArrowheads="1"/>
          </p:cNvPicPr>
          <p:nvPr/>
        </p:nvPicPr>
        <p:blipFill>
          <a:blip r:embed="rId5"/>
          <a:srcRect l="59641" t="9435" b="10974"/>
          <a:stretch>
            <a:fillRect/>
          </a:stretch>
        </p:blipFill>
        <p:spPr bwMode="auto">
          <a:xfrm rot="21319422" flipH="1">
            <a:off x="2001838" y="590550"/>
            <a:ext cx="2589212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Google Shape;134;p7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8900" y="-1008063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Google Shape;135;p7"/>
          <p:cNvSpPr>
            <a:spLocks noChangeArrowheads="1"/>
          </p:cNvSpPr>
          <p:nvPr/>
        </p:nvSpPr>
        <p:spPr bwMode="auto">
          <a:xfrm>
            <a:off x="5019675" y="460375"/>
            <a:ext cx="2417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Tìm               nhà cho Thỏ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40;p8"/>
          <p:cNvSpPr>
            <a:spLocks noChangeArrowheads="1"/>
          </p:cNvSpPr>
          <p:nvPr/>
        </p:nvSpPr>
        <p:spPr bwMode="auto">
          <a:xfrm>
            <a:off x="1838325" y="0"/>
            <a:ext cx="8386763" cy="4556125"/>
          </a:xfrm>
          <a:prstGeom prst="roundRect">
            <a:avLst>
              <a:gd name="adj" fmla="val 16667"/>
            </a:avLst>
          </a:prstGeom>
          <a:solidFill>
            <a:schemeClr val="bg1">
              <a:alpha val="87842"/>
            </a:schemeClr>
          </a:solidFill>
          <a:ln w="57150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Cách chơi</a:t>
            </a:r>
          </a:p>
          <a:p>
            <a:pPr algn="just">
              <a:buClr>
                <a:srgbClr val="0070C0"/>
              </a:buClr>
              <a:buSzPts val="3200"/>
              <a:buFont typeface="Noto Sans Symbols"/>
              <a:buChar char="⮚"/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Để giúp Thỏ Ngọc về đúng nhà của mình, các con phải nêu đúng kết quả phép tính tương ứng với các đáp án đã cho. </a:t>
            </a:r>
            <a:endParaRPr lang="en-US"/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en-US" sz="2800" b="1">
              <a:solidFill>
                <a:srgbClr val="ED7D3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8675" name="Google Shape;141;p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8900" y="4241800"/>
            <a:ext cx="12461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Google Shape;142;p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01175" y="5311775"/>
            <a:ext cx="90011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Google Shape;143;p8"/>
          <p:cNvPicPr preferRelativeResize="0">
            <a:picLocks noChangeAspect="1" noChangeArrowheads="1"/>
          </p:cNvPicPr>
          <p:nvPr/>
        </p:nvPicPr>
        <p:blipFill>
          <a:blip r:embed="rId5"/>
          <a:srcRect l="59641" t="9435" b="10974"/>
          <a:stretch>
            <a:fillRect/>
          </a:stretch>
        </p:blipFill>
        <p:spPr bwMode="auto">
          <a:xfrm rot="21319422" flipH="1">
            <a:off x="1563688" y="3386138"/>
            <a:ext cx="148113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Google Shape;144;p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8900" y="-1008063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167</Words>
  <PresentationFormat>Custom</PresentationFormat>
  <Paragraphs>68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Noto Sans Symbols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TÀI KHOẢN OFFICE 365 (2)</dc:creator>
  <cp:lastModifiedBy>Sky123.Org</cp:lastModifiedBy>
  <cp:revision>4</cp:revision>
  <dcterms:created xsi:type="dcterms:W3CDTF">2022-07-30T08:41:31Z</dcterms:created>
  <dcterms:modified xsi:type="dcterms:W3CDTF">2022-09-21T13:31:49Z</dcterms:modified>
</cp:coreProperties>
</file>