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0" r:id="rId4"/>
    <p:sldId id="281" r:id="rId5"/>
    <p:sldId id="282" r:id="rId6"/>
    <p:sldId id="283" r:id="rId7"/>
    <p:sldId id="260" r:id="rId8"/>
    <p:sldId id="284" r:id="rId9"/>
    <p:sldId id="285" r:id="rId10"/>
    <p:sldId id="275" r:id="rId11"/>
    <p:sldId id="286" r:id="rId12"/>
    <p:sldId id="290" r:id="rId13"/>
    <p:sldId id="277" r:id="rId14"/>
    <p:sldId id="291" r:id="rId15"/>
    <p:sldId id="292" r:id="rId16"/>
    <p:sldId id="293" r:id="rId17"/>
    <p:sldId id="294" r:id="rId18"/>
    <p:sldId id="295" r:id="rId19"/>
    <p:sldId id="26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2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A85C5BD-A566-4B19-A66F-56C804140858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BE3361E-A4C9-413C-9959-081489EE4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Nhấn theo thứ tự từ quả dâu số 1 -&gt; 5. 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8C1DD1-3E92-4900-BEBD-56E31165B26C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7564-3C6D-4C44-A1BD-2932875BDF21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9AA1C-207E-40EE-868D-EAD5A08C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21861-DDDC-45D1-91C5-CB1AF5654E57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E4F62-0E5D-4ACC-B963-637668A8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427E4-EFE8-45F8-9CEB-9B558F1293C5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0089-3869-4994-9333-60BBC4DFA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">
            <a:extLst>
              <a:ext uri="{FF2B5EF4-FFF2-40B4-BE49-F238E27FC236}"/>
            </a:extLst>
          </p:cNvPr>
          <p:cNvSpPr/>
          <p:nvPr userDrawn="1"/>
        </p:nvSpPr>
        <p:spPr>
          <a:xfrm>
            <a:off x="288925" y="260350"/>
            <a:ext cx="11690350" cy="62849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</p:spTree>
  </p:cSld>
  <p:clrMapOvr>
    <a:masterClrMapping/>
  </p:clrMapOvr>
  <p:transition spd="slow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8247-BE0E-4398-8193-045A8347CBE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17349-5100-4431-9A37-1D1BF433A1AA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C59EF-1D29-46D1-9309-1398A4635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8CBF0-F58B-4459-935A-C933B631B3BA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E016-A5EA-467E-83FC-541950E0C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877A6-AEE7-42E6-A67E-C2667CC3EE59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BFFB-A5FA-4139-8BFD-6D9FF3E2D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427D-90C9-45EF-9C2E-C7D0E0FF273C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E6F40-4B36-43ED-9DD0-7202E6AA7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CB5F-F2AC-48FD-8B6B-3C542CB13460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07A57-E0FC-45B9-80B8-18589D1F9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D6FD-3841-43D0-95BC-A2980F85160A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A85B-EF4F-4470-96A3-4BC3471D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2AC-EB39-49EE-B406-B87D23462B6A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C5C3-20FD-4EC9-BC41-C910AC2A1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503A-471A-4CF3-9207-96E077CAC834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6361-4BE1-460C-A341-32A0CBC7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6C8153-2CB6-4E6C-BE4C-9537A007BAC2}" type="datetimeFigureOut">
              <a:rPr lang="en-US"/>
              <a:pPr>
                <a:defRPr/>
              </a:pPr>
              <a:t>21/9/2022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64A4CF-89D0-4995-8BB8-B8C19BA69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2976563" y="1847850"/>
            <a:ext cx="68087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đến với tiết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ext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6931" t="4306" r="6169" b="4076"/>
          <a:stretch>
            <a:fillRect/>
          </a:stretch>
        </p:blipFill>
        <p:spPr bwMode="auto">
          <a:xfrm>
            <a:off x="204788" y="238125"/>
            <a:ext cx="11234737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>
            <a:spLocks noChangeArrowheads="1"/>
          </p:cNvSpPr>
          <p:nvPr/>
        </p:nvSpPr>
        <p:spPr bwMode="auto">
          <a:xfrm>
            <a:off x="5027613" y="304800"/>
            <a:ext cx="6651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1  = 6 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2  = 12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3  = 18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4  = 24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5  = 30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6  = 36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7  = 42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8  = 48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9  = 54</a:t>
            </a:r>
          </a:p>
          <a:p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vi-VN" altLang="vi-VN" sz="4000" b="1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vi-VN" sz="4000" b="1">
                <a:latin typeface="Times New Roman" pitchFamily="18" charset="0"/>
                <a:cs typeface="Times New Roman" pitchFamily="18" charset="0"/>
              </a:rPr>
              <a:t> 10 = 60</a:t>
            </a:r>
          </a:p>
        </p:txBody>
      </p:sp>
      <p:pic>
        <p:nvPicPr>
          <p:cNvPr id="27650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39417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云形 2">
            <a:extLst>
              <a:ext uri="{FF2B5EF4-FFF2-40B4-BE49-F238E27FC236}"/>
            </a:extLst>
          </p:cNvPr>
          <p:cNvSpPr/>
          <p:nvPr/>
        </p:nvSpPr>
        <p:spPr>
          <a:xfrm>
            <a:off x="512763" y="1584325"/>
            <a:ext cx="4308475" cy="266382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>
                <a:solidFill>
                  <a:srgbClr val="FF0000"/>
                </a:solidFill>
              </a:rPr>
              <a:t>NHẬN XÉT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: Rounded Corners 35">
            <a:extLst>
              <a:ext uri="{FF2B5EF4-FFF2-40B4-BE49-F238E27FC236}"/>
            </a:extLst>
          </p:cNvPr>
          <p:cNvSpPr/>
          <p:nvPr/>
        </p:nvSpPr>
        <p:spPr>
          <a:xfrm>
            <a:off x="428625" y="207963"/>
            <a:ext cx="11353800" cy="6442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6345238" y="1143000"/>
            <a:ext cx="7239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12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18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24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30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36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42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48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54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60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771900" y="-528638"/>
            <a:ext cx="6172200" cy="609601"/>
          </a:xfrm>
        </p:spPr>
        <p:txBody>
          <a:bodyPr/>
          <a:lstStyle/>
          <a:p>
            <a:r>
              <a:rPr lang="en-US" sz="5400" b="1" smtClean="0"/>
              <a:t/>
            </a:r>
            <a:br>
              <a:rPr lang="en-US" sz="5400" b="1" smtClean="0"/>
            </a:br>
            <a:r>
              <a:rPr lang="en-US" sz="5400" b="1" smtClean="0"/>
              <a:t>   </a:t>
            </a:r>
            <a:r>
              <a:rPr lang="en-US" sz="3600" b="1" smtClean="0"/>
              <a:t>BẢNG NHÂN 6</a:t>
            </a: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4610100" y="1143000"/>
            <a:ext cx="4572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5105400" y="1143000"/>
            <a:ext cx="4572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x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5588000" y="1149350"/>
            <a:ext cx="609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5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7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8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9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10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5981700" y="1168400"/>
            <a:ext cx="4572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=</a:t>
            </a: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5576888" y="1143000"/>
            <a:ext cx="6096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5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7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8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9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</a:rPr>
              <a:t>10</a:t>
            </a:r>
          </a:p>
        </p:txBody>
      </p:sp>
      <p:sp>
        <p:nvSpPr>
          <p:cNvPr id="2" name="Smiley Face 1">
            <a:extLst>
              <a:ext uri="{FF2B5EF4-FFF2-40B4-BE49-F238E27FC236}"/>
            </a:extLst>
          </p:cNvPr>
          <p:cNvSpPr/>
          <p:nvPr/>
        </p:nvSpPr>
        <p:spPr bwMode="auto">
          <a:xfrm>
            <a:off x="4610100" y="11430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/>
            </a:extLst>
          </p:cNvPr>
          <p:cNvSpPr/>
          <p:nvPr/>
        </p:nvSpPr>
        <p:spPr bwMode="auto">
          <a:xfrm>
            <a:off x="5486400" y="22098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Smiley Face 20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0" y="33528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Smiley Face 21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38862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Smiley Face 22">
            <a:extLst>
              <a:ext uri="{FF2B5EF4-FFF2-40B4-BE49-F238E27FC236}"/>
            </a:extLst>
          </p:cNvPr>
          <p:cNvSpPr/>
          <p:nvPr/>
        </p:nvSpPr>
        <p:spPr bwMode="auto">
          <a:xfrm>
            <a:off x="4572000" y="44196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4" name="Smiley Face 23">
            <a:extLst>
              <a:ext uri="{FF2B5EF4-FFF2-40B4-BE49-F238E27FC236}"/>
            </a:extLst>
          </p:cNvPr>
          <p:cNvSpPr/>
          <p:nvPr/>
        </p:nvSpPr>
        <p:spPr bwMode="auto">
          <a:xfrm>
            <a:off x="5562600" y="54102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" name="Smiley Face 24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6019800"/>
            <a:ext cx="457200" cy="457200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Heart 2">
            <a:extLst>
              <a:ext uri="{FF2B5EF4-FFF2-40B4-BE49-F238E27FC236}"/>
            </a:extLst>
          </p:cNvPr>
          <p:cNvSpPr/>
          <p:nvPr/>
        </p:nvSpPr>
        <p:spPr bwMode="auto">
          <a:xfrm>
            <a:off x="6375400" y="1166813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Heart 25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17018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Heart 26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22352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Heart 27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28194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" name="Heart 28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33782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39624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1" name="Heart 30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44958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Heart 31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50546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3" name="Heart 32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55880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Heart 33">
            <a:extLst>
              <a:ext uri="{FF2B5EF4-FFF2-40B4-BE49-F238E27FC236}"/>
            </a:extLst>
          </p:cNvPr>
          <p:cNvSpPr/>
          <p:nvPr/>
        </p:nvSpPr>
        <p:spPr bwMode="auto">
          <a:xfrm>
            <a:off x="6400800" y="6096000"/>
            <a:ext cx="457200" cy="431800"/>
          </a:xfrm>
          <a:prstGeom prst="hear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7" name="图片 3"/>
          <p:cNvPicPr>
            <a:picLocks noChangeAspect="1"/>
          </p:cNvPicPr>
          <p:nvPr/>
        </p:nvPicPr>
        <p:blipFill>
          <a:blip r:embed="rId3"/>
          <a:srcRect l="53378" t="65549" r="7759" b="4938"/>
          <a:stretch>
            <a:fillRect/>
          </a:stretch>
        </p:blipFill>
        <p:spPr bwMode="auto">
          <a:xfrm>
            <a:off x="9478963" y="3962400"/>
            <a:ext cx="25304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able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 l="5463" t="21880" r="5353" b="26469"/>
          <a:stretch>
            <a:fillRect/>
          </a:stretch>
        </p:blipFill>
        <p:spPr bwMode="auto">
          <a:xfrm>
            <a:off x="42863" y="649288"/>
            <a:ext cx="113379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38300" y="1443038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11313" y="2022475"/>
            <a:ext cx="9413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36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29013" y="1431925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65513" y="2022475"/>
            <a:ext cx="939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21313" y="1476375"/>
            <a:ext cx="9985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24488" y="2022475"/>
            <a:ext cx="939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64413" y="1443038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0463" y="2017713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237663" y="1443038"/>
            <a:ext cx="1052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18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258300" y="2063750"/>
            <a:ext cx="103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272838" y="1489075"/>
            <a:ext cx="1073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274425" y="2073275"/>
            <a:ext cx="93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7902" t="17036" r="9901" b="5927"/>
          <a:stretch>
            <a:fillRect/>
          </a:stretch>
        </p:blipFill>
        <p:spPr bwMode="auto">
          <a:xfrm rot="800898">
            <a:off x="6094413" y="1414463"/>
            <a:ext cx="60864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741" t="13332" r="9261" b="14075"/>
          <a:stretch>
            <a:fillRect/>
          </a:stretch>
        </p:blipFill>
        <p:spPr bwMode="auto">
          <a:xfrm>
            <a:off x="-661988" y="-425450"/>
            <a:ext cx="8134351" cy="73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208088" y="2967038"/>
            <a:ext cx="6264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400" b="1">
                <a:solidFill>
                  <a:srgbClr val="FF0000"/>
                </a:solidFill>
                <a:latin typeface="Calibri" pitchFamily="34" charset="0"/>
                <a:ea typeface="字魂17号-萌趣果冻体"/>
                <a:cs typeface="字魂17号-萌趣果冻体"/>
              </a:rPr>
              <a:t>Ai nhanh ai đúng</a:t>
            </a:r>
            <a:endParaRPr lang="zh-CN" altLang="en-US" sz="5400" b="1">
              <a:solidFill>
                <a:srgbClr val="FF0000"/>
              </a:solidFill>
              <a:latin typeface="Calibri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云形 2">
            <a:extLst>
              <a:ext uri="{FF2B5EF4-FFF2-40B4-BE49-F238E27FC236}"/>
            </a:extLst>
          </p:cNvPr>
          <p:cNvSpPr/>
          <p:nvPr/>
        </p:nvSpPr>
        <p:spPr>
          <a:xfrm rot="344903">
            <a:off x="287338" y="266700"/>
            <a:ext cx="11561762" cy="6324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2771" name="图片 3"/>
          <p:cNvPicPr>
            <a:picLocks noChangeAspect="1"/>
          </p:cNvPicPr>
          <p:nvPr/>
        </p:nvPicPr>
        <p:blipFill>
          <a:blip r:embed="rId3"/>
          <a:srcRect l="63042" t="25922" r="24843" b="49300"/>
          <a:stretch>
            <a:fillRect/>
          </a:stretch>
        </p:blipFill>
        <p:spPr bwMode="auto">
          <a:xfrm>
            <a:off x="9923463" y="236538"/>
            <a:ext cx="933450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617538" y="1808163"/>
            <a:ext cx="11296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vi-VN" sz="3600" b="1">
                <a:solidFill>
                  <a:srgbClr val="C00000"/>
                </a:solidFill>
              </a:rPr>
              <a:t>Nêu nhanh kết quả của các phép tính sau:</a:t>
            </a:r>
          </a:p>
          <a:p>
            <a:pPr algn="ctr"/>
            <a:r>
              <a:rPr lang="en-US" altLang="vi-VN" sz="3600" b="1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14463" y="3070225"/>
            <a:ext cx="1871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/>
              <a:t>6 x 3=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695700" y="4010025"/>
            <a:ext cx="1871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/>
              <a:t>6 x 9=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5756275" y="3070225"/>
            <a:ext cx="1871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/>
              <a:t>6 x 7=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8183563" y="3856038"/>
            <a:ext cx="1870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/>
              <a:t>6 x 8=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760663" y="3067050"/>
            <a:ext cx="1871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126288" y="3060700"/>
            <a:ext cx="187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5133975" y="4025900"/>
            <a:ext cx="1870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9620250" y="3856038"/>
            <a:ext cx="1870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</a:rPr>
              <a:t>48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云形 2">
            <a:extLst>
              <a:ext uri="{FF2B5EF4-FFF2-40B4-BE49-F238E27FC236}"/>
            </a:extLst>
          </p:cNvPr>
          <p:cNvSpPr/>
          <p:nvPr/>
        </p:nvSpPr>
        <p:spPr>
          <a:xfrm rot="344903">
            <a:off x="287338" y="266700"/>
            <a:ext cx="11561762" cy="6324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866" t="56230" r="77180" b="5521"/>
          <a:stretch>
            <a:fillRect/>
          </a:stretch>
        </p:blipFill>
        <p:spPr bwMode="auto">
          <a:xfrm rot="-1982452">
            <a:off x="1916113" y="150813"/>
            <a:ext cx="150336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3692525" y="15763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3600" b="1"/>
              <a:t>Câu 2: Tính nhanh</a:t>
            </a:r>
          </a:p>
          <a:p>
            <a:r>
              <a:rPr lang="en-US" altLang="vi-VN" sz="3600" b="1"/>
              <a:t>        6 + 6 x 9 =  </a:t>
            </a:r>
          </a:p>
        </p:txBody>
      </p: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2406650" y="3073400"/>
            <a:ext cx="7324725" cy="1568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6 + 6 x 9 = 6 </a:t>
            </a: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x 10 </a:t>
            </a:r>
            <a:endParaRPr lang="en-US" altLang="vi-VN" sz="48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         = 60</a:t>
            </a:r>
            <a:endParaRPr lang="en-US" altLang="vi-VN" sz="6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5022850" y="2909888"/>
            <a:ext cx="911225" cy="90963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34818" name="图片 4"/>
          <p:cNvPicPr>
            <a:picLocks noChangeAspect="1"/>
          </p:cNvPicPr>
          <p:nvPr/>
        </p:nvPicPr>
        <p:blipFill>
          <a:blip r:embed="rId2"/>
          <a:srcRect l="61604" t="64294" r="9857" b="6075"/>
          <a:stretch>
            <a:fillRect/>
          </a:stretch>
        </p:blipFill>
        <p:spPr bwMode="auto">
          <a:xfrm>
            <a:off x="9132888" y="4414838"/>
            <a:ext cx="29273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15"/>
          <p:cNvSpPr txBox="1">
            <a:spLocks noChangeArrowheads="1"/>
          </p:cNvSpPr>
          <p:nvPr/>
        </p:nvSpPr>
        <p:spPr bwMode="auto">
          <a:xfrm>
            <a:off x="787400" y="969963"/>
            <a:ext cx="110759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/>
              <a:t>Câu 3: Chọn đáp án đúng cho phép tính: </a:t>
            </a:r>
          </a:p>
          <a:p>
            <a:pPr algn="ctr"/>
            <a:r>
              <a:rPr lang="en-US" sz="4000" b="1"/>
              <a:t>4 x 6 = ?</a:t>
            </a:r>
          </a:p>
          <a:p>
            <a:endParaRPr lang="en-US" sz="4000" b="1"/>
          </a:p>
        </p:txBody>
      </p:sp>
      <p:sp>
        <p:nvSpPr>
          <p:cNvPr id="17" name="TextBox 16">
            <a:extLst>
              <a:ext uri="{FF2B5EF4-FFF2-40B4-BE49-F238E27FC236}"/>
            </a:extLst>
          </p:cNvPr>
          <p:cNvSpPr txBox="1"/>
          <p:nvPr/>
        </p:nvSpPr>
        <p:spPr>
          <a:xfrm>
            <a:off x="895350" y="2443163"/>
            <a:ext cx="15425738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4000" b="1" dirty="0">
                <a:cs typeface="+mn-cs"/>
              </a:rPr>
              <a:t>20                       B. 24                     C. 30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0"/>
          <p:cNvSpPr txBox="1">
            <a:spLocks noChangeArrowheads="1"/>
          </p:cNvSpPr>
          <p:nvPr/>
        </p:nvSpPr>
        <p:spPr bwMode="auto">
          <a:xfrm>
            <a:off x="477838" y="342900"/>
            <a:ext cx="1271746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4000" b="1">
                <a:solidFill>
                  <a:srgbClr val="FF0000"/>
                </a:solidFill>
                <a:latin typeface="Calibri" pitchFamily="34" charset="0"/>
              </a:rPr>
              <a:t>Câu 4:Nêu phép tính đúng cho bài toán sau:</a:t>
            </a:r>
          </a:p>
          <a:p>
            <a:endParaRPr lang="en-US" altLang="vi-VN" sz="4000" b="1">
              <a:latin typeface="Calibri" pitchFamily="34" charset="0"/>
            </a:endParaRPr>
          </a:p>
          <a:p>
            <a:pPr algn="ctr"/>
            <a:r>
              <a:rPr lang="en-US" altLang="vi-VN" sz="4800" b="1">
                <a:latin typeface="Calibri" pitchFamily="34" charset="0"/>
              </a:rPr>
              <a:t>Có 3 can dầu, mỗi can chứa 6 lít dầu. </a:t>
            </a:r>
          </a:p>
          <a:p>
            <a:pPr algn="ctr"/>
            <a:r>
              <a:rPr lang="en-US" altLang="vi-VN" sz="4800" b="1">
                <a:latin typeface="Calibri" pitchFamily="34" charset="0"/>
              </a:rPr>
              <a:t>Hỏi tất cả có bao nhiêu lít dầu? </a:t>
            </a:r>
          </a:p>
        </p:txBody>
      </p:sp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4181475" y="4151313"/>
            <a:ext cx="5045075" cy="830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6</a:t>
            </a: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x 3 = </a:t>
            </a: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18 </a:t>
            </a:r>
            <a:r>
              <a:rPr lang="en-US" altLang="vi-VN" sz="4800" b="1" dirty="0">
                <a:solidFill>
                  <a:srgbClr val="FF0000"/>
                </a:solidFill>
                <a:latin typeface="+mn-lt"/>
                <a:cs typeface="+mn-cs"/>
              </a:rPr>
              <a:t>(</a:t>
            </a:r>
            <a:r>
              <a:rPr lang="en-US" altLang="vi-VN" sz="4800" b="1" i="1" dirty="0">
                <a:solidFill>
                  <a:srgbClr val="FF0000"/>
                </a:solidFill>
                <a:latin typeface="+mn-lt"/>
                <a:cs typeface="+mn-cs"/>
              </a:rPr>
              <a:t>l </a:t>
            </a:r>
            <a:r>
              <a:rPr lang="en-US" altLang="vi-VN" sz="4800" b="1" i="1" dirty="0" err="1">
                <a:solidFill>
                  <a:srgbClr val="FF0000"/>
                </a:solidFill>
                <a:latin typeface="+mn-lt"/>
                <a:cs typeface="+mn-cs"/>
              </a:rPr>
              <a:t>dầu</a:t>
            </a:r>
            <a:r>
              <a:rPr lang="en-US" altLang="vi-VN" sz="4800" b="1" i="1" dirty="0">
                <a:solidFill>
                  <a:srgbClr val="FF0000"/>
                </a:solidFill>
                <a:latin typeface="+mn-lt"/>
                <a:cs typeface="+mn-cs"/>
              </a:rPr>
              <a:t>)</a:t>
            </a:r>
            <a:endParaRPr lang="en-US" altLang="vi-VN" sz="60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071563" y="2579688"/>
            <a:ext cx="1004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Times New Roman" pitchFamily="18" charset="0"/>
                <a:cs typeface="Times New Roman" pitchFamily="18" charset="0"/>
              </a:rPr>
              <a:t>Xin chào và hẹn gặp lại các con!!!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1588"/>
            <a:ext cx="12192001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3150" y="1095375"/>
            <a:ext cx="4729163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5375" y="2508250"/>
            <a:ext cx="4929188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>
            <a:extLst>
              <a:ext uri="{FF2B5EF4-FFF2-40B4-BE49-F238E27FC236}"/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lIns="91407" tIns="45703" rIns="91407" bIns="45703">
            <a:spAutoFit/>
          </a:bodyPr>
          <a:lstStyle/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Tớ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cần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để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làm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bánh.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Các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bạn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giúp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tớ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nhé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lIns="91407" tIns="45703" rIns="91407" bIns="45703">
            <a:spAutoFit/>
          </a:bodyPr>
          <a:lstStyle/>
          <a:p>
            <a:pPr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Xin </a:t>
            </a:r>
            <a:r>
              <a:rPr lang="en-US" sz="31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chào</a:t>
            </a:r>
            <a:r>
              <a:rPr lang="en-US" sz="31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các</a:t>
            </a:r>
            <a:r>
              <a:rPr lang="en-US" sz="31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bạn</a:t>
            </a:r>
            <a:r>
              <a:rPr lang="en-US" sz="31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!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040063" y="1019175"/>
            <a:ext cx="5675312" cy="3762375"/>
            <a:chOff x="1323833" y="429251"/>
            <a:chExt cx="7352881" cy="4174699"/>
          </a:xfrm>
        </p:grpSpPr>
        <p:pic>
          <p:nvPicPr>
            <p:cNvPr id="17416" name="Picture 3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23833" y="429251"/>
              <a:ext cx="7352881" cy="417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-93"/>
                  <a:cs typeface="+mn-cs"/>
                </a:rPr>
                <a:t>KHỞI ĐỘNG</a:t>
              </a:r>
            </a:p>
          </p:txBody>
        </p:sp>
      </p:grpSp>
      <p:pic>
        <p:nvPicPr>
          <p:cNvPr id="3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89013" y="2698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888" y="2346325"/>
            <a:ext cx="39020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82993">
            <a:off x="6684963" y="393065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lIns="91407" tIns="45703" rIns="91407" bIns="45703">
            <a:spAutoFit/>
          </a:bodyPr>
          <a:lstStyle/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+mn-cs"/>
            </a:endParaRPr>
          </a:p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!</a:t>
            </a:r>
          </a:p>
        </p:txBody>
      </p:sp>
      <p:pic>
        <p:nvPicPr>
          <p:cNvPr id="1843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1588"/>
            <a:ext cx="12192001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18025" y="5153025"/>
            <a:ext cx="3152775" cy="1160463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1" name="Oval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351"/>
              <a:ext cx="1023146" cy="106256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8439" name="Group 12"/>
          <p:cNvGrpSpPr>
            <a:grpSpLocks/>
          </p:cNvGrpSpPr>
          <p:nvPr/>
        </p:nvGrpSpPr>
        <p:grpSpPr bwMode="auto">
          <a:xfrm>
            <a:off x="1357313" y="1003300"/>
            <a:ext cx="8899525" cy="2570163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24793" y="557525"/>
              <a:ext cx="7369584" cy="1324360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235164" y="689984"/>
              <a:ext cx="3430317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4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 x 4 =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pic>
          <p:nvPicPr>
            <p:cNvPr id="18451" name="Picture 1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482993">
              <a:off x="690522" y="43025"/>
              <a:ext cx="2452858" cy="2570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586538" y="3689350"/>
            <a:ext cx="3154362" cy="1150938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16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7595"/>
              <a:ext cx="1024219" cy="1063324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386013" y="3670300"/>
            <a:ext cx="3154362" cy="1146175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670"/>
              <a:ext cx="1024219" cy="1062249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40850" y="4119563"/>
            <a:ext cx="34464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888" y="2346325"/>
            <a:ext cx="39020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82993">
            <a:off x="6684963" y="393065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lIns="91407" tIns="45703" rIns="91407" bIns="45703">
            <a:spAutoFit/>
          </a:bodyPr>
          <a:lstStyle/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+mn-cs"/>
            </a:endParaRPr>
          </a:p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!</a:t>
            </a:r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024688" y="3136900"/>
            <a:ext cx="3154362" cy="1160463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</a:p>
          </p:txBody>
        </p:sp>
        <p:sp>
          <p:nvSpPr>
            <p:cNvPr id="13" name="Oval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351"/>
              <a:ext cx="1024219" cy="106256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9463" name="Group 14"/>
          <p:cNvGrpSpPr>
            <a:grpSpLocks/>
          </p:cNvGrpSpPr>
          <p:nvPr/>
        </p:nvGrpSpPr>
        <p:grpSpPr bwMode="auto">
          <a:xfrm>
            <a:off x="1444625" y="996950"/>
            <a:ext cx="8812213" cy="2470150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24017" y="557578"/>
              <a:ext cx="7370360" cy="1324145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65091" y="689984"/>
              <a:ext cx="457046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… x 10= 40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pic>
          <p:nvPicPr>
            <p:cNvPr id="19475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482993">
              <a:off x="778848" y="36811"/>
              <a:ext cx="2357027" cy="2470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965450" y="3140075"/>
            <a:ext cx="3154363" cy="1150938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4</a:t>
              </a:r>
            </a:p>
          </p:txBody>
        </p:sp>
        <p:sp>
          <p:nvSpPr>
            <p:cNvPr id="21" name="Oval 2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7595"/>
              <a:ext cx="1024220" cy="1063324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140325" y="4716463"/>
            <a:ext cx="3154363" cy="1144587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</a:p>
          </p:txBody>
        </p:sp>
        <p:sp>
          <p:nvSpPr>
            <p:cNvPr id="25" name="Oval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786"/>
              <a:ext cx="1024220" cy="1062133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96338" y="3900488"/>
            <a:ext cx="37719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888" y="2346325"/>
            <a:ext cx="39020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82993">
            <a:off x="6684963" y="393065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lIns="91407" tIns="45703" rIns="91407" bIns="45703">
            <a:spAutoFit/>
          </a:bodyPr>
          <a:lstStyle/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+mn-cs"/>
            </a:endParaRPr>
          </a:p>
          <a:p>
            <a:pPr algn="ctr" defTabSz="914126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+mn-cs"/>
              </a:rPr>
              <a:t>!</a:t>
            </a:r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22513" y="3878263"/>
            <a:ext cx="3154362" cy="1162050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217"/>
              <a:ext cx="1024219" cy="1062702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0487" name="Group 14"/>
          <p:cNvGrpSpPr>
            <a:grpSpLocks/>
          </p:cNvGrpSpPr>
          <p:nvPr/>
        </p:nvGrpSpPr>
        <p:grpSpPr bwMode="auto">
          <a:xfrm>
            <a:off x="1384300" y="1173163"/>
            <a:ext cx="8872538" cy="230663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23836" y="558438"/>
              <a:ext cx="7370541" cy="1322459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603356" y="689984"/>
              <a:ext cx="469394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4 cm x 5 =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pic>
          <p:nvPicPr>
            <p:cNvPr id="20499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482993">
              <a:off x="718283" y="213932"/>
              <a:ext cx="2200838" cy="2306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46788" y="3970338"/>
            <a:ext cx="3736975" cy="1149350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 cm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7715"/>
              <a:ext cx="1024043" cy="1063204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910013" y="5305425"/>
            <a:ext cx="3154362" cy="1146175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25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557446" y="2548670"/>
              <a:ext cx="1024219" cy="1062249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40800" y="3976688"/>
            <a:ext cx="36845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1650" y="1835150"/>
            <a:ext cx="38417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2300" y="1744663"/>
            <a:ext cx="61420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212850" y="4541838"/>
            <a:ext cx="10017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0000">
              <a:solidFill>
                <a:srgbClr val="FFFF00"/>
              </a:solidFill>
              <a:latin typeface="SVN-Cookie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309813" y="2519363"/>
            <a:ext cx="7572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8: Bảng nhân 6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538" y="139700"/>
            <a:ext cx="86772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844550"/>
            <a:ext cx="2489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1333500"/>
            <a:ext cx="28829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4550" y="1333500"/>
            <a:ext cx="1574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488" y="1928813"/>
            <a:ext cx="2489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488" y="2724150"/>
            <a:ext cx="2882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488" y="3232150"/>
            <a:ext cx="32019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46475" y="2720975"/>
            <a:ext cx="14874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4488" y="3789363"/>
            <a:ext cx="24892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4488" y="5114925"/>
            <a:ext cx="288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4488" y="5640388"/>
            <a:ext cx="37004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62350" y="5114925"/>
            <a:ext cx="14716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07188" y="790575"/>
            <a:ext cx="5068887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19063"/>
            <a:ext cx="109982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38" y="1597025"/>
            <a:ext cx="51339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7275" y="1019175"/>
            <a:ext cx="3452813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531350" y="1639888"/>
            <a:ext cx="85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30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31350" y="2286000"/>
            <a:ext cx="85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36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31350" y="2932113"/>
            <a:ext cx="85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42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531350" y="3509963"/>
            <a:ext cx="85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48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577388" y="4224338"/>
            <a:ext cx="8509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54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817100" y="4878388"/>
            <a:ext cx="8509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232</Words>
  <Application>Microsoft Office PowerPoint</Application>
  <PresentationFormat>Custom</PresentationFormat>
  <Paragraphs>120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Arial</vt:lpstr>
      <vt:lpstr>Calibri Light</vt:lpstr>
      <vt:lpstr>Times New Roman</vt:lpstr>
      <vt:lpstr>iCiel Cadena</vt:lpstr>
      <vt:lpstr>SVN-Cookies</vt:lpstr>
      <vt:lpstr>等线</vt:lpstr>
      <vt:lpstr>字魂17号-萌趣果冻体</vt:lpstr>
      <vt:lpstr>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    BẢNG NHÂN 6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KHOẢN OFFICE 365 (2)</dc:creator>
  <cp:lastModifiedBy>Sky123.Org</cp:lastModifiedBy>
  <cp:revision>62</cp:revision>
  <dcterms:created xsi:type="dcterms:W3CDTF">2022-07-30T08:41:31Z</dcterms:created>
  <dcterms:modified xsi:type="dcterms:W3CDTF">2022-09-21T13:21:25Z</dcterms:modified>
</cp:coreProperties>
</file>