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80" r:id="rId4"/>
    <p:sldId id="275" r:id="rId5"/>
    <p:sldId id="277" r:id="rId6"/>
    <p:sldId id="278" r:id="rId7"/>
    <p:sldId id="279" r:id="rId8"/>
    <p:sldId id="263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7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0CD544-B19F-4ACB-A4C7-CA3204722621}" type="datetimeFigureOut">
              <a:rPr lang="en-US"/>
              <a:pPr>
                <a:defRPr/>
              </a:pPr>
              <a:t>18/9/2022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9E55A95-16A1-46D5-91E5-7B2A96755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dirty="0"/>
              <a:t>GV </a:t>
            </a:r>
            <a:r>
              <a:rPr lang="en-US" altLang="zh-CN" dirty="0" err="1"/>
              <a:t>để</a:t>
            </a:r>
            <a:r>
              <a:rPr lang="en-US" altLang="zh-CN" dirty="0"/>
              <a:t> HS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kẹo</a:t>
            </a:r>
            <a:r>
              <a:rPr lang="en-US" altLang="zh-CN" dirty="0"/>
              <a:t> </a:t>
            </a:r>
            <a:r>
              <a:rPr lang="en-US" altLang="zh-CN" dirty="0" err="1"/>
              <a:t>yêu</a:t>
            </a:r>
            <a:r>
              <a:rPr lang="en-US" altLang="zh-CN" dirty="0"/>
              <a:t> </a:t>
            </a:r>
            <a:r>
              <a:rPr lang="en-US" altLang="zh-CN" dirty="0" err="1"/>
              <a:t>thích</a:t>
            </a:r>
            <a:r>
              <a:rPr lang="en-US" altLang="zh-CN" dirty="0"/>
              <a:t> </a:t>
            </a:r>
            <a:r>
              <a:rPr lang="en-US" altLang="zh-CN" dirty="0" err="1"/>
              <a:t>bất</a:t>
            </a:r>
            <a:r>
              <a:rPr lang="en-US" altLang="zh-CN" dirty="0"/>
              <a:t> </a:t>
            </a:r>
            <a:r>
              <a:rPr lang="en-US" altLang="zh-CN" dirty="0" err="1"/>
              <a:t>kỳ</a:t>
            </a:r>
            <a:r>
              <a:rPr lang="en-US" altLang="zh-CN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Mỗi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kẹo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ra</a:t>
            </a:r>
            <a:r>
              <a:rPr lang="en-US" altLang="zh-CN" dirty="0"/>
              <a:t> 1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HS </a:t>
            </a: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nhanh</a:t>
            </a:r>
            <a:r>
              <a:rPr lang="en-US" altLang="zh-CN" dirty="0"/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xong</a:t>
            </a:r>
            <a:r>
              <a:rPr lang="en-US" altLang="zh-CN" dirty="0"/>
              <a:t> </a:t>
            </a: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BẤM VÀO CÂU HỎI </a:t>
            </a:r>
            <a:r>
              <a:rPr lang="en-US" altLang="zh-CN" dirty="0" err="1"/>
              <a:t>đó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endParaRPr lang="en-US" altLang="zh-CN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9D18A-3226-480C-9151-FB626CF4A3A6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BE97-7193-4421-976B-0C21DFB2EF6D}" type="datetimeFigureOut">
              <a:rPr lang="en-US"/>
              <a:pPr>
                <a:defRPr/>
              </a:pPr>
              <a:t>18/9/2022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ABCC5-ACCB-42ED-8037-BFCFF85BA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84591-EED8-4445-8E1B-A4AFD296CF43}" type="datetimeFigureOut">
              <a:rPr lang="en-US"/>
              <a:pPr>
                <a:defRPr/>
              </a:pPr>
              <a:t>18/9/2022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63D2F-0E7F-4119-B6A5-03AD65FB6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48CB-0EB3-487D-AEC9-05102A7A56A0}" type="datetimeFigureOut">
              <a:rPr lang="en-US"/>
              <a:pPr>
                <a:defRPr/>
              </a:pPr>
              <a:t>18/9/2022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F204-457B-4126-A691-47C277F2C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685A-FD31-42DF-91FD-5D518463A7EB}" type="datetimeFigureOut">
              <a:rPr lang="en-US"/>
              <a:pPr>
                <a:defRPr/>
              </a:pPr>
              <a:t>18/9/2022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6B33-3A75-4A41-86A6-4AC01FF7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19CC-E69B-4856-BD7C-438E6285C12E}" type="datetimeFigureOut">
              <a:rPr lang="en-US"/>
              <a:pPr>
                <a:defRPr/>
              </a:pPr>
              <a:t>18/9/2022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1BA13-A282-4497-8848-9BA6A2B1B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A5DC-262F-4D8A-89DE-CA4221C13380}" type="datetimeFigureOut">
              <a:rPr lang="en-US"/>
              <a:pPr>
                <a:defRPr/>
              </a:pPr>
              <a:t>18/9/2022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926AC-8520-44D1-AFDC-8C9B3BC79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EB56-EE9A-466E-B81E-AE3EAC705F09}" type="datetimeFigureOut">
              <a:rPr lang="en-US"/>
              <a:pPr>
                <a:defRPr/>
              </a:pPr>
              <a:t>18/9/2022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B100-E342-44BC-A066-F454A7D70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D360-E583-4DA2-B108-44E14C7655BF}" type="datetimeFigureOut">
              <a:rPr lang="en-US"/>
              <a:pPr>
                <a:defRPr/>
              </a:pPr>
              <a:t>18/9/2022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8B34-1A04-4430-B116-1607F413F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92427-26D5-44B2-927B-3E525E9A4A84}" type="datetimeFigureOut">
              <a:rPr lang="en-US"/>
              <a:pPr>
                <a:defRPr/>
              </a:pPr>
              <a:t>18/9/2022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7B09-7DF6-4388-BC04-7E75A1066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A0ED0-6E15-437C-953F-16D1C9FB350B}" type="datetimeFigureOut">
              <a:rPr lang="en-US"/>
              <a:pPr>
                <a:defRPr/>
              </a:pPr>
              <a:t>18/9/2022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DCF90-FD54-46D1-8404-2EC492403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95DA9-0486-4006-AF6E-2FA6D909122F}" type="datetimeFigureOut">
              <a:rPr lang="en-US"/>
              <a:pPr>
                <a:defRPr/>
              </a:pPr>
              <a:t>18/9/2022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E2829-D634-4A4D-BB95-D27A0F7F7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4639E8-DF40-4DDB-A970-6FAE61438AE4}" type="datetimeFigureOut">
              <a:rPr lang="en-US"/>
              <a:pPr>
                <a:defRPr/>
              </a:pPr>
              <a:t>18/9/2022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4A286D-F826-4008-BC89-C50EA7F70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5157788" y="2085975"/>
            <a:ext cx="6808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con đến với tiết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890713" y="2252663"/>
            <a:ext cx="7572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6: Bảng nhân 4 (tiết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2513"/>
            <a:ext cx="12187238" cy="57912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b="27122"/>
          <a:stretch>
            <a:fillRect/>
          </a:stretch>
        </p:blipFill>
        <p:spPr bwMode="auto">
          <a:xfrm>
            <a:off x="2170113" y="-330200"/>
            <a:ext cx="819785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1214438"/>
            <a:ext cx="13509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rcRect t="12479" b="21994"/>
          <a:stretch>
            <a:fillRect/>
          </a:stretch>
        </p:blipFill>
        <p:spPr bwMode="auto">
          <a:xfrm>
            <a:off x="6599238" y="3984625"/>
            <a:ext cx="12207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rcRect t="4686" r="9048" b="13142"/>
          <a:stretch>
            <a:fillRect/>
          </a:stretch>
        </p:blipFill>
        <p:spPr bwMode="auto">
          <a:xfrm rot="1480545">
            <a:off x="4614863" y="379095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rcRect l="4129" t="4073" r="56345" b="72981"/>
          <a:stretch>
            <a:fillRect/>
          </a:stretch>
        </p:blipFill>
        <p:spPr bwMode="auto">
          <a:xfrm>
            <a:off x="6488113" y="1406525"/>
            <a:ext cx="12303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4860925" y="2151063"/>
            <a:ext cx="460375" cy="506412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 dirty="0"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4922838" y="4833938"/>
            <a:ext cx="461962" cy="506412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 dirty="0"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6915150" y="2128838"/>
            <a:ext cx="460375" cy="508000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 dirty="0"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6980238" y="4730750"/>
            <a:ext cx="460375" cy="506413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 dirty="0"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20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890588" y="-439738"/>
            <a:ext cx="60960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763713" y="2527300"/>
            <a:ext cx="1543050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x 7 =  ?</a:t>
            </a:r>
            <a:endParaRPr lang="en-US" sz="2999" kern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85950" y="3067050"/>
            <a:ext cx="6075363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28</a:t>
            </a:r>
            <a:endParaRPr lang="en-US" sz="2999" kern="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463" y="5243513"/>
            <a:ext cx="5702300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x ….= 40</a:t>
            </a:r>
            <a:endParaRPr lang="en-US" sz="2999" b="1" kern="0" dirty="0">
              <a:solidFill>
                <a:srgbClr val="FF66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79813" y="5738813"/>
            <a:ext cx="2103437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x 10 = 40</a:t>
            </a:r>
            <a:endParaRPr lang="en-US" sz="2999" kern="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88938" y="-11509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6886575" y="2646363"/>
            <a:ext cx="1457325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x 8 = ?</a:t>
            </a:r>
            <a:endParaRPr lang="en-US" sz="2999" b="1" kern="0" dirty="0">
              <a:solidFill>
                <a:srgbClr val="FF66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37563" y="2674938"/>
            <a:ext cx="661987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99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32</a:t>
            </a:r>
            <a:endParaRPr lang="en-US" sz="2999" kern="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370013" y="-11509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6845300" y="5284788"/>
            <a:ext cx="3675063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So </a:t>
            </a:r>
            <a:r>
              <a:rPr lang="en-US" sz="2999" kern="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sánh</a:t>
            </a:r>
            <a:r>
              <a:rPr lang="en-US" sz="2999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999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</a:t>
            </a:r>
            <a:r>
              <a:rPr lang="en-US" sz="2999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 5 ….. 5 x </a:t>
            </a:r>
            <a:r>
              <a:rPr lang="en-US" sz="2999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endParaRPr lang="en-US" sz="2999" b="1" kern="0" dirty="0">
              <a:solidFill>
                <a:srgbClr val="FF66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99550" y="5237163"/>
            <a:ext cx="508000" cy="5540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</a:t>
            </a:r>
            <a:endParaRPr lang="en-US" sz="2999" b="1" kern="0" dirty="0">
              <a:solidFill>
                <a:srgbClr val="FF66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1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347913" y="-12271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175000" y="-12636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129088" y="-12731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7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70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70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70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  <p:bldP spid="26" grpId="0"/>
      <p:bldP spid="27" grpId="0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A picture containing graphical user interface&#10;&#10;Description automatically generated"/>
          <p:cNvPicPr>
            <a:picLocks noChangeAspect="1"/>
          </p:cNvPicPr>
          <p:nvPr/>
        </p:nvPicPr>
        <p:blipFill>
          <a:blip r:embed="rId3"/>
          <a:srcRect l="6848" r="7065" b="4501"/>
          <a:stretch>
            <a:fillRect/>
          </a:stretch>
        </p:blipFill>
        <p:spPr bwMode="auto">
          <a:xfrm>
            <a:off x="315913" y="188913"/>
            <a:ext cx="11409362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iagram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9588"/>
            <a:ext cx="121920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35225" y="4197350"/>
            <a:ext cx="36988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824288" y="4197350"/>
            <a:ext cx="3714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45038" y="4197350"/>
            <a:ext cx="6635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9" name="Oval 28">
            <a:extLst>
              <a:ext uri="{FF2B5EF4-FFF2-40B4-BE49-F238E27FC236}"/>
            </a:extLst>
          </p:cNvPr>
          <p:cNvSpPr/>
          <p:nvPr/>
        </p:nvSpPr>
        <p:spPr>
          <a:xfrm>
            <a:off x="3122613" y="4284663"/>
            <a:ext cx="369887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856538" y="4197350"/>
            <a:ext cx="3714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304338" y="4197350"/>
            <a:ext cx="3714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/>
            </a:extLst>
          </p:cNvPr>
          <p:cNvSpPr/>
          <p:nvPr/>
        </p:nvSpPr>
        <p:spPr>
          <a:xfrm>
            <a:off x="8580438" y="4248150"/>
            <a:ext cx="371475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174288" y="4210050"/>
            <a:ext cx="6635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Graphical user interface, text, application, table&#10;&#10;Description automatically generated"/>
          <p:cNvPicPr>
            <a:picLocks noChangeAspect="1"/>
          </p:cNvPicPr>
          <p:nvPr/>
        </p:nvPicPr>
        <p:blipFill>
          <a:blip r:embed="rId3"/>
          <a:srcRect l="5026" t="14201" r="4974" b="23096"/>
          <a:stretch>
            <a:fillRect/>
          </a:stretch>
        </p:blipFill>
        <p:spPr bwMode="auto">
          <a:xfrm>
            <a:off x="47625" y="292100"/>
            <a:ext cx="1153795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92475" y="2217738"/>
            <a:ext cx="61912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17988" y="2217738"/>
            <a:ext cx="804862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29238" y="2217738"/>
            <a:ext cx="6635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84925" y="2217738"/>
            <a:ext cx="6651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40613" y="2217738"/>
            <a:ext cx="665162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520113" y="2217738"/>
            <a:ext cx="665162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444038" y="2217738"/>
            <a:ext cx="6635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525125" y="2268538"/>
            <a:ext cx="663575" cy="585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hape&#10;&#10;Description automatically generated"/>
          <p:cNvPicPr>
            <a:picLocks noChangeAspect="1"/>
          </p:cNvPicPr>
          <p:nvPr/>
        </p:nvPicPr>
        <p:blipFill>
          <a:blip r:embed="rId3"/>
          <a:srcRect l="4330" t="6734" r="4356" b="6671"/>
          <a:stretch>
            <a:fillRect/>
          </a:stretch>
        </p:blipFill>
        <p:spPr bwMode="auto">
          <a:xfrm>
            <a:off x="76200" y="0"/>
            <a:ext cx="11990388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43550" y="4216400"/>
            <a:ext cx="4025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06500" y="4657725"/>
            <a:ext cx="10860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a,       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 bàn như thế có tất cả số chỗ ngồi là: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76750" y="5119688"/>
            <a:ext cx="4025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x 9 = 36 (chỗ ngồi)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64238" y="5534025"/>
            <a:ext cx="4025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36 chỗ ngồi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071563" y="2579688"/>
            <a:ext cx="1004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latin typeface="Times New Roman" pitchFamily="18" charset="0"/>
                <a:cs typeface="Times New Roman" pitchFamily="18" charset="0"/>
              </a:rPr>
              <a:t>Xin chào và hẹn gặp lại các con!!!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136</Words>
  <Application>Microsoft Office PowerPoint</Application>
  <PresentationFormat>Custom</PresentationFormat>
  <Paragraphs>40</Paragraphs>
  <Slides>8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Arial</vt:lpstr>
      <vt:lpstr>Calibri Light</vt:lpstr>
      <vt:lpstr>Times New Roman</vt:lpstr>
      <vt:lpstr>Cambria</vt:lpstr>
      <vt:lpstr>等线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TÀI KHOẢN OFFICE 365 (2)</dc:creator>
  <cp:lastModifiedBy>Sky123.Org</cp:lastModifiedBy>
  <cp:revision>63</cp:revision>
  <dcterms:created xsi:type="dcterms:W3CDTF">2022-07-30T08:41:31Z</dcterms:created>
  <dcterms:modified xsi:type="dcterms:W3CDTF">2022-09-18T13:37:00Z</dcterms:modified>
</cp:coreProperties>
</file>