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0" r:id="rId12"/>
    <p:sldId id="288" r:id="rId13"/>
    <p:sldId id="289" r:id="rId14"/>
    <p:sldId id="275" r:id="rId15"/>
    <p:sldId id="290" r:id="rId16"/>
    <p:sldId id="291" r:id="rId17"/>
    <p:sldId id="277" r:id="rId18"/>
    <p:sldId id="278" r:id="rId19"/>
    <p:sldId id="292" r:id="rId20"/>
    <p:sldId id="293" r:id="rId21"/>
    <p:sldId id="297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0C91-D5D3-69E0-97D9-AC50EC699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F3B1B-5408-2CFD-4068-0792A4203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C49B3-2685-F7CC-A67E-388BA980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5C958-BB20-FED2-7D4A-66798EA1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A64D0-3F32-0C01-62E8-76EA17A4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6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62E9-A487-4234-FB36-69BDCC8E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D6704-E6EC-32D8-61CC-66D8676B7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EA645-06E9-B972-253D-8B018C29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FD693-0067-4B23-9269-0311D43B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2878B-4DEA-EB85-4E4F-5635B7B6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3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434153-4BAB-7429-7208-22F5D469C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4DFF8-BA12-1293-C166-C1A6D01E1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E9E16-CAD7-6043-17DB-3B8C4259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CB762-8D26-F10F-F902-087A8C0D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36BF1-1925-460D-0A69-7BA06FB4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5A9188-2EFA-4EE9-BEDE-37A59D56A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1B0DC9-F148-4A7A-BA09-812503602259}"/>
              </a:ext>
            </a:extLst>
          </p:cNvPr>
          <p:cNvSpPr/>
          <p:nvPr userDrawn="1"/>
        </p:nvSpPr>
        <p:spPr>
          <a:xfrm>
            <a:off x="289367" y="260430"/>
            <a:ext cx="11690430" cy="6285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19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6DF9E3-A20B-461C-B52E-6D9B7F5F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831D38-7C90-4F96-A8D4-5D045E66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3DF119-F63B-4A45-B02F-0BA8BAD7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78850-DAEC-492A-A85B-ED1A333C94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780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3B46-3C36-6802-2F46-00464FB2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B68E-1A12-56BD-25CC-DA6A3FC5A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117C2-7342-CE94-6A22-85666DCC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5299A-2CCC-FB51-8EF0-D0051A60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249BF-CFAE-A0AD-021D-96703B2A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6F3AD-F50D-264E-04D5-D26559A7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869A8-298E-2773-A8EF-D4DBD5C83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A98A5-F206-4C6D-D826-0C65DCC4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84050-987A-D572-BFED-886C06CE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81C23-DC54-C6E0-20D0-82CD75BC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2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732F-9C71-6C48-A15A-68097F1D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E66BF-1571-49B5-56C3-6878EDA48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F1182-5429-4112-D107-9759405C2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E08C6-97C6-1755-224A-3C84A15B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33ACE-0CC4-EAB9-47CF-4E7FF5BD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0D3FD-4F9B-068B-D147-D1D99CA8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1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B7DC-E2A9-5E3E-FD4E-1461BBAC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7692F-2CFB-C7BF-58A8-79EB99380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356F3-3902-DCFD-351A-300468414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80E22-7107-75DB-06C0-BC3957DC9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AD74D-B79F-444F-C088-2D6FCBD9F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149C0-BF13-0919-3F25-6B66805A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D1F31-7931-2780-583F-B1D7BAE1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95060-EB80-D24A-C7BE-C9689F70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1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F2AC-2314-F86B-1685-7CF0391C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F25B4-4680-F396-01A8-47E9E266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318ED-E82C-2C64-8C1E-B1D15A74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AC0DD-FD39-3883-2B07-D991F75F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0089C-2257-C096-CE19-F6C7565C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E501A-FA38-0B94-9889-454FD626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FF7FA-A3FF-DCED-FB3F-3F6ACFF3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1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7568-F209-8114-04AF-7A60B158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23685-5A54-15DA-CE8C-2B69D755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B9998-6A69-C0B5-7C9E-F3658CDE2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72D4C-05BE-BF05-9525-22DCC4F5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8B2BE-CEBC-DAB5-81D7-61307911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1C023-A00B-47FC-BAAE-3DE13F5B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5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AE33-F649-051F-480A-A0E31E61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4FC2D-BA47-8728-45D2-0A60CD71D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6E2C7-9EF6-3AB2-28DC-2F015AFC4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5F8AC-4670-6DE0-1AC5-D7C9569D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C54AD-48CC-B048-9626-B6DB70EC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16C3A-3F0D-B7B3-E9D7-64DF291E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2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24B365-4B5C-3729-8909-D09DE677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EA3BA-7CFB-D357-A208-E37651246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30FDC-2D12-07EB-4405-52AAEAE2A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46017-AED5-4052-8ACF-374AC86E363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4786-C930-C542-5BE1-7912FDA12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597FD-AD67-39ED-1EF6-E8FE8C9AA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3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7.xml"/><Relationship Id="rId12" Type="http://schemas.openxmlformats.org/officeDocument/2006/relationships/image" Target="../media/image11.png"/><Relationship Id="rId2" Type="http://schemas.openxmlformats.org/officeDocument/2006/relationships/image" Target="../media/image7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slide" Target="slide8.xml"/><Relationship Id="rId5" Type="http://schemas.openxmlformats.org/officeDocument/2006/relationships/slide" Target="slide10.xml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6.xml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44D0A8-D374-7870-40EB-CA5209CAD15C}"/>
              </a:ext>
            </a:extLst>
          </p:cNvPr>
          <p:cNvSpPr txBox="1"/>
          <p:nvPr/>
        </p:nvSpPr>
        <p:spPr>
          <a:xfrm>
            <a:off x="805069" y="2228671"/>
            <a:ext cx="6808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3139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0744" t="47631" r="20851" b="14474"/>
          <a:stretch/>
        </p:blipFill>
        <p:spPr bwMode="auto">
          <a:xfrm>
            <a:off x="639127" y="914360"/>
            <a:ext cx="7354498" cy="4926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08025" y="3008029"/>
            <a:ext cx="2517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4 x 3 = ?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9B8BA7-A619-7F1F-CB48-09D72D65A76A}"/>
              </a:ext>
            </a:extLst>
          </p:cNvPr>
          <p:cNvSpPr txBox="1"/>
          <p:nvPr/>
        </p:nvSpPr>
        <p:spPr>
          <a:xfrm>
            <a:off x="2309812" y="2519497"/>
            <a:ext cx="7572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Bảng nhân 4 (tiết 1)</a:t>
            </a:r>
          </a:p>
        </p:txBody>
      </p:sp>
    </p:spTree>
    <p:extLst>
      <p:ext uri="{BB962C8B-B14F-4D97-AF65-F5344CB8AC3E}">
        <p14:creationId xmlns:p14="http://schemas.microsoft.com/office/powerpoint/2010/main" val="30488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26777" t="42105" r="62719" b="51053"/>
          <a:stretch/>
        </p:blipFill>
        <p:spPr bwMode="auto">
          <a:xfrm>
            <a:off x="911942" y="907027"/>
            <a:ext cx="1546123" cy="598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23" y="1471991"/>
            <a:ext cx="2588342" cy="539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895" y="102726"/>
            <a:ext cx="8405605" cy="733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1793" y="1080896"/>
            <a:ext cx="2212259" cy="58566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7"/>
          <a:srcRect l="26926" t="37105" r="63014" b="52632"/>
          <a:stretch/>
        </p:blipFill>
        <p:spPr bwMode="auto">
          <a:xfrm>
            <a:off x="911942" y="2101261"/>
            <a:ext cx="1546123" cy="809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323" y="2999870"/>
            <a:ext cx="2588342" cy="556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1793" y="2821858"/>
            <a:ext cx="2212259" cy="63909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7"/>
          <a:srcRect l="26926" t="52894" r="63014" b="31579"/>
          <a:stretch/>
        </p:blipFill>
        <p:spPr bwMode="auto">
          <a:xfrm>
            <a:off x="911942" y="4150194"/>
            <a:ext cx="1850923" cy="1129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895" y="5300570"/>
            <a:ext cx="2592770" cy="461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1793" y="4909085"/>
            <a:ext cx="2143434" cy="5871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11614" y="907027"/>
            <a:ext cx="216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 x 1 = 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1614" y="1505890"/>
            <a:ext cx="216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 x 2 = 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11614" y="2152221"/>
            <a:ext cx="216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 x 3 = 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323" y="3556436"/>
            <a:ext cx="3217606" cy="573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895" y="5809004"/>
            <a:ext cx="3191320" cy="64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426" y="156273"/>
            <a:ext cx="10196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Mỗi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tấm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thẻ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4 </a:t>
            </a:r>
            <a:r>
              <a:rPr lang="en-US" sz="3200" b="1" dirty="0" err="1" smtClean="0"/>
              <a:t>chấm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tròn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Lần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lượt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lấy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</a:t>
            </a:r>
            <a:r>
              <a:rPr lang="en-US" sz="3200" b="1" dirty="0" smtClean="0"/>
              <a:t> 4,5,6,7,8,9,10 </a:t>
            </a:r>
            <a:r>
              <a:rPr lang="en-US" sz="3200" b="1" dirty="0" err="1" smtClean="0"/>
              <a:t>tấm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thẻ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rồi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phép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tương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ứng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4" y="1539853"/>
            <a:ext cx="5459517" cy="2835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0169" y="1516377"/>
            <a:ext cx="21630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 x 4 = 16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4 x 5 =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4 x 6 =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4 x 7 =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4 x 8 =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4 x 9 =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4 x 10 =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7020" y="2025446"/>
            <a:ext cx="71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7020" y="2631497"/>
            <a:ext cx="71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7020" y="3180846"/>
            <a:ext cx="71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7020" y="3722983"/>
            <a:ext cx="71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7020" y="4266080"/>
            <a:ext cx="71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99755" y="4804341"/>
            <a:ext cx="71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36364B-371E-B1AB-0DC4-0DE7274E2C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r="7065" b="4502"/>
          <a:stretch/>
        </p:blipFill>
        <p:spPr>
          <a:xfrm>
            <a:off x="278295" y="215837"/>
            <a:ext cx="11410122" cy="52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>
            <a:extLst>
              <a:ext uri="{FF2B5EF4-FFF2-40B4-BE49-F238E27FC236}">
                <a16:creationId xmlns:a16="http://schemas.microsoft.com/office/drawing/2014/main" id="{20AF705A-5823-40B7-BC35-72E13EFC6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98" y="305068"/>
            <a:ext cx="6651654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 = 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= 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 = 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 = 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 = 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 = 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 = 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 = 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 = 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= 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877BA21-026F-4236-849B-47EC597B58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132" y="3941180"/>
            <a:ext cx="3048000" cy="2286000"/>
          </a:xfrm>
          <a:prstGeom prst="rect">
            <a:avLst/>
          </a:prstGeom>
        </p:spPr>
      </p:pic>
      <p:sp>
        <p:nvSpPr>
          <p:cNvPr id="25" name="云形 2">
            <a:extLst>
              <a:ext uri="{FF2B5EF4-FFF2-40B4-BE49-F238E27FC236}">
                <a16:creationId xmlns:a16="http://schemas.microsoft.com/office/drawing/2014/main" id="{238D216B-20BF-4F70-8695-7379A39702E0}"/>
              </a:ext>
            </a:extLst>
          </p:cNvPr>
          <p:cNvSpPr/>
          <p:nvPr/>
        </p:nvSpPr>
        <p:spPr>
          <a:xfrm>
            <a:off x="512648" y="1584887"/>
            <a:ext cx="4308606" cy="266386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</a:rPr>
              <a:t>NHẬN XÉT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1">
            <a:extLst>
              <a:ext uri="{FF2B5EF4-FFF2-40B4-BE49-F238E27FC236}">
                <a16:creationId xmlns:a16="http://schemas.microsoft.com/office/drawing/2014/main" id="{DF57C0F6-0857-468A-B0D6-CE08CDDAD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E731BEC-33EC-477B-9570-4E2696B97851}"/>
              </a:ext>
            </a:extLst>
          </p:cNvPr>
          <p:cNvSpPr/>
          <p:nvPr/>
        </p:nvSpPr>
        <p:spPr>
          <a:xfrm>
            <a:off x="428263" y="207961"/>
            <a:ext cx="11354763" cy="6442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7D71B0D6-092A-45CC-A78F-7D32AC297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938" y="1079500"/>
            <a:ext cx="7239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4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CC0000"/>
                </a:solidFill>
              </a:rPr>
              <a:t>8</a:t>
            </a:r>
            <a:endParaRPr lang="en-US" altLang="en-US" sz="2400" b="1" dirty="0" smtClean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CC0000"/>
                </a:solidFill>
              </a:rPr>
              <a:t>12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CC0000"/>
                </a:solidFill>
              </a:rPr>
              <a:t>16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CC0000"/>
                </a:solidFill>
              </a:rPr>
              <a:t>20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CC0000"/>
                </a:solidFill>
              </a:rPr>
              <a:t>24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CC0000"/>
                </a:solidFill>
              </a:rPr>
              <a:t>28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CC0000"/>
                </a:solidFill>
              </a:rPr>
              <a:t>32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CC0000"/>
                </a:solidFill>
              </a:rPr>
              <a:t>36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4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0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8B01AAC-B3C6-4A08-858B-B6CD3D97DD8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014788" y="-12700"/>
            <a:ext cx="6172200" cy="609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   </a:t>
            </a:r>
            <a:r>
              <a:rPr lang="en-US" sz="3600" b="1" dirty="0"/>
              <a:t>BẢNG NHÂN </a:t>
            </a:r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13316" name="Text Box 8">
            <a:extLst>
              <a:ext uri="{FF2B5EF4-FFF2-40B4-BE49-F238E27FC236}">
                <a16:creationId xmlns:a16="http://schemas.microsoft.com/office/drawing/2014/main" id="{9A1B46C4-BCF7-4087-88A8-676B738A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1143000"/>
            <a:ext cx="457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4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4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4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4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4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4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4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4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4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4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13317" name="Text Box 9">
            <a:extLst>
              <a:ext uri="{FF2B5EF4-FFF2-40B4-BE49-F238E27FC236}">
                <a16:creationId xmlns:a16="http://schemas.microsoft.com/office/drawing/2014/main" id="{6CCCCEA4-979D-4E40-BC8E-848B9248C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143001"/>
            <a:ext cx="457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13318" name="Text Box 10">
            <a:extLst>
              <a:ext uri="{FF2B5EF4-FFF2-40B4-BE49-F238E27FC236}">
                <a16:creationId xmlns:a16="http://schemas.microsoft.com/office/drawing/2014/main" id="{61F8B25C-1719-420E-967C-600F845EB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1149351"/>
            <a:ext cx="6096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5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6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7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8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9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13319" name="Text Box 11">
            <a:extLst>
              <a:ext uri="{FF2B5EF4-FFF2-40B4-BE49-F238E27FC236}">
                <a16:creationId xmlns:a16="http://schemas.microsoft.com/office/drawing/2014/main" id="{DD1B5C60-F746-4FB1-A232-91B61ABE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1168401"/>
            <a:ext cx="457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=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=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=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=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=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=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=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=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=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=</a:t>
            </a:r>
          </a:p>
        </p:txBody>
      </p:sp>
      <p:sp>
        <p:nvSpPr>
          <p:cNvPr id="13320" name="Text Box 10">
            <a:extLst>
              <a:ext uri="{FF2B5EF4-FFF2-40B4-BE49-F238E27FC236}">
                <a16:creationId xmlns:a16="http://schemas.microsoft.com/office/drawing/2014/main" id="{ABE92AD4-7CCF-4543-86F1-8A32F5C1D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1143001"/>
            <a:ext cx="6096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5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6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7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8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9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2" name="Smiley Face 1">
            <a:extLst>
              <a:ext uri="{FF2B5EF4-FFF2-40B4-BE49-F238E27FC236}">
                <a16:creationId xmlns:a16="http://schemas.microsoft.com/office/drawing/2014/main" id="{622164E3-9724-4003-9648-76BD9F3521E5}"/>
              </a:ext>
            </a:extLst>
          </p:cNvPr>
          <p:cNvSpPr/>
          <p:nvPr/>
        </p:nvSpPr>
        <p:spPr bwMode="auto">
          <a:xfrm>
            <a:off x="4584327" y="1106692"/>
            <a:ext cx="457200" cy="4572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2B6CA85B-4B6F-424C-82C4-09DFE9494579}"/>
              </a:ext>
            </a:extLst>
          </p:cNvPr>
          <p:cNvSpPr/>
          <p:nvPr/>
        </p:nvSpPr>
        <p:spPr bwMode="auto">
          <a:xfrm>
            <a:off x="5486400" y="2209800"/>
            <a:ext cx="457200" cy="4572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A440E00F-9F87-43B1-93D4-631C8C4C1933}"/>
              </a:ext>
            </a:extLst>
          </p:cNvPr>
          <p:cNvSpPr/>
          <p:nvPr/>
        </p:nvSpPr>
        <p:spPr bwMode="auto">
          <a:xfrm>
            <a:off x="4572000" y="3352800"/>
            <a:ext cx="457200" cy="4572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miley Face 21">
            <a:extLst>
              <a:ext uri="{FF2B5EF4-FFF2-40B4-BE49-F238E27FC236}">
                <a16:creationId xmlns:a16="http://schemas.microsoft.com/office/drawing/2014/main" id="{3907C84E-B701-4E2B-AD45-EC803C7DC60E}"/>
              </a:ext>
            </a:extLst>
          </p:cNvPr>
          <p:cNvSpPr/>
          <p:nvPr/>
        </p:nvSpPr>
        <p:spPr bwMode="auto">
          <a:xfrm>
            <a:off x="6400800" y="3886200"/>
            <a:ext cx="457200" cy="4572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1F0B76E1-5554-452F-94E1-CF212826673B}"/>
              </a:ext>
            </a:extLst>
          </p:cNvPr>
          <p:cNvSpPr/>
          <p:nvPr/>
        </p:nvSpPr>
        <p:spPr bwMode="auto">
          <a:xfrm>
            <a:off x="4572000" y="4419600"/>
            <a:ext cx="457200" cy="4572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miley Face 23">
            <a:extLst>
              <a:ext uri="{FF2B5EF4-FFF2-40B4-BE49-F238E27FC236}">
                <a16:creationId xmlns:a16="http://schemas.microsoft.com/office/drawing/2014/main" id="{59F30520-38B7-4F1F-A319-6464AD89DB62}"/>
              </a:ext>
            </a:extLst>
          </p:cNvPr>
          <p:cNvSpPr/>
          <p:nvPr/>
        </p:nvSpPr>
        <p:spPr bwMode="auto">
          <a:xfrm>
            <a:off x="5562600" y="5410200"/>
            <a:ext cx="457200" cy="4572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miley Face 24">
            <a:extLst>
              <a:ext uri="{FF2B5EF4-FFF2-40B4-BE49-F238E27FC236}">
                <a16:creationId xmlns:a16="http://schemas.microsoft.com/office/drawing/2014/main" id="{21579AA7-8CDB-4ED6-AF72-F295AE4EC57B}"/>
              </a:ext>
            </a:extLst>
          </p:cNvPr>
          <p:cNvSpPr/>
          <p:nvPr/>
        </p:nvSpPr>
        <p:spPr bwMode="auto">
          <a:xfrm>
            <a:off x="6400800" y="6019800"/>
            <a:ext cx="457200" cy="4572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B84E9AC8-A548-42A7-8F60-293EC2F6C243}"/>
              </a:ext>
            </a:extLst>
          </p:cNvPr>
          <p:cNvSpPr/>
          <p:nvPr/>
        </p:nvSpPr>
        <p:spPr bwMode="auto">
          <a:xfrm>
            <a:off x="6386151" y="1099470"/>
            <a:ext cx="457200" cy="431800"/>
          </a:xfrm>
          <a:prstGeom prst="hear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B5F0E256-E64F-40BE-8AC0-5A42D764CBC2}"/>
              </a:ext>
            </a:extLst>
          </p:cNvPr>
          <p:cNvSpPr/>
          <p:nvPr/>
        </p:nvSpPr>
        <p:spPr bwMode="auto">
          <a:xfrm>
            <a:off x="6400800" y="1701800"/>
            <a:ext cx="457200" cy="431800"/>
          </a:xfrm>
          <a:prstGeom prst="hear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93931997-314B-48E6-A182-86F99DD3DA73}"/>
              </a:ext>
            </a:extLst>
          </p:cNvPr>
          <p:cNvSpPr/>
          <p:nvPr/>
        </p:nvSpPr>
        <p:spPr bwMode="auto">
          <a:xfrm>
            <a:off x="6400800" y="2235200"/>
            <a:ext cx="457200" cy="431800"/>
          </a:xfrm>
          <a:prstGeom prst="hear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59517A1D-623A-4E7A-8AA2-34C3005E65DC}"/>
              </a:ext>
            </a:extLst>
          </p:cNvPr>
          <p:cNvSpPr/>
          <p:nvPr/>
        </p:nvSpPr>
        <p:spPr bwMode="auto">
          <a:xfrm>
            <a:off x="6400800" y="2819400"/>
            <a:ext cx="457200" cy="431800"/>
          </a:xfrm>
          <a:prstGeom prst="hear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38DA439F-A99D-49E9-97B1-010125C78931}"/>
              </a:ext>
            </a:extLst>
          </p:cNvPr>
          <p:cNvSpPr/>
          <p:nvPr/>
        </p:nvSpPr>
        <p:spPr bwMode="auto">
          <a:xfrm>
            <a:off x="6400800" y="3378200"/>
            <a:ext cx="457200" cy="431800"/>
          </a:xfrm>
          <a:prstGeom prst="hear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61CC2817-3430-4787-8C54-4CBCD50A4698}"/>
              </a:ext>
            </a:extLst>
          </p:cNvPr>
          <p:cNvSpPr/>
          <p:nvPr/>
        </p:nvSpPr>
        <p:spPr bwMode="auto">
          <a:xfrm>
            <a:off x="6400800" y="3962400"/>
            <a:ext cx="457200" cy="431800"/>
          </a:xfrm>
          <a:prstGeom prst="hear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D751BB62-DD0E-4BBF-B9D2-87A6A93DB55C}"/>
              </a:ext>
            </a:extLst>
          </p:cNvPr>
          <p:cNvSpPr/>
          <p:nvPr/>
        </p:nvSpPr>
        <p:spPr bwMode="auto">
          <a:xfrm>
            <a:off x="6400800" y="4495800"/>
            <a:ext cx="457200" cy="431800"/>
          </a:xfrm>
          <a:prstGeom prst="hear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Heart 31">
            <a:extLst>
              <a:ext uri="{FF2B5EF4-FFF2-40B4-BE49-F238E27FC236}">
                <a16:creationId xmlns:a16="http://schemas.microsoft.com/office/drawing/2014/main" id="{735B48D0-764F-45CD-A5DB-C8F6F9CD28B9}"/>
              </a:ext>
            </a:extLst>
          </p:cNvPr>
          <p:cNvSpPr/>
          <p:nvPr/>
        </p:nvSpPr>
        <p:spPr bwMode="auto">
          <a:xfrm>
            <a:off x="6400800" y="5054600"/>
            <a:ext cx="457200" cy="431800"/>
          </a:xfrm>
          <a:prstGeom prst="hear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80449FE1-D688-4B1C-AFD5-63B2BAA5912F}"/>
              </a:ext>
            </a:extLst>
          </p:cNvPr>
          <p:cNvSpPr/>
          <p:nvPr/>
        </p:nvSpPr>
        <p:spPr bwMode="auto">
          <a:xfrm>
            <a:off x="6400800" y="5588000"/>
            <a:ext cx="457200" cy="431800"/>
          </a:xfrm>
          <a:prstGeom prst="hear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47FB6E9D-747B-480D-AE9B-2EF773B5DA7B}"/>
              </a:ext>
            </a:extLst>
          </p:cNvPr>
          <p:cNvSpPr/>
          <p:nvPr/>
        </p:nvSpPr>
        <p:spPr bwMode="auto">
          <a:xfrm>
            <a:off x="6400800" y="6096000"/>
            <a:ext cx="457200" cy="431800"/>
          </a:xfrm>
          <a:prstGeom prst="hear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图片 3">
            <a:extLst>
              <a:ext uri="{FF2B5EF4-FFF2-40B4-BE49-F238E27FC236}">
                <a16:creationId xmlns:a16="http://schemas.microsoft.com/office/drawing/2014/main" id="{E6398988-D66C-4C8F-AD55-01A3D5B5A2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8" t="65549" r="7759" b="4937"/>
          <a:stretch/>
        </p:blipFill>
        <p:spPr>
          <a:xfrm>
            <a:off x="9478701" y="3962400"/>
            <a:ext cx="2530998" cy="28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3772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D4637B5A-4FB9-784E-5FBE-FB7E5E68AD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23178" r="4989" b="22672"/>
          <a:stretch/>
        </p:blipFill>
        <p:spPr>
          <a:xfrm>
            <a:off x="91426" y="1887793"/>
            <a:ext cx="11270268" cy="2241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E28164-5B98-826F-B176-7620AC322F4F}"/>
              </a:ext>
            </a:extLst>
          </p:cNvPr>
          <p:cNvSpPr txBox="1"/>
          <p:nvPr/>
        </p:nvSpPr>
        <p:spPr>
          <a:xfrm>
            <a:off x="1817983" y="2800738"/>
            <a:ext cx="94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9B3DF-7976-CE66-BA00-DB844C0B7389}"/>
              </a:ext>
            </a:extLst>
          </p:cNvPr>
          <p:cNvSpPr txBox="1"/>
          <p:nvPr/>
        </p:nvSpPr>
        <p:spPr>
          <a:xfrm>
            <a:off x="1817984" y="3385513"/>
            <a:ext cx="94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11460-B7EF-10A4-2E74-6961361EC257}"/>
              </a:ext>
            </a:extLst>
          </p:cNvPr>
          <p:cNvSpPr txBox="1"/>
          <p:nvPr/>
        </p:nvSpPr>
        <p:spPr>
          <a:xfrm>
            <a:off x="3701605" y="2819400"/>
            <a:ext cx="94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369B5-CA99-3A05-8D3D-CD40A29BC767}"/>
              </a:ext>
            </a:extLst>
          </p:cNvPr>
          <p:cNvSpPr txBox="1"/>
          <p:nvPr/>
        </p:nvSpPr>
        <p:spPr>
          <a:xfrm>
            <a:off x="3673613" y="3374685"/>
            <a:ext cx="940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2556C-92E3-E1D7-AD5F-790400142119}"/>
              </a:ext>
            </a:extLst>
          </p:cNvPr>
          <p:cNvSpPr txBox="1"/>
          <p:nvPr/>
        </p:nvSpPr>
        <p:spPr>
          <a:xfrm>
            <a:off x="5574725" y="2808513"/>
            <a:ext cx="99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3F10B7-6CD6-B8A9-67C1-F56FE1F57256}"/>
              </a:ext>
            </a:extLst>
          </p:cNvPr>
          <p:cNvSpPr txBox="1"/>
          <p:nvPr/>
        </p:nvSpPr>
        <p:spPr>
          <a:xfrm>
            <a:off x="5586995" y="3405493"/>
            <a:ext cx="940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DC25B5-FEF4-4ED8-E63F-A4429B2B242B}"/>
              </a:ext>
            </a:extLst>
          </p:cNvPr>
          <p:cNvSpPr txBox="1"/>
          <p:nvPr/>
        </p:nvSpPr>
        <p:spPr>
          <a:xfrm>
            <a:off x="7477051" y="2819400"/>
            <a:ext cx="940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F04532-5CB7-FA43-4077-9FC092B0C2CE}"/>
              </a:ext>
            </a:extLst>
          </p:cNvPr>
          <p:cNvSpPr txBox="1"/>
          <p:nvPr/>
        </p:nvSpPr>
        <p:spPr>
          <a:xfrm>
            <a:off x="7532957" y="3328089"/>
            <a:ext cx="94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46B6C9-DE6F-719A-FD91-5F8BAA20F9B7}"/>
              </a:ext>
            </a:extLst>
          </p:cNvPr>
          <p:cNvSpPr txBox="1"/>
          <p:nvPr/>
        </p:nvSpPr>
        <p:spPr>
          <a:xfrm>
            <a:off x="9416580" y="2821885"/>
            <a:ext cx="105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828DFC-011D-E229-F9E0-56E7B1100863}"/>
              </a:ext>
            </a:extLst>
          </p:cNvPr>
          <p:cNvSpPr txBox="1"/>
          <p:nvPr/>
        </p:nvSpPr>
        <p:spPr>
          <a:xfrm>
            <a:off x="9420493" y="3374684"/>
            <a:ext cx="7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2B6403-DD52-DB55-5BAD-58E83B7D6B96}"/>
              </a:ext>
            </a:extLst>
          </p:cNvPr>
          <p:cNvSpPr txBox="1"/>
          <p:nvPr/>
        </p:nvSpPr>
        <p:spPr>
          <a:xfrm>
            <a:off x="11326428" y="2791407"/>
            <a:ext cx="107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2204BA-8BBB-D07E-58CD-C269CA1843D1}"/>
              </a:ext>
            </a:extLst>
          </p:cNvPr>
          <p:cNvSpPr txBox="1"/>
          <p:nvPr/>
        </p:nvSpPr>
        <p:spPr>
          <a:xfrm>
            <a:off x="11327666" y="3374683"/>
            <a:ext cx="94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374561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C8B7B-02BC-F114-5B58-84FC4AEB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7" y="428626"/>
            <a:ext cx="11529168" cy="43339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58A3A4-E98B-D841-1B94-B0E0E76D9FEC}"/>
              </a:ext>
            </a:extLst>
          </p:cNvPr>
          <p:cNvCxnSpPr/>
          <p:nvPr/>
        </p:nvCxnSpPr>
        <p:spPr>
          <a:xfrm>
            <a:off x="1474237" y="2892490"/>
            <a:ext cx="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886A8D-678D-8D86-D238-99B51D8E6FE7}"/>
              </a:ext>
            </a:extLst>
          </p:cNvPr>
          <p:cNvCxnSpPr>
            <a:cxnSpLocks/>
          </p:cNvCxnSpPr>
          <p:nvPr/>
        </p:nvCxnSpPr>
        <p:spPr>
          <a:xfrm>
            <a:off x="3287486" y="2708988"/>
            <a:ext cx="1937657" cy="12098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8BEDF5-3319-EB86-7878-DD0712F1D826}"/>
              </a:ext>
            </a:extLst>
          </p:cNvPr>
          <p:cNvCxnSpPr>
            <a:cxnSpLocks/>
          </p:cNvCxnSpPr>
          <p:nvPr/>
        </p:nvCxnSpPr>
        <p:spPr>
          <a:xfrm flipH="1">
            <a:off x="3648269" y="2708988"/>
            <a:ext cx="3324809" cy="12098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4FD885-B467-D501-9D6E-AAFBCD835AB3}"/>
              </a:ext>
            </a:extLst>
          </p:cNvPr>
          <p:cNvCxnSpPr>
            <a:cxnSpLocks/>
          </p:cNvCxnSpPr>
          <p:nvPr/>
        </p:nvCxnSpPr>
        <p:spPr>
          <a:xfrm>
            <a:off x="5050972" y="2708988"/>
            <a:ext cx="5091404" cy="12098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59B676-65C8-B7D5-E1D4-A472FEE10FBF}"/>
              </a:ext>
            </a:extLst>
          </p:cNvPr>
          <p:cNvCxnSpPr>
            <a:cxnSpLocks/>
          </p:cNvCxnSpPr>
          <p:nvPr/>
        </p:nvCxnSpPr>
        <p:spPr>
          <a:xfrm flipH="1">
            <a:off x="6973078" y="2708988"/>
            <a:ext cx="3635828" cy="1264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48D07E-DF9B-4B28-2D94-8447CBDC8BAC}"/>
              </a:ext>
            </a:extLst>
          </p:cNvPr>
          <p:cNvCxnSpPr>
            <a:cxnSpLocks/>
          </p:cNvCxnSpPr>
          <p:nvPr/>
        </p:nvCxnSpPr>
        <p:spPr>
          <a:xfrm flipH="1">
            <a:off x="8836090" y="2708988"/>
            <a:ext cx="133739" cy="12098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36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EECD0-85F3-461F-B1EF-3E1D1B12F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3845DD-975F-4D1E-8C55-60784C345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17037" r="9902" b="5926"/>
          <a:stretch/>
        </p:blipFill>
        <p:spPr>
          <a:xfrm rot="800898">
            <a:off x="6093637" y="1414247"/>
            <a:ext cx="6087833" cy="4330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778452-DA45-47FC-BE1E-3428CE62B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13332" r="9260" b="14074"/>
          <a:stretch/>
        </p:blipFill>
        <p:spPr>
          <a:xfrm>
            <a:off x="-661945" y="-424921"/>
            <a:ext cx="8134559" cy="738135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B93272-6CB0-4208-8566-D017527E7CA9}"/>
              </a:ext>
            </a:extLst>
          </p:cNvPr>
          <p:cNvSpPr txBox="1"/>
          <p:nvPr/>
        </p:nvSpPr>
        <p:spPr>
          <a:xfrm>
            <a:off x="783991" y="3117885"/>
            <a:ext cx="6264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Ai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nhanh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ai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đúng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EECD0-85F3-461F-B1EF-3E1D1B12F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778452-DA45-47FC-BE1E-3428CE62B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13332" r="9260" b="14074"/>
          <a:stretch/>
        </p:blipFill>
        <p:spPr>
          <a:xfrm>
            <a:off x="314960" y="452193"/>
            <a:ext cx="6380480" cy="57896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B93272-6CB0-4208-8566-D017527E7CA9}"/>
              </a:ext>
            </a:extLst>
          </p:cNvPr>
          <p:cNvSpPr txBox="1"/>
          <p:nvPr/>
        </p:nvSpPr>
        <p:spPr>
          <a:xfrm>
            <a:off x="1883250" y="3145866"/>
            <a:ext cx="388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4800" b="1" dirty="0"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A419E-0204-466D-8665-6F1BACB27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59" y="1331089"/>
            <a:ext cx="5691441" cy="46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1F5167-3FFB-4683-B1E0-756E8C37F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sp>
        <p:nvSpPr>
          <p:cNvPr id="3" name="云形 2">
            <a:extLst>
              <a:ext uri="{FF2B5EF4-FFF2-40B4-BE49-F238E27FC236}">
                <a16:creationId xmlns:a16="http://schemas.microsoft.com/office/drawing/2014/main" id="{832C89B5-32EC-4EDF-AA00-8565410ADFD6}"/>
              </a:ext>
            </a:extLst>
          </p:cNvPr>
          <p:cNvSpPr/>
          <p:nvPr/>
        </p:nvSpPr>
        <p:spPr>
          <a:xfrm rot="344903">
            <a:off x="287663" y="266700"/>
            <a:ext cx="11562080" cy="632459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766B17-349A-451D-8B41-02B697722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1" t="25922" r="24843" b="49300"/>
          <a:stretch/>
        </p:blipFill>
        <p:spPr>
          <a:xfrm>
            <a:off x="9922976" y="237052"/>
            <a:ext cx="934077" cy="1347966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E450BB63-F973-42F2-8C2A-F023D3B11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82" y="1808606"/>
            <a:ext cx="112959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 dirty="0" err="1">
                <a:solidFill>
                  <a:srgbClr val="C00000"/>
                </a:solidFill>
              </a:rPr>
              <a:t>Nêu</a:t>
            </a:r>
            <a:r>
              <a:rPr lang="en-US" altLang="vi-VN" sz="3600" b="1" dirty="0">
                <a:solidFill>
                  <a:srgbClr val="C00000"/>
                </a:solidFill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</a:rPr>
              <a:t>nhanh</a:t>
            </a:r>
            <a:r>
              <a:rPr lang="en-US" altLang="vi-VN" sz="3600" b="1" dirty="0">
                <a:solidFill>
                  <a:srgbClr val="C00000"/>
                </a:solidFill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</a:rPr>
              <a:t>kết</a:t>
            </a:r>
            <a:r>
              <a:rPr lang="en-US" altLang="vi-VN" sz="3600" b="1" dirty="0">
                <a:solidFill>
                  <a:srgbClr val="C00000"/>
                </a:solidFill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</a:rPr>
              <a:t>quả</a:t>
            </a:r>
            <a:r>
              <a:rPr lang="en-US" altLang="vi-VN" sz="3600" b="1" dirty="0">
                <a:solidFill>
                  <a:srgbClr val="C00000"/>
                </a:solidFill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</a:rPr>
              <a:t>của</a:t>
            </a:r>
            <a:r>
              <a:rPr lang="en-US" altLang="vi-VN" sz="3600" b="1" dirty="0">
                <a:solidFill>
                  <a:srgbClr val="C00000"/>
                </a:solidFill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</a:rPr>
              <a:t>các</a:t>
            </a:r>
            <a:r>
              <a:rPr lang="en-US" altLang="vi-VN" sz="3600" b="1" dirty="0">
                <a:solidFill>
                  <a:srgbClr val="C00000"/>
                </a:solidFill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</a:rPr>
              <a:t>phép</a:t>
            </a:r>
            <a:r>
              <a:rPr lang="en-US" altLang="vi-VN" sz="3600" b="1" dirty="0">
                <a:solidFill>
                  <a:srgbClr val="C00000"/>
                </a:solidFill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</a:rPr>
              <a:t>tính</a:t>
            </a:r>
            <a:r>
              <a:rPr lang="en-US" altLang="vi-VN" sz="3600" b="1" dirty="0">
                <a:solidFill>
                  <a:srgbClr val="C00000"/>
                </a:solidFill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</a:rPr>
              <a:t>sau</a:t>
            </a:r>
            <a:r>
              <a:rPr lang="en-US" altLang="vi-VN" sz="3600" b="1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en-US" altLang="vi-VN" sz="3600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CD2EB1A8-095F-4F19-A31E-D6F62DA24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969" y="3070198"/>
            <a:ext cx="1870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600" b="1" dirty="0"/>
              <a:t>4</a:t>
            </a:r>
            <a:r>
              <a:rPr lang="en-US" altLang="vi-VN" sz="3600" b="1" dirty="0" smtClean="0"/>
              <a:t> </a:t>
            </a:r>
            <a:r>
              <a:rPr lang="en-US" altLang="vi-VN" sz="3600" b="1" dirty="0"/>
              <a:t>x 3=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4B71680F-3BBA-405D-8A24-97BC9ACD0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467" y="4010139"/>
            <a:ext cx="1870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600" b="1" dirty="0"/>
              <a:t>4</a:t>
            </a:r>
            <a:r>
              <a:rPr lang="en-US" altLang="vi-VN" sz="3600" b="1" dirty="0" smtClean="0"/>
              <a:t> </a:t>
            </a:r>
            <a:r>
              <a:rPr lang="en-US" altLang="vi-VN" sz="3600" b="1" dirty="0"/>
              <a:t>x 9=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27C70362-9344-40C1-837A-57AD6956A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828" y="3070197"/>
            <a:ext cx="1870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600" b="1" dirty="0"/>
              <a:t>4</a:t>
            </a:r>
            <a:r>
              <a:rPr lang="en-US" altLang="vi-VN" sz="3600" b="1" dirty="0" smtClean="0"/>
              <a:t> </a:t>
            </a:r>
            <a:r>
              <a:rPr lang="en-US" altLang="vi-VN" sz="3600" b="1" dirty="0"/>
              <a:t>x 7=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66524B4-8163-49E2-8696-8CE9AD06C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368" y="3856472"/>
            <a:ext cx="1870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600" b="1" dirty="0"/>
              <a:t>4</a:t>
            </a:r>
            <a:r>
              <a:rPr lang="en-US" altLang="vi-VN" sz="3600" b="1" dirty="0" smtClean="0"/>
              <a:t> </a:t>
            </a:r>
            <a:r>
              <a:rPr lang="en-US" altLang="vi-VN" sz="3600" b="1" dirty="0"/>
              <a:t>x 8=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8FD05AFF-F076-48F2-A05D-B8413F36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989" y="3067385"/>
            <a:ext cx="1870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600" b="1" dirty="0" smtClean="0">
                <a:solidFill>
                  <a:srgbClr val="FF0000"/>
                </a:solidFill>
              </a:rPr>
              <a:t>12</a:t>
            </a:r>
            <a:endParaRPr lang="en-US" altLang="vi-VN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6BC69E74-9E44-4BF5-A3F5-3D162AD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998" y="3061177"/>
            <a:ext cx="1870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600" b="1" dirty="0" smtClean="0">
                <a:solidFill>
                  <a:srgbClr val="FF0000"/>
                </a:solidFill>
              </a:rPr>
              <a:t>28</a:t>
            </a:r>
            <a:endParaRPr lang="en-US" altLang="vi-VN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3E66A7ED-0E37-4FDD-978F-B60B4CC6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225" y="4025674"/>
            <a:ext cx="1870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600" b="1" dirty="0" smtClean="0">
                <a:solidFill>
                  <a:srgbClr val="FF0000"/>
                </a:solidFill>
              </a:rPr>
              <a:t>36</a:t>
            </a:r>
            <a:endParaRPr lang="en-US" altLang="vi-VN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5DDC7B4A-8091-4FE2-98DA-E47948E82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126" y="3856472"/>
            <a:ext cx="1870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600" b="1" dirty="0" smtClean="0">
                <a:solidFill>
                  <a:srgbClr val="FF0000"/>
                </a:solidFill>
              </a:rPr>
              <a:t>32</a:t>
            </a:r>
            <a:endParaRPr lang="en-US" alt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403F5ED-F68C-4467-B4EF-55727DBA6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99" y="4946523"/>
            <a:ext cx="1314305" cy="1348790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A0510B47-6C78-4B15-B255-BB37BA449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51" y="639237"/>
            <a:ext cx="1087538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4000" b="1" dirty="0" err="1"/>
              <a:t>Câu</a:t>
            </a:r>
            <a:r>
              <a:rPr lang="en-US" altLang="vi-VN" sz="4000" b="1" dirty="0"/>
              <a:t> </a:t>
            </a:r>
            <a:r>
              <a:rPr lang="en-US" altLang="vi-VN" sz="4000" b="1" dirty="0"/>
              <a:t>2</a:t>
            </a:r>
            <a:r>
              <a:rPr lang="en-US" altLang="vi-VN" sz="4000" b="1" dirty="0" smtClean="0"/>
              <a:t> :</a:t>
            </a:r>
            <a:r>
              <a:rPr lang="en-US" altLang="vi-VN" sz="4000" b="1" dirty="0" err="1" smtClean="0"/>
              <a:t>Chuyển</a:t>
            </a:r>
            <a:r>
              <a:rPr lang="en-US" altLang="vi-VN" sz="4000" b="1" dirty="0" smtClean="0"/>
              <a:t> </a:t>
            </a:r>
            <a:r>
              <a:rPr lang="en-US" altLang="vi-VN" sz="4000" b="1" dirty="0" err="1"/>
              <a:t>phép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cộng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các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số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hạng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bằng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nhau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dưới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dạng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phép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nhân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rồi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tính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kết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quả</a:t>
            </a:r>
            <a:r>
              <a:rPr lang="en-US" altLang="vi-VN" sz="4000" b="1" dirty="0"/>
              <a:t>: </a:t>
            </a:r>
          </a:p>
          <a:p>
            <a:endParaRPr lang="en-US" altLang="vi-VN" sz="4000" b="1" dirty="0"/>
          </a:p>
          <a:p>
            <a:pPr algn="ctr"/>
            <a:r>
              <a:rPr lang="en-US" altLang="vi-VN" sz="4000" b="1" dirty="0"/>
              <a:t>4</a:t>
            </a:r>
            <a:r>
              <a:rPr lang="en-US" altLang="vi-VN" sz="4000" b="1" dirty="0" smtClean="0"/>
              <a:t> </a:t>
            </a:r>
            <a:r>
              <a:rPr lang="en-US" altLang="vi-VN" sz="4000" b="1" dirty="0"/>
              <a:t>+ </a:t>
            </a:r>
            <a:r>
              <a:rPr lang="en-US" altLang="vi-VN" sz="4000" b="1" dirty="0" smtClean="0"/>
              <a:t>4 </a:t>
            </a:r>
            <a:r>
              <a:rPr lang="en-US" altLang="vi-VN" sz="4000" b="1" dirty="0"/>
              <a:t>+ </a:t>
            </a:r>
            <a:r>
              <a:rPr lang="en-US" altLang="vi-VN" sz="4000" b="1" dirty="0" smtClean="0"/>
              <a:t>4 + 4 </a:t>
            </a:r>
            <a:r>
              <a:rPr lang="en-US" altLang="vi-VN" sz="4000" b="1" dirty="0"/>
              <a:t>=………..= ……….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CC384C-5F2F-4ACE-808B-CDF0AE1D8C08}"/>
              </a:ext>
            </a:extLst>
          </p:cNvPr>
          <p:cNvSpPr txBox="1"/>
          <p:nvPr/>
        </p:nvSpPr>
        <p:spPr>
          <a:xfrm>
            <a:off x="2434060" y="4313288"/>
            <a:ext cx="7323879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vi-VN" sz="4800" b="1" dirty="0">
                <a:solidFill>
                  <a:srgbClr val="FF0000"/>
                </a:solidFill>
              </a:rPr>
              <a:t>4</a:t>
            </a:r>
            <a:r>
              <a:rPr lang="en-US" altLang="vi-VN" sz="4800" b="1" dirty="0" smtClean="0">
                <a:solidFill>
                  <a:srgbClr val="FF0000"/>
                </a:solidFill>
              </a:rPr>
              <a:t> </a:t>
            </a:r>
            <a:r>
              <a:rPr lang="en-US" altLang="vi-VN" sz="4800" b="1" dirty="0">
                <a:solidFill>
                  <a:srgbClr val="FF0000"/>
                </a:solidFill>
              </a:rPr>
              <a:t>+ </a:t>
            </a:r>
            <a:r>
              <a:rPr lang="en-US" altLang="vi-VN" sz="4800" b="1" dirty="0" smtClean="0">
                <a:solidFill>
                  <a:srgbClr val="FF0000"/>
                </a:solidFill>
              </a:rPr>
              <a:t>4 </a:t>
            </a:r>
            <a:r>
              <a:rPr lang="en-US" altLang="vi-VN" sz="4800" b="1" dirty="0">
                <a:solidFill>
                  <a:srgbClr val="FF0000"/>
                </a:solidFill>
              </a:rPr>
              <a:t>+ </a:t>
            </a:r>
            <a:r>
              <a:rPr lang="en-US" altLang="vi-VN" sz="4800" b="1" dirty="0" smtClean="0">
                <a:solidFill>
                  <a:srgbClr val="FF0000"/>
                </a:solidFill>
              </a:rPr>
              <a:t>4 + 4= 4 </a:t>
            </a:r>
            <a:r>
              <a:rPr lang="en-US" altLang="vi-VN" sz="4800" b="1" dirty="0">
                <a:solidFill>
                  <a:srgbClr val="FF0000"/>
                </a:solidFill>
              </a:rPr>
              <a:t>x </a:t>
            </a:r>
            <a:r>
              <a:rPr lang="en-US" altLang="vi-VN" sz="4800" b="1" dirty="0" smtClean="0">
                <a:solidFill>
                  <a:srgbClr val="FF0000"/>
                </a:solidFill>
              </a:rPr>
              <a:t>4 </a:t>
            </a:r>
            <a:r>
              <a:rPr lang="en-US" altLang="vi-VN" sz="4800" b="1" dirty="0">
                <a:solidFill>
                  <a:srgbClr val="FF0000"/>
                </a:solidFill>
              </a:rPr>
              <a:t>= </a:t>
            </a:r>
            <a:r>
              <a:rPr lang="en-US" altLang="vi-VN" sz="4800" b="1" dirty="0" smtClean="0">
                <a:solidFill>
                  <a:srgbClr val="FF0000"/>
                </a:solidFill>
              </a:rPr>
              <a:t>16</a:t>
            </a:r>
            <a:endParaRPr lang="en-US" altLang="vi-VN" sz="6000" b="1" dirty="0"/>
          </a:p>
        </p:txBody>
      </p:sp>
    </p:spTree>
    <p:extLst>
      <p:ext uri="{BB962C8B-B14F-4D97-AF65-F5344CB8AC3E}">
        <p14:creationId xmlns:p14="http://schemas.microsoft.com/office/powerpoint/2010/main" val="1414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8D4D19-EC82-AF7D-453F-AFDAD91A0285}"/>
              </a:ext>
            </a:extLst>
          </p:cNvPr>
          <p:cNvSpPr txBox="1"/>
          <p:nvPr/>
        </p:nvSpPr>
        <p:spPr>
          <a:xfrm>
            <a:off x="1071769" y="2579619"/>
            <a:ext cx="10048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con!!!</a:t>
            </a:r>
          </a:p>
        </p:txBody>
      </p:sp>
    </p:spTree>
    <p:extLst>
      <p:ext uri="{BB962C8B-B14F-4D97-AF65-F5344CB8AC3E}">
        <p14:creationId xmlns:p14="http://schemas.microsoft.com/office/powerpoint/2010/main" val="313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1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</p:spTree>
    <p:extLst>
      <p:ext uri="{BB962C8B-B14F-4D97-AF65-F5344CB8AC3E}">
        <p14:creationId xmlns:p14="http://schemas.microsoft.com/office/powerpoint/2010/main" val="85073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6" y="0"/>
            <a:ext cx="119461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951015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1143000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3" name="Picture 12" descr="41de1940fddd4979ee9c546aa68145dc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86800" y="5029200"/>
            <a:ext cx="2133600" cy="2133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4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78545" y="4710545"/>
            <a:ext cx="674255" cy="54725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69345" y="4831772"/>
            <a:ext cx="674255" cy="54725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105073" y="4753262"/>
            <a:ext cx="674255" cy="54725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9254262" y="4710544"/>
            <a:ext cx="674255" cy="54725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782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-0.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575 -0.433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65231" y="2162176"/>
            <a:ext cx="3714750" cy="885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40036" y="2249376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4908" y="2148227"/>
            <a:ext cx="3718816" cy="9796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40036" y="2220192"/>
            <a:ext cx="2956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3724" y="3243263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191001" y="1447800"/>
            <a:ext cx="3988981" cy="10252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1600201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8 =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1" y="1465118"/>
            <a:ext cx="3988981" cy="10079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5400" y="1575697"/>
            <a:ext cx="2647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</a:t>
            </a:r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24299" y="1371600"/>
            <a:ext cx="5701481" cy="163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99935" y="1686462"/>
            <a:ext cx="4787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x 5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88877" y="1390650"/>
            <a:ext cx="4876800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52950" y="1761891"/>
            <a:ext cx="4905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x 5 =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10001" y="1678692"/>
            <a:ext cx="4800601" cy="1750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88859" y="1811747"/>
            <a:ext cx="24818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.... =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1678692"/>
            <a:ext cx="4800601" cy="17175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59513" y="2336686"/>
            <a:ext cx="295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7  =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0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6" name="Picture 5" descr="disney-jake-and-the-neverland-pirates-clip-art-images--296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1117033"/>
            <a:ext cx="2286000" cy="1981200"/>
          </a:xfrm>
          <a:prstGeom prst="rect">
            <a:avLst/>
          </a:prstGeom>
        </p:spPr>
      </p:pic>
      <p:pic>
        <p:nvPicPr>
          <p:cNvPr id="8" name="Picture 7" descr="fb44a5326e85d476b1b0027a81526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6326" y="1692276"/>
            <a:ext cx="1905000" cy="1295400"/>
          </a:xfrm>
          <a:prstGeom prst="rect">
            <a:avLst/>
          </a:prstGeom>
        </p:spPr>
      </p:pic>
      <p:pic>
        <p:nvPicPr>
          <p:cNvPr id="10" name="Picture 9" descr="e0719548b26d2f34b9b299abba325ffd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29013" y="1307533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379</Words>
  <Application>Microsoft Office PowerPoint</Application>
  <PresentationFormat>Widescreen</PresentationFormat>
  <Paragraphs>136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等线</vt:lpstr>
      <vt:lpstr>Tahoma</vt:lpstr>
      <vt:lpstr>Times New Roman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BẢNG NHÂN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KHOẢN OFFICE 365 (2)</dc:creator>
  <cp:lastModifiedBy>ADMIN</cp:lastModifiedBy>
  <cp:revision>60</cp:revision>
  <dcterms:created xsi:type="dcterms:W3CDTF">2022-07-30T08:41:31Z</dcterms:created>
  <dcterms:modified xsi:type="dcterms:W3CDTF">2022-08-16T05:14:33Z</dcterms:modified>
</cp:coreProperties>
</file>