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8" r:id="rId3"/>
    <p:sldId id="292" r:id="rId4"/>
    <p:sldId id="289" r:id="rId5"/>
    <p:sldId id="286" r:id="rId6"/>
    <p:sldId id="290" r:id="rId7"/>
    <p:sldId id="272" r:id="rId8"/>
    <p:sldId id="283" r:id="rId9"/>
    <p:sldId id="285" r:id="rId10"/>
    <p:sldId id="281" r:id="rId11"/>
    <p:sldId id="293" r:id="rId12"/>
    <p:sldId id="294" r:id="rId13"/>
    <p:sldId id="291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997" autoAdjust="0"/>
  </p:normalViewPr>
  <p:slideViewPr>
    <p:cSldViewPr snapToGrid="0">
      <p:cViewPr>
        <p:scale>
          <a:sx n="60" d="100"/>
          <a:sy n="60" d="100"/>
        </p:scale>
        <p:origin x="9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FD620-4A01-4D0F-A3CC-F9B5955671A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5A242-8CC9-4025-A4BA-0262E01AA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4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5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FBC9D-4D1C-432F-06B2-214F5277E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BF92CA-4A2F-542A-6787-C453E553A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20F93-FE28-79D8-578E-5B90DBB1A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6C5E-BC87-C5A8-4FB5-5397EF02A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FF767-CC90-B72F-B410-D24CD773C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11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4A220-065F-A4B7-4948-05229C93C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AB2E-D8DF-B453-7386-942ACD367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B953A-73C7-EE3B-F189-08814885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A2517-FD6A-0BC3-E72B-F846DA9D7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D275B-CD70-E012-C569-5623672A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14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A0C6AB-E549-AF46-6F80-2B8493DAE4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E9ADD9-322A-9742-0DD7-9F62D234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989A8-DAAB-67F5-8677-1B72394A9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4A232-D87E-1B5D-1A59-54F7DE045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9FCB7-CD21-AF8B-08B7-F664A550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7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9844F-BBEE-8610-2669-DE00A2E3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A10D0-BF56-73DF-958A-DB0408A81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70315-1844-3046-AE22-6B33FCFDD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A4600-CE14-12C4-95BE-25AF714BE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A8DC3-3740-53C2-F2F0-F6BB7E4E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68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064F0-32A8-B3CE-1A4D-C5B86FFF1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63B04-47A1-80E5-CCE4-B66B62636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99C33-A20A-E2E6-D724-BB598C0D0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E289C-6BDC-781F-69A4-D2F0CD3E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6BDEE-6A28-671D-5D26-146FA580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3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B5233-F46A-9309-1102-C034539A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46B0D-2F26-90BA-07D8-08CD5522DC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82290-D7A4-3DE0-744E-3E4F4FF73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913B1-E9DD-77FB-0802-899FA076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E4C70-6656-3C64-F1FB-35AC89CC4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7A517-1AD1-88CD-D94A-6C008C8B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77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D516C-AFF4-F724-126D-4C2F5EF2B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5CB04-6999-FB30-7012-CD817A0F8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6B97A-B325-EA50-DCBE-CFBA44076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1A2F3C-05DB-DA47-218A-24800B28D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934964-C7AE-E512-3D9B-8DC9D844C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F4AE49-CE75-98BA-3E6A-ED0645E28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35E088-ECF8-6DE8-E379-A3C54947B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183D8C-35AE-FECE-AD71-28B225BA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3454-1DE7-3DFB-FDEC-A3B92FC17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0B69F-9334-4DFD-9DE3-2609367F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F4972-6C65-31CA-1543-64F1C2B2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E328B-329A-E6A9-A606-3D7CB6EF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77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0E8E59-FA52-7EC6-4412-10541A0A7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1057C7-E1F7-050A-D130-A3D07584D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27199-93DA-F2C0-55A6-BEF4E084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97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2283C-822D-50A6-98C2-6AD84FA58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3586-CEC4-2B6F-FD4A-07D549E80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488D0-9AE2-F384-629E-F08E21DF0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18D85-BC32-CF73-C095-93C26072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576E5-2517-72E5-06EF-43BC8620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978C1-154C-162D-E8E3-44F982915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9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58382-3982-58A9-DEF0-89838D7D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62B8F0-D3E2-0D36-32F5-15B609B628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3B1BA-9DAF-71FB-8E5B-8A47B1192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B3D8F-7D86-381A-C9A9-AC8C2ABD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20677-EE0A-6F25-856A-1DA46D7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93CDD2-D832-1851-447A-C9F8DE281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AB83C9-5437-EBF5-8134-83E1716DA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90799-7658-73B8-4578-9A0222556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9090B-4630-3368-8386-44FF3D3604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4EE1E-6BA1-413A-B9E4-CE8346E03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44C1A-C143-B07A-ABF6-E926A78A3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AA97F-B878-766F-5548-2CEEBBB7C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0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4710F6-AB97-3236-5BB2-4BC1C581E79A}"/>
              </a:ext>
            </a:extLst>
          </p:cNvPr>
          <p:cNvSpPr txBox="1"/>
          <p:nvPr/>
        </p:nvSpPr>
        <p:spPr>
          <a:xfrm>
            <a:off x="2381693" y="1313862"/>
            <a:ext cx="72407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atin typeface="Century Gothic" panose="020B0502020202020204" pitchFamily="34" charset="0"/>
              </a:rPr>
              <a:t>Bài</a:t>
            </a:r>
            <a:r>
              <a:rPr lang="en-US" sz="8800" b="1" dirty="0">
                <a:latin typeface="Century Gothic" panose="020B0502020202020204" pitchFamily="34" charset="0"/>
              </a:rPr>
              <a:t> 12. g, h</a:t>
            </a:r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200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A6C64-FD9F-2796-0A70-29BD7D97C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B80212-16E9-50B8-B39C-6A498B88A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070" y="233916"/>
            <a:ext cx="9601200" cy="644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7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73644-EFAB-52AC-DE8A-2819B8F12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9B6E9-7F99-4888-FD04-A92B75822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63" y="0"/>
            <a:ext cx="9893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57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D99EA-C03F-9FB7-9285-9166057CE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DAC90E-F0FB-79F5-5A78-A731241E0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60" y="0"/>
            <a:ext cx="9761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17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7F574-FFEB-F715-56C0-0DEE74105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92CB4C-D452-9C6D-6898-A872F07CD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53" y="850604"/>
            <a:ext cx="11068493" cy="368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6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812A8-067C-C47D-E0D0-A2B376C2C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395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B94E5-D3D0-E0D3-5F9A-FE3D18E92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249C47-5DE4-61E4-808F-6D051B913121}"/>
              </a:ext>
            </a:extLst>
          </p:cNvPr>
          <p:cNvSpPr txBox="1"/>
          <p:nvPr/>
        </p:nvSpPr>
        <p:spPr>
          <a:xfrm>
            <a:off x="75294" y="936314"/>
            <a:ext cx="114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l               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7A778-8D70-98FF-C64F-282EF44E8EBD}"/>
              </a:ext>
            </a:extLst>
          </p:cNvPr>
          <p:cNvSpPr txBox="1"/>
          <p:nvPr/>
        </p:nvSpPr>
        <p:spPr>
          <a:xfrm>
            <a:off x="1017253" y="936314"/>
            <a:ext cx="114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b                  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463A2-95FB-03CC-BAAB-09E0441D2F56}"/>
              </a:ext>
            </a:extLst>
          </p:cNvPr>
          <p:cNvSpPr txBox="1"/>
          <p:nvPr/>
        </p:nvSpPr>
        <p:spPr>
          <a:xfrm>
            <a:off x="2119053" y="983218"/>
            <a:ext cx="114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đ                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C9B5-088B-08A6-D417-85CAA222F905}"/>
              </a:ext>
            </a:extLst>
          </p:cNvPr>
          <p:cNvSpPr txBox="1"/>
          <p:nvPr/>
        </p:nvSpPr>
        <p:spPr>
          <a:xfrm>
            <a:off x="3318364" y="983218"/>
            <a:ext cx="114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d                    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2E45EA-782F-0656-A282-892ADEC3AE0A}"/>
              </a:ext>
            </a:extLst>
          </p:cNvPr>
          <p:cNvSpPr txBox="1"/>
          <p:nvPr/>
        </p:nvSpPr>
        <p:spPr>
          <a:xfrm>
            <a:off x="4662788" y="959098"/>
            <a:ext cx="114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e              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D03342-EC76-AF62-3B64-F54FD47E7279}"/>
              </a:ext>
            </a:extLst>
          </p:cNvPr>
          <p:cNvSpPr txBox="1"/>
          <p:nvPr/>
        </p:nvSpPr>
        <p:spPr>
          <a:xfrm>
            <a:off x="9339331" y="983218"/>
            <a:ext cx="1295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a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4BC222-3323-6E98-6092-DF3FA59DB619}"/>
              </a:ext>
            </a:extLst>
          </p:cNvPr>
          <p:cNvSpPr txBox="1"/>
          <p:nvPr/>
        </p:nvSpPr>
        <p:spPr>
          <a:xfrm>
            <a:off x="5899063" y="994502"/>
            <a:ext cx="1251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ơ                        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B384E3-1A21-BABB-FB8A-009FEC51F86D}"/>
              </a:ext>
            </a:extLst>
          </p:cNvPr>
          <p:cNvSpPr txBox="1"/>
          <p:nvPr/>
        </p:nvSpPr>
        <p:spPr>
          <a:xfrm>
            <a:off x="7098374" y="983218"/>
            <a:ext cx="12779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ô                      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C522C8-2688-267D-4BBC-CA91087764F8}"/>
              </a:ext>
            </a:extLst>
          </p:cNvPr>
          <p:cNvSpPr txBox="1"/>
          <p:nvPr/>
        </p:nvSpPr>
        <p:spPr>
          <a:xfrm>
            <a:off x="10468723" y="936314"/>
            <a:ext cx="1251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o             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F0222-AFD2-1FE5-11F7-E50A512EB280}"/>
              </a:ext>
            </a:extLst>
          </p:cNvPr>
          <p:cNvSpPr txBox="1"/>
          <p:nvPr/>
        </p:nvSpPr>
        <p:spPr>
          <a:xfrm>
            <a:off x="8297685" y="994502"/>
            <a:ext cx="12779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ê                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5619A-2D62-0293-954B-06D7B866020F}"/>
              </a:ext>
            </a:extLst>
          </p:cNvPr>
          <p:cNvSpPr txBox="1"/>
          <p:nvPr/>
        </p:nvSpPr>
        <p:spPr>
          <a:xfrm>
            <a:off x="484789" y="2896310"/>
            <a:ext cx="3976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bờ</a:t>
            </a:r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đê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5726DA-5BCE-EC20-64F9-3C50CFAC80DC}"/>
              </a:ext>
            </a:extLst>
          </p:cNvPr>
          <p:cNvSpPr txBox="1"/>
          <p:nvPr/>
        </p:nvSpPr>
        <p:spPr>
          <a:xfrm>
            <a:off x="6096000" y="2913037"/>
            <a:ext cx="54870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bê</a:t>
            </a:r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 ở </a:t>
            </a:r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đê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33BCD3-B62F-9B3F-C16E-3A82DA7A5AEE}"/>
              </a:ext>
            </a:extLst>
          </p:cNvPr>
          <p:cNvSpPr txBox="1"/>
          <p:nvPr/>
        </p:nvSpPr>
        <p:spPr>
          <a:xfrm>
            <a:off x="743414" y="4708383"/>
            <a:ext cx="10619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ở </a:t>
            </a:r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bờ</a:t>
            </a:r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đê</a:t>
            </a:r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có</a:t>
            </a:r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dế</a:t>
            </a:r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530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11" grpId="0"/>
      <p:bldP spid="13" grpId="0"/>
      <p:bldP spid="15" grpId="0"/>
      <p:bldP spid="17" grpId="0"/>
      <p:bldP spid="18" grpId="0"/>
      <p:bldP spid="3" grpId="0"/>
      <p:bldP spid="4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12B05-F0F5-FE19-05A7-38D2A4F01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enerated File September 23, 2025 - 10_26AM (1)">
            <a:hlinkClick r:id="" action="ppaction://media"/>
            <a:extLst>
              <a:ext uri="{FF2B5EF4-FFF2-40B4-BE49-F238E27FC236}">
                <a16:creationId xmlns:a16="http://schemas.microsoft.com/office/drawing/2014/main" id="{AD14CFE1-7F43-E63A-4695-1F21E62B3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850" y="595423"/>
            <a:ext cx="6835553" cy="50451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4BE4D52-6EDD-303D-8A3B-9A0142934D96}"/>
              </a:ext>
            </a:extLst>
          </p:cNvPr>
          <p:cNvSpPr txBox="1"/>
          <p:nvPr/>
        </p:nvSpPr>
        <p:spPr>
          <a:xfrm>
            <a:off x="8659544" y="1119098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g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BFE494-7FAF-8137-740E-26E7B3AE9DA3}"/>
              </a:ext>
            </a:extLst>
          </p:cNvPr>
          <p:cNvCxnSpPr/>
          <p:nvPr/>
        </p:nvCxnSpPr>
        <p:spPr>
          <a:xfrm>
            <a:off x="7554338" y="1141323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CC1D6DF-657F-BFF2-8A9C-6A3ECDD64792}"/>
              </a:ext>
            </a:extLst>
          </p:cNvPr>
          <p:cNvCxnSpPr/>
          <p:nvPr/>
        </p:nvCxnSpPr>
        <p:spPr>
          <a:xfrm>
            <a:off x="7582327" y="2706436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82A1DC4-AF0B-736E-BBC7-918F51FDF632}"/>
              </a:ext>
            </a:extLst>
          </p:cNvPr>
          <p:cNvCxnSpPr/>
          <p:nvPr/>
        </p:nvCxnSpPr>
        <p:spPr>
          <a:xfrm flipV="1">
            <a:off x="7566864" y="1128508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515E2D6-2B9E-3F42-FC74-2E6263DBCC44}"/>
              </a:ext>
            </a:extLst>
          </p:cNvPr>
          <p:cNvCxnSpPr/>
          <p:nvPr/>
        </p:nvCxnSpPr>
        <p:spPr>
          <a:xfrm flipV="1">
            <a:off x="11463037" y="1154138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79B31DC-CA3E-F219-06C0-1D519098A390}"/>
              </a:ext>
            </a:extLst>
          </p:cNvPr>
          <p:cNvCxnSpPr/>
          <p:nvPr/>
        </p:nvCxnSpPr>
        <p:spPr>
          <a:xfrm flipV="1">
            <a:off x="7554338" y="4417924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E3B53C9-119C-3017-077E-5F9C0C8FD3CE}"/>
              </a:ext>
            </a:extLst>
          </p:cNvPr>
          <p:cNvCxnSpPr/>
          <p:nvPr/>
        </p:nvCxnSpPr>
        <p:spPr>
          <a:xfrm>
            <a:off x="9285586" y="2706436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CEA9E0F-C7CC-582E-526F-8A35FE80F8D5}"/>
              </a:ext>
            </a:extLst>
          </p:cNvPr>
          <p:cNvSpPr txBox="1"/>
          <p:nvPr/>
        </p:nvSpPr>
        <p:spPr>
          <a:xfrm>
            <a:off x="8169592" y="2608663"/>
            <a:ext cx="997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53D771-B32E-9EC3-CBB1-17C02DC8FA25}"/>
              </a:ext>
            </a:extLst>
          </p:cNvPr>
          <p:cNvSpPr txBox="1"/>
          <p:nvPr/>
        </p:nvSpPr>
        <p:spPr>
          <a:xfrm>
            <a:off x="9876568" y="2596137"/>
            <a:ext cx="997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55657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5C41A-18E0-62F3-55DD-1FC57D417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nerated File September 23, 2025 - 12_58PM">
            <a:hlinkClick r:id="" action="ppaction://media"/>
            <a:extLst>
              <a:ext uri="{FF2B5EF4-FFF2-40B4-BE49-F238E27FC236}">
                <a16:creationId xmlns:a16="http://schemas.microsoft.com/office/drawing/2014/main" id="{5BBC650D-CFC5-C027-746C-57E0B6024D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833" y="738963"/>
            <a:ext cx="7601097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DCE3C5-7223-18B8-C9A7-7B7474CB4A39}"/>
              </a:ext>
            </a:extLst>
          </p:cNvPr>
          <p:cNvSpPr txBox="1"/>
          <p:nvPr/>
        </p:nvSpPr>
        <p:spPr>
          <a:xfrm>
            <a:off x="9010419" y="1321119"/>
            <a:ext cx="15856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h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ồ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19BB39-BC4A-4775-FCB8-A890DD1D2504}"/>
              </a:ext>
            </a:extLst>
          </p:cNvPr>
          <p:cNvCxnSpPr/>
          <p:nvPr/>
        </p:nvCxnSpPr>
        <p:spPr>
          <a:xfrm>
            <a:off x="7905213" y="1343344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3279EC-45A9-5FEF-C84B-3BA11CBC69F1}"/>
              </a:ext>
            </a:extLst>
          </p:cNvPr>
          <p:cNvCxnSpPr/>
          <p:nvPr/>
        </p:nvCxnSpPr>
        <p:spPr>
          <a:xfrm>
            <a:off x="7933202" y="2908457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E68278-E3F8-E04E-3F9F-D9A499946ACB}"/>
              </a:ext>
            </a:extLst>
          </p:cNvPr>
          <p:cNvCxnSpPr/>
          <p:nvPr/>
        </p:nvCxnSpPr>
        <p:spPr>
          <a:xfrm flipV="1">
            <a:off x="7917739" y="1330529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B67452-21AC-F917-A61D-F4F5014D5030}"/>
              </a:ext>
            </a:extLst>
          </p:cNvPr>
          <p:cNvCxnSpPr/>
          <p:nvPr/>
        </p:nvCxnSpPr>
        <p:spPr>
          <a:xfrm flipV="1">
            <a:off x="11813912" y="1356159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C8D758-2158-1FF8-EC97-F5B7BA1A04B3}"/>
              </a:ext>
            </a:extLst>
          </p:cNvPr>
          <p:cNvCxnSpPr/>
          <p:nvPr/>
        </p:nvCxnSpPr>
        <p:spPr>
          <a:xfrm flipV="1">
            <a:off x="7905213" y="4619945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AF1072-A2DF-6EC1-6480-D194B9EFBCA4}"/>
              </a:ext>
            </a:extLst>
          </p:cNvPr>
          <p:cNvCxnSpPr/>
          <p:nvPr/>
        </p:nvCxnSpPr>
        <p:spPr>
          <a:xfrm>
            <a:off x="9636461" y="2908457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76C984-58C3-D477-699A-C6E50FA297A1}"/>
              </a:ext>
            </a:extLst>
          </p:cNvPr>
          <p:cNvSpPr txBox="1"/>
          <p:nvPr/>
        </p:nvSpPr>
        <p:spPr>
          <a:xfrm>
            <a:off x="8250881" y="2798158"/>
            <a:ext cx="9236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C36F9B-8740-61C4-4CC5-462823D00EB2}"/>
              </a:ext>
            </a:extLst>
          </p:cNvPr>
          <p:cNvSpPr txBox="1"/>
          <p:nvPr/>
        </p:nvSpPr>
        <p:spPr>
          <a:xfrm>
            <a:off x="9780875" y="2851323"/>
            <a:ext cx="11913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 ồ</a:t>
            </a:r>
          </a:p>
        </p:txBody>
      </p:sp>
    </p:spTree>
    <p:extLst>
      <p:ext uri="{BB962C8B-B14F-4D97-AF65-F5344CB8AC3E}">
        <p14:creationId xmlns:p14="http://schemas.microsoft.com/office/powerpoint/2010/main" val="122569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8778D-F5A0-B6EC-2513-E38F0C2A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B03D20-14BB-EC24-462A-9884E4624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5" y="994063"/>
            <a:ext cx="5486400" cy="486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36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82287-2C43-EB28-C121-428C4ED72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9526043-26A4-6BD3-1494-E1DB3D069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75" y="409750"/>
            <a:ext cx="10462439" cy="60384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54D476-FF33-7E6F-A2F5-687B0399E2FD}"/>
              </a:ext>
            </a:extLst>
          </p:cNvPr>
          <p:cNvSpPr txBox="1"/>
          <p:nvPr/>
        </p:nvSpPr>
        <p:spPr>
          <a:xfrm>
            <a:off x="850620" y="1320232"/>
            <a:ext cx="11480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Century Gothic" pitchFamily="34" charset="0"/>
              </a:rPr>
              <a:t>hổ</a:t>
            </a:r>
            <a:endParaRPr lang="en-US" sz="6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F8C1CF-0064-369C-C4F0-8B9A568C98BD}"/>
              </a:ext>
            </a:extLst>
          </p:cNvPr>
          <p:cNvSpPr txBox="1"/>
          <p:nvPr/>
        </p:nvSpPr>
        <p:spPr>
          <a:xfrm>
            <a:off x="10108265" y="905562"/>
            <a:ext cx="16706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Century Gothic" pitchFamily="34" charset="0"/>
              </a:rPr>
              <a:t>gấu</a:t>
            </a:r>
            <a:endParaRPr lang="en-US" sz="6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C8829E-8567-76CD-6419-CBFF0AC4550D}"/>
              </a:ext>
            </a:extLst>
          </p:cNvPr>
          <p:cNvSpPr txBox="1"/>
          <p:nvPr/>
        </p:nvSpPr>
        <p:spPr>
          <a:xfrm>
            <a:off x="328041" y="3875775"/>
            <a:ext cx="17940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Century Gothic" pitchFamily="34" charset="0"/>
              </a:rPr>
              <a:t>hoa</a:t>
            </a:r>
            <a:endParaRPr lang="en-US" sz="6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54BDE0-E5CF-0E63-3A2C-F71459391AD6}"/>
              </a:ext>
            </a:extLst>
          </p:cNvPr>
          <p:cNvSpPr txBox="1"/>
          <p:nvPr/>
        </p:nvSpPr>
        <p:spPr>
          <a:xfrm>
            <a:off x="9774144" y="3321777"/>
            <a:ext cx="22685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Century Gothic" pitchFamily="34" charset="0"/>
              </a:rPr>
              <a:t>hành</a:t>
            </a:r>
            <a:endParaRPr lang="en-US" sz="6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6D0293-C606-3C19-9BC4-B9542F97879F}"/>
              </a:ext>
            </a:extLst>
          </p:cNvPr>
          <p:cNvSpPr txBox="1"/>
          <p:nvPr/>
        </p:nvSpPr>
        <p:spPr>
          <a:xfrm>
            <a:off x="23217" y="5474127"/>
            <a:ext cx="23599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Century Gothic" pitchFamily="34" charset="0"/>
              </a:rPr>
              <a:t>gừng</a:t>
            </a:r>
            <a:endParaRPr lang="en-US" sz="6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D01B39-4EE1-A5DD-AD15-0DF0EFB80D2E}"/>
              </a:ext>
            </a:extLst>
          </p:cNvPr>
          <p:cNvSpPr txBox="1"/>
          <p:nvPr/>
        </p:nvSpPr>
        <p:spPr>
          <a:xfrm>
            <a:off x="10585018" y="5183994"/>
            <a:ext cx="1303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Century Gothic" pitchFamily="34" charset="0"/>
              </a:rPr>
              <a:t>gà</a:t>
            </a:r>
            <a:endParaRPr lang="en-US" sz="6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65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A1784-6AF7-0091-2488-96FDC1D2D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7D8769-94FF-7125-2B0B-3822C4D5F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81" y="255181"/>
            <a:ext cx="10940903" cy="608182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424602-960A-8449-DA6B-A4FB327006E3}"/>
              </a:ext>
            </a:extLst>
          </p:cNvPr>
          <p:cNvCxnSpPr>
            <a:cxnSpLocks/>
          </p:cNvCxnSpPr>
          <p:nvPr/>
        </p:nvCxnSpPr>
        <p:spPr>
          <a:xfrm>
            <a:off x="4061637" y="2519916"/>
            <a:ext cx="1392866" cy="19989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4633A6-2E72-0650-E29B-15D58B866956}"/>
              </a:ext>
            </a:extLst>
          </p:cNvPr>
          <p:cNvCxnSpPr>
            <a:cxnSpLocks/>
          </p:cNvCxnSpPr>
          <p:nvPr/>
        </p:nvCxnSpPr>
        <p:spPr>
          <a:xfrm flipH="1">
            <a:off x="6485860" y="2519916"/>
            <a:ext cx="1467293" cy="7761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8F5D33-19EF-0FDB-EC67-F6A0D9409580}"/>
              </a:ext>
            </a:extLst>
          </p:cNvPr>
          <p:cNvCxnSpPr>
            <a:cxnSpLocks/>
          </p:cNvCxnSpPr>
          <p:nvPr/>
        </p:nvCxnSpPr>
        <p:spPr>
          <a:xfrm flipH="1" flipV="1">
            <a:off x="4104166" y="3907465"/>
            <a:ext cx="1132369" cy="7283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B7E130-108D-994F-FEAB-26CA8B157F2C}"/>
              </a:ext>
            </a:extLst>
          </p:cNvPr>
          <p:cNvCxnSpPr>
            <a:cxnSpLocks/>
          </p:cNvCxnSpPr>
          <p:nvPr/>
        </p:nvCxnSpPr>
        <p:spPr>
          <a:xfrm flipV="1">
            <a:off x="6485860" y="3907465"/>
            <a:ext cx="1398182" cy="7283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C025DA-5D70-1FB5-4A14-83B2A34366E7}"/>
              </a:ext>
            </a:extLst>
          </p:cNvPr>
          <p:cNvCxnSpPr>
            <a:cxnSpLocks/>
          </p:cNvCxnSpPr>
          <p:nvPr/>
        </p:nvCxnSpPr>
        <p:spPr>
          <a:xfrm flipV="1">
            <a:off x="4104166" y="3668233"/>
            <a:ext cx="1132369" cy="1935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3C3CE84-600F-E4BD-544A-3EF4FF626491}"/>
              </a:ext>
            </a:extLst>
          </p:cNvPr>
          <p:cNvCxnSpPr>
            <a:cxnSpLocks/>
          </p:cNvCxnSpPr>
          <p:nvPr/>
        </p:nvCxnSpPr>
        <p:spPr>
          <a:xfrm>
            <a:off x="6347637" y="3763926"/>
            <a:ext cx="1605516" cy="18394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54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87B24-C8FA-AE28-C17F-AFCB8DD1B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74DB35-F043-0CD2-1B07-B3AF8336390D}"/>
              </a:ext>
            </a:extLst>
          </p:cNvPr>
          <p:cNvSpPr txBox="1"/>
          <p:nvPr/>
        </p:nvSpPr>
        <p:spPr>
          <a:xfrm>
            <a:off x="467272" y="1214791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g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F9F470-58CB-32BA-E385-BD5966638683}"/>
              </a:ext>
            </a:extLst>
          </p:cNvPr>
          <p:cNvSpPr txBox="1"/>
          <p:nvPr/>
        </p:nvSpPr>
        <p:spPr>
          <a:xfrm>
            <a:off x="2346282" y="1206838"/>
            <a:ext cx="17860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g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5FA52D-F475-58A5-2C84-C4D99A197170}"/>
              </a:ext>
            </a:extLst>
          </p:cNvPr>
          <p:cNvSpPr txBox="1"/>
          <p:nvPr/>
        </p:nvSpPr>
        <p:spPr>
          <a:xfrm>
            <a:off x="4203880" y="1214791"/>
            <a:ext cx="17860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g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ô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69C89-0AAF-710A-A34B-9A97E40A91D0}"/>
              </a:ext>
            </a:extLst>
          </p:cNvPr>
          <p:cNvSpPr txBox="1"/>
          <p:nvPr/>
        </p:nvSpPr>
        <p:spPr>
          <a:xfrm>
            <a:off x="6267420" y="1321117"/>
            <a:ext cx="17764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g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ơ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6C97DF-86EC-9416-EA82-598AF060A19A}"/>
              </a:ext>
            </a:extLst>
          </p:cNvPr>
          <p:cNvSpPr txBox="1"/>
          <p:nvPr/>
        </p:nvSpPr>
        <p:spPr>
          <a:xfrm>
            <a:off x="395740" y="3436953"/>
            <a:ext cx="1736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h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04CFD6-A996-84B4-0ECA-0CFBE5A9F446}"/>
              </a:ext>
            </a:extLst>
          </p:cNvPr>
          <p:cNvSpPr txBox="1"/>
          <p:nvPr/>
        </p:nvSpPr>
        <p:spPr>
          <a:xfrm>
            <a:off x="2274750" y="3429000"/>
            <a:ext cx="17123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h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E530D0-599D-A9D0-B5A2-76B158D31659}"/>
              </a:ext>
            </a:extLst>
          </p:cNvPr>
          <p:cNvSpPr txBox="1"/>
          <p:nvPr/>
        </p:nvSpPr>
        <p:spPr>
          <a:xfrm>
            <a:off x="4132348" y="3436953"/>
            <a:ext cx="17123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h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ô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2C4792-3694-296A-1A57-DF903ADAC4C5}"/>
              </a:ext>
            </a:extLst>
          </p:cNvPr>
          <p:cNvSpPr txBox="1"/>
          <p:nvPr/>
        </p:nvSpPr>
        <p:spPr>
          <a:xfrm>
            <a:off x="6195888" y="3543279"/>
            <a:ext cx="17027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h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ơ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6E8A83-C191-F050-170B-137B6B973943}"/>
              </a:ext>
            </a:extLst>
          </p:cNvPr>
          <p:cNvSpPr txBox="1"/>
          <p:nvPr/>
        </p:nvSpPr>
        <p:spPr>
          <a:xfrm>
            <a:off x="7875416" y="3543279"/>
            <a:ext cx="17027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h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621A42-73CC-2E3F-B052-C7A5B682D814}"/>
              </a:ext>
            </a:extLst>
          </p:cNvPr>
          <p:cNvSpPr txBox="1"/>
          <p:nvPr/>
        </p:nvSpPr>
        <p:spPr>
          <a:xfrm>
            <a:off x="9578126" y="3543279"/>
            <a:ext cx="17123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h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ê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9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4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C2032-1773-EC2E-493F-10EECD339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3E5AC3-1147-91C7-189D-246F14716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130" y="404037"/>
            <a:ext cx="6698512" cy="6049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C20364-2DD2-94C9-BD85-92FD5CBBCABB}"/>
              </a:ext>
            </a:extLst>
          </p:cNvPr>
          <p:cNvSpPr txBox="1"/>
          <p:nvPr/>
        </p:nvSpPr>
        <p:spPr>
          <a:xfrm>
            <a:off x="8744604" y="587471"/>
            <a:ext cx="13195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entury Gothic" pitchFamily="34" charset="0"/>
              </a:rPr>
              <a:t>Hà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430BFC-B180-EB9B-DFD5-0930597E2D72}"/>
              </a:ext>
            </a:extLst>
          </p:cNvPr>
          <p:cNvSpPr txBox="1"/>
          <p:nvPr/>
        </p:nvSpPr>
        <p:spPr>
          <a:xfrm>
            <a:off x="8744604" y="1695467"/>
            <a:ext cx="12346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entury Gothic" pitchFamily="34" charset="0"/>
              </a:rPr>
              <a:t>ho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6ADA4C-5814-5825-6567-D8122D7371D0}"/>
              </a:ext>
            </a:extLst>
          </p:cNvPr>
          <p:cNvCxnSpPr>
            <a:cxnSpLocks/>
          </p:cNvCxnSpPr>
          <p:nvPr/>
        </p:nvCxnSpPr>
        <p:spPr>
          <a:xfrm>
            <a:off x="4369981" y="1116419"/>
            <a:ext cx="4040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E59041-5317-32DC-E7F8-296CDFFC39CD}"/>
              </a:ext>
            </a:extLst>
          </p:cNvPr>
          <p:cNvCxnSpPr>
            <a:cxnSpLocks/>
          </p:cNvCxnSpPr>
          <p:nvPr/>
        </p:nvCxnSpPr>
        <p:spPr>
          <a:xfrm>
            <a:off x="2921273" y="3048957"/>
            <a:ext cx="28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36C442-80B0-6357-C143-316C304A5D24}"/>
              </a:ext>
            </a:extLst>
          </p:cNvPr>
          <p:cNvCxnSpPr>
            <a:cxnSpLocks/>
          </p:cNvCxnSpPr>
          <p:nvPr/>
        </p:nvCxnSpPr>
        <p:spPr>
          <a:xfrm>
            <a:off x="5886030" y="6253980"/>
            <a:ext cx="3159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80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53</Words>
  <Application>Microsoft Office PowerPoint</Application>
  <PresentationFormat>Widescreen</PresentationFormat>
  <Paragraphs>39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.VnAvant</vt:lpstr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44</cp:revision>
  <dcterms:created xsi:type="dcterms:W3CDTF">2025-09-14T09:09:23Z</dcterms:created>
  <dcterms:modified xsi:type="dcterms:W3CDTF">2025-09-23T06:49:39Z</dcterms:modified>
</cp:coreProperties>
</file>