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59" r:id="rId3"/>
    <p:sldId id="308" r:id="rId4"/>
    <p:sldId id="314" r:id="rId5"/>
    <p:sldId id="311" r:id="rId6"/>
    <p:sldId id="293" r:id="rId7"/>
    <p:sldId id="323" r:id="rId8"/>
    <p:sldId id="303" r:id="rId9"/>
    <p:sldId id="324" r:id="rId10"/>
    <p:sldId id="325" r:id="rId11"/>
    <p:sldId id="32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39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C827F-38BA-4943-82C4-3313DCE66CFD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124F-F0D6-4B0F-A24C-AAC223C1DC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91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5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0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9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3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90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49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B1BAC6-CE0D-6AF5-C180-49BDF877D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A09F418-569E-4385-E526-85DEC43CC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0E52DF-4242-7850-CD18-96341381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4F78AB-89F1-1A0D-864E-715D3D7D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B42301-0547-A426-9ADB-C3E0EF61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29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22E233-B9B2-D289-A499-AFEDACB1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A809CE-D061-DBDA-53C2-FC15A74F0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1CEEE-3B45-AE8C-099B-F96C23C7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A51048-33D7-5863-B440-C6DF3498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ABB4D5-DB4B-04C8-EB41-28E6F529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51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6115AED-FDC2-C756-4C51-FA03A7D26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9926E88-40D4-D022-F248-6F1606519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597F882-A2BD-7741-1B96-067BB0C6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DED23-A5CA-457B-5C5C-19B9F065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E066BB-4389-0C79-D1AE-212704DB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02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1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7D4805-37DD-BBAD-879E-002548D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63D3853-D368-1CC5-A7F8-B2F542B7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DEC793-2D8F-6D6E-05A5-17F18CA8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3680FE-4943-7DFD-223F-B567693A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3A03FD3-DDB4-B1C3-C84F-D9CF595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574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36D165-A4FE-5AFE-A37C-BED529D4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1B3BD4-F813-31BC-FEFF-7396409A3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A85EDF-4D6D-B469-0006-5C2BFA98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413354-7377-25C0-6303-E8510BFF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B2FB883-08BD-DB15-C4A2-F0CABDA3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417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6FEA6C-7178-E2E9-B957-7E9D97D1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7045A0-CDED-8A86-78CD-E04093C17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EC30D-3F03-1D54-269B-1E2B478C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E586EE5-EE99-8E8E-2273-8E39E365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F90957-3743-B238-E583-8EFAAA0C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594651C-7A6A-E077-88DA-FF7940DF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918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14DDE1-C51A-F6B0-59AF-5231FA5C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104A5EB-F9C1-2C39-9485-B7B94C03F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E6B2267-7D8B-BD32-BE56-28D0A8002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CBA30C6-B476-1ED9-5521-8288B4339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540967A-26B5-C78F-AE31-D35BCC963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BDCC614-1A62-CDDF-2EBA-9C5258D6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1D6CCEE-0808-E9A5-1A1B-70521B14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C622EBA-3CA5-40B0-ADB5-3A7E354E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38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B6F931-278E-1B30-C82F-E2C130AA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BB687F8-926D-E2C0-77B9-9B0601E2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7748A3F-31A4-4C7A-6340-989865E2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4E460A6-428D-F3B9-1108-ED55DAB3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20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3E4003C-F324-6997-A92B-F5B99FCA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B5DFE64-7D3E-A262-F79C-35426131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C9436CF-5396-CB9F-7CEF-D01134E1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92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766030-3E63-B37A-75DA-3F7C67D3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B7E9B63-76E3-2DEC-8C10-FC72A520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040D47-3622-72F6-BE2E-DD2458828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655D612-DCAD-AA41-8601-6F0F8BC3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786983E-19B4-F7C6-CAAE-6E6E9C62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C8BC4F-67CF-82B4-3F80-3A1AFEEB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633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E2BBDE-9432-0268-0C20-4E8C5672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6D49A49-D883-5FE3-3986-DFCF3E8B3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1C15647-2943-2853-B297-510F8F936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BE6598B-6062-16C6-E9A0-A4257636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D5A4A74-2509-787B-D424-6A767123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E229983-8AE5-9AE4-E6C2-7C550ABC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36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9186186-A377-9790-F989-AA71768D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81A9D34-45E6-F843-D390-06325A35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3DD555-989E-7610-A8E9-0252C9D73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0F9A-F2AA-4910-9FD1-F4A848557453}" type="datetimeFigureOut">
              <a:rPr lang="vi-VN" smtClean="0"/>
              <a:t>11/08/2024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A1A316-A208-4CF8-F168-D70250B7E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74500D-5A85-A97A-A41F-9C2F225E8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DD29E-D604-4E18-80FA-08F348ED28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28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02178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3996475" y="1287462"/>
            <a:ext cx="4705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dirty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Nói và nghe</a:t>
            </a:r>
            <a:endParaRPr lang="en-US" sz="6600" b="0" cap="none" spc="0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Picture 3" descr="A group of figurines&#10;&#10;Description automatically generated with medium confidence">
            <a:extLst>
              <a:ext uri="{FF2B5EF4-FFF2-40B4-BE49-F238E27FC236}">
                <a16:creationId xmlns:a16="http://schemas.microsoft.com/office/drawing/2014/main" id="{B3DDE157-3E7E-4481-851D-83026BF16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99" y="3441940"/>
            <a:ext cx="7289687" cy="368638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C2B2656-C087-139E-8804-4C29E90C752B}"/>
              </a:ext>
            </a:extLst>
          </p:cNvPr>
          <p:cNvSpPr/>
          <p:nvPr/>
        </p:nvSpPr>
        <p:spPr>
          <a:xfrm>
            <a:off x="1874900" y="2395458"/>
            <a:ext cx="89482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dirty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Bahnschrift SemiLight SemiConde" panose="020B0502040204020203" pitchFamily="34" charset="0"/>
              </a:rPr>
              <a:t>Trao đổi: Bạn nam, bạn nữ</a:t>
            </a:r>
            <a:endParaRPr lang="en-US" sz="6600" b="0" cap="none" spc="0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Bahnschrift SemiLight SemiConde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89DC179-6769-0CC0-0726-8D12E2478DEB}"/>
              </a:ext>
            </a:extLst>
          </p:cNvPr>
          <p:cNvSpPr txBox="1"/>
          <p:nvPr/>
        </p:nvSpPr>
        <p:spPr>
          <a:xfrm>
            <a:off x="1213447" y="1500996"/>
            <a:ext cx="97651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+mj-lt"/>
              </a:rPr>
              <a:t>Về nhà nói lại suy nghĩ của bản thân về câu chuyện Lớp trưởng lớp tôi hoặc về một nhân vật trong câu chuyện đó.</a:t>
            </a:r>
          </a:p>
        </p:txBody>
      </p:sp>
      <p:pic>
        <p:nvPicPr>
          <p:cNvPr id="3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19A28FCE-5AC0-5D44-6F63-1733A0165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2141715" y="3822986"/>
            <a:ext cx="7908564" cy="3180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35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4577AE2-C62C-4B19-8FA6-5BAFB53CF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7" y="2562942"/>
            <a:ext cx="10825711" cy="4503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33097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3104109" y="1376429"/>
            <a:ext cx="59394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stellar" panose="020A0402060406010301" pitchFamily="18" charset="0"/>
              </a:rPr>
              <a:t>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525147" y="1996262"/>
            <a:ext cx="71416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15617" y="2280039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1931075" y="801835"/>
            <a:ext cx="83298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dirty="0">
                <a:ln w="0"/>
                <a:solidFill>
                  <a:srgbClr val="002060"/>
                </a:solidFill>
                <a:latin typeface="#9Slide03 Arima Madurai Bold" panose="020B0604020202020204" charset="-93"/>
                <a:cs typeface="#9Slide03 Arima Madurai Bold" panose="020B0604020202020204" charset="-93"/>
              </a:rPr>
              <a:t>Trò chơi:</a:t>
            </a:r>
            <a:endParaRPr lang="en-US" sz="4800" b="1" cap="none" spc="0" dirty="0">
              <a:ln w="0"/>
              <a:solidFill>
                <a:srgbClr val="002060"/>
              </a:solidFill>
              <a:latin typeface="#9Slide03 Arima Madurai Bold" panose="020B0604020202020204" charset="-93"/>
              <a:cs typeface="#9Slide03 Arima Madurai Bold" panose="020B0604020202020204" charset="-93"/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C22B5A17-B7C4-9247-2F0B-20B3DA04B450}"/>
              </a:ext>
            </a:extLst>
          </p:cNvPr>
          <p:cNvSpPr/>
          <p:nvPr/>
        </p:nvSpPr>
        <p:spPr>
          <a:xfrm>
            <a:off x="2083475" y="1713140"/>
            <a:ext cx="83298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#9Slide03 Arima Madurai Bold" panose="020B0604020202020204" charset="-93"/>
                <a:cs typeface="#9Slide03 Arima Madurai Bold" panose="020B0604020202020204" charset="-93"/>
              </a:rPr>
              <a:t>Tiếp sức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#9Slide03 Arima Madurai Bold" panose="020B0604020202020204" charset="-93"/>
              <a:cs typeface="#9Slide03 Arima Madurai Bold" panose="020B0604020202020204" charset="-93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772007" y="2118810"/>
            <a:ext cx="6647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Khám phá</a:t>
            </a:r>
            <a:endParaRPr lang="en-US" sz="11500" b="0" cap="none" spc="0">
              <a:ln w="38100">
                <a:solidFill>
                  <a:srgbClr val="0070C0"/>
                </a:solidFill>
              </a:ln>
              <a:solidFill>
                <a:srgbClr val="00B0F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3" y="-236132"/>
            <a:ext cx="1996261" cy="1219200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19F246-3AF6-17F0-6EFE-ED2C610D7682}"/>
              </a:ext>
            </a:extLst>
          </p:cNvPr>
          <p:cNvSpPr txBox="1"/>
          <p:nvPr/>
        </p:nvSpPr>
        <p:spPr>
          <a:xfrm>
            <a:off x="3473570" y="195532"/>
            <a:ext cx="478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Chọn 1 trong 2 đề sau: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A994CACF-B3E1-BE10-45C4-37B1F396C6E5}"/>
              </a:ext>
            </a:extLst>
          </p:cNvPr>
          <p:cNvSpPr/>
          <p:nvPr/>
        </p:nvSpPr>
        <p:spPr>
          <a:xfrm>
            <a:off x="868391" y="1227826"/>
            <a:ext cx="4468483" cy="3633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EFE65DC-8E79-B4B5-B137-FD2D864280F9}"/>
              </a:ext>
            </a:extLst>
          </p:cNvPr>
          <p:cNvSpPr/>
          <p:nvPr/>
        </p:nvSpPr>
        <p:spPr>
          <a:xfrm>
            <a:off x="6519113" y="1227826"/>
            <a:ext cx="4468483" cy="35627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F46F7FC-DC72-6108-57E7-B5B5598F144D}"/>
              </a:ext>
            </a:extLst>
          </p:cNvPr>
          <p:cNvSpPr txBox="1"/>
          <p:nvPr/>
        </p:nvSpPr>
        <p:spPr>
          <a:xfrm>
            <a:off x="1069674" y="1716657"/>
            <a:ext cx="3956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Phát biểu cảm nghĩ của em về một nhân vật trong truyện “Lớp trưởng lớp tôi”.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0D1FCA-ADF9-1FAB-F3F8-FCDF6A287435}"/>
              </a:ext>
            </a:extLst>
          </p:cNvPr>
          <p:cNvSpPr txBox="1"/>
          <p:nvPr/>
        </p:nvSpPr>
        <p:spPr>
          <a:xfrm>
            <a:off x="6823493" y="1716657"/>
            <a:ext cx="3956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Phát biểu cảm nghĩ của em về câu chuyện “Lớp trưởng lớp tôi”.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4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BB07FB52-8C7E-0BF9-8CC1-82D77FBE2B78}"/>
              </a:ext>
            </a:extLst>
          </p:cNvPr>
          <p:cNvSpPr/>
          <p:nvPr/>
        </p:nvSpPr>
        <p:spPr>
          <a:xfrm>
            <a:off x="218276" y="4896465"/>
            <a:ext cx="11798710" cy="17993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D23DFF9-C0C4-9AEC-A656-813E884BF3E8}"/>
              </a:ext>
            </a:extLst>
          </p:cNvPr>
          <p:cNvSpPr txBox="1"/>
          <p:nvPr/>
        </p:nvSpPr>
        <p:spPr>
          <a:xfrm>
            <a:off x="1109931" y="411193"/>
            <a:ext cx="945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Phát biểu cảm nghĩ của em về một nhân vật trong truyện “Lớp trưởng lớp tôi”. 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E35FF463-DDD2-8307-C23F-71F739D9ED57}"/>
              </a:ext>
            </a:extLst>
          </p:cNvPr>
          <p:cNvSpPr/>
          <p:nvPr/>
        </p:nvSpPr>
        <p:spPr>
          <a:xfrm>
            <a:off x="852030" y="2508376"/>
            <a:ext cx="2461404" cy="18748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CB6BA1-DE18-A46D-7398-AA1214ED62CE}"/>
              </a:ext>
            </a:extLst>
          </p:cNvPr>
          <p:cNvSpPr txBox="1"/>
          <p:nvPr/>
        </p:nvSpPr>
        <p:spPr>
          <a:xfrm>
            <a:off x="811772" y="2568617"/>
            <a:ext cx="2461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Gợi ý về nội dung trao đổi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9BC9E28-15E0-A85B-169A-F7FBA376CD0D}"/>
              </a:ext>
            </a:extLst>
          </p:cNvPr>
          <p:cNvSpPr/>
          <p:nvPr/>
        </p:nvSpPr>
        <p:spPr>
          <a:xfrm>
            <a:off x="4282467" y="1867146"/>
            <a:ext cx="6639465" cy="9402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7EDF8AA-DFA7-043A-0621-983AEF2E18C2}"/>
              </a:ext>
            </a:extLst>
          </p:cNvPr>
          <p:cNvSpPr/>
          <p:nvPr/>
        </p:nvSpPr>
        <p:spPr>
          <a:xfrm>
            <a:off x="4235272" y="3239241"/>
            <a:ext cx="6639465" cy="1396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AD9C58-CE96-DFFC-B164-24712FE9DFD6}"/>
              </a:ext>
            </a:extLst>
          </p:cNvPr>
          <p:cNvSpPr txBox="1"/>
          <p:nvPr/>
        </p:nvSpPr>
        <p:spPr>
          <a:xfrm>
            <a:off x="4512504" y="2014119"/>
            <a:ext cx="567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a) Giới thiệu nhân vật.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2865011-82C4-3948-0D86-203F4B8969D1}"/>
              </a:ext>
            </a:extLst>
          </p:cNvPr>
          <p:cNvSpPr txBox="1"/>
          <p:nvPr/>
        </p:nvSpPr>
        <p:spPr>
          <a:xfrm>
            <a:off x="4419951" y="3386214"/>
            <a:ext cx="6234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b) Nêu ý kiến về hoạt động, tính cách của nhân vật.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839FDC1-F700-F444-BECD-4B2B873534F6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3313434" y="2337286"/>
            <a:ext cx="969033" cy="1108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50F2D653-C648-953E-FA79-7B875F1AE417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313434" y="3445780"/>
            <a:ext cx="921838" cy="491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42BDDB1-9F7C-BD5F-F381-3C3DBD6F7406}"/>
              </a:ext>
            </a:extLst>
          </p:cNvPr>
          <p:cNvSpPr txBox="1"/>
          <p:nvPr/>
        </p:nvSpPr>
        <p:spPr>
          <a:xfrm>
            <a:off x="1915348" y="5165974"/>
            <a:ext cx="7806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sẽ nêu cảm nghĩ về nhân vật nào? </a:t>
            </a:r>
            <a:endParaRPr lang="vi-VN" sz="32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BFDECDF-D88F-1922-829F-2EFC2661E4A6}"/>
              </a:ext>
            </a:extLst>
          </p:cNvPr>
          <p:cNvSpPr txBox="1"/>
          <p:nvPr/>
        </p:nvSpPr>
        <p:spPr>
          <a:xfrm>
            <a:off x="1915348" y="5866768"/>
            <a:ext cx="7806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sao em chọn nhân vật đó? </a:t>
            </a:r>
            <a:endParaRPr lang="vi-VN" sz="3200" dirty="0"/>
          </a:p>
        </p:txBody>
      </p:sp>
      <p:pic>
        <p:nvPicPr>
          <p:cNvPr id="21" name="Đồ họa 20" descr="Checkmark with solid fill">
            <a:extLst>
              <a:ext uri="{FF2B5EF4-FFF2-40B4-BE49-F238E27FC236}">
                <a16:creationId xmlns:a16="http://schemas.microsoft.com/office/drawing/2014/main" id="{27DB2D32-8802-FDE5-3DA1-557D974EA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9433" y="5170225"/>
            <a:ext cx="576272" cy="576272"/>
          </a:xfrm>
          <a:prstGeom prst="rect">
            <a:avLst/>
          </a:prstGeom>
        </p:spPr>
      </p:pic>
      <p:pic>
        <p:nvPicPr>
          <p:cNvPr id="22" name="Đồ họa 21" descr="Checkmark with solid fill">
            <a:extLst>
              <a:ext uri="{FF2B5EF4-FFF2-40B4-BE49-F238E27FC236}">
                <a16:creationId xmlns:a16="http://schemas.microsoft.com/office/drawing/2014/main" id="{E0961923-8391-B80F-2D44-2AC3CC8B3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9433" y="5833869"/>
            <a:ext cx="576272" cy="576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4" grpId="0" animBg="1"/>
      <p:bldP spid="6" grpId="0"/>
      <p:bldP spid="7" grpId="0" animBg="1"/>
      <p:bldP spid="8" grpId="0" animBg="1"/>
      <p:bldP spid="9" grpId="0"/>
      <p:bldP spid="10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BB07FB52-8C7E-0BF9-8CC1-82D77FBE2B78}"/>
              </a:ext>
            </a:extLst>
          </p:cNvPr>
          <p:cNvSpPr/>
          <p:nvPr/>
        </p:nvSpPr>
        <p:spPr>
          <a:xfrm>
            <a:off x="218276" y="5391389"/>
            <a:ext cx="11798710" cy="1304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D23DFF9-C0C4-9AEC-A656-813E884BF3E8}"/>
              </a:ext>
            </a:extLst>
          </p:cNvPr>
          <p:cNvSpPr txBox="1"/>
          <p:nvPr/>
        </p:nvSpPr>
        <p:spPr>
          <a:xfrm>
            <a:off x="1109931" y="411193"/>
            <a:ext cx="945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Phát biểu cảm nghĩ của em về câu chuyện “Lớp trưởng lớp tôi”.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E35FF463-DDD2-8307-C23F-71F739D9ED57}"/>
              </a:ext>
            </a:extLst>
          </p:cNvPr>
          <p:cNvSpPr/>
          <p:nvPr/>
        </p:nvSpPr>
        <p:spPr>
          <a:xfrm>
            <a:off x="852030" y="2508376"/>
            <a:ext cx="2461404" cy="13961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CB6BA1-DE18-A46D-7398-AA1214ED62CE}"/>
              </a:ext>
            </a:extLst>
          </p:cNvPr>
          <p:cNvSpPr txBox="1"/>
          <p:nvPr/>
        </p:nvSpPr>
        <p:spPr>
          <a:xfrm>
            <a:off x="811772" y="2568617"/>
            <a:ext cx="2461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Gợi ý về nội dung trao đổi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9BC9E28-15E0-A85B-169A-F7FBA376CD0D}"/>
              </a:ext>
            </a:extLst>
          </p:cNvPr>
          <p:cNvSpPr/>
          <p:nvPr/>
        </p:nvSpPr>
        <p:spPr>
          <a:xfrm>
            <a:off x="4282467" y="1867146"/>
            <a:ext cx="7669626" cy="7014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7EDF8AA-DFA7-043A-0621-983AEF2E18C2}"/>
              </a:ext>
            </a:extLst>
          </p:cNvPr>
          <p:cNvSpPr/>
          <p:nvPr/>
        </p:nvSpPr>
        <p:spPr>
          <a:xfrm>
            <a:off x="4240173" y="2760695"/>
            <a:ext cx="7669626" cy="7014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AD9C58-CE96-DFFC-B164-24712FE9DFD6}"/>
              </a:ext>
            </a:extLst>
          </p:cNvPr>
          <p:cNvSpPr txBox="1"/>
          <p:nvPr/>
        </p:nvSpPr>
        <p:spPr>
          <a:xfrm>
            <a:off x="4322725" y="1967966"/>
            <a:ext cx="758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a) Em thích câu chuyện ở những điểm nào? Vì sao?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2865011-82C4-3948-0D86-203F4B8969D1}"/>
              </a:ext>
            </a:extLst>
          </p:cNvPr>
          <p:cNvSpPr txBox="1"/>
          <p:nvPr/>
        </p:nvSpPr>
        <p:spPr>
          <a:xfrm>
            <a:off x="4322725" y="2858500"/>
            <a:ext cx="740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b) Câu chuyện có những nhân vật nào?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839FDC1-F700-F444-BECD-4B2B873534F6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3313434" y="2217882"/>
            <a:ext cx="969033" cy="988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50F2D653-C648-953E-FA79-7B875F1AE41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3313434" y="3111431"/>
            <a:ext cx="926739" cy="95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42BDDB1-9F7C-BD5F-F381-3C3DBD6F7406}"/>
              </a:ext>
            </a:extLst>
          </p:cNvPr>
          <p:cNvSpPr txBox="1"/>
          <p:nvPr/>
        </p:nvSpPr>
        <p:spPr>
          <a:xfrm>
            <a:off x="2121826" y="5406879"/>
            <a:ext cx="7806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thích nhất điều gì ở câu chuyện đó ? </a:t>
            </a:r>
            <a:endParaRPr lang="vi-VN" sz="32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BFDECDF-D88F-1922-829F-2EFC2661E4A6}"/>
              </a:ext>
            </a:extLst>
          </p:cNvPr>
          <p:cNvSpPr txBox="1"/>
          <p:nvPr/>
        </p:nvSpPr>
        <p:spPr>
          <a:xfrm>
            <a:off x="2121827" y="6107673"/>
            <a:ext cx="2485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sao? </a:t>
            </a:r>
            <a:endParaRPr lang="vi-VN" sz="3200" dirty="0"/>
          </a:p>
        </p:txBody>
      </p:sp>
      <p:pic>
        <p:nvPicPr>
          <p:cNvPr id="21" name="Đồ họa 20" descr="Checkmark with solid fill">
            <a:extLst>
              <a:ext uri="{FF2B5EF4-FFF2-40B4-BE49-F238E27FC236}">
                <a16:creationId xmlns:a16="http://schemas.microsoft.com/office/drawing/2014/main" id="{27DB2D32-8802-FDE5-3DA1-557D974EA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5911" y="5411130"/>
            <a:ext cx="576272" cy="576272"/>
          </a:xfrm>
          <a:prstGeom prst="rect">
            <a:avLst/>
          </a:prstGeom>
        </p:spPr>
      </p:pic>
      <p:pic>
        <p:nvPicPr>
          <p:cNvPr id="22" name="Đồ họa 21" descr="Checkmark with solid fill">
            <a:extLst>
              <a:ext uri="{FF2B5EF4-FFF2-40B4-BE49-F238E27FC236}">
                <a16:creationId xmlns:a16="http://schemas.microsoft.com/office/drawing/2014/main" id="{E0961923-8391-B80F-2D44-2AC3CC8B3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5911" y="6074774"/>
            <a:ext cx="576272" cy="576272"/>
          </a:xfrm>
          <a:prstGeom prst="rect">
            <a:avLst/>
          </a:prstGeom>
        </p:spPr>
      </p:pic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25E738FB-B44C-6308-AE38-E5B4F33BF706}"/>
              </a:ext>
            </a:extLst>
          </p:cNvPr>
          <p:cNvSpPr/>
          <p:nvPr/>
        </p:nvSpPr>
        <p:spPr>
          <a:xfrm>
            <a:off x="4282467" y="3637593"/>
            <a:ext cx="7669626" cy="7014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4F7DAF1-77D2-3A73-83D5-BA6E524B6DEA}"/>
              </a:ext>
            </a:extLst>
          </p:cNvPr>
          <p:cNvSpPr txBox="1"/>
          <p:nvPr/>
        </p:nvSpPr>
        <p:spPr>
          <a:xfrm>
            <a:off x="4365019" y="3735398"/>
            <a:ext cx="740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Em thích nhân vật nào? Vì sao?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1295E282-2CAD-1FC3-B5E8-4B51FDB1A27A}"/>
              </a:ext>
            </a:extLst>
          </p:cNvPr>
          <p:cNvSpPr/>
          <p:nvPr/>
        </p:nvSpPr>
        <p:spPr>
          <a:xfrm>
            <a:off x="4324761" y="4514491"/>
            <a:ext cx="7669626" cy="7014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3D18A06-FE98-8DAC-C243-0F8D0E3D4A62}"/>
              </a:ext>
            </a:extLst>
          </p:cNvPr>
          <p:cNvSpPr txBox="1"/>
          <p:nvPr/>
        </p:nvSpPr>
        <p:spPr>
          <a:xfrm>
            <a:off x="4407313" y="4612296"/>
            <a:ext cx="740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d) Em hiểu câu chuyện muốn nói với em điều gì?</a:t>
            </a: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1687D95A-3283-3B29-D1CC-BCE5E1B6186E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313434" y="3220407"/>
            <a:ext cx="969033" cy="767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EB26D919-D029-9C07-AB9F-2C243BACA41F}"/>
              </a:ext>
            </a:extLst>
          </p:cNvPr>
          <p:cNvCxnSpPr>
            <a:endCxn id="28" idx="1"/>
          </p:cNvCxnSpPr>
          <p:nvPr/>
        </p:nvCxnSpPr>
        <p:spPr>
          <a:xfrm>
            <a:off x="3313434" y="3220407"/>
            <a:ext cx="1011327" cy="1644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05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4" grpId="0" animBg="1"/>
      <p:bldP spid="6" grpId="0"/>
      <p:bldP spid="7" grpId="0" animBg="1"/>
      <p:bldP spid="8" grpId="0" animBg="1"/>
      <p:bldP spid="9" grpId="0"/>
      <p:bldP spid="10" grpId="0"/>
      <p:bldP spid="17" grpId="0"/>
      <p:bldP spid="18" grpId="0"/>
      <p:bldP spid="26" grpId="0" animBg="1"/>
      <p:bldP spid="27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1026" name="Picture 2" descr="Tổ Chức Báo Cáo Cho Buổi Thảo Luận Của Nhóm Lớp 4">
            <a:extLst>
              <a:ext uri="{FF2B5EF4-FFF2-40B4-BE49-F238E27FC236}">
                <a16:creationId xmlns:a16="http://schemas.microsoft.com/office/drawing/2014/main" id="{6D18532D-2E9F-E35C-6584-3A00847B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81163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89DC179-6769-0CC0-0726-8D12E2478DEB}"/>
              </a:ext>
            </a:extLst>
          </p:cNvPr>
          <p:cNvSpPr txBox="1"/>
          <p:nvPr/>
        </p:nvSpPr>
        <p:spPr>
          <a:xfrm>
            <a:off x="2720198" y="690113"/>
            <a:ext cx="65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Trao đổi theo nhóm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3169554" y="2118810"/>
            <a:ext cx="58528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Vận dụng</a:t>
            </a:r>
            <a:endParaRPr lang="en-US" sz="11500" b="0" cap="none" spc="0" dirty="0">
              <a:ln w="38100">
                <a:solidFill>
                  <a:srgbClr val="0070C0"/>
                </a:solidFill>
              </a:ln>
              <a:solidFill>
                <a:srgbClr val="00B0F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2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254</Words>
  <Application>Microsoft Office PowerPoint</Application>
  <PresentationFormat>Màn hình rộng</PresentationFormat>
  <Paragraphs>38</Paragraphs>
  <Slides>11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20" baseType="lpstr">
      <vt:lpstr>微软雅黑</vt:lpstr>
      <vt:lpstr>#9Slide03 Arima Madurai Bold</vt:lpstr>
      <vt:lpstr>Arial</vt:lpstr>
      <vt:lpstr>Bahnschrift SemiLight SemiConde</vt:lpstr>
      <vt:lpstr>Castellar</vt:lpstr>
      <vt:lpstr>Times New Roman</vt:lpstr>
      <vt:lpstr>UTM Cookies</vt:lpstr>
      <vt:lpstr>仓耳羽辰体-谷力 W05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trang thuy</dc:creator>
  <cp:lastModifiedBy>trang thuy</cp:lastModifiedBy>
  <cp:revision>6</cp:revision>
  <dcterms:created xsi:type="dcterms:W3CDTF">2024-08-07T13:34:44Z</dcterms:created>
  <dcterms:modified xsi:type="dcterms:W3CDTF">2024-08-11T13:40:53Z</dcterms:modified>
</cp:coreProperties>
</file>