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7" r:id="rId1"/>
  </p:sldMasterIdLst>
  <p:notesMasterIdLst>
    <p:notesMasterId r:id="rId22"/>
  </p:notesMasterIdLst>
  <p:sldIdLst>
    <p:sldId id="256" r:id="rId2"/>
    <p:sldId id="258" r:id="rId3"/>
    <p:sldId id="444" r:id="rId4"/>
    <p:sldId id="445" r:id="rId5"/>
    <p:sldId id="446" r:id="rId6"/>
    <p:sldId id="447" r:id="rId7"/>
    <p:sldId id="451" r:id="rId8"/>
    <p:sldId id="452" r:id="rId9"/>
    <p:sldId id="448" r:id="rId10"/>
    <p:sldId id="449" r:id="rId11"/>
    <p:sldId id="450" r:id="rId12"/>
    <p:sldId id="453" r:id="rId13"/>
    <p:sldId id="454" r:id="rId14"/>
    <p:sldId id="455" r:id="rId15"/>
    <p:sldId id="260" r:id="rId16"/>
    <p:sldId id="456" r:id="rId17"/>
    <p:sldId id="457" r:id="rId18"/>
    <p:sldId id="458" r:id="rId19"/>
    <p:sldId id="459" r:id="rId20"/>
    <p:sldId id="263" r:id="rId21"/>
  </p:sldIdLst>
  <p:sldSz cx="9144000" cy="5143500" type="screen16x9"/>
  <p:notesSz cx="6858000" cy="9144000"/>
  <p:embeddedFontLst>
    <p:embeddedFont>
      <p:font typeface="Chewy" panose="020B0604020202020204" charset="0"/>
      <p:regular r:id="rId23"/>
    </p:embeddedFont>
    <p:embeddedFont>
      <p:font typeface="Comfortaa" panose="020B0604020202020204" charset="0"/>
      <p:regular r:id="rId24"/>
      <p:bold r:id="rId25"/>
    </p:embeddedFont>
    <p:embeddedFont>
      <p:font typeface="Delius Unicase" panose="020B0604020202020204" charset="0"/>
      <p:regular r:id="rId26"/>
      <p:bold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DCDC"/>
    <a:srgbClr val="55C2B1"/>
    <a:srgbClr val="FF83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B50BAA2-1EE2-4885-A272-38DEB251B335}">
  <a:tblStyle styleId="{7B50BAA2-1EE2-4885-A272-38DEB251B33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312" y="-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font" Target="fonts/font5.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6"/>
        <p:cNvGrpSpPr/>
        <p:nvPr/>
      </p:nvGrpSpPr>
      <p:grpSpPr>
        <a:xfrm>
          <a:off x="0" y="0"/>
          <a:ext cx="0" cy="0"/>
          <a:chOff x="0" y="0"/>
          <a:chExt cx="0" cy="0"/>
        </a:xfrm>
      </p:grpSpPr>
      <p:sp>
        <p:nvSpPr>
          <p:cNvPr id="557" name="Google Shape;557;gbe410971f6_0_1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8" name="Google Shape;558;gbe410971f6_0_1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6"/>
        <p:cNvGrpSpPr/>
        <p:nvPr/>
      </p:nvGrpSpPr>
      <p:grpSpPr>
        <a:xfrm>
          <a:off x="0" y="0"/>
          <a:ext cx="0" cy="0"/>
          <a:chOff x="0" y="0"/>
          <a:chExt cx="0" cy="0"/>
        </a:xfrm>
      </p:grpSpPr>
      <p:sp>
        <p:nvSpPr>
          <p:cNvPr id="647" name="Google Shape;647;g8d3aa2a3e7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8" name="Google Shape;648;g8d3aa2a3e7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0"/>
        <p:cNvGrpSpPr/>
        <p:nvPr/>
      </p:nvGrpSpPr>
      <p:grpSpPr>
        <a:xfrm>
          <a:off x="0" y="0"/>
          <a:ext cx="0" cy="0"/>
          <a:chOff x="0" y="0"/>
          <a:chExt cx="0" cy="0"/>
        </a:xfrm>
      </p:grpSpPr>
      <p:sp>
        <p:nvSpPr>
          <p:cNvPr id="701" name="Google Shape;701;g8f342daea5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2" name="Google Shape;702;g8f342daea5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05169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0"/>
        <p:cNvGrpSpPr/>
        <p:nvPr/>
      </p:nvGrpSpPr>
      <p:grpSpPr>
        <a:xfrm>
          <a:off x="0" y="0"/>
          <a:ext cx="0" cy="0"/>
          <a:chOff x="0" y="0"/>
          <a:chExt cx="0" cy="0"/>
        </a:xfrm>
      </p:grpSpPr>
      <p:sp>
        <p:nvSpPr>
          <p:cNvPr id="701" name="Google Shape;701;g8f342daea5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2" name="Google Shape;702;g8f342daea5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14549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0"/>
        <p:cNvGrpSpPr/>
        <p:nvPr/>
      </p:nvGrpSpPr>
      <p:grpSpPr>
        <a:xfrm>
          <a:off x="0" y="0"/>
          <a:ext cx="0" cy="0"/>
          <a:chOff x="0" y="0"/>
          <a:chExt cx="0" cy="0"/>
        </a:xfrm>
      </p:grpSpPr>
      <p:sp>
        <p:nvSpPr>
          <p:cNvPr id="701" name="Google Shape;701;g8f342daea5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2" name="Google Shape;702;g8f342daea5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705457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0"/>
        <p:cNvGrpSpPr/>
        <p:nvPr/>
      </p:nvGrpSpPr>
      <p:grpSpPr>
        <a:xfrm>
          <a:off x="0" y="0"/>
          <a:ext cx="0" cy="0"/>
          <a:chOff x="0" y="0"/>
          <a:chExt cx="0" cy="0"/>
        </a:xfrm>
      </p:grpSpPr>
      <p:sp>
        <p:nvSpPr>
          <p:cNvPr id="701" name="Google Shape;701;g8f342daea5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2" name="Google Shape;702;g8f342daea5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566633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a:xfrm>
            <a:off x="381000" y="685800"/>
            <a:ext cx="6096000" cy="3429000"/>
          </a:xfrm>
        </p:spPr>
      </p:sp>
      <p:sp>
        <p:nvSpPr>
          <p:cNvPr id="3" name="Chỗ dành sẵn cho Ghi chú 2"/>
          <p:cNvSpPr>
            <a:spLocks noGrp="1"/>
          </p:cNvSpPr>
          <p:nvPr>
            <p:ph type="body" idx="1"/>
          </p:nvPr>
        </p:nvSpPr>
        <p:spPr/>
        <p:txBody>
          <a:bodyPr/>
          <a:lstStyle/>
          <a:p>
            <a:endParaRPr lang="vi-VN" dirty="0"/>
          </a:p>
        </p:txBody>
      </p:sp>
    </p:spTree>
    <p:extLst>
      <p:ext uri="{BB962C8B-B14F-4D97-AF65-F5344CB8AC3E}">
        <p14:creationId xmlns:p14="http://schemas.microsoft.com/office/powerpoint/2010/main" val="40427339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0"/>
        <p:cNvGrpSpPr/>
        <p:nvPr/>
      </p:nvGrpSpPr>
      <p:grpSpPr>
        <a:xfrm>
          <a:off x="0" y="0"/>
          <a:ext cx="0" cy="0"/>
          <a:chOff x="0" y="0"/>
          <a:chExt cx="0" cy="0"/>
        </a:xfrm>
      </p:grpSpPr>
      <p:sp>
        <p:nvSpPr>
          <p:cNvPr id="701" name="Google Shape;701;g8f342daea5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2" name="Google Shape;702;g8f342daea5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6"/>
        <p:cNvGrpSpPr/>
        <p:nvPr/>
      </p:nvGrpSpPr>
      <p:grpSpPr>
        <a:xfrm>
          <a:off x="0" y="0"/>
          <a:ext cx="0" cy="0"/>
          <a:chOff x="0" y="0"/>
          <a:chExt cx="0" cy="0"/>
        </a:xfrm>
      </p:grpSpPr>
      <p:sp>
        <p:nvSpPr>
          <p:cNvPr id="787" name="Google Shape;787;ga715632f6c_0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8" name="Google Shape;788;ga715632f6c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userDrawn="1">
  <p:cSld name="TITLE">
    <p:spTree>
      <p:nvGrpSpPr>
        <p:cNvPr id="1" name="Shape 8"/>
        <p:cNvGrpSpPr/>
        <p:nvPr/>
      </p:nvGrpSpPr>
      <p:grpSpPr>
        <a:xfrm>
          <a:off x="0" y="0"/>
          <a:ext cx="0" cy="0"/>
          <a:chOff x="0" y="0"/>
          <a:chExt cx="0" cy="0"/>
        </a:xfrm>
      </p:grpSpPr>
      <p:sp>
        <p:nvSpPr>
          <p:cNvPr id="11" name="Google Shape;11;p2"/>
          <p:cNvSpPr/>
          <p:nvPr/>
        </p:nvSpPr>
        <p:spPr>
          <a:xfrm rot="5400000">
            <a:off x="7280768" y="908138"/>
            <a:ext cx="2771370" cy="955093"/>
          </a:xfrm>
          <a:custGeom>
            <a:avLst/>
            <a:gdLst/>
            <a:ahLst/>
            <a:cxnLst/>
            <a:rect l="l" t="t" r="r" b="b"/>
            <a:pathLst>
              <a:path w="59760" h="20595" extrusionOk="0">
                <a:moveTo>
                  <a:pt x="0" y="0"/>
                </a:moveTo>
                <a:lnTo>
                  <a:pt x="0" y="14598"/>
                </a:lnTo>
                <a:cubicBezTo>
                  <a:pt x="3547" y="16984"/>
                  <a:pt x="7842" y="18762"/>
                  <a:pt x="11492" y="19726"/>
                </a:cubicBezTo>
                <a:cubicBezTo>
                  <a:pt x="11941" y="19848"/>
                  <a:pt x="12371" y="19951"/>
                  <a:pt x="12802" y="20044"/>
                </a:cubicBezTo>
                <a:cubicBezTo>
                  <a:pt x="14470" y="20410"/>
                  <a:pt x="16197" y="20595"/>
                  <a:pt x="17927" y="20595"/>
                </a:cubicBezTo>
                <a:cubicBezTo>
                  <a:pt x="24387" y="20595"/>
                  <a:pt x="30875" y="18021"/>
                  <a:pt x="34381" y="12699"/>
                </a:cubicBezTo>
                <a:cubicBezTo>
                  <a:pt x="35457" y="11061"/>
                  <a:pt x="36262" y="9189"/>
                  <a:pt x="37759" y="7926"/>
                </a:cubicBezTo>
                <a:cubicBezTo>
                  <a:pt x="40660" y="5474"/>
                  <a:pt x="44955" y="6157"/>
                  <a:pt x="48726" y="5736"/>
                </a:cubicBezTo>
                <a:cubicBezTo>
                  <a:pt x="52975" y="5231"/>
                  <a:pt x="56905" y="3191"/>
                  <a:pt x="59759" y="0"/>
                </a:cubicBezTo>
                <a:close/>
              </a:path>
            </a:pathLst>
          </a:custGeom>
          <a:solidFill>
            <a:srgbClr val="FFB0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rot="5400000">
            <a:off x="7360233" y="3462943"/>
            <a:ext cx="986132" cy="2374948"/>
          </a:xfrm>
          <a:custGeom>
            <a:avLst/>
            <a:gdLst/>
            <a:ahLst/>
            <a:cxnLst/>
            <a:rect l="l" t="t" r="r" b="b"/>
            <a:pathLst>
              <a:path w="16246" h="39126" extrusionOk="0">
                <a:moveTo>
                  <a:pt x="16245" y="0"/>
                </a:moveTo>
                <a:cubicBezTo>
                  <a:pt x="15703" y="337"/>
                  <a:pt x="15179" y="655"/>
                  <a:pt x="14701" y="908"/>
                </a:cubicBezTo>
                <a:cubicBezTo>
                  <a:pt x="10322" y="3182"/>
                  <a:pt x="5044" y="4445"/>
                  <a:pt x="2134" y="8787"/>
                </a:cubicBezTo>
                <a:cubicBezTo>
                  <a:pt x="318" y="11482"/>
                  <a:pt x="0" y="15422"/>
                  <a:pt x="2171" y="17846"/>
                </a:cubicBezTo>
                <a:cubicBezTo>
                  <a:pt x="3753" y="19633"/>
                  <a:pt x="6233" y="20241"/>
                  <a:pt x="8460" y="21121"/>
                </a:cubicBezTo>
                <a:cubicBezTo>
                  <a:pt x="10677" y="22001"/>
                  <a:pt x="12998" y="23582"/>
                  <a:pt x="13242" y="25959"/>
                </a:cubicBezTo>
                <a:cubicBezTo>
                  <a:pt x="13401" y="27522"/>
                  <a:pt x="12596" y="29010"/>
                  <a:pt x="12343" y="30554"/>
                </a:cubicBezTo>
                <a:cubicBezTo>
                  <a:pt x="11931" y="33108"/>
                  <a:pt x="13054" y="35719"/>
                  <a:pt x="14758" y="37656"/>
                </a:cubicBezTo>
                <a:cubicBezTo>
                  <a:pt x="15216" y="38180"/>
                  <a:pt x="15712" y="38667"/>
                  <a:pt x="16245" y="39125"/>
                </a:cubicBezTo>
                <a:lnTo>
                  <a:pt x="16245" y="0"/>
                </a:ln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7420981" y="4664991"/>
            <a:ext cx="188656" cy="167411"/>
          </a:xfrm>
          <a:custGeom>
            <a:avLst/>
            <a:gdLst/>
            <a:ahLst/>
            <a:cxnLst/>
            <a:rect l="l" t="t" r="r" b="b"/>
            <a:pathLst>
              <a:path w="3108" h="2758" extrusionOk="0">
                <a:moveTo>
                  <a:pt x="1550" y="0"/>
                </a:moveTo>
                <a:cubicBezTo>
                  <a:pt x="975" y="0"/>
                  <a:pt x="437" y="360"/>
                  <a:pt x="244" y="934"/>
                </a:cubicBezTo>
                <a:cubicBezTo>
                  <a:pt x="0" y="1664"/>
                  <a:pt x="393" y="2441"/>
                  <a:pt x="1114" y="2684"/>
                </a:cubicBezTo>
                <a:cubicBezTo>
                  <a:pt x="1261" y="2734"/>
                  <a:pt x="1410" y="2757"/>
                  <a:pt x="1557" y="2757"/>
                </a:cubicBezTo>
                <a:cubicBezTo>
                  <a:pt x="2132" y="2757"/>
                  <a:pt x="2670" y="2397"/>
                  <a:pt x="2864" y="1823"/>
                </a:cubicBezTo>
                <a:cubicBezTo>
                  <a:pt x="3107" y="1093"/>
                  <a:pt x="2714" y="317"/>
                  <a:pt x="1994" y="73"/>
                </a:cubicBezTo>
                <a:cubicBezTo>
                  <a:pt x="1847" y="24"/>
                  <a:pt x="1697" y="0"/>
                  <a:pt x="1550" y="0"/>
                </a:cubicBez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flipH="1">
            <a:off x="8946721" y="4235775"/>
            <a:ext cx="129390" cy="110846"/>
          </a:xfrm>
          <a:custGeom>
            <a:avLst/>
            <a:gdLst/>
            <a:ahLst/>
            <a:cxnLst/>
            <a:rect l="l" t="t" r="r" b="b"/>
            <a:pathLst>
              <a:path w="1835" h="1572" extrusionOk="0">
                <a:moveTo>
                  <a:pt x="1049" y="0"/>
                </a:moveTo>
                <a:cubicBezTo>
                  <a:pt x="347" y="0"/>
                  <a:pt x="0" y="843"/>
                  <a:pt x="496" y="1339"/>
                </a:cubicBezTo>
                <a:cubicBezTo>
                  <a:pt x="658" y="1500"/>
                  <a:pt x="855" y="1572"/>
                  <a:pt x="1049" y="1572"/>
                </a:cubicBezTo>
                <a:cubicBezTo>
                  <a:pt x="1451" y="1572"/>
                  <a:pt x="1835" y="1260"/>
                  <a:pt x="1835" y="786"/>
                </a:cubicBezTo>
                <a:cubicBezTo>
                  <a:pt x="1835" y="356"/>
                  <a:pt x="1479" y="0"/>
                  <a:pt x="1049" y="0"/>
                </a:cubicBez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5400000">
            <a:off x="1075638" y="4574017"/>
            <a:ext cx="102641" cy="87930"/>
          </a:xfrm>
          <a:custGeom>
            <a:avLst/>
            <a:gdLst/>
            <a:ahLst/>
            <a:cxnLst/>
            <a:rect l="l" t="t" r="r" b="b"/>
            <a:pathLst>
              <a:path w="1835" h="1572" extrusionOk="0">
                <a:moveTo>
                  <a:pt x="1048" y="0"/>
                </a:moveTo>
                <a:cubicBezTo>
                  <a:pt x="346" y="0"/>
                  <a:pt x="0" y="842"/>
                  <a:pt x="496" y="1338"/>
                </a:cubicBezTo>
                <a:cubicBezTo>
                  <a:pt x="657" y="1499"/>
                  <a:pt x="855" y="1572"/>
                  <a:pt x="1048" y="1572"/>
                </a:cubicBezTo>
                <a:cubicBezTo>
                  <a:pt x="1450" y="1572"/>
                  <a:pt x="1834" y="1260"/>
                  <a:pt x="1834" y="786"/>
                </a:cubicBezTo>
                <a:cubicBezTo>
                  <a:pt x="1834" y="356"/>
                  <a:pt x="1479" y="0"/>
                  <a:pt x="1048" y="0"/>
                </a:cubicBezTo>
                <a:close/>
              </a:path>
            </a:pathLst>
          </a:custGeom>
          <a:solidFill>
            <a:srgbClr val="FFB0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rot="5400000">
            <a:off x="777286" y="4729402"/>
            <a:ext cx="176978" cy="161261"/>
          </a:xfrm>
          <a:custGeom>
            <a:avLst/>
            <a:gdLst/>
            <a:ahLst/>
            <a:cxnLst/>
            <a:rect l="l" t="t" r="r" b="b"/>
            <a:pathLst>
              <a:path w="3164" h="2883" extrusionOk="0">
                <a:moveTo>
                  <a:pt x="1582" y="1"/>
                </a:moveTo>
                <a:cubicBezTo>
                  <a:pt x="1213" y="1"/>
                  <a:pt x="843" y="141"/>
                  <a:pt x="562" y="422"/>
                </a:cubicBezTo>
                <a:cubicBezTo>
                  <a:pt x="1" y="983"/>
                  <a:pt x="1" y="1900"/>
                  <a:pt x="562" y="2462"/>
                </a:cubicBezTo>
                <a:cubicBezTo>
                  <a:pt x="843" y="2742"/>
                  <a:pt x="1213" y="2883"/>
                  <a:pt x="1582" y="2883"/>
                </a:cubicBezTo>
                <a:cubicBezTo>
                  <a:pt x="1952" y="2883"/>
                  <a:pt x="2322" y="2742"/>
                  <a:pt x="2602" y="2462"/>
                </a:cubicBezTo>
                <a:cubicBezTo>
                  <a:pt x="3164" y="1900"/>
                  <a:pt x="3164" y="983"/>
                  <a:pt x="2602" y="422"/>
                </a:cubicBezTo>
                <a:cubicBezTo>
                  <a:pt x="2322" y="141"/>
                  <a:pt x="1952" y="1"/>
                  <a:pt x="1582" y="1"/>
                </a:cubicBezTo>
                <a:close/>
              </a:path>
            </a:pathLst>
          </a:custGeom>
          <a:solidFill>
            <a:srgbClr val="FFB0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rot="5400000">
            <a:off x="2187910" y="4951375"/>
            <a:ext cx="102641" cy="87986"/>
          </a:xfrm>
          <a:custGeom>
            <a:avLst/>
            <a:gdLst/>
            <a:ahLst/>
            <a:cxnLst/>
            <a:rect l="l" t="t" r="r" b="b"/>
            <a:pathLst>
              <a:path w="1835" h="1573" extrusionOk="0">
                <a:moveTo>
                  <a:pt x="1048" y="1"/>
                </a:moveTo>
                <a:cubicBezTo>
                  <a:pt x="346" y="1"/>
                  <a:pt x="0" y="843"/>
                  <a:pt x="496" y="1339"/>
                </a:cubicBezTo>
                <a:cubicBezTo>
                  <a:pt x="657" y="1500"/>
                  <a:pt x="855" y="1572"/>
                  <a:pt x="1048" y="1572"/>
                </a:cubicBezTo>
                <a:cubicBezTo>
                  <a:pt x="1450" y="1572"/>
                  <a:pt x="1834" y="1260"/>
                  <a:pt x="1834" y="787"/>
                </a:cubicBezTo>
                <a:cubicBezTo>
                  <a:pt x="1834" y="356"/>
                  <a:pt x="1479" y="1"/>
                  <a:pt x="1048" y="1"/>
                </a:cubicBezTo>
                <a:close/>
              </a:path>
            </a:pathLst>
          </a:custGeom>
          <a:solidFill>
            <a:srgbClr val="FFB0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flipH="1">
            <a:off x="8624693" y="3679506"/>
            <a:ext cx="129390" cy="110775"/>
          </a:xfrm>
          <a:custGeom>
            <a:avLst/>
            <a:gdLst/>
            <a:ahLst/>
            <a:cxnLst/>
            <a:rect l="l" t="t" r="r" b="b"/>
            <a:pathLst>
              <a:path w="1835" h="1571" extrusionOk="0">
                <a:moveTo>
                  <a:pt x="1048" y="1"/>
                </a:moveTo>
                <a:cubicBezTo>
                  <a:pt x="346" y="1"/>
                  <a:pt x="0" y="843"/>
                  <a:pt x="496" y="1339"/>
                </a:cubicBezTo>
                <a:cubicBezTo>
                  <a:pt x="656" y="1499"/>
                  <a:pt x="852" y="1570"/>
                  <a:pt x="1044" y="1570"/>
                </a:cubicBezTo>
                <a:cubicBezTo>
                  <a:pt x="1448" y="1570"/>
                  <a:pt x="1834" y="1256"/>
                  <a:pt x="1834" y="787"/>
                </a:cubicBezTo>
                <a:cubicBezTo>
                  <a:pt x="1834" y="347"/>
                  <a:pt x="1479" y="1"/>
                  <a:pt x="1048" y="1"/>
                </a:cubicBez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rot="5400000">
            <a:off x="7187556" y="4713157"/>
            <a:ext cx="94935" cy="95481"/>
          </a:xfrm>
          <a:custGeom>
            <a:avLst/>
            <a:gdLst/>
            <a:ahLst/>
            <a:cxnLst/>
            <a:rect l="l" t="t" r="r" b="b"/>
            <a:pathLst>
              <a:path w="1564" h="1573" extrusionOk="0">
                <a:moveTo>
                  <a:pt x="787" y="1"/>
                </a:moveTo>
                <a:cubicBezTo>
                  <a:pt x="347" y="1"/>
                  <a:pt x="1" y="356"/>
                  <a:pt x="1" y="787"/>
                </a:cubicBezTo>
                <a:cubicBezTo>
                  <a:pt x="1" y="1217"/>
                  <a:pt x="347" y="1573"/>
                  <a:pt x="787" y="1573"/>
                </a:cubicBezTo>
                <a:cubicBezTo>
                  <a:pt x="1217" y="1573"/>
                  <a:pt x="1563" y="1217"/>
                  <a:pt x="1563" y="787"/>
                </a:cubicBezTo>
                <a:cubicBezTo>
                  <a:pt x="1563" y="356"/>
                  <a:pt x="1217" y="1"/>
                  <a:pt x="787" y="1"/>
                </a:cubicBez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rot="5400000">
            <a:off x="1259307" y="4227442"/>
            <a:ext cx="483726" cy="1348425"/>
          </a:xfrm>
          <a:custGeom>
            <a:avLst/>
            <a:gdLst/>
            <a:ahLst/>
            <a:cxnLst/>
            <a:rect l="l" t="t" r="r" b="b"/>
            <a:pathLst>
              <a:path w="8648" h="24107" extrusionOk="0">
                <a:moveTo>
                  <a:pt x="8647" y="0"/>
                </a:moveTo>
                <a:cubicBezTo>
                  <a:pt x="3678" y="1769"/>
                  <a:pt x="310" y="6401"/>
                  <a:pt x="160" y="11670"/>
                </a:cubicBezTo>
                <a:cubicBezTo>
                  <a:pt x="1" y="16938"/>
                  <a:pt x="3079" y="21767"/>
                  <a:pt x="7927" y="23835"/>
                </a:cubicBezTo>
                <a:cubicBezTo>
                  <a:pt x="8170" y="23928"/>
                  <a:pt x="8404" y="24022"/>
                  <a:pt x="8647" y="24106"/>
                </a:cubicBezTo>
                <a:lnTo>
                  <a:pt x="8647" y="0"/>
                </a:lnTo>
                <a:close/>
              </a:path>
            </a:pathLst>
          </a:custGeom>
          <a:solidFill>
            <a:srgbClr val="FFB0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flipH="1">
            <a:off x="8980355" y="3886741"/>
            <a:ext cx="166339" cy="221691"/>
          </a:xfrm>
          <a:custGeom>
            <a:avLst/>
            <a:gdLst/>
            <a:ahLst/>
            <a:cxnLst/>
            <a:rect l="l" t="t" r="r" b="b"/>
            <a:pathLst>
              <a:path w="2359" h="3144" extrusionOk="0">
                <a:moveTo>
                  <a:pt x="781" y="1"/>
                </a:moveTo>
                <a:cubicBezTo>
                  <a:pt x="519" y="1"/>
                  <a:pt x="252" y="68"/>
                  <a:pt x="0" y="215"/>
                </a:cubicBezTo>
                <a:lnTo>
                  <a:pt x="0" y="2929"/>
                </a:lnTo>
                <a:cubicBezTo>
                  <a:pt x="252" y="3076"/>
                  <a:pt x="519" y="3144"/>
                  <a:pt x="781" y="3144"/>
                </a:cubicBezTo>
                <a:cubicBezTo>
                  <a:pt x="1597" y="3144"/>
                  <a:pt x="2351" y="2487"/>
                  <a:pt x="2358" y="1572"/>
                </a:cubicBezTo>
                <a:cubicBezTo>
                  <a:pt x="2351" y="658"/>
                  <a:pt x="1597" y="1"/>
                  <a:pt x="781" y="1"/>
                </a:cubicBezTo>
                <a:close/>
              </a:path>
            </a:pathLst>
          </a:custGeom>
          <a:solidFill>
            <a:srgbClr val="8C4C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rot="5400000">
            <a:off x="-745909" y="3427192"/>
            <a:ext cx="2462259" cy="970472"/>
          </a:xfrm>
          <a:custGeom>
            <a:avLst/>
            <a:gdLst/>
            <a:ahLst/>
            <a:cxnLst/>
            <a:rect l="l" t="t" r="r" b="b"/>
            <a:pathLst>
              <a:path w="44020" h="17350" extrusionOk="0">
                <a:moveTo>
                  <a:pt x="44019" y="0"/>
                </a:moveTo>
                <a:cubicBezTo>
                  <a:pt x="43757" y="749"/>
                  <a:pt x="43542" y="1525"/>
                  <a:pt x="43299" y="2293"/>
                </a:cubicBezTo>
                <a:cubicBezTo>
                  <a:pt x="43168" y="2723"/>
                  <a:pt x="43027" y="3154"/>
                  <a:pt x="42868" y="3575"/>
                </a:cubicBezTo>
                <a:cubicBezTo>
                  <a:pt x="42195" y="5343"/>
                  <a:pt x="41016" y="7093"/>
                  <a:pt x="39209" y="7608"/>
                </a:cubicBezTo>
                <a:cubicBezTo>
                  <a:pt x="38660" y="7768"/>
                  <a:pt x="38092" y="7800"/>
                  <a:pt x="37518" y="7800"/>
                </a:cubicBezTo>
                <a:cubicBezTo>
                  <a:pt x="37130" y="7800"/>
                  <a:pt x="36739" y="7786"/>
                  <a:pt x="36348" y="7786"/>
                </a:cubicBezTo>
                <a:cubicBezTo>
                  <a:pt x="36000" y="7786"/>
                  <a:pt x="35652" y="7797"/>
                  <a:pt x="35307" y="7842"/>
                </a:cubicBezTo>
                <a:cubicBezTo>
                  <a:pt x="31826" y="8291"/>
                  <a:pt x="29599" y="11856"/>
                  <a:pt x="26324" y="13120"/>
                </a:cubicBezTo>
                <a:cubicBezTo>
                  <a:pt x="25294" y="13518"/>
                  <a:pt x="24237" y="13667"/>
                  <a:pt x="23162" y="13667"/>
                </a:cubicBezTo>
                <a:cubicBezTo>
                  <a:pt x="22820" y="13667"/>
                  <a:pt x="22477" y="13652"/>
                  <a:pt x="22131" y="13625"/>
                </a:cubicBezTo>
                <a:cubicBezTo>
                  <a:pt x="19670" y="13447"/>
                  <a:pt x="17134" y="12661"/>
                  <a:pt x="14655" y="12427"/>
                </a:cubicBezTo>
                <a:cubicBezTo>
                  <a:pt x="14122" y="12379"/>
                  <a:pt x="13589" y="12355"/>
                  <a:pt x="13056" y="12355"/>
                </a:cubicBezTo>
                <a:cubicBezTo>
                  <a:pt x="11425" y="12355"/>
                  <a:pt x="9799" y="12580"/>
                  <a:pt x="8226" y="13017"/>
                </a:cubicBezTo>
                <a:cubicBezTo>
                  <a:pt x="5549" y="13765"/>
                  <a:pt x="3041" y="15010"/>
                  <a:pt x="833" y="16685"/>
                </a:cubicBezTo>
                <a:cubicBezTo>
                  <a:pt x="552" y="16900"/>
                  <a:pt x="272" y="17116"/>
                  <a:pt x="0" y="17350"/>
                </a:cubicBezTo>
                <a:lnTo>
                  <a:pt x="44019" y="17350"/>
                </a:lnTo>
                <a:lnTo>
                  <a:pt x="4401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rot="5400000">
            <a:off x="-171671" y="3239243"/>
            <a:ext cx="862630" cy="519301"/>
          </a:xfrm>
          <a:custGeom>
            <a:avLst/>
            <a:gdLst/>
            <a:ahLst/>
            <a:cxnLst/>
            <a:rect l="l" t="t" r="r" b="b"/>
            <a:pathLst>
              <a:path w="15422" h="9284" extrusionOk="0">
                <a:moveTo>
                  <a:pt x="8192" y="0"/>
                </a:moveTo>
                <a:cubicBezTo>
                  <a:pt x="7849" y="0"/>
                  <a:pt x="7501" y="25"/>
                  <a:pt x="7150" y="75"/>
                </a:cubicBezTo>
                <a:cubicBezTo>
                  <a:pt x="2789" y="712"/>
                  <a:pt x="0" y="5054"/>
                  <a:pt x="1236" y="9284"/>
                </a:cubicBezTo>
                <a:lnTo>
                  <a:pt x="15132" y="9284"/>
                </a:lnTo>
                <a:cubicBezTo>
                  <a:pt x="15328" y="8619"/>
                  <a:pt x="15422" y="7936"/>
                  <a:pt x="15422" y="7244"/>
                </a:cubicBezTo>
                <a:cubicBezTo>
                  <a:pt x="15422" y="3191"/>
                  <a:pt x="12115" y="0"/>
                  <a:pt x="8192" y="0"/>
                </a:cubicBezTo>
                <a:close/>
              </a:path>
            </a:pathLst>
          </a:custGeom>
          <a:solidFill>
            <a:srgbClr val="FFB0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rot="5400000">
            <a:off x="7845316" y="-479332"/>
            <a:ext cx="540779" cy="1499443"/>
          </a:xfrm>
          <a:custGeom>
            <a:avLst/>
            <a:gdLst/>
            <a:ahLst/>
            <a:cxnLst/>
            <a:rect l="l" t="t" r="r" b="b"/>
            <a:pathLst>
              <a:path w="11661" h="32333" extrusionOk="0">
                <a:moveTo>
                  <a:pt x="0" y="1"/>
                </a:moveTo>
                <a:lnTo>
                  <a:pt x="0" y="32332"/>
                </a:lnTo>
                <a:cubicBezTo>
                  <a:pt x="6962" y="30021"/>
                  <a:pt x="11660" y="23508"/>
                  <a:pt x="11660" y="16171"/>
                </a:cubicBezTo>
                <a:cubicBezTo>
                  <a:pt x="11660" y="15348"/>
                  <a:pt x="11604" y="14533"/>
                  <a:pt x="11492" y="13719"/>
                </a:cubicBezTo>
                <a:cubicBezTo>
                  <a:pt x="10556" y="7347"/>
                  <a:pt x="6111" y="2031"/>
                  <a:pt x="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rot="5400000">
            <a:off x="901850" y="-901918"/>
            <a:ext cx="1240370" cy="3044206"/>
          </a:xfrm>
          <a:custGeom>
            <a:avLst/>
            <a:gdLst/>
            <a:ahLst/>
            <a:cxnLst/>
            <a:rect l="l" t="t" r="r" b="b"/>
            <a:pathLst>
              <a:path w="19343" h="47473" extrusionOk="0">
                <a:moveTo>
                  <a:pt x="0" y="0"/>
                </a:moveTo>
                <a:lnTo>
                  <a:pt x="0" y="47473"/>
                </a:lnTo>
                <a:lnTo>
                  <a:pt x="19343" y="47473"/>
                </a:lnTo>
                <a:cubicBezTo>
                  <a:pt x="18997" y="46172"/>
                  <a:pt x="18239" y="45039"/>
                  <a:pt x="17041" y="44356"/>
                </a:cubicBezTo>
                <a:cubicBezTo>
                  <a:pt x="14552" y="42971"/>
                  <a:pt x="11089" y="43823"/>
                  <a:pt x="8965" y="41942"/>
                </a:cubicBezTo>
                <a:cubicBezTo>
                  <a:pt x="8619" y="41633"/>
                  <a:pt x="8329" y="41268"/>
                  <a:pt x="8113" y="40866"/>
                </a:cubicBezTo>
                <a:cubicBezTo>
                  <a:pt x="7870" y="40426"/>
                  <a:pt x="7692" y="39939"/>
                  <a:pt x="7599" y="39444"/>
                </a:cubicBezTo>
                <a:cubicBezTo>
                  <a:pt x="7533" y="39181"/>
                  <a:pt x="7496" y="38910"/>
                  <a:pt x="7477" y="38639"/>
                </a:cubicBezTo>
                <a:cubicBezTo>
                  <a:pt x="7412" y="37572"/>
                  <a:pt x="7533" y="36496"/>
                  <a:pt x="7851" y="35476"/>
                </a:cubicBezTo>
                <a:cubicBezTo>
                  <a:pt x="8506" y="33267"/>
                  <a:pt x="9714" y="31209"/>
                  <a:pt x="10069" y="28925"/>
                </a:cubicBezTo>
                <a:cubicBezTo>
                  <a:pt x="11220" y="21448"/>
                  <a:pt x="3238" y="15768"/>
                  <a:pt x="1357" y="8432"/>
                </a:cubicBezTo>
                <a:cubicBezTo>
                  <a:pt x="711" y="5886"/>
                  <a:pt x="833" y="3191"/>
                  <a:pt x="187" y="646"/>
                </a:cubicBezTo>
                <a:cubicBezTo>
                  <a:pt x="131" y="431"/>
                  <a:pt x="66" y="215"/>
                  <a:pt x="0" y="0"/>
                </a:cubicBezTo>
                <a:close/>
              </a:path>
            </a:pathLst>
          </a:custGeom>
          <a:solidFill>
            <a:srgbClr val="FF8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rot="5400000">
            <a:off x="8855804" y="351081"/>
            <a:ext cx="44334" cy="44288"/>
          </a:xfrm>
          <a:custGeom>
            <a:avLst/>
            <a:gdLst/>
            <a:ahLst/>
            <a:cxnLst/>
            <a:rect l="l" t="t" r="r" b="b"/>
            <a:pathLst>
              <a:path w="956" h="955" extrusionOk="0">
                <a:moveTo>
                  <a:pt x="478" y="0"/>
                </a:moveTo>
                <a:cubicBezTo>
                  <a:pt x="207" y="0"/>
                  <a:pt x="1" y="215"/>
                  <a:pt x="1" y="477"/>
                </a:cubicBezTo>
                <a:cubicBezTo>
                  <a:pt x="1" y="739"/>
                  <a:pt x="207" y="955"/>
                  <a:pt x="478" y="955"/>
                </a:cubicBezTo>
                <a:cubicBezTo>
                  <a:pt x="740" y="955"/>
                  <a:pt x="955" y="739"/>
                  <a:pt x="955" y="477"/>
                </a:cubicBezTo>
                <a:cubicBezTo>
                  <a:pt x="955" y="215"/>
                  <a:pt x="740" y="0"/>
                  <a:pt x="47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rot="5400000">
            <a:off x="8193212" y="4621408"/>
            <a:ext cx="58029" cy="58029"/>
          </a:xfrm>
          <a:custGeom>
            <a:avLst/>
            <a:gdLst/>
            <a:ahLst/>
            <a:cxnLst/>
            <a:rect l="l" t="t" r="r" b="b"/>
            <a:pathLst>
              <a:path w="956" h="956" extrusionOk="0">
                <a:moveTo>
                  <a:pt x="478" y="1"/>
                </a:moveTo>
                <a:cubicBezTo>
                  <a:pt x="216" y="1"/>
                  <a:pt x="1" y="216"/>
                  <a:pt x="1" y="478"/>
                </a:cubicBezTo>
                <a:cubicBezTo>
                  <a:pt x="1" y="749"/>
                  <a:pt x="216" y="955"/>
                  <a:pt x="478" y="955"/>
                </a:cubicBezTo>
                <a:cubicBezTo>
                  <a:pt x="740" y="955"/>
                  <a:pt x="955" y="749"/>
                  <a:pt x="955" y="478"/>
                </a:cubicBezTo>
                <a:cubicBezTo>
                  <a:pt x="955" y="216"/>
                  <a:pt x="740" y="1"/>
                  <a:pt x="4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rot="5400000">
            <a:off x="8522695" y="4965095"/>
            <a:ext cx="57968" cy="57968"/>
          </a:xfrm>
          <a:custGeom>
            <a:avLst/>
            <a:gdLst/>
            <a:ahLst/>
            <a:cxnLst/>
            <a:rect l="l" t="t" r="r" b="b"/>
            <a:pathLst>
              <a:path w="955" h="955" extrusionOk="0">
                <a:moveTo>
                  <a:pt x="477" y="0"/>
                </a:moveTo>
                <a:cubicBezTo>
                  <a:pt x="215" y="0"/>
                  <a:pt x="0" y="215"/>
                  <a:pt x="0" y="477"/>
                </a:cubicBezTo>
                <a:cubicBezTo>
                  <a:pt x="0" y="739"/>
                  <a:pt x="215" y="955"/>
                  <a:pt x="477" y="955"/>
                </a:cubicBezTo>
                <a:cubicBezTo>
                  <a:pt x="749" y="955"/>
                  <a:pt x="955" y="739"/>
                  <a:pt x="955" y="477"/>
                </a:cubicBezTo>
                <a:cubicBezTo>
                  <a:pt x="955" y="215"/>
                  <a:pt x="749" y="0"/>
                  <a:pt x="47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rot="5400000">
            <a:off x="1127513" y="454796"/>
            <a:ext cx="61239" cy="61303"/>
          </a:xfrm>
          <a:custGeom>
            <a:avLst/>
            <a:gdLst/>
            <a:ahLst/>
            <a:cxnLst/>
            <a:rect l="l" t="t" r="r" b="b"/>
            <a:pathLst>
              <a:path w="955" h="956" extrusionOk="0">
                <a:moveTo>
                  <a:pt x="478" y="1"/>
                </a:moveTo>
                <a:cubicBezTo>
                  <a:pt x="206" y="1"/>
                  <a:pt x="0" y="216"/>
                  <a:pt x="0" y="478"/>
                </a:cubicBezTo>
                <a:cubicBezTo>
                  <a:pt x="0" y="740"/>
                  <a:pt x="206" y="955"/>
                  <a:pt x="478" y="955"/>
                </a:cubicBezTo>
                <a:cubicBezTo>
                  <a:pt x="740" y="955"/>
                  <a:pt x="955" y="740"/>
                  <a:pt x="955" y="478"/>
                </a:cubicBezTo>
                <a:cubicBezTo>
                  <a:pt x="955" y="216"/>
                  <a:pt x="740" y="1"/>
                  <a:pt x="4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rot="5400000">
            <a:off x="195636" y="309011"/>
            <a:ext cx="61239" cy="61239"/>
          </a:xfrm>
          <a:custGeom>
            <a:avLst/>
            <a:gdLst/>
            <a:ahLst/>
            <a:cxnLst/>
            <a:rect l="l" t="t" r="r" b="b"/>
            <a:pathLst>
              <a:path w="955" h="955" extrusionOk="0">
                <a:moveTo>
                  <a:pt x="478" y="0"/>
                </a:moveTo>
                <a:cubicBezTo>
                  <a:pt x="216" y="0"/>
                  <a:pt x="0" y="216"/>
                  <a:pt x="0" y="478"/>
                </a:cubicBezTo>
                <a:cubicBezTo>
                  <a:pt x="0" y="740"/>
                  <a:pt x="216" y="955"/>
                  <a:pt x="478" y="955"/>
                </a:cubicBezTo>
                <a:cubicBezTo>
                  <a:pt x="740" y="955"/>
                  <a:pt x="955" y="740"/>
                  <a:pt x="955" y="478"/>
                </a:cubicBezTo>
                <a:cubicBezTo>
                  <a:pt x="955" y="216"/>
                  <a:pt x="740" y="0"/>
                  <a:pt x="47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rot="5400000">
            <a:off x="287429" y="102566"/>
            <a:ext cx="61239" cy="61303"/>
          </a:xfrm>
          <a:custGeom>
            <a:avLst/>
            <a:gdLst/>
            <a:ahLst/>
            <a:cxnLst/>
            <a:rect l="l" t="t" r="r" b="b"/>
            <a:pathLst>
              <a:path w="955" h="956" extrusionOk="0">
                <a:moveTo>
                  <a:pt x="478" y="1"/>
                </a:moveTo>
                <a:cubicBezTo>
                  <a:pt x="206" y="1"/>
                  <a:pt x="0" y="216"/>
                  <a:pt x="0" y="478"/>
                </a:cubicBezTo>
                <a:cubicBezTo>
                  <a:pt x="0" y="740"/>
                  <a:pt x="206" y="955"/>
                  <a:pt x="478" y="955"/>
                </a:cubicBezTo>
                <a:cubicBezTo>
                  <a:pt x="740" y="955"/>
                  <a:pt x="955" y="740"/>
                  <a:pt x="955" y="478"/>
                </a:cubicBezTo>
                <a:cubicBezTo>
                  <a:pt x="955" y="216"/>
                  <a:pt x="740" y="1"/>
                  <a:pt x="4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rot="5400000">
            <a:off x="507629" y="436842"/>
            <a:ext cx="61303" cy="61239"/>
          </a:xfrm>
          <a:custGeom>
            <a:avLst/>
            <a:gdLst/>
            <a:ahLst/>
            <a:cxnLst/>
            <a:rect l="l" t="t" r="r" b="b"/>
            <a:pathLst>
              <a:path w="956" h="955" extrusionOk="0">
                <a:moveTo>
                  <a:pt x="478" y="0"/>
                </a:moveTo>
                <a:cubicBezTo>
                  <a:pt x="216" y="0"/>
                  <a:pt x="1" y="216"/>
                  <a:pt x="1" y="478"/>
                </a:cubicBezTo>
                <a:cubicBezTo>
                  <a:pt x="1" y="740"/>
                  <a:pt x="216" y="955"/>
                  <a:pt x="478" y="955"/>
                </a:cubicBezTo>
                <a:cubicBezTo>
                  <a:pt x="749" y="955"/>
                  <a:pt x="955" y="740"/>
                  <a:pt x="955" y="478"/>
                </a:cubicBezTo>
                <a:cubicBezTo>
                  <a:pt x="955" y="216"/>
                  <a:pt x="749" y="0"/>
                  <a:pt x="47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rot="5400000">
            <a:off x="224019" y="5016762"/>
            <a:ext cx="53474" cy="53474"/>
          </a:xfrm>
          <a:custGeom>
            <a:avLst/>
            <a:gdLst/>
            <a:ahLst/>
            <a:cxnLst/>
            <a:rect l="l" t="t" r="r" b="b"/>
            <a:pathLst>
              <a:path w="956" h="956" extrusionOk="0">
                <a:moveTo>
                  <a:pt x="478" y="1"/>
                </a:moveTo>
                <a:cubicBezTo>
                  <a:pt x="216" y="1"/>
                  <a:pt x="1" y="216"/>
                  <a:pt x="1" y="478"/>
                </a:cubicBezTo>
                <a:cubicBezTo>
                  <a:pt x="1" y="740"/>
                  <a:pt x="216" y="955"/>
                  <a:pt x="478" y="955"/>
                </a:cubicBezTo>
                <a:cubicBezTo>
                  <a:pt x="740" y="955"/>
                  <a:pt x="955" y="740"/>
                  <a:pt x="955" y="478"/>
                </a:cubicBezTo>
                <a:cubicBezTo>
                  <a:pt x="955" y="216"/>
                  <a:pt x="740" y="1"/>
                  <a:pt x="4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rot="5400000">
            <a:off x="1747712" y="4982810"/>
            <a:ext cx="62871" cy="53362"/>
          </a:xfrm>
          <a:custGeom>
            <a:avLst/>
            <a:gdLst/>
            <a:ahLst/>
            <a:cxnLst/>
            <a:rect l="l" t="t" r="r" b="b"/>
            <a:pathLst>
              <a:path w="1124" h="954" extrusionOk="0">
                <a:moveTo>
                  <a:pt x="646" y="0"/>
                </a:moveTo>
                <a:cubicBezTo>
                  <a:pt x="216" y="0"/>
                  <a:pt x="0" y="515"/>
                  <a:pt x="300" y="814"/>
                </a:cubicBezTo>
                <a:cubicBezTo>
                  <a:pt x="399" y="911"/>
                  <a:pt x="520" y="954"/>
                  <a:pt x="638" y="954"/>
                </a:cubicBezTo>
                <a:cubicBezTo>
                  <a:pt x="887" y="954"/>
                  <a:pt x="1123" y="763"/>
                  <a:pt x="1123" y="477"/>
                </a:cubicBezTo>
                <a:cubicBezTo>
                  <a:pt x="1123" y="215"/>
                  <a:pt x="908" y="0"/>
                  <a:pt x="64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rot="5400000">
            <a:off x="326070" y="3267011"/>
            <a:ext cx="53474" cy="53418"/>
          </a:xfrm>
          <a:custGeom>
            <a:avLst/>
            <a:gdLst/>
            <a:ahLst/>
            <a:cxnLst/>
            <a:rect l="l" t="t" r="r" b="b"/>
            <a:pathLst>
              <a:path w="956" h="955" extrusionOk="0">
                <a:moveTo>
                  <a:pt x="478" y="0"/>
                </a:moveTo>
                <a:cubicBezTo>
                  <a:pt x="216" y="0"/>
                  <a:pt x="1" y="206"/>
                  <a:pt x="1" y="477"/>
                </a:cubicBezTo>
                <a:cubicBezTo>
                  <a:pt x="1" y="739"/>
                  <a:pt x="216" y="955"/>
                  <a:pt x="478" y="955"/>
                </a:cubicBezTo>
                <a:cubicBezTo>
                  <a:pt x="740" y="955"/>
                  <a:pt x="955" y="739"/>
                  <a:pt x="955" y="477"/>
                </a:cubicBezTo>
                <a:cubicBezTo>
                  <a:pt x="955" y="206"/>
                  <a:pt x="740" y="0"/>
                  <a:pt x="47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rot="5400000">
            <a:off x="8988853" y="420273"/>
            <a:ext cx="99845" cy="99428"/>
          </a:xfrm>
          <a:custGeom>
            <a:avLst/>
            <a:gdLst/>
            <a:ahLst/>
            <a:cxnLst/>
            <a:rect l="l" t="t" r="r" b="b"/>
            <a:pathLst>
              <a:path w="2153" h="2144" extrusionOk="0">
                <a:moveTo>
                  <a:pt x="1077" y="1"/>
                </a:moveTo>
                <a:cubicBezTo>
                  <a:pt x="487" y="1"/>
                  <a:pt x="1" y="478"/>
                  <a:pt x="1" y="1068"/>
                </a:cubicBezTo>
                <a:cubicBezTo>
                  <a:pt x="1" y="1666"/>
                  <a:pt x="487" y="2144"/>
                  <a:pt x="1077" y="2144"/>
                </a:cubicBezTo>
                <a:cubicBezTo>
                  <a:pt x="1666" y="2144"/>
                  <a:pt x="2153" y="1666"/>
                  <a:pt x="2153" y="1068"/>
                </a:cubicBezTo>
                <a:cubicBezTo>
                  <a:pt x="2153" y="478"/>
                  <a:pt x="1666" y="1"/>
                  <a:pt x="107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rot="5400000">
            <a:off x="8010322" y="4725388"/>
            <a:ext cx="130687" cy="130687"/>
          </a:xfrm>
          <a:custGeom>
            <a:avLst/>
            <a:gdLst/>
            <a:ahLst/>
            <a:cxnLst/>
            <a:rect l="l" t="t" r="r" b="b"/>
            <a:pathLst>
              <a:path w="2153" h="2153" extrusionOk="0">
                <a:moveTo>
                  <a:pt x="1076" y="0"/>
                </a:moveTo>
                <a:cubicBezTo>
                  <a:pt x="487" y="0"/>
                  <a:pt x="0" y="487"/>
                  <a:pt x="0" y="1076"/>
                </a:cubicBezTo>
                <a:cubicBezTo>
                  <a:pt x="0" y="1675"/>
                  <a:pt x="487" y="2152"/>
                  <a:pt x="1076" y="2152"/>
                </a:cubicBezTo>
                <a:cubicBezTo>
                  <a:pt x="1666" y="2152"/>
                  <a:pt x="2152" y="1675"/>
                  <a:pt x="2152" y="1076"/>
                </a:cubicBezTo>
                <a:cubicBezTo>
                  <a:pt x="2152" y="487"/>
                  <a:pt x="1666" y="0"/>
                  <a:pt x="107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rot="5400000">
            <a:off x="19635" y="3559293"/>
            <a:ext cx="119925" cy="120484"/>
          </a:xfrm>
          <a:custGeom>
            <a:avLst/>
            <a:gdLst/>
            <a:ahLst/>
            <a:cxnLst/>
            <a:rect l="l" t="t" r="r" b="b"/>
            <a:pathLst>
              <a:path w="2144" h="2154" extrusionOk="0">
                <a:moveTo>
                  <a:pt x="1067" y="1"/>
                </a:moveTo>
                <a:cubicBezTo>
                  <a:pt x="478" y="1"/>
                  <a:pt x="1" y="488"/>
                  <a:pt x="1" y="1077"/>
                </a:cubicBezTo>
                <a:cubicBezTo>
                  <a:pt x="1" y="1667"/>
                  <a:pt x="478" y="2153"/>
                  <a:pt x="1067" y="2153"/>
                </a:cubicBezTo>
                <a:cubicBezTo>
                  <a:pt x="1666" y="2153"/>
                  <a:pt x="2144" y="1667"/>
                  <a:pt x="2144" y="1077"/>
                </a:cubicBezTo>
                <a:cubicBezTo>
                  <a:pt x="2144" y="488"/>
                  <a:pt x="1666" y="1"/>
                  <a:pt x="10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rot="5400000">
            <a:off x="1341716" y="201604"/>
            <a:ext cx="138061" cy="138061"/>
          </a:xfrm>
          <a:custGeom>
            <a:avLst/>
            <a:gdLst/>
            <a:ahLst/>
            <a:cxnLst/>
            <a:rect l="l" t="t" r="r" b="b"/>
            <a:pathLst>
              <a:path w="2153" h="2153" extrusionOk="0">
                <a:moveTo>
                  <a:pt x="1077" y="0"/>
                </a:moveTo>
                <a:cubicBezTo>
                  <a:pt x="487" y="0"/>
                  <a:pt x="0" y="487"/>
                  <a:pt x="0" y="1076"/>
                </a:cubicBezTo>
                <a:cubicBezTo>
                  <a:pt x="0" y="1666"/>
                  <a:pt x="487" y="2152"/>
                  <a:pt x="1077" y="2152"/>
                </a:cubicBezTo>
                <a:cubicBezTo>
                  <a:pt x="1666" y="2152"/>
                  <a:pt x="2153" y="1666"/>
                  <a:pt x="2153" y="1076"/>
                </a:cubicBezTo>
                <a:cubicBezTo>
                  <a:pt x="2153" y="487"/>
                  <a:pt x="1666" y="0"/>
                  <a:pt x="107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rot="5400000">
            <a:off x="-21196" y="4719753"/>
            <a:ext cx="119925" cy="77526"/>
          </a:xfrm>
          <a:custGeom>
            <a:avLst/>
            <a:gdLst/>
            <a:ahLst/>
            <a:cxnLst/>
            <a:rect l="l" t="t" r="r" b="b"/>
            <a:pathLst>
              <a:path w="2144" h="1386" extrusionOk="0">
                <a:moveTo>
                  <a:pt x="1067" y="1"/>
                </a:moveTo>
                <a:cubicBezTo>
                  <a:pt x="487" y="1"/>
                  <a:pt x="19" y="459"/>
                  <a:pt x="0" y="1039"/>
                </a:cubicBezTo>
                <a:cubicBezTo>
                  <a:pt x="0" y="1152"/>
                  <a:pt x="19" y="1273"/>
                  <a:pt x="56" y="1386"/>
                </a:cubicBezTo>
                <a:lnTo>
                  <a:pt x="2078" y="1386"/>
                </a:lnTo>
                <a:cubicBezTo>
                  <a:pt x="2115" y="1273"/>
                  <a:pt x="2134" y="1152"/>
                  <a:pt x="2143" y="1039"/>
                </a:cubicBezTo>
                <a:cubicBezTo>
                  <a:pt x="2124" y="459"/>
                  <a:pt x="1647" y="1"/>
                  <a:pt x="10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rot="5400000">
            <a:off x="7975309" y="96321"/>
            <a:ext cx="99428" cy="99428"/>
          </a:xfrm>
          <a:custGeom>
            <a:avLst/>
            <a:gdLst/>
            <a:ahLst/>
            <a:cxnLst/>
            <a:rect l="l" t="t" r="r" b="b"/>
            <a:pathLst>
              <a:path w="2144" h="2144" extrusionOk="0">
                <a:moveTo>
                  <a:pt x="1067" y="1"/>
                </a:moveTo>
                <a:cubicBezTo>
                  <a:pt x="478" y="1"/>
                  <a:pt x="1" y="478"/>
                  <a:pt x="1" y="1068"/>
                </a:cubicBezTo>
                <a:cubicBezTo>
                  <a:pt x="1" y="1666"/>
                  <a:pt x="478" y="2144"/>
                  <a:pt x="1067" y="2144"/>
                </a:cubicBezTo>
                <a:cubicBezTo>
                  <a:pt x="1666" y="2144"/>
                  <a:pt x="2144" y="1666"/>
                  <a:pt x="2144" y="1068"/>
                </a:cubicBezTo>
                <a:cubicBezTo>
                  <a:pt x="2144" y="478"/>
                  <a:pt x="1666" y="1"/>
                  <a:pt x="10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Main point" userDrawn="1">
  <p:cSld name="MAIN_POINT">
    <p:spTree>
      <p:nvGrpSpPr>
        <p:cNvPr id="1" name="Shape 134"/>
        <p:cNvGrpSpPr/>
        <p:nvPr/>
      </p:nvGrpSpPr>
      <p:grpSpPr>
        <a:xfrm>
          <a:off x="0" y="0"/>
          <a:ext cx="0" cy="0"/>
          <a:chOff x="0" y="0"/>
          <a:chExt cx="0" cy="0"/>
        </a:xfrm>
      </p:grpSpPr>
      <p:sp>
        <p:nvSpPr>
          <p:cNvPr id="137" name="Google Shape;137;p8"/>
          <p:cNvSpPr/>
          <p:nvPr/>
        </p:nvSpPr>
        <p:spPr>
          <a:xfrm rot="4704296">
            <a:off x="7524638" y="3711711"/>
            <a:ext cx="690141" cy="1810688"/>
          </a:xfrm>
          <a:custGeom>
            <a:avLst/>
            <a:gdLst/>
            <a:ahLst/>
            <a:cxnLst/>
            <a:rect l="l" t="t" r="r" b="b"/>
            <a:pathLst>
              <a:path w="8648" h="24107" extrusionOk="0">
                <a:moveTo>
                  <a:pt x="8647" y="0"/>
                </a:moveTo>
                <a:cubicBezTo>
                  <a:pt x="3678" y="1769"/>
                  <a:pt x="310" y="6401"/>
                  <a:pt x="160" y="11670"/>
                </a:cubicBezTo>
                <a:cubicBezTo>
                  <a:pt x="1" y="16938"/>
                  <a:pt x="3079" y="21767"/>
                  <a:pt x="7927" y="23835"/>
                </a:cubicBezTo>
                <a:cubicBezTo>
                  <a:pt x="8170" y="23928"/>
                  <a:pt x="8404" y="24022"/>
                  <a:pt x="8647" y="24106"/>
                </a:cubicBezTo>
                <a:lnTo>
                  <a:pt x="8647" y="0"/>
                </a:lnTo>
                <a:close/>
              </a:path>
            </a:pathLst>
          </a:custGeom>
          <a:solidFill>
            <a:srgbClr val="FFB0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8"/>
          <p:cNvSpPr/>
          <p:nvPr/>
        </p:nvSpPr>
        <p:spPr>
          <a:xfrm rot="-5400000" flipH="1">
            <a:off x="3890713" y="2339412"/>
            <a:ext cx="850653" cy="4772930"/>
          </a:xfrm>
          <a:custGeom>
            <a:avLst/>
            <a:gdLst/>
            <a:ahLst/>
            <a:cxnLst/>
            <a:rect l="l" t="t" r="r" b="b"/>
            <a:pathLst>
              <a:path w="4970" h="27887" extrusionOk="0">
                <a:moveTo>
                  <a:pt x="4970" y="0"/>
                </a:moveTo>
                <a:lnTo>
                  <a:pt x="3753" y="10"/>
                </a:lnTo>
                <a:cubicBezTo>
                  <a:pt x="2611" y="852"/>
                  <a:pt x="1320" y="1442"/>
                  <a:pt x="581" y="3145"/>
                </a:cubicBezTo>
                <a:cubicBezTo>
                  <a:pt x="85" y="4296"/>
                  <a:pt x="1" y="5961"/>
                  <a:pt x="590" y="6991"/>
                </a:cubicBezTo>
                <a:cubicBezTo>
                  <a:pt x="1030" y="7749"/>
                  <a:pt x="1704" y="8011"/>
                  <a:pt x="2312" y="8385"/>
                </a:cubicBezTo>
                <a:cubicBezTo>
                  <a:pt x="2920" y="8759"/>
                  <a:pt x="3557" y="9433"/>
                  <a:pt x="3622" y="10434"/>
                </a:cubicBezTo>
                <a:cubicBezTo>
                  <a:pt x="3669" y="11099"/>
                  <a:pt x="3454" y="11735"/>
                  <a:pt x="3379" y="12390"/>
                </a:cubicBezTo>
                <a:cubicBezTo>
                  <a:pt x="3266" y="13476"/>
                  <a:pt x="3978" y="14458"/>
                  <a:pt x="4043" y="15403"/>
                </a:cubicBezTo>
                <a:cubicBezTo>
                  <a:pt x="4155" y="17088"/>
                  <a:pt x="2546" y="18604"/>
                  <a:pt x="1816" y="20550"/>
                </a:cubicBezTo>
                <a:cubicBezTo>
                  <a:pt x="1535" y="21308"/>
                  <a:pt x="1348" y="25295"/>
                  <a:pt x="2265" y="27887"/>
                </a:cubicBezTo>
                <a:lnTo>
                  <a:pt x="4970" y="27887"/>
                </a:lnTo>
                <a:lnTo>
                  <a:pt x="4970"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8"/>
          <p:cNvSpPr/>
          <p:nvPr/>
        </p:nvSpPr>
        <p:spPr>
          <a:xfrm rot="5400000" flipH="1">
            <a:off x="3008428" y="3165953"/>
            <a:ext cx="757219" cy="3197876"/>
          </a:xfrm>
          <a:custGeom>
            <a:avLst/>
            <a:gdLst/>
            <a:ahLst/>
            <a:cxnLst/>
            <a:rect l="l" t="t" r="r" b="b"/>
            <a:pathLst>
              <a:path w="16414" h="62270" extrusionOk="0">
                <a:moveTo>
                  <a:pt x="4865" y="1"/>
                </a:moveTo>
                <a:cubicBezTo>
                  <a:pt x="4187" y="1"/>
                  <a:pt x="3536" y="74"/>
                  <a:pt x="2938" y="218"/>
                </a:cubicBezTo>
                <a:cubicBezTo>
                  <a:pt x="1881" y="480"/>
                  <a:pt x="880" y="929"/>
                  <a:pt x="0" y="1565"/>
                </a:cubicBezTo>
                <a:lnTo>
                  <a:pt x="0" y="62270"/>
                </a:lnTo>
                <a:lnTo>
                  <a:pt x="12830" y="62270"/>
                </a:lnTo>
                <a:cubicBezTo>
                  <a:pt x="12867" y="61119"/>
                  <a:pt x="12502" y="59874"/>
                  <a:pt x="11585" y="58658"/>
                </a:cubicBezTo>
                <a:cubicBezTo>
                  <a:pt x="9339" y="55672"/>
                  <a:pt x="4773" y="53810"/>
                  <a:pt x="3210" y="50675"/>
                </a:cubicBezTo>
                <a:cubicBezTo>
                  <a:pt x="2967" y="50198"/>
                  <a:pt x="2807" y="49683"/>
                  <a:pt x="2742" y="49159"/>
                </a:cubicBezTo>
                <a:cubicBezTo>
                  <a:pt x="2508" y="47241"/>
                  <a:pt x="3678" y="45594"/>
                  <a:pt x="5194" y="44537"/>
                </a:cubicBezTo>
                <a:cubicBezTo>
                  <a:pt x="7121" y="43198"/>
                  <a:pt x="9611" y="42412"/>
                  <a:pt x="11201" y="40803"/>
                </a:cubicBezTo>
                <a:cubicBezTo>
                  <a:pt x="16414" y="35516"/>
                  <a:pt x="9816" y="24904"/>
                  <a:pt x="11342" y="17483"/>
                </a:cubicBezTo>
                <a:cubicBezTo>
                  <a:pt x="11885" y="14910"/>
                  <a:pt x="13391" y="12785"/>
                  <a:pt x="13934" y="10212"/>
                </a:cubicBezTo>
                <a:cubicBezTo>
                  <a:pt x="14552" y="7096"/>
                  <a:pt x="13335" y="3905"/>
                  <a:pt x="10808" y="1987"/>
                </a:cubicBezTo>
                <a:cubicBezTo>
                  <a:pt x="9046" y="628"/>
                  <a:pt x="6842" y="1"/>
                  <a:pt x="486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8"/>
          <p:cNvSpPr/>
          <p:nvPr/>
        </p:nvSpPr>
        <p:spPr>
          <a:xfrm rot="-5400000">
            <a:off x="780399" y="3253495"/>
            <a:ext cx="1109657" cy="2670404"/>
          </a:xfrm>
          <a:custGeom>
            <a:avLst/>
            <a:gdLst/>
            <a:ahLst/>
            <a:cxnLst/>
            <a:rect l="l" t="t" r="r" b="b"/>
            <a:pathLst>
              <a:path w="18567" h="39585" extrusionOk="0">
                <a:moveTo>
                  <a:pt x="0" y="1"/>
                </a:moveTo>
                <a:lnTo>
                  <a:pt x="0" y="39584"/>
                </a:lnTo>
                <a:lnTo>
                  <a:pt x="197" y="39500"/>
                </a:lnTo>
                <a:cubicBezTo>
                  <a:pt x="7664" y="36159"/>
                  <a:pt x="12942" y="28037"/>
                  <a:pt x="11014" y="18688"/>
                </a:cubicBezTo>
                <a:cubicBezTo>
                  <a:pt x="10546" y="16424"/>
                  <a:pt x="9686" y="14103"/>
                  <a:pt x="9835" y="11932"/>
                </a:cubicBezTo>
                <a:cubicBezTo>
                  <a:pt x="10116" y="7721"/>
                  <a:pt x="13981" y="5653"/>
                  <a:pt x="16554" y="2845"/>
                </a:cubicBezTo>
                <a:cubicBezTo>
                  <a:pt x="17340" y="1984"/>
                  <a:pt x="18014" y="1030"/>
                  <a:pt x="1856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8"/>
          <p:cNvSpPr/>
          <p:nvPr/>
        </p:nvSpPr>
        <p:spPr>
          <a:xfrm rot="-5400000">
            <a:off x="5285779" y="965799"/>
            <a:ext cx="205846" cy="176343"/>
          </a:xfrm>
          <a:custGeom>
            <a:avLst/>
            <a:gdLst/>
            <a:ahLst/>
            <a:cxnLst/>
            <a:rect l="l" t="t" r="r" b="b"/>
            <a:pathLst>
              <a:path w="1835" h="1572" extrusionOk="0">
                <a:moveTo>
                  <a:pt x="1048" y="0"/>
                </a:moveTo>
                <a:cubicBezTo>
                  <a:pt x="346" y="0"/>
                  <a:pt x="0" y="842"/>
                  <a:pt x="496" y="1338"/>
                </a:cubicBezTo>
                <a:cubicBezTo>
                  <a:pt x="657" y="1499"/>
                  <a:pt x="855" y="1572"/>
                  <a:pt x="1048" y="1572"/>
                </a:cubicBezTo>
                <a:cubicBezTo>
                  <a:pt x="1450" y="1572"/>
                  <a:pt x="1834" y="1260"/>
                  <a:pt x="1834" y="786"/>
                </a:cubicBezTo>
                <a:cubicBezTo>
                  <a:pt x="1834" y="356"/>
                  <a:pt x="1479" y="0"/>
                  <a:pt x="1048" y="0"/>
                </a:cubicBezTo>
                <a:close/>
              </a:path>
            </a:pathLst>
          </a:custGeom>
          <a:solidFill>
            <a:srgbClr val="FFB0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8"/>
          <p:cNvSpPr/>
          <p:nvPr/>
        </p:nvSpPr>
        <p:spPr>
          <a:xfrm rot="-5400000">
            <a:off x="5735050" y="507109"/>
            <a:ext cx="354930" cy="323408"/>
          </a:xfrm>
          <a:custGeom>
            <a:avLst/>
            <a:gdLst/>
            <a:ahLst/>
            <a:cxnLst/>
            <a:rect l="l" t="t" r="r" b="b"/>
            <a:pathLst>
              <a:path w="3164" h="2883" extrusionOk="0">
                <a:moveTo>
                  <a:pt x="1582" y="1"/>
                </a:moveTo>
                <a:cubicBezTo>
                  <a:pt x="1213" y="1"/>
                  <a:pt x="843" y="141"/>
                  <a:pt x="562" y="422"/>
                </a:cubicBezTo>
                <a:cubicBezTo>
                  <a:pt x="1" y="983"/>
                  <a:pt x="1" y="1900"/>
                  <a:pt x="562" y="2462"/>
                </a:cubicBezTo>
                <a:cubicBezTo>
                  <a:pt x="843" y="2742"/>
                  <a:pt x="1213" y="2883"/>
                  <a:pt x="1582" y="2883"/>
                </a:cubicBezTo>
                <a:cubicBezTo>
                  <a:pt x="1952" y="2883"/>
                  <a:pt x="2322" y="2742"/>
                  <a:pt x="2602" y="2462"/>
                </a:cubicBezTo>
                <a:cubicBezTo>
                  <a:pt x="3164" y="1900"/>
                  <a:pt x="3164" y="983"/>
                  <a:pt x="2602" y="422"/>
                </a:cubicBezTo>
                <a:cubicBezTo>
                  <a:pt x="2322" y="141"/>
                  <a:pt x="1952" y="1"/>
                  <a:pt x="1582" y="1"/>
                </a:cubicBezTo>
                <a:close/>
              </a:path>
            </a:pathLst>
          </a:custGeom>
          <a:solidFill>
            <a:srgbClr val="FFB0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8"/>
          <p:cNvSpPr/>
          <p:nvPr/>
        </p:nvSpPr>
        <p:spPr>
          <a:xfrm rot="-5400000">
            <a:off x="3055073" y="208889"/>
            <a:ext cx="205846" cy="176455"/>
          </a:xfrm>
          <a:custGeom>
            <a:avLst/>
            <a:gdLst/>
            <a:ahLst/>
            <a:cxnLst/>
            <a:rect l="l" t="t" r="r" b="b"/>
            <a:pathLst>
              <a:path w="1835" h="1573" extrusionOk="0">
                <a:moveTo>
                  <a:pt x="1048" y="1"/>
                </a:moveTo>
                <a:cubicBezTo>
                  <a:pt x="346" y="1"/>
                  <a:pt x="0" y="843"/>
                  <a:pt x="496" y="1339"/>
                </a:cubicBezTo>
                <a:cubicBezTo>
                  <a:pt x="657" y="1500"/>
                  <a:pt x="855" y="1572"/>
                  <a:pt x="1048" y="1572"/>
                </a:cubicBezTo>
                <a:cubicBezTo>
                  <a:pt x="1450" y="1572"/>
                  <a:pt x="1834" y="1260"/>
                  <a:pt x="1834" y="787"/>
                </a:cubicBezTo>
                <a:cubicBezTo>
                  <a:pt x="1834" y="356"/>
                  <a:pt x="1479" y="1"/>
                  <a:pt x="1048" y="1"/>
                </a:cubicBezTo>
                <a:close/>
              </a:path>
            </a:pathLst>
          </a:custGeom>
          <a:solidFill>
            <a:srgbClr val="FFB0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8"/>
          <p:cNvSpPr/>
          <p:nvPr/>
        </p:nvSpPr>
        <p:spPr>
          <a:xfrm rot="-5400000">
            <a:off x="4153123" y="-867067"/>
            <a:ext cx="970111" cy="2704263"/>
          </a:xfrm>
          <a:custGeom>
            <a:avLst/>
            <a:gdLst/>
            <a:ahLst/>
            <a:cxnLst/>
            <a:rect l="l" t="t" r="r" b="b"/>
            <a:pathLst>
              <a:path w="8648" h="24107" extrusionOk="0">
                <a:moveTo>
                  <a:pt x="8647" y="0"/>
                </a:moveTo>
                <a:cubicBezTo>
                  <a:pt x="3678" y="1769"/>
                  <a:pt x="310" y="6401"/>
                  <a:pt x="160" y="11670"/>
                </a:cubicBezTo>
                <a:cubicBezTo>
                  <a:pt x="1" y="16938"/>
                  <a:pt x="3079" y="21767"/>
                  <a:pt x="7927" y="23835"/>
                </a:cubicBezTo>
                <a:cubicBezTo>
                  <a:pt x="8170" y="23928"/>
                  <a:pt x="8404" y="24022"/>
                  <a:pt x="8647" y="24106"/>
                </a:cubicBezTo>
                <a:lnTo>
                  <a:pt x="8647" y="0"/>
                </a:lnTo>
                <a:close/>
              </a:path>
            </a:pathLst>
          </a:custGeom>
          <a:solidFill>
            <a:srgbClr val="FFB0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8"/>
          <p:cNvSpPr/>
          <p:nvPr/>
        </p:nvSpPr>
        <p:spPr>
          <a:xfrm rot="-5400000">
            <a:off x="4017668" y="215284"/>
            <a:ext cx="126088" cy="107017"/>
          </a:xfrm>
          <a:custGeom>
            <a:avLst/>
            <a:gdLst/>
            <a:ahLst/>
            <a:cxnLst/>
            <a:rect l="l" t="t" r="r" b="b"/>
            <a:pathLst>
              <a:path w="1124" h="954" extrusionOk="0">
                <a:moveTo>
                  <a:pt x="646" y="0"/>
                </a:moveTo>
                <a:cubicBezTo>
                  <a:pt x="216" y="0"/>
                  <a:pt x="0" y="515"/>
                  <a:pt x="300" y="814"/>
                </a:cubicBezTo>
                <a:cubicBezTo>
                  <a:pt x="399" y="911"/>
                  <a:pt x="520" y="954"/>
                  <a:pt x="638" y="954"/>
                </a:cubicBezTo>
                <a:cubicBezTo>
                  <a:pt x="887" y="954"/>
                  <a:pt x="1123" y="763"/>
                  <a:pt x="1123" y="477"/>
                </a:cubicBezTo>
                <a:cubicBezTo>
                  <a:pt x="1123" y="215"/>
                  <a:pt x="908" y="0"/>
                  <a:pt x="64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8"/>
          <p:cNvSpPr/>
          <p:nvPr/>
        </p:nvSpPr>
        <p:spPr>
          <a:xfrm rot="5400000">
            <a:off x="5178687" y="3241495"/>
            <a:ext cx="1099732" cy="2704291"/>
          </a:xfrm>
          <a:custGeom>
            <a:avLst/>
            <a:gdLst/>
            <a:ahLst/>
            <a:cxnLst/>
            <a:rect l="l" t="t" r="r" b="b"/>
            <a:pathLst>
              <a:path w="16246" h="39126" extrusionOk="0">
                <a:moveTo>
                  <a:pt x="16245" y="0"/>
                </a:moveTo>
                <a:cubicBezTo>
                  <a:pt x="15703" y="337"/>
                  <a:pt x="15179" y="655"/>
                  <a:pt x="14701" y="908"/>
                </a:cubicBezTo>
                <a:cubicBezTo>
                  <a:pt x="10322" y="3182"/>
                  <a:pt x="5044" y="4445"/>
                  <a:pt x="2134" y="8787"/>
                </a:cubicBezTo>
                <a:cubicBezTo>
                  <a:pt x="318" y="11482"/>
                  <a:pt x="0" y="15422"/>
                  <a:pt x="2171" y="17846"/>
                </a:cubicBezTo>
                <a:cubicBezTo>
                  <a:pt x="3753" y="19633"/>
                  <a:pt x="6233" y="20241"/>
                  <a:pt x="8460" y="21121"/>
                </a:cubicBezTo>
                <a:cubicBezTo>
                  <a:pt x="10677" y="22001"/>
                  <a:pt x="12998" y="23582"/>
                  <a:pt x="13242" y="25959"/>
                </a:cubicBezTo>
                <a:cubicBezTo>
                  <a:pt x="13401" y="27522"/>
                  <a:pt x="12596" y="29010"/>
                  <a:pt x="12343" y="30554"/>
                </a:cubicBezTo>
                <a:cubicBezTo>
                  <a:pt x="11931" y="33108"/>
                  <a:pt x="13054" y="35719"/>
                  <a:pt x="14758" y="37656"/>
                </a:cubicBezTo>
                <a:cubicBezTo>
                  <a:pt x="15216" y="38180"/>
                  <a:pt x="15712" y="38667"/>
                  <a:pt x="16245" y="39125"/>
                </a:cubicBezTo>
                <a:lnTo>
                  <a:pt x="16245" y="0"/>
                </a:lnTo>
                <a:close/>
              </a:path>
            </a:pathLst>
          </a:custGeom>
          <a:solidFill>
            <a:srgbClr val="FF8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8"/>
          <p:cNvSpPr/>
          <p:nvPr/>
        </p:nvSpPr>
        <p:spPr>
          <a:xfrm rot="5400000">
            <a:off x="5238546" y="4607915"/>
            <a:ext cx="210388" cy="190626"/>
          </a:xfrm>
          <a:custGeom>
            <a:avLst/>
            <a:gdLst/>
            <a:ahLst/>
            <a:cxnLst/>
            <a:rect l="l" t="t" r="r" b="b"/>
            <a:pathLst>
              <a:path w="3108" h="2758" extrusionOk="0">
                <a:moveTo>
                  <a:pt x="1550" y="0"/>
                </a:moveTo>
                <a:cubicBezTo>
                  <a:pt x="975" y="0"/>
                  <a:pt x="437" y="360"/>
                  <a:pt x="244" y="934"/>
                </a:cubicBezTo>
                <a:cubicBezTo>
                  <a:pt x="0" y="1664"/>
                  <a:pt x="393" y="2441"/>
                  <a:pt x="1114" y="2684"/>
                </a:cubicBezTo>
                <a:cubicBezTo>
                  <a:pt x="1261" y="2734"/>
                  <a:pt x="1410" y="2757"/>
                  <a:pt x="1557" y="2757"/>
                </a:cubicBezTo>
                <a:cubicBezTo>
                  <a:pt x="2132" y="2757"/>
                  <a:pt x="2670" y="2397"/>
                  <a:pt x="2864" y="1823"/>
                </a:cubicBezTo>
                <a:cubicBezTo>
                  <a:pt x="3107" y="1093"/>
                  <a:pt x="2714" y="317"/>
                  <a:pt x="1994" y="73"/>
                </a:cubicBezTo>
                <a:cubicBezTo>
                  <a:pt x="1847" y="24"/>
                  <a:pt x="1697" y="0"/>
                  <a:pt x="1550" y="0"/>
                </a:cubicBezTo>
                <a:close/>
              </a:path>
            </a:pathLst>
          </a:custGeom>
          <a:solidFill>
            <a:srgbClr val="FF8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8"/>
          <p:cNvSpPr/>
          <p:nvPr/>
        </p:nvSpPr>
        <p:spPr>
          <a:xfrm rot="5400000">
            <a:off x="4971662" y="4662473"/>
            <a:ext cx="105871" cy="108722"/>
          </a:xfrm>
          <a:custGeom>
            <a:avLst/>
            <a:gdLst/>
            <a:ahLst/>
            <a:cxnLst/>
            <a:rect l="l" t="t" r="r" b="b"/>
            <a:pathLst>
              <a:path w="1564" h="1573" extrusionOk="0">
                <a:moveTo>
                  <a:pt x="787" y="1"/>
                </a:moveTo>
                <a:cubicBezTo>
                  <a:pt x="347" y="1"/>
                  <a:pt x="1" y="356"/>
                  <a:pt x="1" y="787"/>
                </a:cubicBezTo>
                <a:cubicBezTo>
                  <a:pt x="1" y="1217"/>
                  <a:pt x="347" y="1573"/>
                  <a:pt x="787" y="1573"/>
                </a:cubicBezTo>
                <a:cubicBezTo>
                  <a:pt x="1217" y="1573"/>
                  <a:pt x="1563" y="1217"/>
                  <a:pt x="1563" y="787"/>
                </a:cubicBezTo>
                <a:cubicBezTo>
                  <a:pt x="1563" y="356"/>
                  <a:pt x="1217" y="1"/>
                  <a:pt x="787" y="1"/>
                </a:cubicBezTo>
                <a:close/>
              </a:path>
            </a:pathLst>
          </a:custGeom>
          <a:solidFill>
            <a:srgbClr val="FF8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8"/>
          <p:cNvSpPr/>
          <p:nvPr/>
        </p:nvSpPr>
        <p:spPr>
          <a:xfrm>
            <a:off x="5750800" y="4043768"/>
            <a:ext cx="3393156" cy="1099743"/>
          </a:xfrm>
          <a:custGeom>
            <a:avLst/>
            <a:gdLst/>
            <a:ahLst/>
            <a:cxnLst/>
            <a:rect l="l" t="t" r="r" b="b"/>
            <a:pathLst>
              <a:path w="64158" h="20794" extrusionOk="0">
                <a:moveTo>
                  <a:pt x="61644" y="0"/>
                </a:moveTo>
                <a:cubicBezTo>
                  <a:pt x="59194" y="0"/>
                  <a:pt x="56738" y="1084"/>
                  <a:pt x="55165" y="2976"/>
                </a:cubicBezTo>
                <a:cubicBezTo>
                  <a:pt x="53958" y="4417"/>
                  <a:pt x="53275" y="6223"/>
                  <a:pt x="52292" y="7833"/>
                </a:cubicBezTo>
                <a:cubicBezTo>
                  <a:pt x="51300" y="9433"/>
                  <a:pt x="49812" y="10930"/>
                  <a:pt x="47941" y="11099"/>
                </a:cubicBezTo>
                <a:cubicBezTo>
                  <a:pt x="47820" y="11109"/>
                  <a:pt x="47699" y="11114"/>
                  <a:pt x="47578" y="11114"/>
                </a:cubicBezTo>
                <a:cubicBezTo>
                  <a:pt x="46403" y="11114"/>
                  <a:pt x="45246" y="10660"/>
                  <a:pt x="44067" y="10584"/>
                </a:cubicBezTo>
                <a:cubicBezTo>
                  <a:pt x="43948" y="10577"/>
                  <a:pt x="43831" y="10573"/>
                  <a:pt x="43714" y="10573"/>
                </a:cubicBezTo>
                <a:cubicBezTo>
                  <a:pt x="40364" y="10573"/>
                  <a:pt x="37578" y="13469"/>
                  <a:pt x="34241" y="14075"/>
                </a:cubicBezTo>
                <a:cubicBezTo>
                  <a:pt x="33776" y="14157"/>
                  <a:pt x="33314" y="14195"/>
                  <a:pt x="32855" y="14195"/>
                </a:cubicBezTo>
                <a:cubicBezTo>
                  <a:pt x="29479" y="14195"/>
                  <a:pt x="26245" y="12164"/>
                  <a:pt x="22909" y="11192"/>
                </a:cubicBezTo>
                <a:cubicBezTo>
                  <a:pt x="21302" y="10719"/>
                  <a:pt x="19640" y="10498"/>
                  <a:pt x="17971" y="10498"/>
                </a:cubicBezTo>
                <a:cubicBezTo>
                  <a:pt x="14730" y="10498"/>
                  <a:pt x="11463" y="11331"/>
                  <a:pt x="8535" y="12764"/>
                </a:cubicBezTo>
                <a:cubicBezTo>
                  <a:pt x="4773" y="14608"/>
                  <a:pt x="964" y="17799"/>
                  <a:pt x="1" y="20794"/>
                </a:cubicBezTo>
                <a:lnTo>
                  <a:pt x="64158" y="20794"/>
                </a:lnTo>
                <a:lnTo>
                  <a:pt x="64158" y="403"/>
                </a:lnTo>
                <a:cubicBezTo>
                  <a:pt x="64027" y="356"/>
                  <a:pt x="63886" y="319"/>
                  <a:pt x="63755" y="281"/>
                </a:cubicBezTo>
                <a:cubicBezTo>
                  <a:pt x="63067" y="92"/>
                  <a:pt x="62355" y="0"/>
                  <a:pt x="61644" y="0"/>
                </a:cubicBezTo>
                <a:close/>
              </a:path>
            </a:pathLst>
          </a:custGeom>
          <a:solidFill>
            <a:srgbClr val="ACDC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8"/>
          <p:cNvSpPr/>
          <p:nvPr/>
        </p:nvSpPr>
        <p:spPr>
          <a:xfrm rot="5400000">
            <a:off x="6116310" y="4560596"/>
            <a:ext cx="64714" cy="66076"/>
          </a:xfrm>
          <a:custGeom>
            <a:avLst/>
            <a:gdLst/>
            <a:ahLst/>
            <a:cxnLst/>
            <a:rect l="l" t="t" r="r" b="b"/>
            <a:pathLst>
              <a:path w="956" h="956" extrusionOk="0">
                <a:moveTo>
                  <a:pt x="478" y="1"/>
                </a:moveTo>
                <a:cubicBezTo>
                  <a:pt x="216" y="1"/>
                  <a:pt x="1" y="216"/>
                  <a:pt x="1" y="478"/>
                </a:cubicBezTo>
                <a:cubicBezTo>
                  <a:pt x="1" y="749"/>
                  <a:pt x="216" y="955"/>
                  <a:pt x="478" y="955"/>
                </a:cubicBezTo>
                <a:cubicBezTo>
                  <a:pt x="740" y="955"/>
                  <a:pt x="955" y="749"/>
                  <a:pt x="955" y="478"/>
                </a:cubicBezTo>
                <a:cubicBezTo>
                  <a:pt x="955" y="216"/>
                  <a:pt x="740" y="1"/>
                  <a:pt x="4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8"/>
          <p:cNvSpPr/>
          <p:nvPr/>
        </p:nvSpPr>
        <p:spPr>
          <a:xfrm rot="5400000">
            <a:off x="6491472" y="4943867"/>
            <a:ext cx="64646" cy="66007"/>
          </a:xfrm>
          <a:custGeom>
            <a:avLst/>
            <a:gdLst/>
            <a:ahLst/>
            <a:cxnLst/>
            <a:rect l="l" t="t" r="r" b="b"/>
            <a:pathLst>
              <a:path w="955" h="955" extrusionOk="0">
                <a:moveTo>
                  <a:pt x="477" y="0"/>
                </a:moveTo>
                <a:cubicBezTo>
                  <a:pt x="215" y="0"/>
                  <a:pt x="0" y="215"/>
                  <a:pt x="0" y="477"/>
                </a:cubicBezTo>
                <a:cubicBezTo>
                  <a:pt x="0" y="739"/>
                  <a:pt x="215" y="955"/>
                  <a:pt x="477" y="955"/>
                </a:cubicBezTo>
                <a:cubicBezTo>
                  <a:pt x="749" y="955"/>
                  <a:pt x="955" y="739"/>
                  <a:pt x="955" y="477"/>
                </a:cubicBezTo>
                <a:cubicBezTo>
                  <a:pt x="955" y="215"/>
                  <a:pt x="749" y="0"/>
                  <a:pt x="47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8"/>
          <p:cNvSpPr/>
          <p:nvPr/>
        </p:nvSpPr>
        <p:spPr>
          <a:xfrm rot="5400000">
            <a:off x="5908915" y="4675699"/>
            <a:ext cx="145742" cy="148810"/>
          </a:xfrm>
          <a:custGeom>
            <a:avLst/>
            <a:gdLst/>
            <a:ahLst/>
            <a:cxnLst/>
            <a:rect l="l" t="t" r="r" b="b"/>
            <a:pathLst>
              <a:path w="2153" h="2153" extrusionOk="0">
                <a:moveTo>
                  <a:pt x="1076" y="0"/>
                </a:moveTo>
                <a:cubicBezTo>
                  <a:pt x="487" y="0"/>
                  <a:pt x="0" y="487"/>
                  <a:pt x="0" y="1076"/>
                </a:cubicBezTo>
                <a:cubicBezTo>
                  <a:pt x="0" y="1675"/>
                  <a:pt x="487" y="2152"/>
                  <a:pt x="1076" y="2152"/>
                </a:cubicBezTo>
                <a:cubicBezTo>
                  <a:pt x="1666" y="2152"/>
                  <a:pt x="2152" y="1675"/>
                  <a:pt x="2152" y="1076"/>
                </a:cubicBezTo>
                <a:cubicBezTo>
                  <a:pt x="2152" y="487"/>
                  <a:pt x="1666" y="0"/>
                  <a:pt x="107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8"/>
          <p:cNvSpPr/>
          <p:nvPr/>
        </p:nvSpPr>
        <p:spPr>
          <a:xfrm rot="-5400000" flipH="1">
            <a:off x="8431462" y="3771496"/>
            <a:ext cx="64714" cy="66076"/>
          </a:xfrm>
          <a:custGeom>
            <a:avLst/>
            <a:gdLst/>
            <a:ahLst/>
            <a:cxnLst/>
            <a:rect l="l" t="t" r="r" b="b"/>
            <a:pathLst>
              <a:path w="956" h="956" extrusionOk="0">
                <a:moveTo>
                  <a:pt x="478" y="1"/>
                </a:moveTo>
                <a:cubicBezTo>
                  <a:pt x="216" y="1"/>
                  <a:pt x="1" y="216"/>
                  <a:pt x="1" y="478"/>
                </a:cubicBezTo>
                <a:cubicBezTo>
                  <a:pt x="1" y="749"/>
                  <a:pt x="216" y="955"/>
                  <a:pt x="478" y="955"/>
                </a:cubicBezTo>
                <a:cubicBezTo>
                  <a:pt x="740" y="955"/>
                  <a:pt x="955" y="749"/>
                  <a:pt x="955" y="478"/>
                </a:cubicBezTo>
                <a:cubicBezTo>
                  <a:pt x="955" y="216"/>
                  <a:pt x="740" y="1"/>
                  <a:pt x="47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8"/>
          <p:cNvSpPr/>
          <p:nvPr/>
        </p:nvSpPr>
        <p:spPr>
          <a:xfrm rot="-5400000" flipH="1">
            <a:off x="8557830" y="3886599"/>
            <a:ext cx="145742" cy="148810"/>
          </a:xfrm>
          <a:custGeom>
            <a:avLst/>
            <a:gdLst/>
            <a:ahLst/>
            <a:cxnLst/>
            <a:rect l="l" t="t" r="r" b="b"/>
            <a:pathLst>
              <a:path w="2153" h="2153" extrusionOk="0">
                <a:moveTo>
                  <a:pt x="1076" y="0"/>
                </a:moveTo>
                <a:cubicBezTo>
                  <a:pt x="487" y="0"/>
                  <a:pt x="0" y="487"/>
                  <a:pt x="0" y="1076"/>
                </a:cubicBezTo>
                <a:cubicBezTo>
                  <a:pt x="0" y="1675"/>
                  <a:pt x="487" y="2152"/>
                  <a:pt x="1076" y="2152"/>
                </a:cubicBezTo>
                <a:cubicBezTo>
                  <a:pt x="1666" y="2152"/>
                  <a:pt x="2152" y="1675"/>
                  <a:pt x="2152" y="1076"/>
                </a:cubicBezTo>
                <a:cubicBezTo>
                  <a:pt x="2152" y="487"/>
                  <a:pt x="1666" y="0"/>
                  <a:pt x="107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8"/>
          <p:cNvSpPr/>
          <p:nvPr/>
        </p:nvSpPr>
        <p:spPr>
          <a:xfrm rot="5400000">
            <a:off x="409371" y="4106940"/>
            <a:ext cx="210388" cy="190626"/>
          </a:xfrm>
          <a:custGeom>
            <a:avLst/>
            <a:gdLst/>
            <a:ahLst/>
            <a:cxnLst/>
            <a:rect l="l" t="t" r="r" b="b"/>
            <a:pathLst>
              <a:path w="3108" h="2758" extrusionOk="0">
                <a:moveTo>
                  <a:pt x="1550" y="0"/>
                </a:moveTo>
                <a:cubicBezTo>
                  <a:pt x="975" y="0"/>
                  <a:pt x="437" y="360"/>
                  <a:pt x="244" y="934"/>
                </a:cubicBezTo>
                <a:cubicBezTo>
                  <a:pt x="0" y="1664"/>
                  <a:pt x="393" y="2441"/>
                  <a:pt x="1114" y="2684"/>
                </a:cubicBezTo>
                <a:cubicBezTo>
                  <a:pt x="1261" y="2734"/>
                  <a:pt x="1410" y="2757"/>
                  <a:pt x="1557" y="2757"/>
                </a:cubicBezTo>
                <a:cubicBezTo>
                  <a:pt x="2132" y="2757"/>
                  <a:pt x="2670" y="2397"/>
                  <a:pt x="2864" y="1823"/>
                </a:cubicBezTo>
                <a:cubicBezTo>
                  <a:pt x="3107" y="1093"/>
                  <a:pt x="2714" y="317"/>
                  <a:pt x="1994" y="73"/>
                </a:cubicBezTo>
                <a:cubicBezTo>
                  <a:pt x="1847" y="24"/>
                  <a:pt x="1697" y="0"/>
                  <a:pt x="155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8"/>
          <p:cNvSpPr/>
          <p:nvPr/>
        </p:nvSpPr>
        <p:spPr>
          <a:xfrm rot="5400000">
            <a:off x="791835" y="4306771"/>
            <a:ext cx="64714" cy="66076"/>
          </a:xfrm>
          <a:custGeom>
            <a:avLst/>
            <a:gdLst/>
            <a:ahLst/>
            <a:cxnLst/>
            <a:rect l="l" t="t" r="r" b="b"/>
            <a:pathLst>
              <a:path w="956" h="956" extrusionOk="0">
                <a:moveTo>
                  <a:pt x="478" y="1"/>
                </a:moveTo>
                <a:cubicBezTo>
                  <a:pt x="216" y="1"/>
                  <a:pt x="1" y="216"/>
                  <a:pt x="1" y="478"/>
                </a:cubicBezTo>
                <a:cubicBezTo>
                  <a:pt x="1" y="749"/>
                  <a:pt x="216" y="955"/>
                  <a:pt x="478" y="955"/>
                </a:cubicBezTo>
                <a:cubicBezTo>
                  <a:pt x="740" y="955"/>
                  <a:pt x="955" y="749"/>
                  <a:pt x="955" y="478"/>
                </a:cubicBezTo>
                <a:cubicBezTo>
                  <a:pt x="955" y="216"/>
                  <a:pt x="740" y="1"/>
                  <a:pt x="4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8"/>
          <p:cNvSpPr/>
          <p:nvPr/>
        </p:nvSpPr>
        <p:spPr>
          <a:xfrm rot="5400000">
            <a:off x="3972186" y="3976239"/>
            <a:ext cx="281251" cy="254825"/>
          </a:xfrm>
          <a:custGeom>
            <a:avLst/>
            <a:gdLst/>
            <a:ahLst/>
            <a:cxnLst/>
            <a:rect l="l" t="t" r="r" b="b"/>
            <a:pathLst>
              <a:path w="3108" h="2758" extrusionOk="0">
                <a:moveTo>
                  <a:pt x="1550" y="0"/>
                </a:moveTo>
                <a:cubicBezTo>
                  <a:pt x="975" y="0"/>
                  <a:pt x="437" y="360"/>
                  <a:pt x="244" y="934"/>
                </a:cubicBezTo>
                <a:cubicBezTo>
                  <a:pt x="0" y="1664"/>
                  <a:pt x="393" y="2441"/>
                  <a:pt x="1114" y="2684"/>
                </a:cubicBezTo>
                <a:cubicBezTo>
                  <a:pt x="1261" y="2734"/>
                  <a:pt x="1410" y="2757"/>
                  <a:pt x="1557" y="2757"/>
                </a:cubicBezTo>
                <a:cubicBezTo>
                  <a:pt x="2132" y="2757"/>
                  <a:pt x="2670" y="2397"/>
                  <a:pt x="2864" y="1823"/>
                </a:cubicBezTo>
                <a:cubicBezTo>
                  <a:pt x="3107" y="1093"/>
                  <a:pt x="2714" y="317"/>
                  <a:pt x="1994" y="73"/>
                </a:cubicBezTo>
                <a:cubicBezTo>
                  <a:pt x="1847" y="24"/>
                  <a:pt x="1697" y="0"/>
                  <a:pt x="155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8"/>
          <p:cNvSpPr/>
          <p:nvPr/>
        </p:nvSpPr>
        <p:spPr>
          <a:xfrm rot="3600835">
            <a:off x="2774904" y="4200502"/>
            <a:ext cx="64715" cy="66076"/>
          </a:xfrm>
          <a:custGeom>
            <a:avLst/>
            <a:gdLst/>
            <a:ahLst/>
            <a:cxnLst/>
            <a:rect l="l" t="t" r="r" b="b"/>
            <a:pathLst>
              <a:path w="956" h="956" extrusionOk="0">
                <a:moveTo>
                  <a:pt x="478" y="1"/>
                </a:moveTo>
                <a:cubicBezTo>
                  <a:pt x="216" y="1"/>
                  <a:pt x="1" y="216"/>
                  <a:pt x="1" y="478"/>
                </a:cubicBezTo>
                <a:cubicBezTo>
                  <a:pt x="1" y="749"/>
                  <a:pt x="216" y="955"/>
                  <a:pt x="478" y="955"/>
                </a:cubicBezTo>
                <a:cubicBezTo>
                  <a:pt x="740" y="955"/>
                  <a:pt x="955" y="749"/>
                  <a:pt x="955" y="478"/>
                </a:cubicBezTo>
                <a:cubicBezTo>
                  <a:pt x="955" y="216"/>
                  <a:pt x="740" y="1"/>
                  <a:pt x="47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8"/>
          <p:cNvSpPr/>
          <p:nvPr/>
        </p:nvSpPr>
        <p:spPr>
          <a:xfrm rot="3600835">
            <a:off x="3291391" y="4344992"/>
            <a:ext cx="64647" cy="66007"/>
          </a:xfrm>
          <a:custGeom>
            <a:avLst/>
            <a:gdLst/>
            <a:ahLst/>
            <a:cxnLst/>
            <a:rect l="l" t="t" r="r" b="b"/>
            <a:pathLst>
              <a:path w="955" h="955" extrusionOk="0">
                <a:moveTo>
                  <a:pt x="477" y="0"/>
                </a:moveTo>
                <a:cubicBezTo>
                  <a:pt x="215" y="0"/>
                  <a:pt x="0" y="215"/>
                  <a:pt x="0" y="477"/>
                </a:cubicBezTo>
                <a:cubicBezTo>
                  <a:pt x="0" y="739"/>
                  <a:pt x="215" y="955"/>
                  <a:pt x="477" y="955"/>
                </a:cubicBezTo>
                <a:cubicBezTo>
                  <a:pt x="749" y="955"/>
                  <a:pt x="955" y="739"/>
                  <a:pt x="955" y="477"/>
                </a:cubicBezTo>
                <a:cubicBezTo>
                  <a:pt x="955" y="215"/>
                  <a:pt x="749" y="0"/>
                  <a:pt x="4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8"/>
          <p:cNvSpPr/>
          <p:nvPr/>
        </p:nvSpPr>
        <p:spPr>
          <a:xfrm rot="5400000">
            <a:off x="3004385" y="4731846"/>
            <a:ext cx="64714" cy="66076"/>
          </a:xfrm>
          <a:custGeom>
            <a:avLst/>
            <a:gdLst/>
            <a:ahLst/>
            <a:cxnLst/>
            <a:rect l="l" t="t" r="r" b="b"/>
            <a:pathLst>
              <a:path w="956" h="956" extrusionOk="0">
                <a:moveTo>
                  <a:pt x="478" y="1"/>
                </a:moveTo>
                <a:cubicBezTo>
                  <a:pt x="216" y="1"/>
                  <a:pt x="1" y="216"/>
                  <a:pt x="1" y="478"/>
                </a:cubicBezTo>
                <a:cubicBezTo>
                  <a:pt x="1" y="749"/>
                  <a:pt x="216" y="955"/>
                  <a:pt x="478" y="955"/>
                </a:cubicBezTo>
                <a:cubicBezTo>
                  <a:pt x="740" y="955"/>
                  <a:pt x="955" y="749"/>
                  <a:pt x="955" y="478"/>
                </a:cubicBezTo>
                <a:cubicBezTo>
                  <a:pt x="955" y="216"/>
                  <a:pt x="740" y="1"/>
                  <a:pt x="4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8"/>
          <p:cNvSpPr/>
          <p:nvPr/>
        </p:nvSpPr>
        <p:spPr>
          <a:xfrm rot="5400000">
            <a:off x="419922" y="4584042"/>
            <a:ext cx="64646" cy="66007"/>
          </a:xfrm>
          <a:custGeom>
            <a:avLst/>
            <a:gdLst/>
            <a:ahLst/>
            <a:cxnLst/>
            <a:rect l="l" t="t" r="r" b="b"/>
            <a:pathLst>
              <a:path w="955" h="955" extrusionOk="0">
                <a:moveTo>
                  <a:pt x="477" y="0"/>
                </a:moveTo>
                <a:cubicBezTo>
                  <a:pt x="215" y="0"/>
                  <a:pt x="0" y="215"/>
                  <a:pt x="0" y="477"/>
                </a:cubicBezTo>
                <a:cubicBezTo>
                  <a:pt x="0" y="739"/>
                  <a:pt x="215" y="955"/>
                  <a:pt x="477" y="955"/>
                </a:cubicBezTo>
                <a:cubicBezTo>
                  <a:pt x="749" y="955"/>
                  <a:pt x="955" y="739"/>
                  <a:pt x="955" y="477"/>
                </a:cubicBezTo>
                <a:cubicBezTo>
                  <a:pt x="955" y="215"/>
                  <a:pt x="749" y="0"/>
                  <a:pt x="47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8"/>
          <p:cNvSpPr/>
          <p:nvPr/>
        </p:nvSpPr>
        <p:spPr>
          <a:xfrm rot="5400000">
            <a:off x="1887196" y="4669578"/>
            <a:ext cx="210388" cy="190626"/>
          </a:xfrm>
          <a:custGeom>
            <a:avLst/>
            <a:gdLst/>
            <a:ahLst/>
            <a:cxnLst/>
            <a:rect l="l" t="t" r="r" b="b"/>
            <a:pathLst>
              <a:path w="3108" h="2758" extrusionOk="0">
                <a:moveTo>
                  <a:pt x="1550" y="0"/>
                </a:moveTo>
                <a:cubicBezTo>
                  <a:pt x="975" y="0"/>
                  <a:pt x="437" y="360"/>
                  <a:pt x="244" y="934"/>
                </a:cubicBezTo>
                <a:cubicBezTo>
                  <a:pt x="0" y="1664"/>
                  <a:pt x="393" y="2441"/>
                  <a:pt x="1114" y="2684"/>
                </a:cubicBezTo>
                <a:cubicBezTo>
                  <a:pt x="1261" y="2734"/>
                  <a:pt x="1410" y="2757"/>
                  <a:pt x="1557" y="2757"/>
                </a:cubicBezTo>
                <a:cubicBezTo>
                  <a:pt x="2132" y="2757"/>
                  <a:pt x="2670" y="2397"/>
                  <a:pt x="2864" y="1823"/>
                </a:cubicBezTo>
                <a:cubicBezTo>
                  <a:pt x="3107" y="1093"/>
                  <a:pt x="2714" y="317"/>
                  <a:pt x="1994" y="73"/>
                </a:cubicBezTo>
                <a:cubicBezTo>
                  <a:pt x="1847" y="24"/>
                  <a:pt x="1697" y="0"/>
                  <a:pt x="155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8"/>
          <p:cNvSpPr/>
          <p:nvPr/>
        </p:nvSpPr>
        <p:spPr>
          <a:xfrm rot="5400000">
            <a:off x="8705785" y="4306771"/>
            <a:ext cx="64714" cy="66076"/>
          </a:xfrm>
          <a:custGeom>
            <a:avLst/>
            <a:gdLst/>
            <a:ahLst/>
            <a:cxnLst/>
            <a:rect l="l" t="t" r="r" b="b"/>
            <a:pathLst>
              <a:path w="956" h="956" extrusionOk="0">
                <a:moveTo>
                  <a:pt x="478" y="1"/>
                </a:moveTo>
                <a:cubicBezTo>
                  <a:pt x="216" y="1"/>
                  <a:pt x="1" y="216"/>
                  <a:pt x="1" y="478"/>
                </a:cubicBezTo>
                <a:cubicBezTo>
                  <a:pt x="1" y="749"/>
                  <a:pt x="216" y="955"/>
                  <a:pt x="478" y="955"/>
                </a:cubicBezTo>
                <a:cubicBezTo>
                  <a:pt x="740" y="955"/>
                  <a:pt x="955" y="749"/>
                  <a:pt x="955" y="478"/>
                </a:cubicBezTo>
                <a:cubicBezTo>
                  <a:pt x="955" y="216"/>
                  <a:pt x="740" y="1"/>
                  <a:pt x="4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8"/>
          <p:cNvSpPr/>
          <p:nvPr/>
        </p:nvSpPr>
        <p:spPr>
          <a:xfrm rot="5400000">
            <a:off x="4820910" y="4796571"/>
            <a:ext cx="64714" cy="66076"/>
          </a:xfrm>
          <a:custGeom>
            <a:avLst/>
            <a:gdLst/>
            <a:ahLst/>
            <a:cxnLst/>
            <a:rect l="l" t="t" r="r" b="b"/>
            <a:pathLst>
              <a:path w="956" h="956" extrusionOk="0">
                <a:moveTo>
                  <a:pt x="478" y="1"/>
                </a:moveTo>
                <a:cubicBezTo>
                  <a:pt x="216" y="1"/>
                  <a:pt x="1" y="216"/>
                  <a:pt x="1" y="478"/>
                </a:cubicBezTo>
                <a:cubicBezTo>
                  <a:pt x="1" y="749"/>
                  <a:pt x="216" y="955"/>
                  <a:pt x="478" y="955"/>
                </a:cubicBezTo>
                <a:cubicBezTo>
                  <a:pt x="740" y="955"/>
                  <a:pt x="955" y="749"/>
                  <a:pt x="955" y="478"/>
                </a:cubicBezTo>
                <a:cubicBezTo>
                  <a:pt x="955" y="216"/>
                  <a:pt x="740" y="1"/>
                  <a:pt x="4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8"/>
          <p:cNvSpPr/>
          <p:nvPr/>
        </p:nvSpPr>
        <p:spPr>
          <a:xfrm rot="5400000">
            <a:off x="2367537" y="4049285"/>
            <a:ext cx="105871" cy="108722"/>
          </a:xfrm>
          <a:custGeom>
            <a:avLst/>
            <a:gdLst/>
            <a:ahLst/>
            <a:cxnLst/>
            <a:rect l="l" t="t" r="r" b="b"/>
            <a:pathLst>
              <a:path w="1564" h="1573" extrusionOk="0">
                <a:moveTo>
                  <a:pt x="787" y="1"/>
                </a:moveTo>
                <a:cubicBezTo>
                  <a:pt x="347" y="1"/>
                  <a:pt x="1" y="356"/>
                  <a:pt x="1" y="787"/>
                </a:cubicBezTo>
                <a:cubicBezTo>
                  <a:pt x="1" y="1217"/>
                  <a:pt x="347" y="1573"/>
                  <a:pt x="787" y="1573"/>
                </a:cubicBezTo>
                <a:cubicBezTo>
                  <a:pt x="1217" y="1573"/>
                  <a:pt x="1563" y="1217"/>
                  <a:pt x="1563" y="787"/>
                </a:cubicBezTo>
                <a:cubicBezTo>
                  <a:pt x="1563" y="356"/>
                  <a:pt x="1217" y="1"/>
                  <a:pt x="78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able of contents" userDrawn="1">
  <p:cSld name="BLANK_2_1">
    <p:spTree>
      <p:nvGrpSpPr>
        <p:cNvPr id="1" name="Shape 227"/>
        <p:cNvGrpSpPr/>
        <p:nvPr/>
      </p:nvGrpSpPr>
      <p:grpSpPr>
        <a:xfrm>
          <a:off x="0" y="0"/>
          <a:ext cx="0" cy="0"/>
          <a:chOff x="0" y="0"/>
          <a:chExt cx="0" cy="0"/>
        </a:xfrm>
      </p:grpSpPr>
      <p:sp>
        <p:nvSpPr>
          <p:cNvPr id="228" name="Google Shape;228;p13"/>
          <p:cNvSpPr txBox="1">
            <a:spLocks noGrp="1"/>
          </p:cNvSpPr>
          <p:nvPr>
            <p:ph type="title"/>
          </p:nvPr>
        </p:nvSpPr>
        <p:spPr>
          <a:xfrm>
            <a:off x="713225" y="539500"/>
            <a:ext cx="7717500" cy="612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atin typeface="Chewy"/>
                <a:ea typeface="Chewy"/>
                <a:cs typeface="Chewy"/>
                <a:sym typeface="Chewy"/>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
        <p:nvSpPr>
          <p:cNvPr id="241" name="Google Shape;241;p13"/>
          <p:cNvSpPr/>
          <p:nvPr/>
        </p:nvSpPr>
        <p:spPr>
          <a:xfrm rot="5400000">
            <a:off x="1679412" y="3700359"/>
            <a:ext cx="435645" cy="2457132"/>
          </a:xfrm>
          <a:custGeom>
            <a:avLst/>
            <a:gdLst/>
            <a:ahLst/>
            <a:cxnLst/>
            <a:rect l="l" t="t" r="r" b="b"/>
            <a:pathLst>
              <a:path w="17937" h="101179" extrusionOk="0">
                <a:moveTo>
                  <a:pt x="15789" y="1"/>
                </a:moveTo>
                <a:cubicBezTo>
                  <a:pt x="9598" y="1"/>
                  <a:pt x="4255" y="10891"/>
                  <a:pt x="3419" y="15108"/>
                </a:cubicBezTo>
                <a:cubicBezTo>
                  <a:pt x="1441" y="24959"/>
                  <a:pt x="9045" y="32564"/>
                  <a:pt x="10389" y="41820"/>
                </a:cubicBezTo>
                <a:cubicBezTo>
                  <a:pt x="11522" y="49598"/>
                  <a:pt x="10505" y="57548"/>
                  <a:pt x="7451" y="64807"/>
                </a:cubicBezTo>
                <a:cubicBezTo>
                  <a:pt x="4974" y="70587"/>
                  <a:pt x="1153" y="76022"/>
                  <a:pt x="653" y="82282"/>
                </a:cubicBezTo>
                <a:cubicBezTo>
                  <a:pt x="0" y="90348"/>
                  <a:pt x="8815" y="100929"/>
                  <a:pt x="17936" y="101178"/>
                </a:cubicBezTo>
                <a:lnTo>
                  <a:pt x="17706" y="359"/>
                </a:lnTo>
                <a:cubicBezTo>
                  <a:pt x="17061" y="114"/>
                  <a:pt x="16420" y="1"/>
                  <a:pt x="15789" y="1"/>
                </a:cubicBezTo>
                <a:close/>
              </a:path>
            </a:pathLst>
          </a:custGeom>
          <a:solidFill>
            <a:srgbClr val="FFB0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3"/>
          <p:cNvSpPr/>
          <p:nvPr/>
        </p:nvSpPr>
        <p:spPr>
          <a:xfrm rot="-5400000" flipH="1">
            <a:off x="7946734" y="3645493"/>
            <a:ext cx="1833925" cy="560595"/>
          </a:xfrm>
          <a:custGeom>
            <a:avLst/>
            <a:gdLst/>
            <a:ahLst/>
            <a:cxnLst/>
            <a:rect l="l" t="t" r="r" b="b"/>
            <a:pathLst>
              <a:path w="75509" h="23084" extrusionOk="0">
                <a:moveTo>
                  <a:pt x="63433" y="1"/>
                </a:moveTo>
                <a:cubicBezTo>
                  <a:pt x="58309" y="1"/>
                  <a:pt x="52476" y="4766"/>
                  <a:pt x="47663" y="6549"/>
                </a:cubicBezTo>
                <a:cubicBezTo>
                  <a:pt x="44986" y="7539"/>
                  <a:pt x="42167" y="7896"/>
                  <a:pt x="39312" y="7896"/>
                </a:cubicBezTo>
                <a:cubicBezTo>
                  <a:pt x="36515" y="7896"/>
                  <a:pt x="33683" y="7553"/>
                  <a:pt x="30918" y="7125"/>
                </a:cubicBezTo>
                <a:cubicBezTo>
                  <a:pt x="27086" y="6530"/>
                  <a:pt x="23159" y="5783"/>
                  <a:pt x="19296" y="5783"/>
                </a:cubicBezTo>
                <a:cubicBezTo>
                  <a:pt x="17176" y="5783"/>
                  <a:pt x="15075" y="6008"/>
                  <a:pt x="13020" y="6607"/>
                </a:cubicBezTo>
                <a:cubicBezTo>
                  <a:pt x="5857" y="8681"/>
                  <a:pt x="365" y="15613"/>
                  <a:pt x="0" y="23083"/>
                </a:cubicBezTo>
                <a:lnTo>
                  <a:pt x="75508" y="23083"/>
                </a:lnTo>
                <a:cubicBezTo>
                  <a:pt x="75508" y="15229"/>
                  <a:pt x="73722" y="9449"/>
                  <a:pt x="69939" y="3861"/>
                </a:cubicBezTo>
                <a:cubicBezTo>
                  <a:pt x="68039" y="1029"/>
                  <a:pt x="65812" y="1"/>
                  <a:pt x="63433" y="1"/>
                </a:cubicBezTo>
                <a:close/>
              </a:path>
            </a:pathLst>
          </a:custGeom>
          <a:solidFill>
            <a:srgbClr val="ACDC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13"/>
          <p:cNvSpPr/>
          <p:nvPr/>
        </p:nvSpPr>
        <p:spPr>
          <a:xfrm rot="5400000">
            <a:off x="-40864" y="3834204"/>
            <a:ext cx="1350264" cy="1268406"/>
          </a:xfrm>
          <a:custGeom>
            <a:avLst/>
            <a:gdLst/>
            <a:ahLst/>
            <a:cxnLst/>
            <a:rect l="l" t="t" r="r" b="b"/>
            <a:pathLst>
              <a:path w="55595" h="52230" extrusionOk="0">
                <a:moveTo>
                  <a:pt x="52027" y="0"/>
                </a:moveTo>
                <a:cubicBezTo>
                  <a:pt x="48030" y="0"/>
                  <a:pt x="45133" y="2690"/>
                  <a:pt x="43343" y="5699"/>
                </a:cubicBezTo>
                <a:cubicBezTo>
                  <a:pt x="42632" y="6890"/>
                  <a:pt x="42075" y="8176"/>
                  <a:pt x="41672" y="9521"/>
                </a:cubicBezTo>
                <a:cubicBezTo>
                  <a:pt x="41595" y="9770"/>
                  <a:pt x="41518" y="10020"/>
                  <a:pt x="41461" y="10250"/>
                </a:cubicBezTo>
                <a:cubicBezTo>
                  <a:pt x="40981" y="12248"/>
                  <a:pt x="40789" y="14283"/>
                  <a:pt x="40616" y="16319"/>
                </a:cubicBezTo>
                <a:cubicBezTo>
                  <a:pt x="40347" y="19545"/>
                  <a:pt x="40136" y="22752"/>
                  <a:pt x="38926" y="25748"/>
                </a:cubicBezTo>
                <a:cubicBezTo>
                  <a:pt x="38695" y="26305"/>
                  <a:pt x="38427" y="26881"/>
                  <a:pt x="38138" y="27418"/>
                </a:cubicBezTo>
                <a:cubicBezTo>
                  <a:pt x="34048" y="34889"/>
                  <a:pt x="24293" y="38038"/>
                  <a:pt x="15574" y="38057"/>
                </a:cubicBezTo>
                <a:cubicBezTo>
                  <a:pt x="14786" y="38057"/>
                  <a:pt x="13989" y="38043"/>
                  <a:pt x="13192" y="38043"/>
                </a:cubicBezTo>
                <a:cubicBezTo>
                  <a:pt x="10647" y="38043"/>
                  <a:pt x="8108" y="38188"/>
                  <a:pt x="5915" y="39401"/>
                </a:cubicBezTo>
                <a:cubicBezTo>
                  <a:pt x="2209" y="41456"/>
                  <a:pt x="826" y="45777"/>
                  <a:pt x="231" y="50155"/>
                </a:cubicBezTo>
                <a:cubicBezTo>
                  <a:pt x="135" y="50847"/>
                  <a:pt x="58" y="51538"/>
                  <a:pt x="0" y="52229"/>
                </a:cubicBezTo>
                <a:lnTo>
                  <a:pt x="55594" y="52229"/>
                </a:lnTo>
                <a:lnTo>
                  <a:pt x="55594" y="668"/>
                </a:lnTo>
                <a:cubicBezTo>
                  <a:pt x="54321" y="206"/>
                  <a:pt x="53132" y="0"/>
                  <a:pt x="52027" y="0"/>
                </a:cubicBezTo>
                <a:close/>
              </a:path>
            </a:pathLst>
          </a:custGeom>
          <a:solidFill>
            <a:srgbClr val="FF8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13"/>
          <p:cNvSpPr/>
          <p:nvPr/>
        </p:nvSpPr>
        <p:spPr>
          <a:xfrm rot="5400000">
            <a:off x="862113" y="4718353"/>
            <a:ext cx="182861" cy="168368"/>
          </a:xfrm>
          <a:custGeom>
            <a:avLst/>
            <a:gdLst/>
            <a:ahLst/>
            <a:cxnLst/>
            <a:rect l="l" t="t" r="r" b="b"/>
            <a:pathLst>
              <a:path w="7529" h="6933" extrusionOk="0">
                <a:moveTo>
                  <a:pt x="3750" y="0"/>
                </a:moveTo>
                <a:cubicBezTo>
                  <a:pt x="2110" y="0"/>
                  <a:pt x="653" y="1172"/>
                  <a:pt x="346" y="2843"/>
                </a:cubicBezTo>
                <a:cubicBezTo>
                  <a:pt x="1" y="4724"/>
                  <a:pt x="1249" y="6530"/>
                  <a:pt x="3150" y="6875"/>
                </a:cubicBezTo>
                <a:cubicBezTo>
                  <a:pt x="3361" y="6914"/>
                  <a:pt x="3572" y="6933"/>
                  <a:pt x="3779" y="6933"/>
                </a:cubicBezTo>
                <a:cubicBezTo>
                  <a:pt x="5419" y="6933"/>
                  <a:pt x="6876" y="5762"/>
                  <a:pt x="7183" y="4091"/>
                </a:cubicBezTo>
                <a:cubicBezTo>
                  <a:pt x="7529" y="2209"/>
                  <a:pt x="6280" y="404"/>
                  <a:pt x="4379" y="58"/>
                </a:cubicBezTo>
                <a:cubicBezTo>
                  <a:pt x="4168" y="19"/>
                  <a:pt x="3958" y="0"/>
                  <a:pt x="375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3"/>
          <p:cNvSpPr/>
          <p:nvPr/>
        </p:nvSpPr>
        <p:spPr>
          <a:xfrm rot="10800000" flipH="1">
            <a:off x="7594169" y="-12986"/>
            <a:ext cx="1549850" cy="1456042"/>
          </a:xfrm>
          <a:custGeom>
            <a:avLst/>
            <a:gdLst/>
            <a:ahLst/>
            <a:cxnLst/>
            <a:rect l="l" t="t" r="r" b="b"/>
            <a:pathLst>
              <a:path w="55595" h="52230" extrusionOk="0">
                <a:moveTo>
                  <a:pt x="52027" y="0"/>
                </a:moveTo>
                <a:cubicBezTo>
                  <a:pt x="48030" y="0"/>
                  <a:pt x="45133" y="2690"/>
                  <a:pt x="43343" y="5699"/>
                </a:cubicBezTo>
                <a:cubicBezTo>
                  <a:pt x="42632" y="6890"/>
                  <a:pt x="42075" y="8176"/>
                  <a:pt x="41672" y="9521"/>
                </a:cubicBezTo>
                <a:cubicBezTo>
                  <a:pt x="41595" y="9770"/>
                  <a:pt x="41518" y="10020"/>
                  <a:pt x="41461" y="10250"/>
                </a:cubicBezTo>
                <a:cubicBezTo>
                  <a:pt x="40981" y="12248"/>
                  <a:pt x="40789" y="14283"/>
                  <a:pt x="40616" y="16319"/>
                </a:cubicBezTo>
                <a:cubicBezTo>
                  <a:pt x="40347" y="19545"/>
                  <a:pt x="40136" y="22752"/>
                  <a:pt x="38926" y="25748"/>
                </a:cubicBezTo>
                <a:cubicBezTo>
                  <a:pt x="38695" y="26305"/>
                  <a:pt x="38427" y="26881"/>
                  <a:pt x="38138" y="27418"/>
                </a:cubicBezTo>
                <a:cubicBezTo>
                  <a:pt x="34048" y="34889"/>
                  <a:pt x="24293" y="38038"/>
                  <a:pt x="15574" y="38057"/>
                </a:cubicBezTo>
                <a:cubicBezTo>
                  <a:pt x="14786" y="38057"/>
                  <a:pt x="13989" y="38043"/>
                  <a:pt x="13192" y="38043"/>
                </a:cubicBezTo>
                <a:cubicBezTo>
                  <a:pt x="10647" y="38043"/>
                  <a:pt x="8108" y="38188"/>
                  <a:pt x="5915" y="39401"/>
                </a:cubicBezTo>
                <a:cubicBezTo>
                  <a:pt x="2209" y="41456"/>
                  <a:pt x="826" y="45777"/>
                  <a:pt x="231" y="50155"/>
                </a:cubicBezTo>
                <a:cubicBezTo>
                  <a:pt x="135" y="50847"/>
                  <a:pt x="58" y="51538"/>
                  <a:pt x="0" y="52229"/>
                </a:cubicBezTo>
                <a:lnTo>
                  <a:pt x="55594" y="52229"/>
                </a:lnTo>
                <a:lnTo>
                  <a:pt x="55594" y="668"/>
                </a:lnTo>
                <a:cubicBezTo>
                  <a:pt x="54321" y="206"/>
                  <a:pt x="53132" y="0"/>
                  <a:pt x="5202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3"/>
          <p:cNvSpPr/>
          <p:nvPr/>
        </p:nvSpPr>
        <p:spPr>
          <a:xfrm rot="10800000" flipH="1">
            <a:off x="-10427" y="-12948"/>
            <a:ext cx="1647654" cy="1579827"/>
          </a:xfrm>
          <a:custGeom>
            <a:avLst/>
            <a:gdLst/>
            <a:ahLst/>
            <a:cxnLst/>
            <a:rect l="l" t="t" r="r" b="b"/>
            <a:pathLst>
              <a:path w="65273" h="62586" extrusionOk="0">
                <a:moveTo>
                  <a:pt x="0" y="1"/>
                </a:moveTo>
                <a:lnTo>
                  <a:pt x="0" y="62585"/>
                </a:lnTo>
                <a:lnTo>
                  <a:pt x="65273" y="62585"/>
                </a:lnTo>
                <a:cubicBezTo>
                  <a:pt x="64044" y="58015"/>
                  <a:pt x="61317" y="54001"/>
                  <a:pt x="57495" y="51217"/>
                </a:cubicBezTo>
                <a:cubicBezTo>
                  <a:pt x="53741" y="48414"/>
                  <a:pt x="49071" y="46813"/>
                  <a:pt x="44374" y="46813"/>
                </a:cubicBezTo>
                <a:cubicBezTo>
                  <a:pt x="43761" y="46813"/>
                  <a:pt x="43148" y="46841"/>
                  <a:pt x="42536" y="46896"/>
                </a:cubicBezTo>
                <a:cubicBezTo>
                  <a:pt x="39617" y="47146"/>
                  <a:pt x="36813" y="47991"/>
                  <a:pt x="34029" y="48951"/>
                </a:cubicBezTo>
                <a:cubicBezTo>
                  <a:pt x="31225" y="49911"/>
                  <a:pt x="28460" y="50967"/>
                  <a:pt x="25598" y="51639"/>
                </a:cubicBezTo>
                <a:cubicBezTo>
                  <a:pt x="23832" y="52062"/>
                  <a:pt x="22026" y="52273"/>
                  <a:pt x="20202" y="52273"/>
                </a:cubicBezTo>
                <a:cubicBezTo>
                  <a:pt x="15997" y="52235"/>
                  <a:pt x="11887" y="50910"/>
                  <a:pt x="9544" y="47549"/>
                </a:cubicBezTo>
                <a:cubicBezTo>
                  <a:pt x="8565" y="46128"/>
                  <a:pt x="7969" y="44496"/>
                  <a:pt x="7797" y="42787"/>
                </a:cubicBezTo>
                <a:cubicBezTo>
                  <a:pt x="7355" y="39234"/>
                  <a:pt x="8411" y="35374"/>
                  <a:pt x="9928" y="32032"/>
                </a:cubicBezTo>
                <a:cubicBezTo>
                  <a:pt x="12156" y="27097"/>
                  <a:pt x="15286" y="22354"/>
                  <a:pt x="15708" y="16958"/>
                </a:cubicBezTo>
                <a:cubicBezTo>
                  <a:pt x="16093" y="11389"/>
                  <a:pt x="13558" y="6031"/>
                  <a:pt x="9026" y="2785"/>
                </a:cubicBezTo>
                <a:cubicBezTo>
                  <a:pt x="6376" y="961"/>
                  <a:pt x="3226" y="1"/>
                  <a:pt x="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3"/>
          <p:cNvSpPr/>
          <p:nvPr/>
        </p:nvSpPr>
        <p:spPr>
          <a:xfrm rot="10800000" flipH="1">
            <a:off x="441351" y="185794"/>
            <a:ext cx="414482" cy="175965"/>
          </a:xfrm>
          <a:custGeom>
            <a:avLst/>
            <a:gdLst/>
            <a:ahLst/>
            <a:cxnLst/>
            <a:rect l="l" t="t" r="r" b="b"/>
            <a:pathLst>
              <a:path w="16420" h="6971" extrusionOk="0">
                <a:moveTo>
                  <a:pt x="1" y="0"/>
                </a:moveTo>
                <a:cubicBezTo>
                  <a:pt x="654" y="4014"/>
                  <a:pt x="4129" y="6971"/>
                  <a:pt x="8201" y="6971"/>
                </a:cubicBezTo>
                <a:cubicBezTo>
                  <a:pt x="12291" y="6971"/>
                  <a:pt x="15767" y="4014"/>
                  <a:pt x="164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13"/>
          <p:cNvSpPr/>
          <p:nvPr/>
        </p:nvSpPr>
        <p:spPr>
          <a:xfrm>
            <a:off x="6475550" y="4091754"/>
            <a:ext cx="2668492" cy="1051757"/>
          </a:xfrm>
          <a:custGeom>
            <a:avLst/>
            <a:gdLst/>
            <a:ahLst/>
            <a:cxnLst/>
            <a:rect l="l" t="t" r="r" b="b"/>
            <a:pathLst>
              <a:path w="44020" h="17350" extrusionOk="0">
                <a:moveTo>
                  <a:pt x="44019" y="0"/>
                </a:moveTo>
                <a:cubicBezTo>
                  <a:pt x="43757" y="749"/>
                  <a:pt x="43542" y="1525"/>
                  <a:pt x="43299" y="2293"/>
                </a:cubicBezTo>
                <a:cubicBezTo>
                  <a:pt x="43168" y="2723"/>
                  <a:pt x="43027" y="3154"/>
                  <a:pt x="42868" y="3575"/>
                </a:cubicBezTo>
                <a:cubicBezTo>
                  <a:pt x="42195" y="5343"/>
                  <a:pt x="41016" y="7093"/>
                  <a:pt x="39209" y="7608"/>
                </a:cubicBezTo>
                <a:cubicBezTo>
                  <a:pt x="38660" y="7768"/>
                  <a:pt x="38092" y="7800"/>
                  <a:pt x="37518" y="7800"/>
                </a:cubicBezTo>
                <a:cubicBezTo>
                  <a:pt x="37130" y="7800"/>
                  <a:pt x="36739" y="7786"/>
                  <a:pt x="36348" y="7786"/>
                </a:cubicBezTo>
                <a:cubicBezTo>
                  <a:pt x="36000" y="7786"/>
                  <a:pt x="35652" y="7797"/>
                  <a:pt x="35307" y="7842"/>
                </a:cubicBezTo>
                <a:cubicBezTo>
                  <a:pt x="31826" y="8291"/>
                  <a:pt x="29599" y="11856"/>
                  <a:pt x="26324" y="13120"/>
                </a:cubicBezTo>
                <a:cubicBezTo>
                  <a:pt x="25294" y="13518"/>
                  <a:pt x="24237" y="13667"/>
                  <a:pt x="23162" y="13667"/>
                </a:cubicBezTo>
                <a:cubicBezTo>
                  <a:pt x="22820" y="13667"/>
                  <a:pt x="22477" y="13652"/>
                  <a:pt x="22131" y="13625"/>
                </a:cubicBezTo>
                <a:cubicBezTo>
                  <a:pt x="19670" y="13447"/>
                  <a:pt x="17134" y="12661"/>
                  <a:pt x="14655" y="12427"/>
                </a:cubicBezTo>
                <a:cubicBezTo>
                  <a:pt x="14122" y="12379"/>
                  <a:pt x="13589" y="12355"/>
                  <a:pt x="13056" y="12355"/>
                </a:cubicBezTo>
                <a:cubicBezTo>
                  <a:pt x="11425" y="12355"/>
                  <a:pt x="9799" y="12580"/>
                  <a:pt x="8226" y="13017"/>
                </a:cubicBezTo>
                <a:cubicBezTo>
                  <a:pt x="5549" y="13765"/>
                  <a:pt x="3041" y="15010"/>
                  <a:pt x="833" y="16685"/>
                </a:cubicBezTo>
                <a:cubicBezTo>
                  <a:pt x="552" y="16900"/>
                  <a:pt x="272" y="17116"/>
                  <a:pt x="0" y="17350"/>
                </a:cubicBezTo>
                <a:lnTo>
                  <a:pt x="44019" y="17350"/>
                </a:lnTo>
                <a:lnTo>
                  <a:pt x="44019"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13"/>
          <p:cNvSpPr/>
          <p:nvPr/>
        </p:nvSpPr>
        <p:spPr>
          <a:xfrm>
            <a:off x="1131552" y="4580700"/>
            <a:ext cx="934882" cy="562796"/>
          </a:xfrm>
          <a:custGeom>
            <a:avLst/>
            <a:gdLst/>
            <a:ahLst/>
            <a:cxnLst/>
            <a:rect l="l" t="t" r="r" b="b"/>
            <a:pathLst>
              <a:path w="15422" h="9284" extrusionOk="0">
                <a:moveTo>
                  <a:pt x="8192" y="0"/>
                </a:moveTo>
                <a:cubicBezTo>
                  <a:pt x="7849" y="0"/>
                  <a:pt x="7501" y="25"/>
                  <a:pt x="7150" y="75"/>
                </a:cubicBezTo>
                <a:cubicBezTo>
                  <a:pt x="2789" y="712"/>
                  <a:pt x="0" y="5054"/>
                  <a:pt x="1236" y="9284"/>
                </a:cubicBezTo>
                <a:lnTo>
                  <a:pt x="15132" y="9284"/>
                </a:lnTo>
                <a:cubicBezTo>
                  <a:pt x="15328" y="8619"/>
                  <a:pt x="15422" y="7936"/>
                  <a:pt x="15422" y="7244"/>
                </a:cubicBezTo>
                <a:cubicBezTo>
                  <a:pt x="15422" y="3191"/>
                  <a:pt x="12115" y="0"/>
                  <a:pt x="819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3"/>
          <p:cNvSpPr/>
          <p:nvPr/>
        </p:nvSpPr>
        <p:spPr>
          <a:xfrm>
            <a:off x="9006586" y="4842752"/>
            <a:ext cx="57953" cy="57953"/>
          </a:xfrm>
          <a:custGeom>
            <a:avLst/>
            <a:gdLst/>
            <a:ahLst/>
            <a:cxnLst/>
            <a:rect l="l" t="t" r="r" b="b"/>
            <a:pathLst>
              <a:path w="956" h="956" extrusionOk="0">
                <a:moveTo>
                  <a:pt x="478" y="1"/>
                </a:moveTo>
                <a:cubicBezTo>
                  <a:pt x="216" y="1"/>
                  <a:pt x="1" y="216"/>
                  <a:pt x="1" y="478"/>
                </a:cubicBezTo>
                <a:cubicBezTo>
                  <a:pt x="1" y="740"/>
                  <a:pt x="216" y="955"/>
                  <a:pt x="478" y="955"/>
                </a:cubicBezTo>
                <a:cubicBezTo>
                  <a:pt x="740" y="955"/>
                  <a:pt x="955" y="740"/>
                  <a:pt x="955" y="478"/>
                </a:cubicBezTo>
                <a:cubicBezTo>
                  <a:pt x="955" y="216"/>
                  <a:pt x="740" y="1"/>
                  <a:pt x="4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3"/>
          <p:cNvSpPr/>
          <p:nvPr/>
        </p:nvSpPr>
        <p:spPr>
          <a:xfrm>
            <a:off x="1347654" y="4732185"/>
            <a:ext cx="57953" cy="57892"/>
          </a:xfrm>
          <a:custGeom>
            <a:avLst/>
            <a:gdLst/>
            <a:ahLst/>
            <a:cxnLst/>
            <a:rect l="l" t="t" r="r" b="b"/>
            <a:pathLst>
              <a:path w="956" h="955" extrusionOk="0">
                <a:moveTo>
                  <a:pt x="478" y="0"/>
                </a:moveTo>
                <a:cubicBezTo>
                  <a:pt x="216" y="0"/>
                  <a:pt x="1" y="206"/>
                  <a:pt x="1" y="477"/>
                </a:cubicBezTo>
                <a:cubicBezTo>
                  <a:pt x="1" y="739"/>
                  <a:pt x="216" y="955"/>
                  <a:pt x="478" y="955"/>
                </a:cubicBezTo>
                <a:cubicBezTo>
                  <a:pt x="740" y="955"/>
                  <a:pt x="955" y="739"/>
                  <a:pt x="955" y="477"/>
                </a:cubicBezTo>
                <a:cubicBezTo>
                  <a:pt x="955" y="206"/>
                  <a:pt x="740" y="0"/>
                  <a:pt x="47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3"/>
          <p:cNvSpPr/>
          <p:nvPr/>
        </p:nvSpPr>
        <p:spPr>
          <a:xfrm>
            <a:off x="1664746" y="4991933"/>
            <a:ext cx="129969" cy="130575"/>
          </a:xfrm>
          <a:custGeom>
            <a:avLst/>
            <a:gdLst/>
            <a:ahLst/>
            <a:cxnLst/>
            <a:rect l="l" t="t" r="r" b="b"/>
            <a:pathLst>
              <a:path w="2144" h="2154" extrusionOk="0">
                <a:moveTo>
                  <a:pt x="1067" y="1"/>
                </a:moveTo>
                <a:cubicBezTo>
                  <a:pt x="478" y="1"/>
                  <a:pt x="1" y="488"/>
                  <a:pt x="1" y="1077"/>
                </a:cubicBezTo>
                <a:cubicBezTo>
                  <a:pt x="1" y="1667"/>
                  <a:pt x="478" y="2153"/>
                  <a:pt x="1067" y="2153"/>
                </a:cubicBezTo>
                <a:cubicBezTo>
                  <a:pt x="1666" y="2153"/>
                  <a:pt x="2144" y="1667"/>
                  <a:pt x="2144" y="1077"/>
                </a:cubicBezTo>
                <a:cubicBezTo>
                  <a:pt x="2144" y="488"/>
                  <a:pt x="1666" y="1"/>
                  <a:pt x="10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13"/>
          <p:cNvSpPr/>
          <p:nvPr/>
        </p:nvSpPr>
        <p:spPr>
          <a:xfrm>
            <a:off x="8661731" y="5059462"/>
            <a:ext cx="129969" cy="84019"/>
          </a:xfrm>
          <a:custGeom>
            <a:avLst/>
            <a:gdLst/>
            <a:ahLst/>
            <a:cxnLst/>
            <a:rect l="l" t="t" r="r" b="b"/>
            <a:pathLst>
              <a:path w="2144" h="1386" extrusionOk="0">
                <a:moveTo>
                  <a:pt x="1067" y="1"/>
                </a:moveTo>
                <a:cubicBezTo>
                  <a:pt x="487" y="1"/>
                  <a:pt x="19" y="459"/>
                  <a:pt x="0" y="1039"/>
                </a:cubicBezTo>
                <a:cubicBezTo>
                  <a:pt x="0" y="1152"/>
                  <a:pt x="19" y="1273"/>
                  <a:pt x="56" y="1386"/>
                </a:cubicBezTo>
                <a:lnTo>
                  <a:pt x="2078" y="1386"/>
                </a:lnTo>
                <a:cubicBezTo>
                  <a:pt x="2115" y="1273"/>
                  <a:pt x="2134" y="1152"/>
                  <a:pt x="2143" y="1039"/>
                </a:cubicBezTo>
                <a:cubicBezTo>
                  <a:pt x="2124" y="459"/>
                  <a:pt x="1647" y="1"/>
                  <a:pt x="10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hree columns 5" userDrawn="1">
  <p:cSld name="CUSTOM_4_1_1_1_1">
    <p:spTree>
      <p:nvGrpSpPr>
        <p:cNvPr id="1" name="Shape 413"/>
        <p:cNvGrpSpPr/>
        <p:nvPr/>
      </p:nvGrpSpPr>
      <p:grpSpPr>
        <a:xfrm>
          <a:off x="0" y="0"/>
          <a:ext cx="0" cy="0"/>
          <a:chOff x="0" y="0"/>
          <a:chExt cx="0" cy="0"/>
        </a:xfrm>
      </p:grpSpPr>
      <p:sp>
        <p:nvSpPr>
          <p:cNvPr id="414" name="Google Shape;414;p24"/>
          <p:cNvSpPr/>
          <p:nvPr/>
        </p:nvSpPr>
        <p:spPr>
          <a:xfrm rot="10800000" flipH="1">
            <a:off x="29" y="4259281"/>
            <a:ext cx="3008397" cy="884209"/>
          </a:xfrm>
          <a:custGeom>
            <a:avLst/>
            <a:gdLst/>
            <a:ahLst/>
            <a:cxnLst/>
            <a:rect l="l" t="t" r="r" b="b"/>
            <a:pathLst>
              <a:path w="77596" h="17648" extrusionOk="0">
                <a:moveTo>
                  <a:pt x="0" y="0"/>
                </a:moveTo>
                <a:lnTo>
                  <a:pt x="0" y="17265"/>
                </a:lnTo>
                <a:cubicBezTo>
                  <a:pt x="929" y="17521"/>
                  <a:pt x="1890" y="17648"/>
                  <a:pt x="2769" y="17648"/>
                </a:cubicBezTo>
                <a:cubicBezTo>
                  <a:pt x="3369" y="17648"/>
                  <a:pt x="3931" y="17589"/>
                  <a:pt x="4417" y="17471"/>
                </a:cubicBezTo>
                <a:cubicBezTo>
                  <a:pt x="7645" y="16694"/>
                  <a:pt x="10069" y="14065"/>
                  <a:pt x="12614" y="11894"/>
                </a:cubicBezTo>
                <a:cubicBezTo>
                  <a:pt x="14644" y="10169"/>
                  <a:pt x="17188" y="8633"/>
                  <a:pt x="19719" y="8633"/>
                </a:cubicBezTo>
                <a:cubicBezTo>
                  <a:pt x="20374" y="8633"/>
                  <a:pt x="21028" y="8736"/>
                  <a:pt x="21673" y="8965"/>
                </a:cubicBezTo>
                <a:cubicBezTo>
                  <a:pt x="23207" y="9517"/>
                  <a:pt x="24433" y="10715"/>
                  <a:pt x="25846" y="11538"/>
                </a:cubicBezTo>
                <a:cubicBezTo>
                  <a:pt x="27257" y="12366"/>
                  <a:pt x="28860" y="12756"/>
                  <a:pt x="30473" y="12756"/>
                </a:cubicBezTo>
                <a:cubicBezTo>
                  <a:pt x="33804" y="12756"/>
                  <a:pt x="37175" y="11092"/>
                  <a:pt x="38966" y="8179"/>
                </a:cubicBezTo>
                <a:cubicBezTo>
                  <a:pt x="39396" y="7468"/>
                  <a:pt x="39827" y="6635"/>
                  <a:pt x="40622" y="6420"/>
                </a:cubicBezTo>
                <a:cubicBezTo>
                  <a:pt x="40758" y="6381"/>
                  <a:pt x="40894" y="6364"/>
                  <a:pt x="41029" y="6364"/>
                </a:cubicBezTo>
                <a:cubicBezTo>
                  <a:pt x="41615" y="6364"/>
                  <a:pt x="42196" y="6685"/>
                  <a:pt x="42728" y="6981"/>
                </a:cubicBezTo>
                <a:cubicBezTo>
                  <a:pt x="47006" y="9329"/>
                  <a:pt x="51852" y="10503"/>
                  <a:pt x="56697" y="10503"/>
                </a:cubicBezTo>
                <a:cubicBezTo>
                  <a:pt x="61528" y="10503"/>
                  <a:pt x="66358" y="9336"/>
                  <a:pt x="70623" y="7000"/>
                </a:cubicBezTo>
                <a:cubicBezTo>
                  <a:pt x="73010" y="5699"/>
                  <a:pt x="75265" y="4015"/>
                  <a:pt x="76725" y="1684"/>
                </a:cubicBezTo>
                <a:cubicBezTo>
                  <a:pt x="77062" y="1151"/>
                  <a:pt x="77352" y="590"/>
                  <a:pt x="77595" y="9"/>
                </a:cubicBez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24"/>
          <p:cNvSpPr/>
          <p:nvPr/>
        </p:nvSpPr>
        <p:spPr>
          <a:xfrm rot="5400000" flipH="1">
            <a:off x="1431991" y="-1340710"/>
            <a:ext cx="577796" cy="3259229"/>
          </a:xfrm>
          <a:custGeom>
            <a:avLst/>
            <a:gdLst/>
            <a:ahLst/>
            <a:cxnLst/>
            <a:rect l="l" t="t" r="r" b="b"/>
            <a:pathLst>
              <a:path w="17937" h="101179" extrusionOk="0">
                <a:moveTo>
                  <a:pt x="15789" y="1"/>
                </a:moveTo>
                <a:cubicBezTo>
                  <a:pt x="9598" y="1"/>
                  <a:pt x="4255" y="10891"/>
                  <a:pt x="3419" y="15108"/>
                </a:cubicBezTo>
                <a:cubicBezTo>
                  <a:pt x="1441" y="24959"/>
                  <a:pt x="9045" y="32564"/>
                  <a:pt x="10389" y="41820"/>
                </a:cubicBezTo>
                <a:cubicBezTo>
                  <a:pt x="11522" y="49598"/>
                  <a:pt x="10505" y="57548"/>
                  <a:pt x="7451" y="64807"/>
                </a:cubicBezTo>
                <a:cubicBezTo>
                  <a:pt x="4974" y="70587"/>
                  <a:pt x="1153" y="76022"/>
                  <a:pt x="653" y="82282"/>
                </a:cubicBezTo>
                <a:cubicBezTo>
                  <a:pt x="0" y="90348"/>
                  <a:pt x="8815" y="100929"/>
                  <a:pt x="17936" y="101178"/>
                </a:cubicBezTo>
                <a:lnTo>
                  <a:pt x="17706" y="359"/>
                </a:lnTo>
                <a:cubicBezTo>
                  <a:pt x="17061" y="114"/>
                  <a:pt x="16420" y="1"/>
                  <a:pt x="1578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24"/>
          <p:cNvSpPr/>
          <p:nvPr/>
        </p:nvSpPr>
        <p:spPr>
          <a:xfrm flipH="1">
            <a:off x="33" y="-6933"/>
            <a:ext cx="558355" cy="2668577"/>
          </a:xfrm>
          <a:custGeom>
            <a:avLst/>
            <a:gdLst/>
            <a:ahLst/>
            <a:cxnLst/>
            <a:rect l="l" t="t" r="r" b="b"/>
            <a:pathLst>
              <a:path w="4970" h="27887" extrusionOk="0">
                <a:moveTo>
                  <a:pt x="4970" y="0"/>
                </a:moveTo>
                <a:lnTo>
                  <a:pt x="3753" y="10"/>
                </a:lnTo>
                <a:cubicBezTo>
                  <a:pt x="2611" y="852"/>
                  <a:pt x="1320" y="1442"/>
                  <a:pt x="581" y="3145"/>
                </a:cubicBezTo>
                <a:cubicBezTo>
                  <a:pt x="85" y="4296"/>
                  <a:pt x="1" y="5961"/>
                  <a:pt x="590" y="6991"/>
                </a:cubicBezTo>
                <a:cubicBezTo>
                  <a:pt x="1030" y="7749"/>
                  <a:pt x="1704" y="8011"/>
                  <a:pt x="2312" y="8385"/>
                </a:cubicBezTo>
                <a:cubicBezTo>
                  <a:pt x="2920" y="8759"/>
                  <a:pt x="3557" y="9433"/>
                  <a:pt x="3622" y="10434"/>
                </a:cubicBezTo>
                <a:cubicBezTo>
                  <a:pt x="3669" y="11099"/>
                  <a:pt x="3454" y="11735"/>
                  <a:pt x="3379" y="12390"/>
                </a:cubicBezTo>
                <a:cubicBezTo>
                  <a:pt x="3266" y="13476"/>
                  <a:pt x="3978" y="14458"/>
                  <a:pt x="4043" y="15403"/>
                </a:cubicBezTo>
                <a:cubicBezTo>
                  <a:pt x="4155" y="17088"/>
                  <a:pt x="2546" y="18604"/>
                  <a:pt x="1816" y="20550"/>
                </a:cubicBezTo>
                <a:cubicBezTo>
                  <a:pt x="1535" y="21308"/>
                  <a:pt x="1348" y="25295"/>
                  <a:pt x="2265" y="27887"/>
                </a:cubicBezTo>
                <a:lnTo>
                  <a:pt x="4970" y="27887"/>
                </a:lnTo>
                <a:lnTo>
                  <a:pt x="497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24"/>
          <p:cNvSpPr/>
          <p:nvPr/>
        </p:nvSpPr>
        <p:spPr>
          <a:xfrm rot="10800000">
            <a:off x="1011828" y="314473"/>
            <a:ext cx="63935" cy="63935"/>
          </a:xfrm>
          <a:custGeom>
            <a:avLst/>
            <a:gdLst/>
            <a:ahLst/>
            <a:cxnLst/>
            <a:rect l="l" t="t" r="r" b="b"/>
            <a:pathLst>
              <a:path w="956" h="956" extrusionOk="0">
                <a:moveTo>
                  <a:pt x="478" y="1"/>
                </a:moveTo>
                <a:cubicBezTo>
                  <a:pt x="216" y="1"/>
                  <a:pt x="1" y="216"/>
                  <a:pt x="1" y="478"/>
                </a:cubicBezTo>
                <a:cubicBezTo>
                  <a:pt x="1" y="740"/>
                  <a:pt x="216" y="955"/>
                  <a:pt x="478" y="955"/>
                </a:cubicBezTo>
                <a:cubicBezTo>
                  <a:pt x="740" y="955"/>
                  <a:pt x="955" y="740"/>
                  <a:pt x="955" y="478"/>
                </a:cubicBezTo>
                <a:cubicBezTo>
                  <a:pt x="955" y="216"/>
                  <a:pt x="740" y="1"/>
                  <a:pt x="4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24"/>
          <p:cNvSpPr/>
          <p:nvPr/>
        </p:nvSpPr>
        <p:spPr>
          <a:xfrm rot="10800000">
            <a:off x="586693" y="6"/>
            <a:ext cx="143385" cy="92692"/>
          </a:xfrm>
          <a:custGeom>
            <a:avLst/>
            <a:gdLst/>
            <a:ahLst/>
            <a:cxnLst/>
            <a:rect l="l" t="t" r="r" b="b"/>
            <a:pathLst>
              <a:path w="2144" h="1386" extrusionOk="0">
                <a:moveTo>
                  <a:pt x="1067" y="1"/>
                </a:moveTo>
                <a:cubicBezTo>
                  <a:pt x="487" y="1"/>
                  <a:pt x="19" y="459"/>
                  <a:pt x="0" y="1039"/>
                </a:cubicBezTo>
                <a:cubicBezTo>
                  <a:pt x="0" y="1152"/>
                  <a:pt x="19" y="1273"/>
                  <a:pt x="56" y="1386"/>
                </a:cubicBezTo>
                <a:lnTo>
                  <a:pt x="2078" y="1386"/>
                </a:lnTo>
                <a:cubicBezTo>
                  <a:pt x="2115" y="1273"/>
                  <a:pt x="2134" y="1152"/>
                  <a:pt x="2143" y="1039"/>
                </a:cubicBezTo>
                <a:cubicBezTo>
                  <a:pt x="2124" y="459"/>
                  <a:pt x="1647" y="1"/>
                  <a:pt x="10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24"/>
          <p:cNvSpPr/>
          <p:nvPr/>
        </p:nvSpPr>
        <p:spPr>
          <a:xfrm rot="10800000">
            <a:off x="3141029" y="4895591"/>
            <a:ext cx="108924" cy="108924"/>
          </a:xfrm>
          <a:custGeom>
            <a:avLst/>
            <a:gdLst/>
            <a:ahLst/>
            <a:cxnLst/>
            <a:rect l="l" t="t" r="r" b="b"/>
            <a:pathLst>
              <a:path w="956" h="956" extrusionOk="0">
                <a:moveTo>
                  <a:pt x="478" y="1"/>
                </a:moveTo>
                <a:cubicBezTo>
                  <a:pt x="216" y="1"/>
                  <a:pt x="1" y="216"/>
                  <a:pt x="1" y="478"/>
                </a:cubicBezTo>
                <a:cubicBezTo>
                  <a:pt x="1" y="740"/>
                  <a:pt x="216" y="955"/>
                  <a:pt x="478" y="955"/>
                </a:cubicBezTo>
                <a:cubicBezTo>
                  <a:pt x="740" y="955"/>
                  <a:pt x="955" y="740"/>
                  <a:pt x="955" y="478"/>
                </a:cubicBezTo>
                <a:cubicBezTo>
                  <a:pt x="955" y="216"/>
                  <a:pt x="740" y="1"/>
                  <a:pt x="4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24"/>
          <p:cNvSpPr/>
          <p:nvPr/>
        </p:nvSpPr>
        <p:spPr>
          <a:xfrm rot="5400000" flipH="1">
            <a:off x="253233" y="3891028"/>
            <a:ext cx="110549" cy="110549"/>
          </a:xfrm>
          <a:custGeom>
            <a:avLst/>
            <a:gdLst/>
            <a:ahLst/>
            <a:cxnLst/>
            <a:rect l="l" t="t" r="r" b="b"/>
            <a:pathLst>
              <a:path w="956" h="956" extrusionOk="0">
                <a:moveTo>
                  <a:pt x="478" y="1"/>
                </a:moveTo>
                <a:cubicBezTo>
                  <a:pt x="216" y="1"/>
                  <a:pt x="1" y="216"/>
                  <a:pt x="1" y="478"/>
                </a:cubicBezTo>
                <a:cubicBezTo>
                  <a:pt x="1" y="740"/>
                  <a:pt x="216" y="955"/>
                  <a:pt x="478" y="955"/>
                </a:cubicBezTo>
                <a:cubicBezTo>
                  <a:pt x="740" y="955"/>
                  <a:pt x="955" y="740"/>
                  <a:pt x="955" y="478"/>
                </a:cubicBezTo>
                <a:cubicBezTo>
                  <a:pt x="955" y="216"/>
                  <a:pt x="740" y="1"/>
                  <a:pt x="4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24"/>
          <p:cNvSpPr/>
          <p:nvPr/>
        </p:nvSpPr>
        <p:spPr>
          <a:xfrm rot="5400000">
            <a:off x="-576943" y="2416284"/>
            <a:ext cx="1630954" cy="477035"/>
          </a:xfrm>
          <a:custGeom>
            <a:avLst/>
            <a:gdLst/>
            <a:ahLst/>
            <a:cxnLst/>
            <a:rect l="l" t="t" r="r" b="b"/>
            <a:pathLst>
              <a:path w="15422" h="9284" extrusionOk="0">
                <a:moveTo>
                  <a:pt x="8192" y="0"/>
                </a:moveTo>
                <a:cubicBezTo>
                  <a:pt x="7849" y="0"/>
                  <a:pt x="7501" y="25"/>
                  <a:pt x="7150" y="75"/>
                </a:cubicBezTo>
                <a:cubicBezTo>
                  <a:pt x="2789" y="712"/>
                  <a:pt x="0" y="5054"/>
                  <a:pt x="1236" y="9284"/>
                </a:cubicBezTo>
                <a:lnTo>
                  <a:pt x="15132" y="9284"/>
                </a:lnTo>
                <a:cubicBezTo>
                  <a:pt x="15328" y="8619"/>
                  <a:pt x="15422" y="7936"/>
                  <a:pt x="15422" y="7244"/>
                </a:cubicBezTo>
                <a:cubicBezTo>
                  <a:pt x="15422" y="3191"/>
                  <a:pt x="12115" y="0"/>
                  <a:pt x="819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24"/>
          <p:cNvSpPr/>
          <p:nvPr/>
        </p:nvSpPr>
        <p:spPr>
          <a:xfrm rot="5400000">
            <a:off x="253197" y="2661675"/>
            <a:ext cx="52030" cy="51978"/>
          </a:xfrm>
          <a:custGeom>
            <a:avLst/>
            <a:gdLst/>
            <a:ahLst/>
            <a:cxnLst/>
            <a:rect l="l" t="t" r="r" b="b"/>
            <a:pathLst>
              <a:path w="956" h="955" extrusionOk="0">
                <a:moveTo>
                  <a:pt x="478" y="0"/>
                </a:moveTo>
                <a:cubicBezTo>
                  <a:pt x="216" y="0"/>
                  <a:pt x="1" y="206"/>
                  <a:pt x="1" y="477"/>
                </a:cubicBezTo>
                <a:cubicBezTo>
                  <a:pt x="1" y="739"/>
                  <a:pt x="216" y="955"/>
                  <a:pt x="478" y="955"/>
                </a:cubicBezTo>
                <a:cubicBezTo>
                  <a:pt x="740" y="955"/>
                  <a:pt x="955" y="739"/>
                  <a:pt x="955" y="477"/>
                </a:cubicBezTo>
                <a:cubicBezTo>
                  <a:pt x="955" y="206"/>
                  <a:pt x="740" y="0"/>
                  <a:pt x="47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24"/>
          <p:cNvSpPr/>
          <p:nvPr/>
        </p:nvSpPr>
        <p:spPr>
          <a:xfrm rot="5400000">
            <a:off x="80991" y="2333917"/>
            <a:ext cx="116687" cy="117237"/>
          </a:xfrm>
          <a:custGeom>
            <a:avLst/>
            <a:gdLst/>
            <a:ahLst/>
            <a:cxnLst/>
            <a:rect l="l" t="t" r="r" b="b"/>
            <a:pathLst>
              <a:path w="2144" h="2154" extrusionOk="0">
                <a:moveTo>
                  <a:pt x="1067" y="1"/>
                </a:moveTo>
                <a:cubicBezTo>
                  <a:pt x="478" y="1"/>
                  <a:pt x="1" y="488"/>
                  <a:pt x="1" y="1077"/>
                </a:cubicBezTo>
                <a:cubicBezTo>
                  <a:pt x="1" y="1667"/>
                  <a:pt x="478" y="2153"/>
                  <a:pt x="1067" y="2153"/>
                </a:cubicBezTo>
                <a:cubicBezTo>
                  <a:pt x="1666" y="2153"/>
                  <a:pt x="2144" y="1667"/>
                  <a:pt x="2144" y="1077"/>
                </a:cubicBezTo>
                <a:cubicBezTo>
                  <a:pt x="2144" y="488"/>
                  <a:pt x="1666" y="1"/>
                  <a:pt x="10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24"/>
          <p:cNvSpPr/>
          <p:nvPr/>
        </p:nvSpPr>
        <p:spPr>
          <a:xfrm>
            <a:off x="-503696" y="-581442"/>
            <a:ext cx="1003800" cy="1162200"/>
          </a:xfrm>
          <a:prstGeom prst="pie">
            <a:avLst>
              <a:gd name="adj1" fmla="val 0"/>
              <a:gd name="adj2" fmla="val 539893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24"/>
          <p:cNvSpPr/>
          <p:nvPr/>
        </p:nvSpPr>
        <p:spPr>
          <a:xfrm rot="5400000">
            <a:off x="-794336" y="3321630"/>
            <a:ext cx="2616219" cy="1027554"/>
          </a:xfrm>
          <a:custGeom>
            <a:avLst/>
            <a:gdLst/>
            <a:ahLst/>
            <a:cxnLst/>
            <a:rect l="l" t="t" r="r" b="b"/>
            <a:pathLst>
              <a:path w="44020" h="17350" extrusionOk="0">
                <a:moveTo>
                  <a:pt x="44019" y="0"/>
                </a:moveTo>
                <a:cubicBezTo>
                  <a:pt x="43757" y="749"/>
                  <a:pt x="43542" y="1525"/>
                  <a:pt x="43299" y="2293"/>
                </a:cubicBezTo>
                <a:cubicBezTo>
                  <a:pt x="43168" y="2723"/>
                  <a:pt x="43027" y="3154"/>
                  <a:pt x="42868" y="3575"/>
                </a:cubicBezTo>
                <a:cubicBezTo>
                  <a:pt x="42195" y="5343"/>
                  <a:pt x="41016" y="7093"/>
                  <a:pt x="39209" y="7608"/>
                </a:cubicBezTo>
                <a:cubicBezTo>
                  <a:pt x="38660" y="7768"/>
                  <a:pt x="38092" y="7800"/>
                  <a:pt x="37518" y="7800"/>
                </a:cubicBezTo>
                <a:cubicBezTo>
                  <a:pt x="37130" y="7800"/>
                  <a:pt x="36739" y="7786"/>
                  <a:pt x="36348" y="7786"/>
                </a:cubicBezTo>
                <a:cubicBezTo>
                  <a:pt x="36000" y="7786"/>
                  <a:pt x="35652" y="7797"/>
                  <a:pt x="35307" y="7842"/>
                </a:cubicBezTo>
                <a:cubicBezTo>
                  <a:pt x="31826" y="8291"/>
                  <a:pt x="29599" y="11856"/>
                  <a:pt x="26324" y="13120"/>
                </a:cubicBezTo>
                <a:cubicBezTo>
                  <a:pt x="25294" y="13518"/>
                  <a:pt x="24237" y="13667"/>
                  <a:pt x="23162" y="13667"/>
                </a:cubicBezTo>
                <a:cubicBezTo>
                  <a:pt x="22820" y="13667"/>
                  <a:pt x="22477" y="13652"/>
                  <a:pt x="22131" y="13625"/>
                </a:cubicBezTo>
                <a:cubicBezTo>
                  <a:pt x="19670" y="13447"/>
                  <a:pt x="17134" y="12661"/>
                  <a:pt x="14655" y="12427"/>
                </a:cubicBezTo>
                <a:cubicBezTo>
                  <a:pt x="14122" y="12379"/>
                  <a:pt x="13589" y="12355"/>
                  <a:pt x="13056" y="12355"/>
                </a:cubicBezTo>
                <a:cubicBezTo>
                  <a:pt x="11425" y="12355"/>
                  <a:pt x="9799" y="12580"/>
                  <a:pt x="8226" y="13017"/>
                </a:cubicBezTo>
                <a:cubicBezTo>
                  <a:pt x="5549" y="13765"/>
                  <a:pt x="3041" y="15010"/>
                  <a:pt x="833" y="16685"/>
                </a:cubicBezTo>
                <a:cubicBezTo>
                  <a:pt x="552" y="16900"/>
                  <a:pt x="272" y="17116"/>
                  <a:pt x="0" y="17350"/>
                </a:cubicBezTo>
                <a:lnTo>
                  <a:pt x="44019" y="17350"/>
                </a:lnTo>
                <a:lnTo>
                  <a:pt x="4401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24"/>
          <p:cNvSpPr/>
          <p:nvPr/>
        </p:nvSpPr>
        <p:spPr>
          <a:xfrm rot="5400000" flipH="1">
            <a:off x="91284" y="4207276"/>
            <a:ext cx="96126" cy="96126"/>
          </a:xfrm>
          <a:custGeom>
            <a:avLst/>
            <a:gdLst/>
            <a:ahLst/>
            <a:cxnLst/>
            <a:rect l="l" t="t" r="r" b="b"/>
            <a:pathLst>
              <a:path w="956" h="956" extrusionOk="0">
                <a:moveTo>
                  <a:pt x="478" y="1"/>
                </a:moveTo>
                <a:cubicBezTo>
                  <a:pt x="216" y="1"/>
                  <a:pt x="1" y="216"/>
                  <a:pt x="1" y="478"/>
                </a:cubicBezTo>
                <a:cubicBezTo>
                  <a:pt x="1" y="740"/>
                  <a:pt x="216" y="955"/>
                  <a:pt x="478" y="955"/>
                </a:cubicBezTo>
                <a:cubicBezTo>
                  <a:pt x="740" y="955"/>
                  <a:pt x="955" y="740"/>
                  <a:pt x="955" y="478"/>
                </a:cubicBezTo>
                <a:cubicBezTo>
                  <a:pt x="955" y="216"/>
                  <a:pt x="740" y="1"/>
                  <a:pt x="4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24"/>
          <p:cNvSpPr/>
          <p:nvPr/>
        </p:nvSpPr>
        <p:spPr>
          <a:xfrm rot="10800000">
            <a:off x="139016" y="715323"/>
            <a:ext cx="63935" cy="63935"/>
          </a:xfrm>
          <a:custGeom>
            <a:avLst/>
            <a:gdLst/>
            <a:ahLst/>
            <a:cxnLst/>
            <a:rect l="l" t="t" r="r" b="b"/>
            <a:pathLst>
              <a:path w="956" h="956" extrusionOk="0">
                <a:moveTo>
                  <a:pt x="478" y="1"/>
                </a:moveTo>
                <a:cubicBezTo>
                  <a:pt x="216" y="1"/>
                  <a:pt x="1" y="216"/>
                  <a:pt x="1" y="478"/>
                </a:cubicBezTo>
                <a:cubicBezTo>
                  <a:pt x="1" y="740"/>
                  <a:pt x="216" y="955"/>
                  <a:pt x="478" y="955"/>
                </a:cubicBezTo>
                <a:cubicBezTo>
                  <a:pt x="740" y="955"/>
                  <a:pt x="955" y="740"/>
                  <a:pt x="955" y="478"/>
                </a:cubicBezTo>
                <a:cubicBezTo>
                  <a:pt x="955" y="216"/>
                  <a:pt x="740" y="1"/>
                  <a:pt x="4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24"/>
          <p:cNvSpPr/>
          <p:nvPr/>
        </p:nvSpPr>
        <p:spPr>
          <a:xfrm rot="5400000">
            <a:off x="1986747" y="320450"/>
            <a:ext cx="52030" cy="51978"/>
          </a:xfrm>
          <a:custGeom>
            <a:avLst/>
            <a:gdLst/>
            <a:ahLst/>
            <a:cxnLst/>
            <a:rect l="l" t="t" r="r" b="b"/>
            <a:pathLst>
              <a:path w="956" h="955" extrusionOk="0">
                <a:moveTo>
                  <a:pt x="478" y="0"/>
                </a:moveTo>
                <a:cubicBezTo>
                  <a:pt x="216" y="0"/>
                  <a:pt x="1" y="206"/>
                  <a:pt x="1" y="477"/>
                </a:cubicBezTo>
                <a:cubicBezTo>
                  <a:pt x="1" y="739"/>
                  <a:pt x="216" y="955"/>
                  <a:pt x="478" y="955"/>
                </a:cubicBezTo>
                <a:cubicBezTo>
                  <a:pt x="740" y="955"/>
                  <a:pt x="955" y="739"/>
                  <a:pt x="955" y="477"/>
                </a:cubicBezTo>
                <a:cubicBezTo>
                  <a:pt x="955" y="206"/>
                  <a:pt x="740" y="0"/>
                  <a:pt x="47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six columns 1">
  <p:cSld name="TITLE_AND_TWO_COLUMNS_1_1_1_1">
    <p:spTree>
      <p:nvGrpSpPr>
        <p:cNvPr id="1" name="Shape 494"/>
        <p:cNvGrpSpPr/>
        <p:nvPr/>
      </p:nvGrpSpPr>
      <p:grpSpPr>
        <a:xfrm>
          <a:off x="0" y="0"/>
          <a:ext cx="0" cy="0"/>
          <a:chOff x="0" y="0"/>
          <a:chExt cx="0" cy="0"/>
        </a:xfrm>
      </p:grpSpPr>
      <p:sp>
        <p:nvSpPr>
          <p:cNvPr id="495" name="Google Shape;495;p28"/>
          <p:cNvSpPr txBox="1">
            <a:spLocks noGrp="1"/>
          </p:cNvSpPr>
          <p:nvPr>
            <p:ph type="title"/>
          </p:nvPr>
        </p:nvSpPr>
        <p:spPr>
          <a:xfrm>
            <a:off x="713225" y="539500"/>
            <a:ext cx="7717500" cy="612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
        <p:nvSpPr>
          <p:cNvPr id="496" name="Google Shape;496;p28"/>
          <p:cNvSpPr txBox="1">
            <a:spLocks noGrp="1"/>
          </p:cNvSpPr>
          <p:nvPr>
            <p:ph type="subTitle" idx="1"/>
          </p:nvPr>
        </p:nvSpPr>
        <p:spPr>
          <a:xfrm>
            <a:off x="774100" y="2302275"/>
            <a:ext cx="1892100" cy="547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497" name="Google Shape;497;p28"/>
          <p:cNvSpPr txBox="1">
            <a:spLocks noGrp="1"/>
          </p:cNvSpPr>
          <p:nvPr>
            <p:ph type="subTitle" idx="2"/>
          </p:nvPr>
        </p:nvSpPr>
        <p:spPr>
          <a:xfrm>
            <a:off x="774100" y="1921675"/>
            <a:ext cx="1892100" cy="391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2000" b="1">
                <a:latin typeface="Delius Unicase"/>
                <a:ea typeface="Delius Unicase"/>
                <a:cs typeface="Delius Unicase"/>
                <a:sym typeface="Delius Unicase"/>
              </a:defRPr>
            </a:lvl1pPr>
            <a:lvl2pPr lvl="1" rtl="0">
              <a:spcBef>
                <a:spcPts val="1600"/>
              </a:spcBef>
              <a:spcAft>
                <a:spcPts val="0"/>
              </a:spcAft>
              <a:buSzPts val="3000"/>
              <a:buNone/>
              <a:defRPr sz="3000"/>
            </a:lvl2pPr>
            <a:lvl3pPr lvl="2" rtl="0">
              <a:spcBef>
                <a:spcPts val="1600"/>
              </a:spcBef>
              <a:spcAft>
                <a:spcPts val="0"/>
              </a:spcAft>
              <a:buSzPts val="3000"/>
              <a:buNone/>
              <a:defRPr sz="3000"/>
            </a:lvl3pPr>
            <a:lvl4pPr lvl="3" rtl="0">
              <a:spcBef>
                <a:spcPts val="1600"/>
              </a:spcBef>
              <a:spcAft>
                <a:spcPts val="0"/>
              </a:spcAft>
              <a:buSzPts val="3000"/>
              <a:buNone/>
              <a:defRPr sz="3000"/>
            </a:lvl4pPr>
            <a:lvl5pPr lvl="4" rtl="0">
              <a:spcBef>
                <a:spcPts val="1600"/>
              </a:spcBef>
              <a:spcAft>
                <a:spcPts val="0"/>
              </a:spcAft>
              <a:buSzPts val="3000"/>
              <a:buNone/>
              <a:defRPr sz="3000"/>
            </a:lvl5pPr>
            <a:lvl6pPr lvl="5" rtl="0">
              <a:spcBef>
                <a:spcPts val="1600"/>
              </a:spcBef>
              <a:spcAft>
                <a:spcPts val="0"/>
              </a:spcAft>
              <a:buSzPts val="3000"/>
              <a:buNone/>
              <a:defRPr sz="3000"/>
            </a:lvl6pPr>
            <a:lvl7pPr lvl="6" rtl="0">
              <a:spcBef>
                <a:spcPts val="1600"/>
              </a:spcBef>
              <a:spcAft>
                <a:spcPts val="0"/>
              </a:spcAft>
              <a:buSzPts val="3000"/>
              <a:buNone/>
              <a:defRPr sz="3000"/>
            </a:lvl7pPr>
            <a:lvl8pPr lvl="7" rtl="0">
              <a:spcBef>
                <a:spcPts val="1600"/>
              </a:spcBef>
              <a:spcAft>
                <a:spcPts val="0"/>
              </a:spcAft>
              <a:buSzPts val="3000"/>
              <a:buNone/>
              <a:defRPr sz="3000"/>
            </a:lvl8pPr>
            <a:lvl9pPr lvl="8" rtl="0">
              <a:spcBef>
                <a:spcPts val="1600"/>
              </a:spcBef>
              <a:spcAft>
                <a:spcPts val="1600"/>
              </a:spcAft>
              <a:buSzPts val="3000"/>
              <a:buNone/>
              <a:defRPr sz="3000"/>
            </a:lvl9pPr>
          </a:lstStyle>
          <a:p>
            <a:endParaRPr/>
          </a:p>
        </p:txBody>
      </p:sp>
      <p:sp>
        <p:nvSpPr>
          <p:cNvPr id="498" name="Google Shape;498;p28"/>
          <p:cNvSpPr txBox="1">
            <a:spLocks noGrp="1"/>
          </p:cNvSpPr>
          <p:nvPr>
            <p:ph type="subTitle" idx="3"/>
          </p:nvPr>
        </p:nvSpPr>
        <p:spPr>
          <a:xfrm>
            <a:off x="3625950" y="2302275"/>
            <a:ext cx="1892100" cy="547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499" name="Google Shape;499;p28"/>
          <p:cNvSpPr txBox="1">
            <a:spLocks noGrp="1"/>
          </p:cNvSpPr>
          <p:nvPr>
            <p:ph type="subTitle" idx="4"/>
          </p:nvPr>
        </p:nvSpPr>
        <p:spPr>
          <a:xfrm>
            <a:off x="3625950" y="1921675"/>
            <a:ext cx="1892100" cy="391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2000" b="1">
                <a:latin typeface="Delius Unicase"/>
                <a:ea typeface="Delius Unicase"/>
                <a:cs typeface="Delius Unicase"/>
                <a:sym typeface="Delius Unicase"/>
              </a:defRPr>
            </a:lvl1pPr>
            <a:lvl2pPr lvl="1" rtl="0">
              <a:spcBef>
                <a:spcPts val="1600"/>
              </a:spcBef>
              <a:spcAft>
                <a:spcPts val="0"/>
              </a:spcAft>
              <a:buSzPts val="3000"/>
              <a:buNone/>
              <a:defRPr sz="3000"/>
            </a:lvl2pPr>
            <a:lvl3pPr lvl="2" rtl="0">
              <a:spcBef>
                <a:spcPts val="1600"/>
              </a:spcBef>
              <a:spcAft>
                <a:spcPts val="0"/>
              </a:spcAft>
              <a:buSzPts val="3000"/>
              <a:buNone/>
              <a:defRPr sz="3000"/>
            </a:lvl3pPr>
            <a:lvl4pPr lvl="3" rtl="0">
              <a:spcBef>
                <a:spcPts val="1600"/>
              </a:spcBef>
              <a:spcAft>
                <a:spcPts val="0"/>
              </a:spcAft>
              <a:buSzPts val="3000"/>
              <a:buNone/>
              <a:defRPr sz="3000"/>
            </a:lvl4pPr>
            <a:lvl5pPr lvl="4" rtl="0">
              <a:spcBef>
                <a:spcPts val="1600"/>
              </a:spcBef>
              <a:spcAft>
                <a:spcPts val="0"/>
              </a:spcAft>
              <a:buSzPts val="3000"/>
              <a:buNone/>
              <a:defRPr sz="3000"/>
            </a:lvl5pPr>
            <a:lvl6pPr lvl="5" rtl="0">
              <a:spcBef>
                <a:spcPts val="1600"/>
              </a:spcBef>
              <a:spcAft>
                <a:spcPts val="0"/>
              </a:spcAft>
              <a:buSzPts val="3000"/>
              <a:buNone/>
              <a:defRPr sz="3000"/>
            </a:lvl6pPr>
            <a:lvl7pPr lvl="6" rtl="0">
              <a:spcBef>
                <a:spcPts val="1600"/>
              </a:spcBef>
              <a:spcAft>
                <a:spcPts val="0"/>
              </a:spcAft>
              <a:buSzPts val="3000"/>
              <a:buNone/>
              <a:defRPr sz="3000"/>
            </a:lvl7pPr>
            <a:lvl8pPr lvl="7" rtl="0">
              <a:spcBef>
                <a:spcPts val="1600"/>
              </a:spcBef>
              <a:spcAft>
                <a:spcPts val="0"/>
              </a:spcAft>
              <a:buSzPts val="3000"/>
              <a:buNone/>
              <a:defRPr sz="3000"/>
            </a:lvl8pPr>
            <a:lvl9pPr lvl="8" rtl="0">
              <a:spcBef>
                <a:spcPts val="1600"/>
              </a:spcBef>
              <a:spcAft>
                <a:spcPts val="1600"/>
              </a:spcAft>
              <a:buSzPts val="3000"/>
              <a:buNone/>
              <a:defRPr sz="3000"/>
            </a:lvl9pPr>
          </a:lstStyle>
          <a:p>
            <a:endParaRPr/>
          </a:p>
        </p:txBody>
      </p:sp>
      <p:sp>
        <p:nvSpPr>
          <p:cNvPr id="500" name="Google Shape;500;p28"/>
          <p:cNvSpPr txBox="1">
            <a:spLocks noGrp="1"/>
          </p:cNvSpPr>
          <p:nvPr>
            <p:ph type="subTitle" idx="5"/>
          </p:nvPr>
        </p:nvSpPr>
        <p:spPr>
          <a:xfrm>
            <a:off x="6477800" y="2302275"/>
            <a:ext cx="1892100" cy="547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501" name="Google Shape;501;p28"/>
          <p:cNvSpPr txBox="1">
            <a:spLocks noGrp="1"/>
          </p:cNvSpPr>
          <p:nvPr>
            <p:ph type="subTitle" idx="6"/>
          </p:nvPr>
        </p:nvSpPr>
        <p:spPr>
          <a:xfrm>
            <a:off x="6477800" y="1921675"/>
            <a:ext cx="1892100" cy="391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2000" b="1">
                <a:latin typeface="Delius Unicase"/>
                <a:ea typeface="Delius Unicase"/>
                <a:cs typeface="Delius Unicase"/>
                <a:sym typeface="Delius Unicase"/>
              </a:defRPr>
            </a:lvl1pPr>
            <a:lvl2pPr lvl="1" rtl="0">
              <a:spcBef>
                <a:spcPts val="1600"/>
              </a:spcBef>
              <a:spcAft>
                <a:spcPts val="0"/>
              </a:spcAft>
              <a:buSzPts val="3000"/>
              <a:buNone/>
              <a:defRPr sz="3000"/>
            </a:lvl2pPr>
            <a:lvl3pPr lvl="2" rtl="0">
              <a:spcBef>
                <a:spcPts val="1600"/>
              </a:spcBef>
              <a:spcAft>
                <a:spcPts val="0"/>
              </a:spcAft>
              <a:buSzPts val="3000"/>
              <a:buNone/>
              <a:defRPr sz="3000"/>
            </a:lvl3pPr>
            <a:lvl4pPr lvl="3" rtl="0">
              <a:spcBef>
                <a:spcPts val="1600"/>
              </a:spcBef>
              <a:spcAft>
                <a:spcPts val="0"/>
              </a:spcAft>
              <a:buSzPts val="3000"/>
              <a:buNone/>
              <a:defRPr sz="3000"/>
            </a:lvl4pPr>
            <a:lvl5pPr lvl="4" rtl="0">
              <a:spcBef>
                <a:spcPts val="1600"/>
              </a:spcBef>
              <a:spcAft>
                <a:spcPts val="0"/>
              </a:spcAft>
              <a:buSzPts val="3000"/>
              <a:buNone/>
              <a:defRPr sz="3000"/>
            </a:lvl5pPr>
            <a:lvl6pPr lvl="5" rtl="0">
              <a:spcBef>
                <a:spcPts val="1600"/>
              </a:spcBef>
              <a:spcAft>
                <a:spcPts val="0"/>
              </a:spcAft>
              <a:buSzPts val="3000"/>
              <a:buNone/>
              <a:defRPr sz="3000"/>
            </a:lvl6pPr>
            <a:lvl7pPr lvl="6" rtl="0">
              <a:spcBef>
                <a:spcPts val="1600"/>
              </a:spcBef>
              <a:spcAft>
                <a:spcPts val="0"/>
              </a:spcAft>
              <a:buSzPts val="3000"/>
              <a:buNone/>
              <a:defRPr sz="3000"/>
            </a:lvl7pPr>
            <a:lvl8pPr lvl="7" rtl="0">
              <a:spcBef>
                <a:spcPts val="1600"/>
              </a:spcBef>
              <a:spcAft>
                <a:spcPts val="0"/>
              </a:spcAft>
              <a:buSzPts val="3000"/>
              <a:buNone/>
              <a:defRPr sz="3000"/>
            </a:lvl8pPr>
            <a:lvl9pPr lvl="8" rtl="0">
              <a:spcBef>
                <a:spcPts val="1600"/>
              </a:spcBef>
              <a:spcAft>
                <a:spcPts val="1600"/>
              </a:spcAft>
              <a:buSzPts val="3000"/>
              <a:buNone/>
              <a:defRPr sz="3000"/>
            </a:lvl9pPr>
          </a:lstStyle>
          <a:p>
            <a:endParaRPr/>
          </a:p>
        </p:txBody>
      </p:sp>
      <p:sp>
        <p:nvSpPr>
          <p:cNvPr id="502" name="Google Shape;502;p28"/>
          <p:cNvSpPr txBox="1">
            <a:spLocks noGrp="1"/>
          </p:cNvSpPr>
          <p:nvPr>
            <p:ph type="subTitle" idx="7"/>
          </p:nvPr>
        </p:nvSpPr>
        <p:spPr>
          <a:xfrm>
            <a:off x="774100" y="4061075"/>
            <a:ext cx="1892100" cy="547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503" name="Google Shape;503;p28"/>
          <p:cNvSpPr txBox="1">
            <a:spLocks noGrp="1"/>
          </p:cNvSpPr>
          <p:nvPr>
            <p:ph type="subTitle" idx="8"/>
          </p:nvPr>
        </p:nvSpPr>
        <p:spPr>
          <a:xfrm>
            <a:off x="774100" y="3680475"/>
            <a:ext cx="1892100" cy="391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2000" b="1">
                <a:latin typeface="Delius Unicase"/>
                <a:ea typeface="Delius Unicase"/>
                <a:cs typeface="Delius Unicase"/>
                <a:sym typeface="Delius Unicase"/>
              </a:defRPr>
            </a:lvl1pPr>
            <a:lvl2pPr lvl="1" rtl="0">
              <a:spcBef>
                <a:spcPts val="1600"/>
              </a:spcBef>
              <a:spcAft>
                <a:spcPts val="0"/>
              </a:spcAft>
              <a:buSzPts val="3000"/>
              <a:buNone/>
              <a:defRPr sz="3000"/>
            </a:lvl2pPr>
            <a:lvl3pPr lvl="2" rtl="0">
              <a:spcBef>
                <a:spcPts val="1600"/>
              </a:spcBef>
              <a:spcAft>
                <a:spcPts val="0"/>
              </a:spcAft>
              <a:buSzPts val="3000"/>
              <a:buNone/>
              <a:defRPr sz="3000"/>
            </a:lvl3pPr>
            <a:lvl4pPr lvl="3" rtl="0">
              <a:spcBef>
                <a:spcPts val="1600"/>
              </a:spcBef>
              <a:spcAft>
                <a:spcPts val="0"/>
              </a:spcAft>
              <a:buSzPts val="3000"/>
              <a:buNone/>
              <a:defRPr sz="3000"/>
            </a:lvl4pPr>
            <a:lvl5pPr lvl="4" rtl="0">
              <a:spcBef>
                <a:spcPts val="1600"/>
              </a:spcBef>
              <a:spcAft>
                <a:spcPts val="0"/>
              </a:spcAft>
              <a:buSzPts val="3000"/>
              <a:buNone/>
              <a:defRPr sz="3000"/>
            </a:lvl5pPr>
            <a:lvl6pPr lvl="5" rtl="0">
              <a:spcBef>
                <a:spcPts val="1600"/>
              </a:spcBef>
              <a:spcAft>
                <a:spcPts val="0"/>
              </a:spcAft>
              <a:buSzPts val="3000"/>
              <a:buNone/>
              <a:defRPr sz="3000"/>
            </a:lvl6pPr>
            <a:lvl7pPr lvl="6" rtl="0">
              <a:spcBef>
                <a:spcPts val="1600"/>
              </a:spcBef>
              <a:spcAft>
                <a:spcPts val="0"/>
              </a:spcAft>
              <a:buSzPts val="3000"/>
              <a:buNone/>
              <a:defRPr sz="3000"/>
            </a:lvl7pPr>
            <a:lvl8pPr lvl="7" rtl="0">
              <a:spcBef>
                <a:spcPts val="1600"/>
              </a:spcBef>
              <a:spcAft>
                <a:spcPts val="0"/>
              </a:spcAft>
              <a:buSzPts val="3000"/>
              <a:buNone/>
              <a:defRPr sz="3000"/>
            </a:lvl8pPr>
            <a:lvl9pPr lvl="8" rtl="0">
              <a:spcBef>
                <a:spcPts val="1600"/>
              </a:spcBef>
              <a:spcAft>
                <a:spcPts val="1600"/>
              </a:spcAft>
              <a:buSzPts val="3000"/>
              <a:buNone/>
              <a:defRPr sz="3000"/>
            </a:lvl9pPr>
          </a:lstStyle>
          <a:p>
            <a:endParaRPr/>
          </a:p>
        </p:txBody>
      </p:sp>
      <p:sp>
        <p:nvSpPr>
          <p:cNvPr id="504" name="Google Shape;504;p28"/>
          <p:cNvSpPr txBox="1">
            <a:spLocks noGrp="1"/>
          </p:cNvSpPr>
          <p:nvPr>
            <p:ph type="subTitle" idx="9"/>
          </p:nvPr>
        </p:nvSpPr>
        <p:spPr>
          <a:xfrm>
            <a:off x="3625950" y="4061075"/>
            <a:ext cx="1892100" cy="547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Font typeface="Comfortaa"/>
              <a:buNone/>
              <a:defRPr sz="1400" b="0">
                <a:latin typeface="Comfortaa"/>
                <a:ea typeface="Comfortaa"/>
                <a:cs typeface="Comfortaa"/>
                <a:sym typeface="Comfortaa"/>
              </a:defRPr>
            </a:lvl1pPr>
            <a:lvl2pPr lvl="1" rtl="0">
              <a:spcBef>
                <a:spcPts val="0"/>
              </a:spcBef>
              <a:spcAft>
                <a:spcPts val="0"/>
              </a:spcAft>
              <a:buSzPts val="1400"/>
              <a:buFont typeface="Comfortaa"/>
              <a:buNone/>
              <a:defRPr sz="1400">
                <a:latin typeface="Comfortaa"/>
                <a:ea typeface="Comfortaa"/>
                <a:cs typeface="Comfortaa"/>
                <a:sym typeface="Comfortaa"/>
              </a:defRPr>
            </a:lvl2pPr>
            <a:lvl3pPr lvl="2" rtl="0">
              <a:spcBef>
                <a:spcPts val="1600"/>
              </a:spcBef>
              <a:spcAft>
                <a:spcPts val="0"/>
              </a:spcAft>
              <a:buSzPts val="1400"/>
              <a:buFont typeface="Comfortaa"/>
              <a:buNone/>
              <a:defRPr sz="1400">
                <a:latin typeface="Comfortaa"/>
                <a:ea typeface="Comfortaa"/>
                <a:cs typeface="Comfortaa"/>
                <a:sym typeface="Comfortaa"/>
              </a:defRPr>
            </a:lvl3pPr>
            <a:lvl4pPr lvl="3" rtl="0">
              <a:spcBef>
                <a:spcPts val="1600"/>
              </a:spcBef>
              <a:spcAft>
                <a:spcPts val="0"/>
              </a:spcAft>
              <a:buSzPts val="1400"/>
              <a:buFont typeface="Comfortaa"/>
              <a:buNone/>
              <a:defRPr sz="1400">
                <a:latin typeface="Comfortaa"/>
                <a:ea typeface="Comfortaa"/>
                <a:cs typeface="Comfortaa"/>
                <a:sym typeface="Comfortaa"/>
              </a:defRPr>
            </a:lvl4pPr>
            <a:lvl5pPr lvl="4" rtl="0">
              <a:spcBef>
                <a:spcPts val="1600"/>
              </a:spcBef>
              <a:spcAft>
                <a:spcPts val="0"/>
              </a:spcAft>
              <a:buSzPts val="1400"/>
              <a:buFont typeface="Comfortaa"/>
              <a:buNone/>
              <a:defRPr sz="1400">
                <a:latin typeface="Comfortaa"/>
                <a:ea typeface="Comfortaa"/>
                <a:cs typeface="Comfortaa"/>
                <a:sym typeface="Comfortaa"/>
              </a:defRPr>
            </a:lvl5pPr>
            <a:lvl6pPr lvl="5" rtl="0">
              <a:spcBef>
                <a:spcPts val="1600"/>
              </a:spcBef>
              <a:spcAft>
                <a:spcPts val="0"/>
              </a:spcAft>
              <a:buSzPts val="1400"/>
              <a:buFont typeface="Comfortaa"/>
              <a:buNone/>
              <a:defRPr sz="1400">
                <a:latin typeface="Comfortaa"/>
                <a:ea typeface="Comfortaa"/>
                <a:cs typeface="Comfortaa"/>
                <a:sym typeface="Comfortaa"/>
              </a:defRPr>
            </a:lvl6pPr>
            <a:lvl7pPr lvl="6" rtl="0">
              <a:spcBef>
                <a:spcPts val="1600"/>
              </a:spcBef>
              <a:spcAft>
                <a:spcPts val="0"/>
              </a:spcAft>
              <a:buSzPts val="1400"/>
              <a:buFont typeface="Comfortaa"/>
              <a:buNone/>
              <a:defRPr sz="1400">
                <a:latin typeface="Comfortaa"/>
                <a:ea typeface="Comfortaa"/>
                <a:cs typeface="Comfortaa"/>
                <a:sym typeface="Comfortaa"/>
              </a:defRPr>
            </a:lvl7pPr>
            <a:lvl8pPr lvl="7" rtl="0">
              <a:spcBef>
                <a:spcPts val="1600"/>
              </a:spcBef>
              <a:spcAft>
                <a:spcPts val="0"/>
              </a:spcAft>
              <a:buSzPts val="1400"/>
              <a:buFont typeface="Comfortaa"/>
              <a:buNone/>
              <a:defRPr sz="1400">
                <a:latin typeface="Comfortaa"/>
                <a:ea typeface="Comfortaa"/>
                <a:cs typeface="Comfortaa"/>
                <a:sym typeface="Comfortaa"/>
              </a:defRPr>
            </a:lvl8pPr>
            <a:lvl9pPr lvl="8" rtl="0">
              <a:spcBef>
                <a:spcPts val="1600"/>
              </a:spcBef>
              <a:spcAft>
                <a:spcPts val="1600"/>
              </a:spcAft>
              <a:buSzPts val="1400"/>
              <a:buFont typeface="Comfortaa"/>
              <a:buNone/>
              <a:defRPr sz="1400">
                <a:latin typeface="Comfortaa"/>
                <a:ea typeface="Comfortaa"/>
                <a:cs typeface="Comfortaa"/>
                <a:sym typeface="Comfortaa"/>
              </a:defRPr>
            </a:lvl9pPr>
          </a:lstStyle>
          <a:p>
            <a:endParaRPr/>
          </a:p>
        </p:txBody>
      </p:sp>
      <p:sp>
        <p:nvSpPr>
          <p:cNvPr id="505" name="Google Shape;505;p28"/>
          <p:cNvSpPr txBox="1">
            <a:spLocks noGrp="1"/>
          </p:cNvSpPr>
          <p:nvPr>
            <p:ph type="subTitle" idx="13"/>
          </p:nvPr>
        </p:nvSpPr>
        <p:spPr>
          <a:xfrm>
            <a:off x="3625950" y="3680475"/>
            <a:ext cx="1892100" cy="391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2000" b="1">
                <a:latin typeface="Delius Unicase"/>
                <a:ea typeface="Delius Unicase"/>
                <a:cs typeface="Delius Unicase"/>
                <a:sym typeface="Delius Unicase"/>
              </a:defRPr>
            </a:lvl1pPr>
            <a:lvl2pPr lvl="1" rtl="0">
              <a:spcBef>
                <a:spcPts val="1600"/>
              </a:spcBef>
              <a:spcAft>
                <a:spcPts val="0"/>
              </a:spcAft>
              <a:buSzPts val="3000"/>
              <a:buNone/>
              <a:defRPr sz="3000"/>
            </a:lvl2pPr>
            <a:lvl3pPr lvl="2" rtl="0">
              <a:spcBef>
                <a:spcPts val="1600"/>
              </a:spcBef>
              <a:spcAft>
                <a:spcPts val="0"/>
              </a:spcAft>
              <a:buSzPts val="3000"/>
              <a:buNone/>
              <a:defRPr sz="3000"/>
            </a:lvl3pPr>
            <a:lvl4pPr lvl="3" rtl="0">
              <a:spcBef>
                <a:spcPts val="1600"/>
              </a:spcBef>
              <a:spcAft>
                <a:spcPts val="0"/>
              </a:spcAft>
              <a:buSzPts val="3000"/>
              <a:buNone/>
              <a:defRPr sz="3000"/>
            </a:lvl4pPr>
            <a:lvl5pPr lvl="4" rtl="0">
              <a:spcBef>
                <a:spcPts val="1600"/>
              </a:spcBef>
              <a:spcAft>
                <a:spcPts val="0"/>
              </a:spcAft>
              <a:buSzPts val="3000"/>
              <a:buNone/>
              <a:defRPr sz="3000"/>
            </a:lvl5pPr>
            <a:lvl6pPr lvl="5" rtl="0">
              <a:spcBef>
                <a:spcPts val="1600"/>
              </a:spcBef>
              <a:spcAft>
                <a:spcPts val="0"/>
              </a:spcAft>
              <a:buSzPts val="3000"/>
              <a:buNone/>
              <a:defRPr sz="3000"/>
            </a:lvl6pPr>
            <a:lvl7pPr lvl="6" rtl="0">
              <a:spcBef>
                <a:spcPts val="1600"/>
              </a:spcBef>
              <a:spcAft>
                <a:spcPts val="0"/>
              </a:spcAft>
              <a:buSzPts val="3000"/>
              <a:buNone/>
              <a:defRPr sz="3000"/>
            </a:lvl7pPr>
            <a:lvl8pPr lvl="7" rtl="0">
              <a:spcBef>
                <a:spcPts val="1600"/>
              </a:spcBef>
              <a:spcAft>
                <a:spcPts val="0"/>
              </a:spcAft>
              <a:buSzPts val="3000"/>
              <a:buNone/>
              <a:defRPr sz="3000"/>
            </a:lvl8pPr>
            <a:lvl9pPr lvl="8" rtl="0">
              <a:spcBef>
                <a:spcPts val="1600"/>
              </a:spcBef>
              <a:spcAft>
                <a:spcPts val="1600"/>
              </a:spcAft>
              <a:buSzPts val="3000"/>
              <a:buNone/>
              <a:defRPr sz="3000"/>
            </a:lvl9pPr>
          </a:lstStyle>
          <a:p>
            <a:endParaRPr/>
          </a:p>
        </p:txBody>
      </p:sp>
      <p:sp>
        <p:nvSpPr>
          <p:cNvPr id="506" name="Google Shape;506;p28"/>
          <p:cNvSpPr txBox="1">
            <a:spLocks noGrp="1"/>
          </p:cNvSpPr>
          <p:nvPr>
            <p:ph type="subTitle" idx="14"/>
          </p:nvPr>
        </p:nvSpPr>
        <p:spPr>
          <a:xfrm>
            <a:off x="6477800" y="4061075"/>
            <a:ext cx="1892100" cy="547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rtl="0">
              <a:spcBef>
                <a:spcPts val="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a:endParaRPr/>
          </a:p>
        </p:txBody>
      </p:sp>
      <p:sp>
        <p:nvSpPr>
          <p:cNvPr id="507" name="Google Shape;507;p28"/>
          <p:cNvSpPr txBox="1">
            <a:spLocks noGrp="1"/>
          </p:cNvSpPr>
          <p:nvPr>
            <p:ph type="subTitle" idx="15"/>
          </p:nvPr>
        </p:nvSpPr>
        <p:spPr>
          <a:xfrm>
            <a:off x="6477800" y="3680475"/>
            <a:ext cx="1892100" cy="391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2000" b="1">
                <a:latin typeface="Delius Unicase"/>
                <a:ea typeface="Delius Unicase"/>
                <a:cs typeface="Delius Unicase"/>
                <a:sym typeface="Delius Unicase"/>
              </a:defRPr>
            </a:lvl1pPr>
            <a:lvl2pPr lvl="1" rtl="0">
              <a:spcBef>
                <a:spcPts val="1600"/>
              </a:spcBef>
              <a:spcAft>
                <a:spcPts val="0"/>
              </a:spcAft>
              <a:buSzPts val="3000"/>
              <a:buNone/>
              <a:defRPr sz="3000"/>
            </a:lvl2pPr>
            <a:lvl3pPr lvl="2" rtl="0">
              <a:spcBef>
                <a:spcPts val="1600"/>
              </a:spcBef>
              <a:spcAft>
                <a:spcPts val="0"/>
              </a:spcAft>
              <a:buSzPts val="3000"/>
              <a:buNone/>
              <a:defRPr sz="3000"/>
            </a:lvl3pPr>
            <a:lvl4pPr lvl="3" rtl="0">
              <a:spcBef>
                <a:spcPts val="1600"/>
              </a:spcBef>
              <a:spcAft>
                <a:spcPts val="0"/>
              </a:spcAft>
              <a:buSzPts val="3000"/>
              <a:buNone/>
              <a:defRPr sz="3000"/>
            </a:lvl4pPr>
            <a:lvl5pPr lvl="4" rtl="0">
              <a:spcBef>
                <a:spcPts val="1600"/>
              </a:spcBef>
              <a:spcAft>
                <a:spcPts val="0"/>
              </a:spcAft>
              <a:buSzPts val="3000"/>
              <a:buNone/>
              <a:defRPr sz="3000"/>
            </a:lvl5pPr>
            <a:lvl6pPr lvl="5" rtl="0">
              <a:spcBef>
                <a:spcPts val="1600"/>
              </a:spcBef>
              <a:spcAft>
                <a:spcPts val="0"/>
              </a:spcAft>
              <a:buSzPts val="3000"/>
              <a:buNone/>
              <a:defRPr sz="3000"/>
            </a:lvl6pPr>
            <a:lvl7pPr lvl="6" rtl="0">
              <a:spcBef>
                <a:spcPts val="1600"/>
              </a:spcBef>
              <a:spcAft>
                <a:spcPts val="0"/>
              </a:spcAft>
              <a:buSzPts val="3000"/>
              <a:buNone/>
              <a:defRPr sz="3000"/>
            </a:lvl7pPr>
            <a:lvl8pPr lvl="7" rtl="0">
              <a:spcBef>
                <a:spcPts val="1600"/>
              </a:spcBef>
              <a:spcAft>
                <a:spcPts val="0"/>
              </a:spcAft>
              <a:buSzPts val="3000"/>
              <a:buNone/>
              <a:defRPr sz="3000"/>
            </a:lvl8pPr>
            <a:lvl9pPr lvl="8" rtl="0">
              <a:spcBef>
                <a:spcPts val="1600"/>
              </a:spcBef>
              <a:spcAft>
                <a:spcPts val="1600"/>
              </a:spcAft>
              <a:buSzPts val="3000"/>
              <a:buNone/>
              <a:defRPr sz="3000"/>
            </a:lvl9pPr>
          </a:lstStyle>
          <a:p>
            <a:endParaRPr/>
          </a:p>
        </p:txBody>
      </p:sp>
      <p:sp>
        <p:nvSpPr>
          <p:cNvPr id="508" name="Google Shape;508;p28"/>
          <p:cNvSpPr/>
          <p:nvPr/>
        </p:nvSpPr>
        <p:spPr>
          <a:xfrm flipH="1">
            <a:off x="-35" y="690574"/>
            <a:ext cx="620760" cy="2514628"/>
          </a:xfrm>
          <a:custGeom>
            <a:avLst/>
            <a:gdLst/>
            <a:ahLst/>
            <a:cxnLst/>
            <a:rect l="l" t="t" r="r" b="b"/>
            <a:pathLst>
              <a:path w="16246" h="39126" extrusionOk="0">
                <a:moveTo>
                  <a:pt x="16245" y="0"/>
                </a:moveTo>
                <a:cubicBezTo>
                  <a:pt x="15703" y="337"/>
                  <a:pt x="15179" y="655"/>
                  <a:pt x="14701" y="908"/>
                </a:cubicBezTo>
                <a:cubicBezTo>
                  <a:pt x="10322" y="3182"/>
                  <a:pt x="5044" y="4445"/>
                  <a:pt x="2134" y="8787"/>
                </a:cubicBezTo>
                <a:cubicBezTo>
                  <a:pt x="318" y="11482"/>
                  <a:pt x="0" y="15422"/>
                  <a:pt x="2171" y="17846"/>
                </a:cubicBezTo>
                <a:cubicBezTo>
                  <a:pt x="3753" y="19633"/>
                  <a:pt x="6233" y="20241"/>
                  <a:pt x="8460" y="21121"/>
                </a:cubicBezTo>
                <a:cubicBezTo>
                  <a:pt x="10677" y="22001"/>
                  <a:pt x="12998" y="23582"/>
                  <a:pt x="13242" y="25959"/>
                </a:cubicBezTo>
                <a:cubicBezTo>
                  <a:pt x="13401" y="27522"/>
                  <a:pt x="12596" y="29010"/>
                  <a:pt x="12343" y="30554"/>
                </a:cubicBezTo>
                <a:cubicBezTo>
                  <a:pt x="11931" y="33108"/>
                  <a:pt x="13054" y="35719"/>
                  <a:pt x="14758" y="37656"/>
                </a:cubicBezTo>
                <a:cubicBezTo>
                  <a:pt x="15216" y="38180"/>
                  <a:pt x="15712" y="38667"/>
                  <a:pt x="16245" y="39125"/>
                </a:cubicBezTo>
                <a:lnTo>
                  <a:pt x="16245"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28"/>
          <p:cNvSpPr/>
          <p:nvPr/>
        </p:nvSpPr>
        <p:spPr>
          <a:xfrm rot="10800000" flipH="1">
            <a:off x="8764600" y="177231"/>
            <a:ext cx="379385" cy="2780294"/>
          </a:xfrm>
          <a:custGeom>
            <a:avLst/>
            <a:gdLst/>
            <a:ahLst/>
            <a:cxnLst/>
            <a:rect l="l" t="t" r="r" b="b"/>
            <a:pathLst>
              <a:path w="16246" h="39126" extrusionOk="0">
                <a:moveTo>
                  <a:pt x="16245" y="0"/>
                </a:moveTo>
                <a:cubicBezTo>
                  <a:pt x="15703" y="337"/>
                  <a:pt x="15179" y="655"/>
                  <a:pt x="14701" y="908"/>
                </a:cubicBezTo>
                <a:cubicBezTo>
                  <a:pt x="10322" y="3182"/>
                  <a:pt x="5044" y="4445"/>
                  <a:pt x="2134" y="8787"/>
                </a:cubicBezTo>
                <a:cubicBezTo>
                  <a:pt x="318" y="11482"/>
                  <a:pt x="0" y="15422"/>
                  <a:pt x="2171" y="17846"/>
                </a:cubicBezTo>
                <a:cubicBezTo>
                  <a:pt x="3753" y="19633"/>
                  <a:pt x="6233" y="20241"/>
                  <a:pt x="8460" y="21121"/>
                </a:cubicBezTo>
                <a:cubicBezTo>
                  <a:pt x="10677" y="22001"/>
                  <a:pt x="12998" y="23582"/>
                  <a:pt x="13242" y="25959"/>
                </a:cubicBezTo>
                <a:cubicBezTo>
                  <a:pt x="13401" y="27522"/>
                  <a:pt x="12596" y="29010"/>
                  <a:pt x="12343" y="30554"/>
                </a:cubicBezTo>
                <a:cubicBezTo>
                  <a:pt x="11931" y="33108"/>
                  <a:pt x="13054" y="35719"/>
                  <a:pt x="14758" y="37656"/>
                </a:cubicBezTo>
                <a:cubicBezTo>
                  <a:pt x="15216" y="38180"/>
                  <a:pt x="15712" y="38667"/>
                  <a:pt x="16245" y="39125"/>
                </a:cubicBezTo>
                <a:lnTo>
                  <a:pt x="16245" y="0"/>
                </a:lnTo>
                <a:close/>
              </a:path>
            </a:pathLst>
          </a:custGeom>
          <a:solidFill>
            <a:srgbClr val="FF8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28"/>
          <p:cNvSpPr/>
          <p:nvPr/>
        </p:nvSpPr>
        <p:spPr>
          <a:xfrm rot="5400000" flipH="1">
            <a:off x="7021975" y="1273650"/>
            <a:ext cx="3395739" cy="848311"/>
          </a:xfrm>
          <a:custGeom>
            <a:avLst/>
            <a:gdLst/>
            <a:ahLst/>
            <a:cxnLst/>
            <a:rect l="l" t="t" r="r" b="b"/>
            <a:pathLst>
              <a:path w="63980" h="15984" extrusionOk="0">
                <a:moveTo>
                  <a:pt x="1" y="0"/>
                </a:moveTo>
                <a:cubicBezTo>
                  <a:pt x="4207" y="2189"/>
                  <a:pt x="8933" y="3311"/>
                  <a:pt x="13654" y="3311"/>
                </a:cubicBezTo>
                <a:cubicBezTo>
                  <a:pt x="17451" y="3311"/>
                  <a:pt x="21245" y="2585"/>
                  <a:pt x="24761" y="1105"/>
                </a:cubicBezTo>
                <a:cubicBezTo>
                  <a:pt x="25268" y="892"/>
                  <a:pt x="25816" y="665"/>
                  <a:pt x="26348" y="665"/>
                </a:cubicBezTo>
                <a:cubicBezTo>
                  <a:pt x="26543" y="665"/>
                  <a:pt x="26735" y="695"/>
                  <a:pt x="26923" y="768"/>
                </a:cubicBezTo>
                <a:cubicBezTo>
                  <a:pt x="27681" y="1077"/>
                  <a:pt x="28027" y="1947"/>
                  <a:pt x="28392" y="2696"/>
                </a:cubicBezTo>
                <a:cubicBezTo>
                  <a:pt x="30036" y="6108"/>
                  <a:pt x="33753" y="8204"/>
                  <a:pt x="37426" y="8204"/>
                </a:cubicBezTo>
                <a:cubicBezTo>
                  <a:pt x="38688" y="8204"/>
                  <a:pt x="39944" y="7957"/>
                  <a:pt x="41109" y="7431"/>
                </a:cubicBezTo>
                <a:cubicBezTo>
                  <a:pt x="42597" y="6747"/>
                  <a:pt x="43926" y="5690"/>
                  <a:pt x="45508" y="5306"/>
                </a:cubicBezTo>
                <a:cubicBezTo>
                  <a:pt x="45955" y="5199"/>
                  <a:pt x="46401" y="5149"/>
                  <a:pt x="46844" y="5149"/>
                </a:cubicBezTo>
                <a:cubicBezTo>
                  <a:pt x="49597" y="5149"/>
                  <a:pt x="52222" y="7085"/>
                  <a:pt x="54229" y="9180"/>
                </a:cubicBezTo>
                <a:cubicBezTo>
                  <a:pt x="56550" y="11604"/>
                  <a:pt x="58693" y="14477"/>
                  <a:pt x="61828" y="15591"/>
                </a:cubicBezTo>
                <a:cubicBezTo>
                  <a:pt x="62520" y="15825"/>
                  <a:pt x="63241" y="15956"/>
                  <a:pt x="63980" y="15984"/>
                </a:cubicBezTo>
                <a:lnTo>
                  <a:pt x="63980" y="0"/>
                </a:lnTo>
                <a:close/>
              </a:path>
            </a:pathLst>
          </a:custGeom>
          <a:solidFill>
            <a:srgbClr val="ACDC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28"/>
          <p:cNvSpPr/>
          <p:nvPr/>
        </p:nvSpPr>
        <p:spPr>
          <a:xfrm rot="-5400000">
            <a:off x="-1273725" y="1273650"/>
            <a:ext cx="3395739" cy="848311"/>
          </a:xfrm>
          <a:custGeom>
            <a:avLst/>
            <a:gdLst/>
            <a:ahLst/>
            <a:cxnLst/>
            <a:rect l="l" t="t" r="r" b="b"/>
            <a:pathLst>
              <a:path w="63980" h="15984" extrusionOk="0">
                <a:moveTo>
                  <a:pt x="1" y="0"/>
                </a:moveTo>
                <a:cubicBezTo>
                  <a:pt x="4207" y="2189"/>
                  <a:pt x="8933" y="3311"/>
                  <a:pt x="13654" y="3311"/>
                </a:cubicBezTo>
                <a:cubicBezTo>
                  <a:pt x="17451" y="3311"/>
                  <a:pt x="21245" y="2585"/>
                  <a:pt x="24761" y="1105"/>
                </a:cubicBezTo>
                <a:cubicBezTo>
                  <a:pt x="25268" y="892"/>
                  <a:pt x="25816" y="665"/>
                  <a:pt x="26348" y="665"/>
                </a:cubicBezTo>
                <a:cubicBezTo>
                  <a:pt x="26543" y="665"/>
                  <a:pt x="26735" y="695"/>
                  <a:pt x="26923" y="768"/>
                </a:cubicBezTo>
                <a:cubicBezTo>
                  <a:pt x="27681" y="1077"/>
                  <a:pt x="28027" y="1947"/>
                  <a:pt x="28392" y="2696"/>
                </a:cubicBezTo>
                <a:cubicBezTo>
                  <a:pt x="30036" y="6108"/>
                  <a:pt x="33753" y="8204"/>
                  <a:pt x="37426" y="8204"/>
                </a:cubicBezTo>
                <a:cubicBezTo>
                  <a:pt x="38688" y="8204"/>
                  <a:pt x="39944" y="7957"/>
                  <a:pt x="41109" y="7431"/>
                </a:cubicBezTo>
                <a:cubicBezTo>
                  <a:pt x="42597" y="6747"/>
                  <a:pt x="43926" y="5690"/>
                  <a:pt x="45508" y="5306"/>
                </a:cubicBezTo>
                <a:cubicBezTo>
                  <a:pt x="45955" y="5199"/>
                  <a:pt x="46401" y="5149"/>
                  <a:pt x="46844" y="5149"/>
                </a:cubicBezTo>
                <a:cubicBezTo>
                  <a:pt x="49597" y="5149"/>
                  <a:pt x="52222" y="7085"/>
                  <a:pt x="54229" y="9180"/>
                </a:cubicBezTo>
                <a:cubicBezTo>
                  <a:pt x="56550" y="11604"/>
                  <a:pt x="58693" y="14477"/>
                  <a:pt x="61828" y="15591"/>
                </a:cubicBezTo>
                <a:cubicBezTo>
                  <a:pt x="62520" y="15825"/>
                  <a:pt x="63241" y="15956"/>
                  <a:pt x="63980" y="15984"/>
                </a:cubicBezTo>
                <a:lnTo>
                  <a:pt x="6398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28"/>
          <p:cNvSpPr/>
          <p:nvPr/>
        </p:nvSpPr>
        <p:spPr>
          <a:xfrm rot="10800000" flipH="1">
            <a:off x="8723244" y="1111472"/>
            <a:ext cx="162284" cy="144009"/>
          </a:xfrm>
          <a:custGeom>
            <a:avLst/>
            <a:gdLst/>
            <a:ahLst/>
            <a:cxnLst/>
            <a:rect l="l" t="t" r="r" b="b"/>
            <a:pathLst>
              <a:path w="3108" h="2758" extrusionOk="0">
                <a:moveTo>
                  <a:pt x="1550" y="0"/>
                </a:moveTo>
                <a:cubicBezTo>
                  <a:pt x="975" y="0"/>
                  <a:pt x="437" y="360"/>
                  <a:pt x="244" y="934"/>
                </a:cubicBezTo>
                <a:cubicBezTo>
                  <a:pt x="0" y="1664"/>
                  <a:pt x="393" y="2441"/>
                  <a:pt x="1114" y="2684"/>
                </a:cubicBezTo>
                <a:cubicBezTo>
                  <a:pt x="1261" y="2734"/>
                  <a:pt x="1410" y="2757"/>
                  <a:pt x="1557" y="2757"/>
                </a:cubicBezTo>
                <a:cubicBezTo>
                  <a:pt x="2132" y="2757"/>
                  <a:pt x="2670" y="2397"/>
                  <a:pt x="2864" y="1823"/>
                </a:cubicBezTo>
                <a:cubicBezTo>
                  <a:pt x="3107" y="1093"/>
                  <a:pt x="2714" y="317"/>
                  <a:pt x="1994" y="73"/>
                </a:cubicBezTo>
                <a:cubicBezTo>
                  <a:pt x="1847" y="24"/>
                  <a:pt x="1697" y="0"/>
                  <a:pt x="1550" y="0"/>
                </a:cubicBezTo>
                <a:close/>
              </a:path>
            </a:pathLst>
          </a:custGeom>
          <a:solidFill>
            <a:srgbClr val="FF8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28"/>
          <p:cNvSpPr/>
          <p:nvPr/>
        </p:nvSpPr>
        <p:spPr>
          <a:xfrm rot="10800000" flipH="1">
            <a:off x="8774050" y="901302"/>
            <a:ext cx="81664" cy="82134"/>
          </a:xfrm>
          <a:custGeom>
            <a:avLst/>
            <a:gdLst/>
            <a:ahLst/>
            <a:cxnLst/>
            <a:rect l="l" t="t" r="r" b="b"/>
            <a:pathLst>
              <a:path w="1564" h="1573" extrusionOk="0">
                <a:moveTo>
                  <a:pt x="787" y="1"/>
                </a:moveTo>
                <a:cubicBezTo>
                  <a:pt x="347" y="1"/>
                  <a:pt x="1" y="356"/>
                  <a:pt x="1" y="787"/>
                </a:cubicBezTo>
                <a:cubicBezTo>
                  <a:pt x="1" y="1217"/>
                  <a:pt x="347" y="1573"/>
                  <a:pt x="787" y="1573"/>
                </a:cubicBezTo>
                <a:cubicBezTo>
                  <a:pt x="1217" y="1573"/>
                  <a:pt x="1563" y="1217"/>
                  <a:pt x="1563" y="787"/>
                </a:cubicBezTo>
                <a:cubicBezTo>
                  <a:pt x="1563" y="356"/>
                  <a:pt x="1217" y="1"/>
                  <a:pt x="787" y="1"/>
                </a:cubicBezTo>
                <a:close/>
              </a:path>
            </a:pathLst>
          </a:custGeom>
          <a:solidFill>
            <a:srgbClr val="FF83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28"/>
          <p:cNvSpPr/>
          <p:nvPr/>
        </p:nvSpPr>
        <p:spPr>
          <a:xfrm rot="10800000" flipH="1">
            <a:off x="8990537" y="2050052"/>
            <a:ext cx="49865" cy="49865"/>
          </a:xfrm>
          <a:custGeom>
            <a:avLst/>
            <a:gdLst/>
            <a:ahLst/>
            <a:cxnLst/>
            <a:rect l="l" t="t" r="r" b="b"/>
            <a:pathLst>
              <a:path w="955" h="955" extrusionOk="0">
                <a:moveTo>
                  <a:pt x="477" y="0"/>
                </a:moveTo>
                <a:cubicBezTo>
                  <a:pt x="215" y="0"/>
                  <a:pt x="0" y="215"/>
                  <a:pt x="0" y="477"/>
                </a:cubicBezTo>
                <a:cubicBezTo>
                  <a:pt x="0" y="739"/>
                  <a:pt x="215" y="955"/>
                  <a:pt x="477" y="955"/>
                </a:cubicBezTo>
                <a:cubicBezTo>
                  <a:pt x="749" y="955"/>
                  <a:pt x="955" y="739"/>
                  <a:pt x="955" y="477"/>
                </a:cubicBezTo>
                <a:cubicBezTo>
                  <a:pt x="955" y="215"/>
                  <a:pt x="749" y="0"/>
                  <a:pt x="47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28"/>
          <p:cNvSpPr/>
          <p:nvPr/>
        </p:nvSpPr>
        <p:spPr>
          <a:xfrm rot="10800000" flipH="1">
            <a:off x="8898099" y="1445473"/>
            <a:ext cx="112419" cy="112419"/>
          </a:xfrm>
          <a:custGeom>
            <a:avLst/>
            <a:gdLst/>
            <a:ahLst/>
            <a:cxnLst/>
            <a:rect l="l" t="t" r="r" b="b"/>
            <a:pathLst>
              <a:path w="2153" h="2153" extrusionOk="0">
                <a:moveTo>
                  <a:pt x="1076" y="0"/>
                </a:moveTo>
                <a:cubicBezTo>
                  <a:pt x="487" y="0"/>
                  <a:pt x="0" y="487"/>
                  <a:pt x="0" y="1076"/>
                </a:cubicBezTo>
                <a:cubicBezTo>
                  <a:pt x="0" y="1675"/>
                  <a:pt x="487" y="2152"/>
                  <a:pt x="1076" y="2152"/>
                </a:cubicBezTo>
                <a:cubicBezTo>
                  <a:pt x="1666" y="2152"/>
                  <a:pt x="2152" y="1675"/>
                  <a:pt x="2152" y="1076"/>
                </a:cubicBezTo>
                <a:cubicBezTo>
                  <a:pt x="2152" y="487"/>
                  <a:pt x="1666" y="0"/>
                  <a:pt x="107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28"/>
          <p:cNvSpPr/>
          <p:nvPr/>
        </p:nvSpPr>
        <p:spPr>
          <a:xfrm rot="10800000" flipH="1">
            <a:off x="217124" y="2324800"/>
            <a:ext cx="136900" cy="121476"/>
          </a:xfrm>
          <a:custGeom>
            <a:avLst/>
            <a:gdLst/>
            <a:ahLst/>
            <a:cxnLst/>
            <a:rect l="l" t="t" r="r" b="b"/>
            <a:pathLst>
              <a:path w="3108" h="2758" extrusionOk="0">
                <a:moveTo>
                  <a:pt x="1550" y="0"/>
                </a:moveTo>
                <a:cubicBezTo>
                  <a:pt x="975" y="0"/>
                  <a:pt x="437" y="360"/>
                  <a:pt x="244" y="934"/>
                </a:cubicBezTo>
                <a:cubicBezTo>
                  <a:pt x="0" y="1664"/>
                  <a:pt x="393" y="2441"/>
                  <a:pt x="1114" y="2684"/>
                </a:cubicBezTo>
                <a:cubicBezTo>
                  <a:pt x="1261" y="2734"/>
                  <a:pt x="1410" y="2757"/>
                  <a:pt x="1557" y="2757"/>
                </a:cubicBezTo>
                <a:cubicBezTo>
                  <a:pt x="2132" y="2757"/>
                  <a:pt x="2670" y="2397"/>
                  <a:pt x="2864" y="1823"/>
                </a:cubicBezTo>
                <a:cubicBezTo>
                  <a:pt x="3107" y="1093"/>
                  <a:pt x="2714" y="317"/>
                  <a:pt x="1994" y="73"/>
                </a:cubicBezTo>
                <a:cubicBezTo>
                  <a:pt x="1847" y="24"/>
                  <a:pt x="1697" y="0"/>
                  <a:pt x="155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28"/>
          <p:cNvSpPr/>
          <p:nvPr/>
        </p:nvSpPr>
        <p:spPr>
          <a:xfrm rot="10800000" flipH="1">
            <a:off x="154350" y="359277"/>
            <a:ext cx="81664" cy="82134"/>
          </a:xfrm>
          <a:custGeom>
            <a:avLst/>
            <a:gdLst/>
            <a:ahLst/>
            <a:cxnLst/>
            <a:rect l="l" t="t" r="r" b="b"/>
            <a:pathLst>
              <a:path w="1564" h="1573" extrusionOk="0">
                <a:moveTo>
                  <a:pt x="787" y="1"/>
                </a:moveTo>
                <a:cubicBezTo>
                  <a:pt x="347" y="1"/>
                  <a:pt x="1" y="356"/>
                  <a:pt x="1" y="787"/>
                </a:cubicBezTo>
                <a:cubicBezTo>
                  <a:pt x="1" y="1217"/>
                  <a:pt x="347" y="1573"/>
                  <a:pt x="787" y="1573"/>
                </a:cubicBezTo>
                <a:cubicBezTo>
                  <a:pt x="1217" y="1573"/>
                  <a:pt x="1563" y="1217"/>
                  <a:pt x="1563" y="787"/>
                </a:cubicBezTo>
                <a:cubicBezTo>
                  <a:pt x="1563" y="356"/>
                  <a:pt x="1217" y="1"/>
                  <a:pt x="7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28"/>
          <p:cNvSpPr/>
          <p:nvPr/>
        </p:nvSpPr>
        <p:spPr>
          <a:xfrm rot="10800000" flipH="1">
            <a:off x="370837" y="1508027"/>
            <a:ext cx="49865" cy="49865"/>
          </a:xfrm>
          <a:custGeom>
            <a:avLst/>
            <a:gdLst/>
            <a:ahLst/>
            <a:cxnLst/>
            <a:rect l="l" t="t" r="r" b="b"/>
            <a:pathLst>
              <a:path w="955" h="955" extrusionOk="0">
                <a:moveTo>
                  <a:pt x="477" y="0"/>
                </a:moveTo>
                <a:cubicBezTo>
                  <a:pt x="215" y="0"/>
                  <a:pt x="0" y="215"/>
                  <a:pt x="0" y="477"/>
                </a:cubicBezTo>
                <a:cubicBezTo>
                  <a:pt x="0" y="739"/>
                  <a:pt x="215" y="955"/>
                  <a:pt x="477" y="955"/>
                </a:cubicBezTo>
                <a:cubicBezTo>
                  <a:pt x="749" y="955"/>
                  <a:pt x="955" y="739"/>
                  <a:pt x="955" y="477"/>
                </a:cubicBezTo>
                <a:cubicBezTo>
                  <a:pt x="955" y="215"/>
                  <a:pt x="749" y="0"/>
                  <a:pt x="47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28"/>
          <p:cNvSpPr/>
          <p:nvPr/>
        </p:nvSpPr>
        <p:spPr>
          <a:xfrm rot="10800000" flipH="1">
            <a:off x="554624" y="690573"/>
            <a:ext cx="112419" cy="112419"/>
          </a:xfrm>
          <a:custGeom>
            <a:avLst/>
            <a:gdLst/>
            <a:ahLst/>
            <a:cxnLst/>
            <a:rect l="l" t="t" r="r" b="b"/>
            <a:pathLst>
              <a:path w="2153" h="2153" extrusionOk="0">
                <a:moveTo>
                  <a:pt x="1076" y="0"/>
                </a:moveTo>
                <a:cubicBezTo>
                  <a:pt x="487" y="0"/>
                  <a:pt x="0" y="487"/>
                  <a:pt x="0" y="1076"/>
                </a:cubicBezTo>
                <a:cubicBezTo>
                  <a:pt x="0" y="1675"/>
                  <a:pt x="487" y="2152"/>
                  <a:pt x="1076" y="2152"/>
                </a:cubicBezTo>
                <a:cubicBezTo>
                  <a:pt x="1666" y="2152"/>
                  <a:pt x="2152" y="1675"/>
                  <a:pt x="2152" y="1076"/>
                </a:cubicBezTo>
                <a:cubicBezTo>
                  <a:pt x="2152" y="487"/>
                  <a:pt x="1666" y="0"/>
                  <a:pt x="107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tags" Target="../tags/tag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39500"/>
            <a:ext cx="7717500" cy="6129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dk1"/>
              </a:buClr>
              <a:buSzPts val="3000"/>
              <a:buFont typeface="Delius Unicase"/>
              <a:buNone/>
              <a:defRPr sz="3000" b="1">
                <a:solidFill>
                  <a:schemeClr val="dk1"/>
                </a:solidFill>
                <a:latin typeface="Delius Unicase"/>
                <a:ea typeface="Delius Unicase"/>
                <a:cs typeface="Delius Unicase"/>
                <a:sym typeface="Delius Unicase"/>
              </a:defRPr>
            </a:lvl1pPr>
            <a:lvl2pPr lvl="1" algn="ctr">
              <a:spcBef>
                <a:spcPts val="0"/>
              </a:spcBef>
              <a:spcAft>
                <a:spcPts val="0"/>
              </a:spcAft>
              <a:buClr>
                <a:schemeClr val="dk1"/>
              </a:buClr>
              <a:buSzPts val="3600"/>
              <a:buFont typeface="Chewy"/>
              <a:buNone/>
              <a:defRPr sz="3600" b="1">
                <a:solidFill>
                  <a:schemeClr val="dk1"/>
                </a:solidFill>
                <a:latin typeface="Chewy"/>
                <a:ea typeface="Chewy"/>
                <a:cs typeface="Chewy"/>
                <a:sym typeface="Chewy"/>
              </a:defRPr>
            </a:lvl2pPr>
            <a:lvl3pPr lvl="2" algn="ctr">
              <a:spcBef>
                <a:spcPts val="0"/>
              </a:spcBef>
              <a:spcAft>
                <a:spcPts val="0"/>
              </a:spcAft>
              <a:buClr>
                <a:schemeClr val="dk1"/>
              </a:buClr>
              <a:buSzPts val="3600"/>
              <a:buFont typeface="Chewy"/>
              <a:buNone/>
              <a:defRPr sz="3600" b="1">
                <a:solidFill>
                  <a:schemeClr val="dk1"/>
                </a:solidFill>
                <a:latin typeface="Chewy"/>
                <a:ea typeface="Chewy"/>
                <a:cs typeface="Chewy"/>
                <a:sym typeface="Chewy"/>
              </a:defRPr>
            </a:lvl3pPr>
            <a:lvl4pPr lvl="3" algn="ctr">
              <a:spcBef>
                <a:spcPts val="0"/>
              </a:spcBef>
              <a:spcAft>
                <a:spcPts val="0"/>
              </a:spcAft>
              <a:buClr>
                <a:schemeClr val="dk1"/>
              </a:buClr>
              <a:buSzPts val="3600"/>
              <a:buFont typeface="Chewy"/>
              <a:buNone/>
              <a:defRPr sz="3600" b="1">
                <a:solidFill>
                  <a:schemeClr val="dk1"/>
                </a:solidFill>
                <a:latin typeface="Chewy"/>
                <a:ea typeface="Chewy"/>
                <a:cs typeface="Chewy"/>
                <a:sym typeface="Chewy"/>
              </a:defRPr>
            </a:lvl4pPr>
            <a:lvl5pPr lvl="4" algn="ctr">
              <a:spcBef>
                <a:spcPts val="0"/>
              </a:spcBef>
              <a:spcAft>
                <a:spcPts val="0"/>
              </a:spcAft>
              <a:buClr>
                <a:schemeClr val="dk1"/>
              </a:buClr>
              <a:buSzPts val="3600"/>
              <a:buFont typeface="Chewy"/>
              <a:buNone/>
              <a:defRPr sz="3600" b="1">
                <a:solidFill>
                  <a:schemeClr val="dk1"/>
                </a:solidFill>
                <a:latin typeface="Chewy"/>
                <a:ea typeface="Chewy"/>
                <a:cs typeface="Chewy"/>
                <a:sym typeface="Chewy"/>
              </a:defRPr>
            </a:lvl5pPr>
            <a:lvl6pPr lvl="5" algn="ctr">
              <a:spcBef>
                <a:spcPts val="0"/>
              </a:spcBef>
              <a:spcAft>
                <a:spcPts val="0"/>
              </a:spcAft>
              <a:buClr>
                <a:schemeClr val="dk1"/>
              </a:buClr>
              <a:buSzPts val="3600"/>
              <a:buFont typeface="Chewy"/>
              <a:buNone/>
              <a:defRPr sz="3600" b="1">
                <a:solidFill>
                  <a:schemeClr val="dk1"/>
                </a:solidFill>
                <a:latin typeface="Chewy"/>
                <a:ea typeface="Chewy"/>
                <a:cs typeface="Chewy"/>
                <a:sym typeface="Chewy"/>
              </a:defRPr>
            </a:lvl6pPr>
            <a:lvl7pPr lvl="6" algn="ctr">
              <a:spcBef>
                <a:spcPts val="0"/>
              </a:spcBef>
              <a:spcAft>
                <a:spcPts val="0"/>
              </a:spcAft>
              <a:buClr>
                <a:schemeClr val="dk1"/>
              </a:buClr>
              <a:buSzPts val="3600"/>
              <a:buFont typeface="Chewy"/>
              <a:buNone/>
              <a:defRPr sz="3600" b="1">
                <a:solidFill>
                  <a:schemeClr val="dk1"/>
                </a:solidFill>
                <a:latin typeface="Chewy"/>
                <a:ea typeface="Chewy"/>
                <a:cs typeface="Chewy"/>
                <a:sym typeface="Chewy"/>
              </a:defRPr>
            </a:lvl7pPr>
            <a:lvl8pPr lvl="7" algn="ctr">
              <a:spcBef>
                <a:spcPts val="0"/>
              </a:spcBef>
              <a:spcAft>
                <a:spcPts val="0"/>
              </a:spcAft>
              <a:buClr>
                <a:schemeClr val="dk1"/>
              </a:buClr>
              <a:buSzPts val="3600"/>
              <a:buFont typeface="Chewy"/>
              <a:buNone/>
              <a:defRPr sz="3600" b="1">
                <a:solidFill>
                  <a:schemeClr val="dk1"/>
                </a:solidFill>
                <a:latin typeface="Chewy"/>
                <a:ea typeface="Chewy"/>
                <a:cs typeface="Chewy"/>
                <a:sym typeface="Chewy"/>
              </a:defRPr>
            </a:lvl8pPr>
            <a:lvl9pPr lvl="8" algn="ctr">
              <a:spcBef>
                <a:spcPts val="0"/>
              </a:spcBef>
              <a:spcAft>
                <a:spcPts val="0"/>
              </a:spcAft>
              <a:buClr>
                <a:schemeClr val="dk1"/>
              </a:buClr>
              <a:buSzPts val="3600"/>
              <a:buFont typeface="Chewy"/>
              <a:buNone/>
              <a:defRPr sz="3600" b="1">
                <a:solidFill>
                  <a:schemeClr val="dk1"/>
                </a:solidFill>
                <a:latin typeface="Chewy"/>
                <a:ea typeface="Chewy"/>
                <a:cs typeface="Chewy"/>
                <a:sym typeface="Chewy"/>
              </a:defRPr>
            </a:lvl9pPr>
          </a:lstStyle>
          <a:p>
            <a:endParaRPr/>
          </a:p>
        </p:txBody>
      </p:sp>
      <p:sp>
        <p:nvSpPr>
          <p:cNvPr id="7" name="Google Shape;7;p1"/>
          <p:cNvSpPr txBox="1">
            <a:spLocks noGrp="1"/>
          </p:cNvSpPr>
          <p:nvPr>
            <p:ph type="body" idx="1"/>
          </p:nvPr>
        </p:nvSpPr>
        <p:spPr>
          <a:xfrm>
            <a:off x="713225" y="1152475"/>
            <a:ext cx="7717500" cy="34560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Comfortaa"/>
              <a:buChar char="●"/>
              <a:defRPr>
                <a:solidFill>
                  <a:schemeClr val="dk1"/>
                </a:solidFill>
                <a:latin typeface="Comfortaa"/>
                <a:ea typeface="Comfortaa"/>
                <a:cs typeface="Comfortaa"/>
                <a:sym typeface="Comfortaa"/>
              </a:defRPr>
            </a:lvl1pPr>
            <a:lvl2pPr marL="914400" lvl="1" indent="-317500">
              <a:lnSpc>
                <a:spcPct val="100000"/>
              </a:lnSpc>
              <a:spcBef>
                <a:spcPts val="1600"/>
              </a:spcBef>
              <a:spcAft>
                <a:spcPts val="0"/>
              </a:spcAft>
              <a:buClr>
                <a:schemeClr val="dk1"/>
              </a:buClr>
              <a:buSzPts val="1400"/>
              <a:buFont typeface="Comfortaa"/>
              <a:buChar char="○"/>
              <a:defRPr>
                <a:solidFill>
                  <a:schemeClr val="dk1"/>
                </a:solidFill>
                <a:latin typeface="Comfortaa"/>
                <a:ea typeface="Comfortaa"/>
                <a:cs typeface="Comfortaa"/>
                <a:sym typeface="Comfortaa"/>
              </a:defRPr>
            </a:lvl2pPr>
            <a:lvl3pPr marL="1371600" lvl="2" indent="-317500">
              <a:lnSpc>
                <a:spcPct val="100000"/>
              </a:lnSpc>
              <a:spcBef>
                <a:spcPts val="1600"/>
              </a:spcBef>
              <a:spcAft>
                <a:spcPts val="0"/>
              </a:spcAft>
              <a:buClr>
                <a:schemeClr val="dk1"/>
              </a:buClr>
              <a:buSzPts val="1400"/>
              <a:buFont typeface="Comfortaa"/>
              <a:buChar char="■"/>
              <a:defRPr>
                <a:solidFill>
                  <a:schemeClr val="dk1"/>
                </a:solidFill>
                <a:latin typeface="Comfortaa"/>
                <a:ea typeface="Comfortaa"/>
                <a:cs typeface="Comfortaa"/>
                <a:sym typeface="Comfortaa"/>
              </a:defRPr>
            </a:lvl3pPr>
            <a:lvl4pPr marL="1828800" lvl="3" indent="-317500">
              <a:lnSpc>
                <a:spcPct val="100000"/>
              </a:lnSpc>
              <a:spcBef>
                <a:spcPts val="1600"/>
              </a:spcBef>
              <a:spcAft>
                <a:spcPts val="0"/>
              </a:spcAft>
              <a:buClr>
                <a:schemeClr val="dk1"/>
              </a:buClr>
              <a:buSzPts val="1400"/>
              <a:buFont typeface="Comfortaa"/>
              <a:buChar char="●"/>
              <a:defRPr>
                <a:solidFill>
                  <a:schemeClr val="dk1"/>
                </a:solidFill>
                <a:latin typeface="Comfortaa"/>
                <a:ea typeface="Comfortaa"/>
                <a:cs typeface="Comfortaa"/>
                <a:sym typeface="Comfortaa"/>
              </a:defRPr>
            </a:lvl4pPr>
            <a:lvl5pPr marL="2286000" lvl="4" indent="-317500">
              <a:lnSpc>
                <a:spcPct val="100000"/>
              </a:lnSpc>
              <a:spcBef>
                <a:spcPts val="1600"/>
              </a:spcBef>
              <a:spcAft>
                <a:spcPts val="0"/>
              </a:spcAft>
              <a:buClr>
                <a:schemeClr val="dk1"/>
              </a:buClr>
              <a:buSzPts val="1400"/>
              <a:buFont typeface="Comfortaa"/>
              <a:buChar char="○"/>
              <a:defRPr>
                <a:solidFill>
                  <a:schemeClr val="dk1"/>
                </a:solidFill>
                <a:latin typeface="Comfortaa"/>
                <a:ea typeface="Comfortaa"/>
                <a:cs typeface="Comfortaa"/>
                <a:sym typeface="Comfortaa"/>
              </a:defRPr>
            </a:lvl5pPr>
            <a:lvl6pPr marL="2743200" lvl="5" indent="-317500">
              <a:lnSpc>
                <a:spcPct val="100000"/>
              </a:lnSpc>
              <a:spcBef>
                <a:spcPts val="1600"/>
              </a:spcBef>
              <a:spcAft>
                <a:spcPts val="0"/>
              </a:spcAft>
              <a:buClr>
                <a:schemeClr val="dk1"/>
              </a:buClr>
              <a:buSzPts val="1400"/>
              <a:buFont typeface="Comfortaa"/>
              <a:buChar char="■"/>
              <a:defRPr>
                <a:solidFill>
                  <a:schemeClr val="dk1"/>
                </a:solidFill>
                <a:latin typeface="Comfortaa"/>
                <a:ea typeface="Comfortaa"/>
                <a:cs typeface="Comfortaa"/>
                <a:sym typeface="Comfortaa"/>
              </a:defRPr>
            </a:lvl6pPr>
            <a:lvl7pPr marL="3200400" lvl="6" indent="-317500">
              <a:lnSpc>
                <a:spcPct val="100000"/>
              </a:lnSpc>
              <a:spcBef>
                <a:spcPts val="1600"/>
              </a:spcBef>
              <a:spcAft>
                <a:spcPts val="0"/>
              </a:spcAft>
              <a:buClr>
                <a:schemeClr val="dk1"/>
              </a:buClr>
              <a:buSzPts val="1400"/>
              <a:buFont typeface="Comfortaa"/>
              <a:buChar char="●"/>
              <a:defRPr>
                <a:solidFill>
                  <a:schemeClr val="dk1"/>
                </a:solidFill>
                <a:latin typeface="Comfortaa"/>
                <a:ea typeface="Comfortaa"/>
                <a:cs typeface="Comfortaa"/>
                <a:sym typeface="Comfortaa"/>
              </a:defRPr>
            </a:lvl7pPr>
            <a:lvl8pPr marL="3657600" lvl="7" indent="-317500">
              <a:lnSpc>
                <a:spcPct val="100000"/>
              </a:lnSpc>
              <a:spcBef>
                <a:spcPts val="1600"/>
              </a:spcBef>
              <a:spcAft>
                <a:spcPts val="0"/>
              </a:spcAft>
              <a:buClr>
                <a:schemeClr val="dk1"/>
              </a:buClr>
              <a:buSzPts val="1400"/>
              <a:buFont typeface="Comfortaa"/>
              <a:buChar char="○"/>
              <a:defRPr>
                <a:solidFill>
                  <a:schemeClr val="dk1"/>
                </a:solidFill>
                <a:latin typeface="Comfortaa"/>
                <a:ea typeface="Comfortaa"/>
                <a:cs typeface="Comfortaa"/>
                <a:sym typeface="Comfortaa"/>
              </a:defRPr>
            </a:lvl8pPr>
            <a:lvl9pPr marL="4114800" lvl="8" indent="-317500">
              <a:lnSpc>
                <a:spcPct val="100000"/>
              </a:lnSpc>
              <a:spcBef>
                <a:spcPts val="1600"/>
              </a:spcBef>
              <a:spcAft>
                <a:spcPts val="1600"/>
              </a:spcAft>
              <a:buClr>
                <a:schemeClr val="dk1"/>
              </a:buClr>
              <a:buSzPts val="1400"/>
              <a:buFont typeface="Comfortaa"/>
              <a:buChar char="■"/>
              <a:defRPr>
                <a:solidFill>
                  <a:schemeClr val="dk1"/>
                </a:solidFill>
                <a:latin typeface="Comfortaa"/>
                <a:ea typeface="Comfortaa"/>
                <a:cs typeface="Comfortaa"/>
                <a:sym typeface="Comfortaa"/>
              </a:defRPr>
            </a:lvl9pPr>
          </a:lstStyle>
          <a:p>
            <a:endParaRPr/>
          </a:p>
        </p:txBody>
      </p:sp>
      <p:grpSp>
        <p:nvGrpSpPr>
          <p:cNvPr id="5" name="Group 4">
            <a:extLst>
              <a:ext uri="{FF2B5EF4-FFF2-40B4-BE49-F238E27FC236}">
                <a16:creationId xmlns:a16="http://schemas.microsoft.com/office/drawing/2014/main" id="{6D5CD48B-0E37-4265-9B66-7C618FE630A4}"/>
              </a:ext>
            </a:extLst>
          </p:cNvPr>
          <p:cNvGrpSpPr/>
          <p:nvPr userDrawn="1"/>
        </p:nvGrpSpPr>
        <p:grpSpPr>
          <a:xfrm>
            <a:off x="-4152899" y="-1004803"/>
            <a:ext cx="19907250" cy="9677400"/>
            <a:chOff x="-4152899" y="-1004803"/>
            <a:chExt cx="19907250" cy="9677400"/>
          </a:xfrm>
        </p:grpSpPr>
        <p:sp>
          <p:nvSpPr>
            <p:cNvPr id="8" name="Oval 7">
              <a:extLst>
                <a:ext uri="{FF2B5EF4-FFF2-40B4-BE49-F238E27FC236}">
                  <a16:creationId xmlns:a16="http://schemas.microsoft.com/office/drawing/2014/main" id="{6D38896E-2149-4D48-A6ED-2EDD721199CA}"/>
                </a:ext>
              </a:extLst>
            </p:cNvPr>
            <p:cNvSpPr>
              <a:spLocks noChangeAspect="1"/>
            </p:cNvSpPr>
            <p:nvPr userDrawn="1">
              <p:custDataLst>
                <p:tags r:id="rId7"/>
              </p:custDataLst>
            </p:nvPr>
          </p:nvSpPr>
          <p:spPr>
            <a:xfrm>
              <a:off x="-4152899" y="7643897"/>
              <a:ext cx="1028700" cy="1028700"/>
            </a:xfrm>
            <a:prstGeom prst="ellipse">
              <a:avLst/>
            </a:prstGeom>
            <a:blipFill dpi="0" rotWithShape="0">
              <a:blip r:embed="rId9" cstate="print">
                <a:alphaModFix/>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9" name="Oval 8">
              <a:extLst>
                <a:ext uri="{FF2B5EF4-FFF2-40B4-BE49-F238E27FC236}">
                  <a16:creationId xmlns:a16="http://schemas.microsoft.com/office/drawing/2014/main" id="{B663BBC3-F48C-4017-ACCF-0776D5CCF6AB}"/>
                </a:ext>
              </a:extLst>
            </p:cNvPr>
            <p:cNvSpPr>
              <a:spLocks noChangeAspect="1"/>
            </p:cNvSpPr>
            <p:nvPr userDrawn="1">
              <p:custDataLst>
                <p:tags r:id="rId8"/>
              </p:custDataLst>
            </p:nvPr>
          </p:nvSpPr>
          <p:spPr>
            <a:xfrm>
              <a:off x="14725651" y="-1004803"/>
              <a:ext cx="1028700" cy="1028700"/>
            </a:xfrm>
            <a:prstGeom prst="ellipse">
              <a:avLst/>
            </a:prstGeom>
            <a:blipFill dpi="0" rotWithShape="0">
              <a:blip r:embed="rId9" cstate="print">
                <a:alphaModFix/>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grpSp>
    </p:spTree>
  </p:cSld>
  <p:clrMap bg1="lt1" tx1="dk1" bg2="dk2" tx2="lt2" accent1="accent1" accent2="accent2" accent3="accent3" accent4="accent4" accent5="accent5" accent6="accent6" hlink="hlink" folHlink="folHlink"/>
  <p:sldLayoutIdLst>
    <p:sldLayoutId id="2147483648" r:id="rId1"/>
    <p:sldLayoutId id="2147483654" r:id="rId2"/>
    <p:sldLayoutId id="2147483659" r:id="rId3"/>
    <p:sldLayoutId id="2147483670" r:id="rId4"/>
    <p:sldLayoutId id="2147483674"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8.sv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10.sv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9"/>
        <p:cNvGrpSpPr/>
        <p:nvPr/>
      </p:nvGrpSpPr>
      <p:grpSpPr>
        <a:xfrm>
          <a:off x="0" y="0"/>
          <a:ext cx="0" cy="0"/>
          <a:chOff x="0" y="0"/>
          <a:chExt cx="0" cy="0"/>
        </a:xfrm>
      </p:grpSpPr>
      <p:grpSp>
        <p:nvGrpSpPr>
          <p:cNvPr id="86" name="Group 85">
            <a:extLst>
              <a:ext uri="{FF2B5EF4-FFF2-40B4-BE49-F238E27FC236}">
                <a16:creationId xmlns:a16="http://schemas.microsoft.com/office/drawing/2014/main" id="{771E9893-ADA9-45E0-81A9-541C8F8310A0}"/>
              </a:ext>
            </a:extLst>
          </p:cNvPr>
          <p:cNvGrpSpPr/>
          <p:nvPr/>
        </p:nvGrpSpPr>
        <p:grpSpPr>
          <a:xfrm>
            <a:off x="1206467" y="695432"/>
            <a:ext cx="6639456" cy="613455"/>
            <a:chOff x="10280" y="5780"/>
            <a:chExt cx="7063" cy="956"/>
          </a:xfrm>
        </p:grpSpPr>
        <p:grpSp>
          <p:nvGrpSpPr>
            <p:cNvPr id="87" name="Group 12">
              <a:extLst>
                <a:ext uri="{FF2B5EF4-FFF2-40B4-BE49-F238E27FC236}">
                  <a16:creationId xmlns:a16="http://schemas.microsoft.com/office/drawing/2014/main" id="{D567ABA9-05F5-434C-831C-8A298B37AAF7}"/>
                </a:ext>
              </a:extLst>
            </p:cNvPr>
            <p:cNvGrpSpPr/>
            <p:nvPr/>
          </p:nvGrpSpPr>
          <p:grpSpPr>
            <a:xfrm>
              <a:off x="14695" y="5853"/>
              <a:ext cx="883" cy="883"/>
              <a:chOff x="0" y="0"/>
              <a:chExt cx="6350000" cy="6350000"/>
            </a:xfrm>
          </p:grpSpPr>
          <p:sp>
            <p:nvSpPr>
              <p:cNvPr id="114" name="Freeform 13">
                <a:extLst>
                  <a:ext uri="{FF2B5EF4-FFF2-40B4-BE49-F238E27FC236}">
                    <a16:creationId xmlns:a16="http://schemas.microsoft.com/office/drawing/2014/main" id="{2646AEC1-E0FC-431E-AABF-7711FB564C2F}"/>
                  </a:ext>
                </a:extLst>
              </p:cNvPr>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FFBD6F"/>
              </a:solidFill>
            </p:spPr>
          </p:sp>
        </p:grpSp>
        <p:sp>
          <p:nvSpPr>
            <p:cNvPr id="88" name="TextBox 14">
              <a:extLst>
                <a:ext uri="{FF2B5EF4-FFF2-40B4-BE49-F238E27FC236}">
                  <a16:creationId xmlns:a16="http://schemas.microsoft.com/office/drawing/2014/main" id="{557829F7-90A6-4643-ABB6-71DCA7FAD008}"/>
                </a:ext>
              </a:extLst>
            </p:cNvPr>
            <p:cNvSpPr txBox="1"/>
            <p:nvPr/>
          </p:nvSpPr>
          <p:spPr>
            <a:xfrm>
              <a:off x="14996" y="5987"/>
              <a:ext cx="391" cy="734"/>
            </a:xfrm>
            <a:prstGeom prst="rect">
              <a:avLst/>
            </a:prstGeom>
          </p:spPr>
          <p:txBody>
            <a:bodyPr lIns="0" tIns="0" rIns="0" bIns="0" rtlCol="0" anchor="t">
              <a:spAutoFit/>
            </a:bodyPr>
            <a:lstStyle/>
            <a:p>
              <a:pPr algn="ctr">
                <a:lnSpc>
                  <a:spcPts val="3750"/>
                </a:lnSpc>
                <a:spcBef>
                  <a:spcPct val="0"/>
                </a:spcBef>
              </a:pPr>
              <a:r>
                <a:rPr lang="vi-VN" altLang="en-US" sz="3125" dirty="0">
                  <a:solidFill>
                    <a:srgbClr val="FFFEFE"/>
                  </a:solidFill>
                  <a:latin typeface="Sriracha" panose="020B0704020202020204"/>
                </a:rPr>
                <a:t>Ế</a:t>
              </a:r>
              <a:endParaRPr lang="en-GB" altLang="en-US" sz="3125" dirty="0">
                <a:solidFill>
                  <a:srgbClr val="FFFEFE"/>
                </a:solidFill>
                <a:latin typeface="Sriracha" panose="020B0704020202020204"/>
              </a:endParaRPr>
            </a:p>
          </p:txBody>
        </p:sp>
        <p:grpSp>
          <p:nvGrpSpPr>
            <p:cNvPr id="89" name="Group 15">
              <a:extLst>
                <a:ext uri="{FF2B5EF4-FFF2-40B4-BE49-F238E27FC236}">
                  <a16:creationId xmlns:a16="http://schemas.microsoft.com/office/drawing/2014/main" id="{622C7AC8-6AB6-4F40-AE69-F8204AEAB4C7}"/>
                </a:ext>
              </a:extLst>
            </p:cNvPr>
            <p:cNvGrpSpPr/>
            <p:nvPr/>
          </p:nvGrpSpPr>
          <p:grpSpPr>
            <a:xfrm>
              <a:off x="15578" y="5853"/>
              <a:ext cx="883" cy="883"/>
              <a:chOff x="0" y="0"/>
              <a:chExt cx="6350000" cy="6350000"/>
            </a:xfrm>
          </p:grpSpPr>
          <p:sp>
            <p:nvSpPr>
              <p:cNvPr id="113" name="Freeform 16">
                <a:extLst>
                  <a:ext uri="{FF2B5EF4-FFF2-40B4-BE49-F238E27FC236}">
                    <a16:creationId xmlns:a16="http://schemas.microsoft.com/office/drawing/2014/main" id="{8CCA93A6-96A9-48AA-9383-144ADE00EF37}"/>
                  </a:ext>
                </a:extLst>
              </p:cNvPr>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A09BFF"/>
              </a:solidFill>
            </p:spPr>
          </p:sp>
        </p:grpSp>
        <p:sp>
          <p:nvSpPr>
            <p:cNvPr id="90" name="TextBox 19">
              <a:extLst>
                <a:ext uri="{FF2B5EF4-FFF2-40B4-BE49-F238E27FC236}">
                  <a16:creationId xmlns:a16="http://schemas.microsoft.com/office/drawing/2014/main" id="{BA36A697-A51E-4E57-B8A7-119EE2CD4547}"/>
                </a:ext>
              </a:extLst>
            </p:cNvPr>
            <p:cNvSpPr txBox="1"/>
            <p:nvPr/>
          </p:nvSpPr>
          <p:spPr>
            <a:xfrm>
              <a:off x="15691" y="5943"/>
              <a:ext cx="662" cy="749"/>
            </a:xfrm>
            <a:prstGeom prst="rect">
              <a:avLst/>
            </a:prstGeom>
          </p:spPr>
          <p:txBody>
            <a:bodyPr lIns="0" tIns="0" rIns="0" bIns="0" rtlCol="0" anchor="t">
              <a:spAutoFit/>
            </a:bodyPr>
            <a:lstStyle/>
            <a:p>
              <a:pPr algn="ctr">
                <a:lnSpc>
                  <a:spcPts val="3750"/>
                </a:lnSpc>
                <a:spcBef>
                  <a:spcPct val="0"/>
                </a:spcBef>
              </a:pPr>
              <a:r>
                <a:rPr lang="vi-VN" altLang="en-US" sz="3125" dirty="0">
                  <a:solidFill>
                    <a:srgbClr val="FFFEFE"/>
                  </a:solidFill>
                  <a:latin typeface="Sriracha" panose="020B0704020202020204"/>
                </a:rPr>
                <a:t>T</a:t>
              </a:r>
              <a:endParaRPr lang="en-GB" altLang="en-US" sz="3125" dirty="0">
                <a:solidFill>
                  <a:srgbClr val="FFFEFE"/>
                </a:solidFill>
                <a:latin typeface="Sriracha" panose="020B0704020202020204"/>
              </a:endParaRPr>
            </a:p>
          </p:txBody>
        </p:sp>
        <p:grpSp>
          <p:nvGrpSpPr>
            <p:cNvPr id="91" name="Group 21">
              <a:extLst>
                <a:ext uri="{FF2B5EF4-FFF2-40B4-BE49-F238E27FC236}">
                  <a16:creationId xmlns:a16="http://schemas.microsoft.com/office/drawing/2014/main" id="{1E2AAE00-53FB-4A29-9DEF-C9F967DBADF2}"/>
                </a:ext>
              </a:extLst>
            </p:cNvPr>
            <p:cNvGrpSpPr/>
            <p:nvPr/>
          </p:nvGrpSpPr>
          <p:grpSpPr>
            <a:xfrm>
              <a:off x="16460" y="5780"/>
              <a:ext cx="883" cy="883"/>
              <a:chOff x="0" y="0"/>
              <a:chExt cx="6350000" cy="6350000"/>
            </a:xfrm>
          </p:grpSpPr>
          <p:sp>
            <p:nvSpPr>
              <p:cNvPr id="112" name="Freeform 22">
                <a:extLst>
                  <a:ext uri="{FF2B5EF4-FFF2-40B4-BE49-F238E27FC236}">
                    <a16:creationId xmlns:a16="http://schemas.microsoft.com/office/drawing/2014/main" id="{B38E33E8-2EB6-4146-B50E-7A1B737E2F95}"/>
                  </a:ext>
                </a:extLst>
              </p:cNvPr>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BAE6FF"/>
              </a:solidFill>
            </p:spPr>
          </p:sp>
        </p:grpSp>
        <p:sp>
          <p:nvSpPr>
            <p:cNvPr id="92" name="TextBox 23">
              <a:extLst>
                <a:ext uri="{FF2B5EF4-FFF2-40B4-BE49-F238E27FC236}">
                  <a16:creationId xmlns:a16="http://schemas.microsoft.com/office/drawing/2014/main" id="{EAE31C9E-A5EA-4258-9CD9-AB0C3D0D3581}"/>
                </a:ext>
              </a:extLst>
            </p:cNvPr>
            <p:cNvSpPr txBox="1"/>
            <p:nvPr/>
          </p:nvSpPr>
          <p:spPr>
            <a:xfrm>
              <a:off x="16726" y="5870"/>
              <a:ext cx="352" cy="749"/>
            </a:xfrm>
            <a:prstGeom prst="rect">
              <a:avLst/>
            </a:prstGeom>
          </p:spPr>
          <p:txBody>
            <a:bodyPr lIns="0" tIns="0" rIns="0" bIns="0" rtlCol="0" anchor="t">
              <a:spAutoFit/>
            </a:bodyPr>
            <a:lstStyle/>
            <a:p>
              <a:pPr algn="ctr">
                <a:lnSpc>
                  <a:spcPts val="3750"/>
                </a:lnSpc>
                <a:spcBef>
                  <a:spcPct val="0"/>
                </a:spcBef>
              </a:pPr>
              <a:r>
                <a:rPr lang="vi-VN" altLang="en-US" sz="3125" dirty="0">
                  <a:solidFill>
                    <a:srgbClr val="FFFEFE"/>
                  </a:solidFill>
                  <a:latin typeface="Sriracha" panose="020B0704020202020204"/>
                </a:rPr>
                <a:t>1</a:t>
              </a:r>
              <a:endParaRPr lang="en-GB" altLang="en-US" sz="3125" dirty="0">
                <a:solidFill>
                  <a:srgbClr val="FFFEFE"/>
                </a:solidFill>
                <a:latin typeface="Sriracha" panose="020B0704020202020204"/>
              </a:endParaRPr>
            </a:p>
          </p:txBody>
        </p:sp>
        <p:grpSp>
          <p:nvGrpSpPr>
            <p:cNvPr id="95" name="Group 11">
              <a:extLst>
                <a:ext uri="{FF2B5EF4-FFF2-40B4-BE49-F238E27FC236}">
                  <a16:creationId xmlns:a16="http://schemas.microsoft.com/office/drawing/2014/main" id="{0913FB48-436D-45E4-B376-0C9DE22A99B3}"/>
                </a:ext>
              </a:extLst>
            </p:cNvPr>
            <p:cNvGrpSpPr/>
            <p:nvPr/>
          </p:nvGrpSpPr>
          <p:grpSpPr>
            <a:xfrm>
              <a:off x="10280" y="5780"/>
              <a:ext cx="4415" cy="956"/>
              <a:chOff x="0" y="0"/>
              <a:chExt cx="3737918" cy="809373"/>
            </a:xfrm>
          </p:grpSpPr>
          <p:grpSp>
            <p:nvGrpSpPr>
              <p:cNvPr id="96" name="Group 12">
                <a:extLst>
                  <a:ext uri="{FF2B5EF4-FFF2-40B4-BE49-F238E27FC236}">
                    <a16:creationId xmlns:a16="http://schemas.microsoft.com/office/drawing/2014/main" id="{149D6385-F6F2-4C00-A7E0-A5FC65D16321}"/>
                  </a:ext>
                </a:extLst>
              </p:cNvPr>
              <p:cNvGrpSpPr/>
              <p:nvPr/>
            </p:nvGrpSpPr>
            <p:grpSpPr>
              <a:xfrm>
                <a:off x="0" y="61568"/>
                <a:ext cx="747584" cy="747584"/>
                <a:chOff x="0" y="0"/>
                <a:chExt cx="6350000" cy="6350000"/>
              </a:xfrm>
            </p:grpSpPr>
            <p:sp>
              <p:nvSpPr>
                <p:cNvPr id="110" name="Freeform 13">
                  <a:extLst>
                    <a:ext uri="{FF2B5EF4-FFF2-40B4-BE49-F238E27FC236}">
                      <a16:creationId xmlns:a16="http://schemas.microsoft.com/office/drawing/2014/main" id="{A5900D0B-0336-48E7-AE30-B80BA3047CA1}"/>
                    </a:ext>
                  </a:extLst>
                </p:cNvPr>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FFBD6F"/>
                </a:solidFill>
              </p:spPr>
            </p:sp>
          </p:grpSp>
          <p:sp>
            <p:nvSpPr>
              <p:cNvPr id="97" name="TextBox 14">
                <a:extLst>
                  <a:ext uri="{FF2B5EF4-FFF2-40B4-BE49-F238E27FC236}">
                    <a16:creationId xmlns:a16="http://schemas.microsoft.com/office/drawing/2014/main" id="{C5D5417A-FA42-495A-A5D7-7D2088B13BC1}"/>
                  </a:ext>
                </a:extLst>
              </p:cNvPr>
              <p:cNvSpPr txBox="1"/>
              <p:nvPr/>
            </p:nvSpPr>
            <p:spPr>
              <a:xfrm>
                <a:off x="255209" y="175159"/>
                <a:ext cx="330858" cy="634214"/>
              </a:xfrm>
              <a:prstGeom prst="rect">
                <a:avLst/>
              </a:prstGeom>
            </p:spPr>
            <p:txBody>
              <a:bodyPr lIns="0" tIns="0" rIns="0" bIns="0" rtlCol="0" anchor="t">
                <a:spAutoFit/>
              </a:bodyPr>
              <a:lstStyle/>
              <a:p>
                <a:pPr algn="ctr">
                  <a:lnSpc>
                    <a:spcPts val="3750"/>
                  </a:lnSpc>
                  <a:spcBef>
                    <a:spcPct val="0"/>
                  </a:spcBef>
                </a:pPr>
                <a:r>
                  <a:rPr lang="vi-VN" altLang="en-US" sz="3125" dirty="0">
                    <a:solidFill>
                      <a:srgbClr val="FFFEFE"/>
                    </a:solidFill>
                    <a:latin typeface="Sriracha" panose="020B0704020202020204"/>
                  </a:rPr>
                  <a:t>B</a:t>
                </a:r>
                <a:endParaRPr lang="en-GB" altLang="en-US" sz="3125" dirty="0">
                  <a:solidFill>
                    <a:srgbClr val="FFFEFE"/>
                  </a:solidFill>
                  <a:latin typeface="Sriracha" panose="020B0704020202020204"/>
                </a:endParaRPr>
              </a:p>
            </p:txBody>
          </p:sp>
          <p:grpSp>
            <p:nvGrpSpPr>
              <p:cNvPr id="98" name="Group 15">
                <a:extLst>
                  <a:ext uri="{FF2B5EF4-FFF2-40B4-BE49-F238E27FC236}">
                    <a16:creationId xmlns:a16="http://schemas.microsoft.com/office/drawing/2014/main" id="{541A7E40-B067-4718-89CA-093651827D00}"/>
                  </a:ext>
                </a:extLst>
              </p:cNvPr>
              <p:cNvGrpSpPr/>
              <p:nvPr/>
            </p:nvGrpSpPr>
            <p:grpSpPr>
              <a:xfrm>
                <a:off x="747584" y="61568"/>
                <a:ext cx="747584" cy="747584"/>
                <a:chOff x="0" y="0"/>
                <a:chExt cx="6350000" cy="6350000"/>
              </a:xfrm>
            </p:grpSpPr>
            <p:sp>
              <p:nvSpPr>
                <p:cNvPr id="109" name="Freeform 16">
                  <a:extLst>
                    <a:ext uri="{FF2B5EF4-FFF2-40B4-BE49-F238E27FC236}">
                      <a16:creationId xmlns:a16="http://schemas.microsoft.com/office/drawing/2014/main" id="{1160BB36-9F02-45DA-81BE-21ACBEFC11A1}"/>
                    </a:ext>
                  </a:extLst>
                </p:cNvPr>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A09BFF"/>
                </a:solidFill>
              </p:spPr>
            </p:sp>
          </p:grpSp>
          <p:grpSp>
            <p:nvGrpSpPr>
              <p:cNvPr id="99" name="Group 17">
                <a:extLst>
                  <a:ext uri="{FF2B5EF4-FFF2-40B4-BE49-F238E27FC236}">
                    <a16:creationId xmlns:a16="http://schemas.microsoft.com/office/drawing/2014/main" id="{AC4A4502-38A1-4293-8026-9B4749BB6CA2}"/>
                  </a:ext>
                </a:extLst>
              </p:cNvPr>
              <p:cNvGrpSpPr/>
              <p:nvPr/>
            </p:nvGrpSpPr>
            <p:grpSpPr>
              <a:xfrm>
                <a:off x="2990334" y="61568"/>
                <a:ext cx="747584" cy="747584"/>
                <a:chOff x="0" y="0"/>
                <a:chExt cx="6350000" cy="6350000"/>
              </a:xfrm>
            </p:grpSpPr>
            <p:sp>
              <p:nvSpPr>
                <p:cNvPr id="108" name="Freeform 18">
                  <a:extLst>
                    <a:ext uri="{FF2B5EF4-FFF2-40B4-BE49-F238E27FC236}">
                      <a16:creationId xmlns:a16="http://schemas.microsoft.com/office/drawing/2014/main" id="{6727199E-69BA-4A34-88D5-A82FC3DF1789}"/>
                    </a:ext>
                  </a:extLst>
                </p:cNvPr>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FD87B1"/>
                </a:solidFill>
              </p:spPr>
            </p:sp>
          </p:grpSp>
          <p:sp>
            <p:nvSpPr>
              <p:cNvPr id="100" name="TextBox 19">
                <a:extLst>
                  <a:ext uri="{FF2B5EF4-FFF2-40B4-BE49-F238E27FC236}">
                    <a16:creationId xmlns:a16="http://schemas.microsoft.com/office/drawing/2014/main" id="{B717A99A-609C-4049-B788-2BEC9EEC5AE1}"/>
                  </a:ext>
                </a:extLst>
              </p:cNvPr>
              <p:cNvSpPr txBox="1"/>
              <p:nvPr/>
            </p:nvSpPr>
            <p:spPr>
              <a:xfrm>
                <a:off x="841276" y="137660"/>
                <a:ext cx="560198" cy="634214"/>
              </a:xfrm>
              <a:prstGeom prst="rect">
                <a:avLst/>
              </a:prstGeom>
            </p:spPr>
            <p:txBody>
              <a:bodyPr lIns="0" tIns="0" rIns="0" bIns="0" rtlCol="0" anchor="t">
                <a:spAutoFit/>
              </a:bodyPr>
              <a:lstStyle/>
              <a:p>
                <a:pPr algn="ctr">
                  <a:lnSpc>
                    <a:spcPts val="3750"/>
                  </a:lnSpc>
                  <a:spcBef>
                    <a:spcPct val="0"/>
                  </a:spcBef>
                </a:pPr>
                <a:r>
                  <a:rPr lang="vi-VN" altLang="en-US" sz="3125" dirty="0">
                    <a:solidFill>
                      <a:srgbClr val="FFFEFE"/>
                    </a:solidFill>
                    <a:latin typeface="Sriracha" panose="020B0704020202020204"/>
                  </a:rPr>
                  <a:t>À</a:t>
                </a:r>
                <a:endParaRPr lang="en-GB" altLang="en-US" sz="3125" dirty="0">
                  <a:solidFill>
                    <a:srgbClr val="FFFEFE"/>
                  </a:solidFill>
                  <a:latin typeface="Sriracha" panose="020B0704020202020204"/>
                </a:endParaRPr>
              </a:p>
            </p:txBody>
          </p:sp>
          <p:sp>
            <p:nvSpPr>
              <p:cNvPr id="101" name="TextBox 20">
                <a:extLst>
                  <a:ext uri="{FF2B5EF4-FFF2-40B4-BE49-F238E27FC236}">
                    <a16:creationId xmlns:a16="http://schemas.microsoft.com/office/drawing/2014/main" id="{23239A1D-4D42-481D-8CF2-61C2E704AD8B}"/>
                  </a:ext>
                </a:extLst>
              </p:cNvPr>
              <p:cNvSpPr txBox="1"/>
              <p:nvPr/>
            </p:nvSpPr>
            <p:spPr>
              <a:xfrm>
                <a:off x="3084027" y="137660"/>
                <a:ext cx="560198" cy="634214"/>
              </a:xfrm>
              <a:prstGeom prst="rect">
                <a:avLst/>
              </a:prstGeom>
            </p:spPr>
            <p:txBody>
              <a:bodyPr lIns="0" tIns="0" rIns="0" bIns="0" rtlCol="0" anchor="t">
                <a:spAutoFit/>
              </a:bodyPr>
              <a:lstStyle/>
              <a:p>
                <a:pPr algn="ctr">
                  <a:lnSpc>
                    <a:spcPts val="3750"/>
                  </a:lnSpc>
                  <a:spcBef>
                    <a:spcPct val="0"/>
                  </a:spcBef>
                </a:pPr>
                <a:r>
                  <a:rPr lang="en-GB" altLang="en-US" sz="3125" dirty="0">
                    <a:solidFill>
                      <a:srgbClr val="FFFEFE"/>
                    </a:solidFill>
                    <a:latin typeface="Sriracha" panose="020B0704020202020204"/>
                  </a:rPr>
                  <a:t>I</a:t>
                </a:r>
              </a:p>
            </p:txBody>
          </p:sp>
          <p:grpSp>
            <p:nvGrpSpPr>
              <p:cNvPr id="102" name="Group 21">
                <a:extLst>
                  <a:ext uri="{FF2B5EF4-FFF2-40B4-BE49-F238E27FC236}">
                    <a16:creationId xmlns:a16="http://schemas.microsoft.com/office/drawing/2014/main" id="{0EAEAE72-4F22-4196-8DA4-7C81422EC1F3}"/>
                  </a:ext>
                </a:extLst>
              </p:cNvPr>
              <p:cNvGrpSpPr/>
              <p:nvPr/>
            </p:nvGrpSpPr>
            <p:grpSpPr>
              <a:xfrm>
                <a:off x="1495167" y="0"/>
                <a:ext cx="747584" cy="747584"/>
                <a:chOff x="0" y="0"/>
                <a:chExt cx="6350000" cy="6350000"/>
              </a:xfrm>
            </p:grpSpPr>
            <p:sp>
              <p:nvSpPr>
                <p:cNvPr id="107" name="Freeform 22">
                  <a:extLst>
                    <a:ext uri="{FF2B5EF4-FFF2-40B4-BE49-F238E27FC236}">
                      <a16:creationId xmlns:a16="http://schemas.microsoft.com/office/drawing/2014/main" id="{F5D7971B-E118-4CC8-8E2A-F072D3033A60}"/>
                    </a:ext>
                  </a:extLst>
                </p:cNvPr>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BAE6FF"/>
                </a:solidFill>
              </p:spPr>
            </p:sp>
          </p:grpSp>
          <p:sp>
            <p:nvSpPr>
              <p:cNvPr id="103" name="TextBox 23">
                <a:extLst>
                  <a:ext uri="{FF2B5EF4-FFF2-40B4-BE49-F238E27FC236}">
                    <a16:creationId xmlns:a16="http://schemas.microsoft.com/office/drawing/2014/main" id="{3AA9B367-D766-42AD-8F17-95FBBF224FFE}"/>
                  </a:ext>
                </a:extLst>
              </p:cNvPr>
              <p:cNvSpPr txBox="1"/>
              <p:nvPr/>
            </p:nvSpPr>
            <p:spPr>
              <a:xfrm>
                <a:off x="1719925" y="76092"/>
                <a:ext cx="298067" cy="634214"/>
              </a:xfrm>
              <a:prstGeom prst="rect">
                <a:avLst/>
              </a:prstGeom>
            </p:spPr>
            <p:txBody>
              <a:bodyPr lIns="0" tIns="0" rIns="0" bIns="0" rtlCol="0" anchor="t">
                <a:spAutoFit/>
              </a:bodyPr>
              <a:lstStyle/>
              <a:p>
                <a:pPr algn="ctr">
                  <a:lnSpc>
                    <a:spcPts val="3750"/>
                  </a:lnSpc>
                  <a:spcBef>
                    <a:spcPct val="0"/>
                  </a:spcBef>
                </a:pPr>
                <a:r>
                  <a:rPr lang="vi-VN" altLang="en-US" sz="3125" dirty="0">
                    <a:solidFill>
                      <a:srgbClr val="FFFEFE"/>
                    </a:solidFill>
                    <a:latin typeface="Sriracha" panose="020B0704020202020204"/>
                  </a:rPr>
                  <a:t>I</a:t>
                </a:r>
                <a:endParaRPr lang="en-GB" altLang="en-US" sz="3125" dirty="0">
                  <a:solidFill>
                    <a:srgbClr val="FFFEFE"/>
                  </a:solidFill>
                  <a:latin typeface="Sriracha" panose="020B0704020202020204"/>
                </a:endParaRPr>
              </a:p>
            </p:txBody>
          </p:sp>
          <p:grpSp>
            <p:nvGrpSpPr>
              <p:cNvPr id="104" name="Group 24">
                <a:extLst>
                  <a:ext uri="{FF2B5EF4-FFF2-40B4-BE49-F238E27FC236}">
                    <a16:creationId xmlns:a16="http://schemas.microsoft.com/office/drawing/2014/main" id="{7B1F12AB-4BAC-4E9F-B4D1-0FA6DED03C81}"/>
                  </a:ext>
                </a:extLst>
              </p:cNvPr>
              <p:cNvGrpSpPr/>
              <p:nvPr/>
            </p:nvGrpSpPr>
            <p:grpSpPr>
              <a:xfrm>
                <a:off x="2242751" y="37227"/>
                <a:ext cx="747584" cy="747584"/>
                <a:chOff x="0" y="0"/>
                <a:chExt cx="6350000" cy="6350000"/>
              </a:xfrm>
            </p:grpSpPr>
            <p:sp>
              <p:nvSpPr>
                <p:cNvPr id="106" name="Freeform 25">
                  <a:extLst>
                    <a:ext uri="{FF2B5EF4-FFF2-40B4-BE49-F238E27FC236}">
                      <a16:creationId xmlns:a16="http://schemas.microsoft.com/office/drawing/2014/main" id="{C195912C-2C7E-444A-B83B-6E7D6DA1FC49}"/>
                    </a:ext>
                  </a:extLst>
                </p:cNvPr>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A9EBA1"/>
                </a:solidFill>
              </p:spPr>
            </p:sp>
          </p:grpSp>
          <p:sp>
            <p:nvSpPr>
              <p:cNvPr id="105" name="TextBox 26">
                <a:extLst>
                  <a:ext uri="{FF2B5EF4-FFF2-40B4-BE49-F238E27FC236}">
                    <a16:creationId xmlns:a16="http://schemas.microsoft.com/office/drawing/2014/main" id="{23A22F2C-63E9-43A7-9FF4-0E46D657ED63}"/>
                  </a:ext>
                </a:extLst>
              </p:cNvPr>
              <p:cNvSpPr txBox="1"/>
              <p:nvPr/>
            </p:nvSpPr>
            <p:spPr>
              <a:xfrm>
                <a:off x="2336444" y="108593"/>
                <a:ext cx="560198" cy="634214"/>
              </a:xfrm>
              <a:prstGeom prst="rect">
                <a:avLst/>
              </a:prstGeom>
            </p:spPr>
            <p:txBody>
              <a:bodyPr lIns="0" tIns="0" rIns="0" bIns="0" rtlCol="0" anchor="t">
                <a:spAutoFit/>
              </a:bodyPr>
              <a:lstStyle/>
              <a:p>
                <a:pPr algn="ctr">
                  <a:lnSpc>
                    <a:spcPts val="3750"/>
                  </a:lnSpc>
                  <a:spcBef>
                    <a:spcPct val="0"/>
                  </a:spcBef>
                </a:pPr>
                <a:r>
                  <a:rPr lang="en-US" sz="3125" dirty="0">
                    <a:solidFill>
                      <a:srgbClr val="FFFEFE"/>
                    </a:solidFill>
                    <a:latin typeface="Sriracha" panose="020B0704020202020204"/>
                  </a:rPr>
                  <a:t>V</a:t>
                </a:r>
              </a:p>
            </p:txBody>
          </p:sp>
        </p:grpSp>
      </p:grpSp>
      <p:grpSp>
        <p:nvGrpSpPr>
          <p:cNvPr id="208" name="Google Shape;3752;p60">
            <a:extLst>
              <a:ext uri="{FF2B5EF4-FFF2-40B4-BE49-F238E27FC236}">
                <a16:creationId xmlns:a16="http://schemas.microsoft.com/office/drawing/2014/main" id="{2DFEE1C5-EA7F-40DE-AC85-B4C60B221C69}"/>
              </a:ext>
            </a:extLst>
          </p:cNvPr>
          <p:cNvGrpSpPr/>
          <p:nvPr/>
        </p:nvGrpSpPr>
        <p:grpSpPr>
          <a:xfrm>
            <a:off x="565438" y="1876426"/>
            <a:ext cx="1969822" cy="3006354"/>
            <a:chOff x="1441500" y="1108025"/>
            <a:chExt cx="1139372" cy="2072584"/>
          </a:xfrm>
        </p:grpSpPr>
        <p:sp>
          <p:nvSpPr>
            <p:cNvPr id="209" name="Google Shape;3753;p60">
              <a:extLst>
                <a:ext uri="{FF2B5EF4-FFF2-40B4-BE49-F238E27FC236}">
                  <a16:creationId xmlns:a16="http://schemas.microsoft.com/office/drawing/2014/main" id="{5C168143-7488-4177-A222-F23E59611985}"/>
                </a:ext>
              </a:extLst>
            </p:cNvPr>
            <p:cNvSpPr/>
            <p:nvPr/>
          </p:nvSpPr>
          <p:spPr>
            <a:xfrm>
              <a:off x="1750059" y="2516337"/>
              <a:ext cx="291964" cy="631081"/>
            </a:xfrm>
            <a:custGeom>
              <a:avLst/>
              <a:gdLst/>
              <a:ahLst/>
              <a:cxnLst/>
              <a:rect l="l" t="t" r="r" b="b"/>
              <a:pathLst>
                <a:path w="4941" h="10680" extrusionOk="0">
                  <a:moveTo>
                    <a:pt x="2586" y="0"/>
                  </a:moveTo>
                  <a:cubicBezTo>
                    <a:pt x="2586" y="0"/>
                    <a:pt x="1412" y="6634"/>
                    <a:pt x="1637" y="9635"/>
                  </a:cubicBezTo>
                  <a:cubicBezTo>
                    <a:pt x="1637" y="9635"/>
                    <a:pt x="0" y="10435"/>
                    <a:pt x="497" y="10600"/>
                  </a:cubicBezTo>
                  <a:cubicBezTo>
                    <a:pt x="659" y="10654"/>
                    <a:pt x="990" y="10679"/>
                    <a:pt x="1366" y="10679"/>
                  </a:cubicBezTo>
                  <a:cubicBezTo>
                    <a:pt x="2149" y="10679"/>
                    <a:pt x="3123" y="10569"/>
                    <a:pt x="3130" y="10373"/>
                  </a:cubicBezTo>
                  <a:cubicBezTo>
                    <a:pt x="3139" y="10084"/>
                    <a:pt x="4941" y="677"/>
                    <a:pt x="4941" y="677"/>
                  </a:cubicBezTo>
                  <a:lnTo>
                    <a:pt x="2586" y="0"/>
                  </a:lnTo>
                  <a:close/>
                </a:path>
              </a:pathLst>
            </a:custGeom>
            <a:solidFill>
              <a:srgbClr val="EDBB74"/>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10" name="Google Shape;3754;p60">
              <a:extLst>
                <a:ext uri="{FF2B5EF4-FFF2-40B4-BE49-F238E27FC236}">
                  <a16:creationId xmlns:a16="http://schemas.microsoft.com/office/drawing/2014/main" id="{D8530428-5540-4D3B-BA93-B72BECC49202}"/>
                </a:ext>
              </a:extLst>
            </p:cNvPr>
            <p:cNvSpPr/>
            <p:nvPr/>
          </p:nvSpPr>
          <p:spPr>
            <a:xfrm>
              <a:off x="1791657" y="2998498"/>
              <a:ext cx="164270" cy="151034"/>
            </a:xfrm>
            <a:custGeom>
              <a:avLst/>
              <a:gdLst/>
              <a:ahLst/>
              <a:cxnLst/>
              <a:rect l="l" t="t" r="r" b="b"/>
              <a:pathLst>
                <a:path w="2780" h="2556" extrusionOk="0">
                  <a:moveTo>
                    <a:pt x="874" y="1"/>
                  </a:moveTo>
                  <a:cubicBezTo>
                    <a:pt x="882" y="546"/>
                    <a:pt x="902" y="1042"/>
                    <a:pt x="933" y="1472"/>
                  </a:cubicBezTo>
                  <a:cubicBezTo>
                    <a:pt x="933" y="1472"/>
                    <a:pt x="503" y="1632"/>
                    <a:pt x="54" y="1826"/>
                  </a:cubicBezTo>
                  <a:lnTo>
                    <a:pt x="1" y="2556"/>
                  </a:lnTo>
                  <a:cubicBezTo>
                    <a:pt x="992" y="2556"/>
                    <a:pt x="2564" y="2426"/>
                    <a:pt x="2572" y="2219"/>
                  </a:cubicBezTo>
                  <a:cubicBezTo>
                    <a:pt x="2575" y="2137"/>
                    <a:pt x="2659" y="1351"/>
                    <a:pt x="2780" y="268"/>
                  </a:cubicBezTo>
                  <a:cubicBezTo>
                    <a:pt x="2202" y="200"/>
                    <a:pt x="1461" y="110"/>
                    <a:pt x="874" y="1"/>
                  </a:cubicBezTo>
                  <a:close/>
                </a:path>
              </a:pathLst>
            </a:custGeom>
            <a:solidFill>
              <a:srgbClr val="FFF6E5"/>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11" name="Google Shape;3755;p60">
              <a:extLst>
                <a:ext uri="{FF2B5EF4-FFF2-40B4-BE49-F238E27FC236}">
                  <a16:creationId xmlns:a16="http://schemas.microsoft.com/office/drawing/2014/main" id="{7F2DEEE1-F6DE-45B2-9383-04660E36B971}"/>
                </a:ext>
              </a:extLst>
            </p:cNvPr>
            <p:cNvSpPr/>
            <p:nvPr/>
          </p:nvSpPr>
          <p:spPr>
            <a:xfrm>
              <a:off x="2088930" y="2465225"/>
              <a:ext cx="332499" cy="713216"/>
            </a:xfrm>
            <a:custGeom>
              <a:avLst/>
              <a:gdLst/>
              <a:ahLst/>
              <a:cxnLst/>
              <a:rect l="l" t="t" r="r" b="b"/>
              <a:pathLst>
                <a:path w="5627" h="12070" extrusionOk="0">
                  <a:moveTo>
                    <a:pt x="2443" y="0"/>
                  </a:moveTo>
                  <a:lnTo>
                    <a:pt x="0" y="180"/>
                  </a:lnTo>
                  <a:cubicBezTo>
                    <a:pt x="0" y="180"/>
                    <a:pt x="1331" y="10873"/>
                    <a:pt x="1286" y="11157"/>
                  </a:cubicBezTo>
                  <a:cubicBezTo>
                    <a:pt x="1243" y="11431"/>
                    <a:pt x="4316" y="12070"/>
                    <a:pt x="5029" y="12070"/>
                  </a:cubicBezTo>
                  <a:cubicBezTo>
                    <a:pt x="5059" y="12070"/>
                    <a:pt x="5086" y="12069"/>
                    <a:pt x="5107" y="12066"/>
                  </a:cubicBezTo>
                  <a:cubicBezTo>
                    <a:pt x="5626" y="12004"/>
                    <a:pt x="3153" y="10651"/>
                    <a:pt x="3153" y="10651"/>
                  </a:cubicBezTo>
                  <a:cubicBezTo>
                    <a:pt x="3212" y="8978"/>
                    <a:pt x="2443" y="0"/>
                    <a:pt x="2443" y="0"/>
                  </a:cubicBezTo>
                  <a:close/>
                </a:path>
              </a:pathLst>
            </a:custGeom>
            <a:solidFill>
              <a:srgbClr val="EDBB74"/>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12" name="Google Shape;3756;p60">
              <a:extLst>
                <a:ext uri="{FF2B5EF4-FFF2-40B4-BE49-F238E27FC236}">
                  <a16:creationId xmlns:a16="http://schemas.microsoft.com/office/drawing/2014/main" id="{1471884F-37BE-49AF-9F54-A80A5902985F}"/>
                </a:ext>
              </a:extLst>
            </p:cNvPr>
            <p:cNvSpPr/>
            <p:nvPr/>
          </p:nvSpPr>
          <p:spPr>
            <a:xfrm>
              <a:off x="2154105" y="3015929"/>
              <a:ext cx="165275" cy="153989"/>
            </a:xfrm>
            <a:custGeom>
              <a:avLst/>
              <a:gdLst/>
              <a:ahLst/>
              <a:cxnLst/>
              <a:rect l="l" t="t" r="r" b="b"/>
              <a:pathLst>
                <a:path w="2797" h="2606" extrusionOk="0">
                  <a:moveTo>
                    <a:pt x="2022" y="1"/>
                  </a:moveTo>
                  <a:cubicBezTo>
                    <a:pt x="1785" y="9"/>
                    <a:pt x="1450" y="16"/>
                    <a:pt x="1044" y="16"/>
                  </a:cubicBezTo>
                  <a:cubicBezTo>
                    <a:pt x="735" y="16"/>
                    <a:pt x="383" y="12"/>
                    <a:pt x="1" y="1"/>
                  </a:cubicBezTo>
                  <a:lnTo>
                    <a:pt x="1" y="1"/>
                  </a:lnTo>
                  <a:cubicBezTo>
                    <a:pt x="119" y="1042"/>
                    <a:pt x="194" y="1769"/>
                    <a:pt x="183" y="1839"/>
                  </a:cubicBezTo>
                  <a:cubicBezTo>
                    <a:pt x="152" y="2030"/>
                    <a:pt x="1649" y="2401"/>
                    <a:pt x="2797" y="2606"/>
                  </a:cubicBezTo>
                  <a:lnTo>
                    <a:pt x="2668" y="1682"/>
                  </a:lnTo>
                  <a:cubicBezTo>
                    <a:pt x="2322" y="1480"/>
                    <a:pt x="2053" y="1334"/>
                    <a:pt x="2053" y="1334"/>
                  </a:cubicBezTo>
                  <a:cubicBezTo>
                    <a:pt x="2058" y="1059"/>
                    <a:pt x="2050" y="590"/>
                    <a:pt x="2022" y="1"/>
                  </a:cubicBezTo>
                  <a:close/>
                </a:path>
              </a:pathLst>
            </a:custGeom>
            <a:solidFill>
              <a:srgbClr val="FFF6E5"/>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13" name="Google Shape;3757;p60">
              <a:extLst>
                <a:ext uri="{FF2B5EF4-FFF2-40B4-BE49-F238E27FC236}">
                  <a16:creationId xmlns:a16="http://schemas.microsoft.com/office/drawing/2014/main" id="{2AECB189-A40C-4135-B983-2678E27107EA}"/>
                </a:ext>
              </a:extLst>
            </p:cNvPr>
            <p:cNvSpPr/>
            <p:nvPr/>
          </p:nvSpPr>
          <p:spPr>
            <a:xfrm>
              <a:off x="1841410" y="2577375"/>
              <a:ext cx="471361" cy="216328"/>
            </a:xfrm>
            <a:custGeom>
              <a:avLst/>
              <a:gdLst/>
              <a:ahLst/>
              <a:cxnLst/>
              <a:rect l="l" t="t" r="r" b="b"/>
              <a:pathLst>
                <a:path w="7977" h="3661" extrusionOk="0">
                  <a:moveTo>
                    <a:pt x="63" y="0"/>
                  </a:moveTo>
                  <a:lnTo>
                    <a:pt x="1" y="3546"/>
                  </a:lnTo>
                  <a:lnTo>
                    <a:pt x="3412" y="3661"/>
                  </a:lnTo>
                  <a:lnTo>
                    <a:pt x="3872" y="1637"/>
                  </a:lnTo>
                  <a:lnTo>
                    <a:pt x="4383" y="3571"/>
                  </a:lnTo>
                  <a:lnTo>
                    <a:pt x="7977" y="3532"/>
                  </a:lnTo>
                  <a:lnTo>
                    <a:pt x="7642" y="323"/>
                  </a:lnTo>
                  <a:lnTo>
                    <a:pt x="63" y="0"/>
                  </a:lnTo>
                  <a:close/>
                </a:path>
              </a:pathLst>
            </a:custGeom>
            <a:solidFill>
              <a:srgbClr val="422C46"/>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14" name="Google Shape;3758;p60">
              <a:extLst>
                <a:ext uri="{FF2B5EF4-FFF2-40B4-BE49-F238E27FC236}">
                  <a16:creationId xmlns:a16="http://schemas.microsoft.com/office/drawing/2014/main" id="{2D38B57B-A83C-402E-85D4-520781F8FD01}"/>
                </a:ext>
              </a:extLst>
            </p:cNvPr>
            <p:cNvSpPr/>
            <p:nvPr/>
          </p:nvSpPr>
          <p:spPr>
            <a:xfrm>
              <a:off x="2146778" y="3031705"/>
              <a:ext cx="275123" cy="146425"/>
            </a:xfrm>
            <a:custGeom>
              <a:avLst/>
              <a:gdLst/>
              <a:ahLst/>
              <a:cxnLst/>
              <a:rect l="l" t="t" r="r" b="b"/>
              <a:pathLst>
                <a:path w="4656" h="2478" extrusionOk="0">
                  <a:moveTo>
                    <a:pt x="2064" y="0"/>
                  </a:moveTo>
                  <a:cubicBezTo>
                    <a:pt x="1739" y="0"/>
                    <a:pt x="1463" y="259"/>
                    <a:pt x="1458" y="593"/>
                  </a:cubicBezTo>
                  <a:lnTo>
                    <a:pt x="434" y="424"/>
                  </a:lnTo>
                  <a:cubicBezTo>
                    <a:pt x="415" y="421"/>
                    <a:pt x="396" y="420"/>
                    <a:pt x="378" y="420"/>
                  </a:cubicBezTo>
                  <a:cubicBezTo>
                    <a:pt x="183" y="420"/>
                    <a:pt x="19" y="580"/>
                    <a:pt x="32" y="781"/>
                  </a:cubicBezTo>
                  <a:cubicBezTo>
                    <a:pt x="46" y="1202"/>
                    <a:pt x="55" y="1469"/>
                    <a:pt x="46" y="1511"/>
                  </a:cubicBezTo>
                  <a:cubicBezTo>
                    <a:pt x="0" y="1783"/>
                    <a:pt x="3328" y="2477"/>
                    <a:pt x="4054" y="2477"/>
                  </a:cubicBezTo>
                  <a:cubicBezTo>
                    <a:pt x="4084" y="2477"/>
                    <a:pt x="4110" y="2476"/>
                    <a:pt x="4131" y="2474"/>
                  </a:cubicBezTo>
                  <a:cubicBezTo>
                    <a:pt x="4656" y="2415"/>
                    <a:pt x="2693" y="994"/>
                    <a:pt x="2693" y="994"/>
                  </a:cubicBezTo>
                  <a:cubicBezTo>
                    <a:pt x="2699" y="887"/>
                    <a:pt x="2699" y="756"/>
                    <a:pt x="2696" y="598"/>
                  </a:cubicBezTo>
                  <a:cubicBezTo>
                    <a:pt x="2691" y="295"/>
                    <a:pt x="2458" y="40"/>
                    <a:pt x="2157" y="9"/>
                  </a:cubicBezTo>
                  <a:lnTo>
                    <a:pt x="2124" y="3"/>
                  </a:lnTo>
                  <a:cubicBezTo>
                    <a:pt x="2104" y="1"/>
                    <a:pt x="2084" y="0"/>
                    <a:pt x="2064" y="0"/>
                  </a:cubicBezTo>
                  <a:close/>
                </a:path>
              </a:pathLst>
            </a:custGeom>
            <a:solidFill>
              <a:srgbClr val="B789FD"/>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15" name="Google Shape;3759;p60">
              <a:extLst>
                <a:ext uri="{FF2B5EF4-FFF2-40B4-BE49-F238E27FC236}">
                  <a16:creationId xmlns:a16="http://schemas.microsoft.com/office/drawing/2014/main" id="{D297F957-4316-44C4-A8F1-5F2E05C03B88}"/>
                </a:ext>
              </a:extLst>
            </p:cNvPr>
            <p:cNvSpPr/>
            <p:nvPr/>
          </p:nvSpPr>
          <p:spPr>
            <a:xfrm>
              <a:off x="2286640" y="3090439"/>
              <a:ext cx="32736" cy="13473"/>
            </a:xfrm>
            <a:custGeom>
              <a:avLst/>
              <a:gdLst/>
              <a:ahLst/>
              <a:cxnLst/>
              <a:rect l="l" t="t" r="r" b="b"/>
              <a:pathLst>
                <a:path w="554" h="228" fill="none" extrusionOk="0">
                  <a:moveTo>
                    <a:pt x="554" y="6"/>
                  </a:moveTo>
                  <a:cubicBezTo>
                    <a:pt x="554" y="6"/>
                    <a:pt x="161" y="0"/>
                    <a:pt x="1" y="228"/>
                  </a:cubicBezTo>
                </a:path>
              </a:pathLst>
            </a:custGeom>
            <a:solidFill>
              <a:srgbClr val="FFF6E5"/>
            </a:solidFill>
            <a:ln w="1750" cap="rnd" cmpd="sng">
              <a:solidFill>
                <a:srgbClr val="EFCBB4"/>
              </a:solid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16" name="Google Shape;3760;p60">
              <a:extLst>
                <a:ext uri="{FF2B5EF4-FFF2-40B4-BE49-F238E27FC236}">
                  <a16:creationId xmlns:a16="http://schemas.microsoft.com/office/drawing/2014/main" id="{82F67BFC-7D80-4564-AD54-8E1986487D96}"/>
                </a:ext>
              </a:extLst>
            </p:cNvPr>
            <p:cNvSpPr/>
            <p:nvPr/>
          </p:nvSpPr>
          <p:spPr>
            <a:xfrm>
              <a:off x="2302771" y="3106157"/>
              <a:ext cx="32854" cy="13532"/>
            </a:xfrm>
            <a:custGeom>
              <a:avLst/>
              <a:gdLst/>
              <a:ahLst/>
              <a:cxnLst/>
              <a:rect l="l" t="t" r="r" b="b"/>
              <a:pathLst>
                <a:path w="556" h="229" fill="none" extrusionOk="0">
                  <a:moveTo>
                    <a:pt x="556" y="6"/>
                  </a:moveTo>
                  <a:cubicBezTo>
                    <a:pt x="556" y="6"/>
                    <a:pt x="163" y="1"/>
                    <a:pt x="0" y="228"/>
                  </a:cubicBezTo>
                </a:path>
              </a:pathLst>
            </a:custGeom>
            <a:solidFill>
              <a:srgbClr val="FFF6E5"/>
            </a:solidFill>
            <a:ln w="1750" cap="rnd" cmpd="sng">
              <a:solidFill>
                <a:srgbClr val="EFCBB4"/>
              </a:solid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17" name="Google Shape;3761;p60">
              <a:extLst>
                <a:ext uri="{FF2B5EF4-FFF2-40B4-BE49-F238E27FC236}">
                  <a16:creationId xmlns:a16="http://schemas.microsoft.com/office/drawing/2014/main" id="{7E9448FB-65F3-4EBF-BD82-2F53BDC79D6D}"/>
                </a:ext>
              </a:extLst>
            </p:cNvPr>
            <p:cNvSpPr/>
            <p:nvPr/>
          </p:nvSpPr>
          <p:spPr>
            <a:xfrm>
              <a:off x="2319848" y="3121461"/>
              <a:ext cx="32736" cy="13650"/>
            </a:xfrm>
            <a:custGeom>
              <a:avLst/>
              <a:gdLst/>
              <a:ahLst/>
              <a:cxnLst/>
              <a:rect l="l" t="t" r="r" b="b"/>
              <a:pathLst>
                <a:path w="554" h="231" fill="none" extrusionOk="0">
                  <a:moveTo>
                    <a:pt x="553" y="9"/>
                  </a:moveTo>
                  <a:cubicBezTo>
                    <a:pt x="553" y="9"/>
                    <a:pt x="160" y="0"/>
                    <a:pt x="0" y="230"/>
                  </a:cubicBezTo>
                </a:path>
              </a:pathLst>
            </a:custGeom>
            <a:solidFill>
              <a:srgbClr val="FFF6E5"/>
            </a:solidFill>
            <a:ln w="1750" cap="rnd" cmpd="sng">
              <a:solidFill>
                <a:srgbClr val="EFCBB4"/>
              </a:solid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18" name="Google Shape;3762;p60">
              <a:extLst>
                <a:ext uri="{FF2B5EF4-FFF2-40B4-BE49-F238E27FC236}">
                  <a16:creationId xmlns:a16="http://schemas.microsoft.com/office/drawing/2014/main" id="{9E919571-AE66-4BDF-9794-4AAA6B6B07AE}"/>
                </a:ext>
              </a:extLst>
            </p:cNvPr>
            <p:cNvSpPr/>
            <p:nvPr/>
          </p:nvSpPr>
          <p:spPr>
            <a:xfrm>
              <a:off x="2146601" y="3113661"/>
              <a:ext cx="251428" cy="64763"/>
            </a:xfrm>
            <a:custGeom>
              <a:avLst/>
              <a:gdLst/>
              <a:ahLst/>
              <a:cxnLst/>
              <a:rect l="l" t="t" r="r" b="b"/>
              <a:pathLst>
                <a:path w="4255" h="1096" extrusionOk="0">
                  <a:moveTo>
                    <a:pt x="49" y="0"/>
                  </a:moveTo>
                  <a:cubicBezTo>
                    <a:pt x="49" y="68"/>
                    <a:pt x="46" y="112"/>
                    <a:pt x="43" y="127"/>
                  </a:cubicBezTo>
                  <a:cubicBezTo>
                    <a:pt x="0" y="399"/>
                    <a:pt x="3337" y="1096"/>
                    <a:pt x="4056" y="1096"/>
                  </a:cubicBezTo>
                  <a:cubicBezTo>
                    <a:pt x="4084" y="1096"/>
                    <a:pt x="4108" y="1094"/>
                    <a:pt x="4128" y="1092"/>
                  </a:cubicBezTo>
                  <a:cubicBezTo>
                    <a:pt x="4254" y="1078"/>
                    <a:pt x="4240" y="988"/>
                    <a:pt x="4145" y="859"/>
                  </a:cubicBezTo>
                  <a:cubicBezTo>
                    <a:pt x="3174" y="778"/>
                    <a:pt x="1450" y="365"/>
                    <a:pt x="49" y="0"/>
                  </a:cubicBezTo>
                  <a:close/>
                </a:path>
              </a:pathLst>
            </a:custGeom>
            <a:solidFill>
              <a:srgbClr val="FFF6E5"/>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19" name="Google Shape;3763;p60">
              <a:extLst>
                <a:ext uri="{FF2B5EF4-FFF2-40B4-BE49-F238E27FC236}">
                  <a16:creationId xmlns:a16="http://schemas.microsoft.com/office/drawing/2014/main" id="{11B55DA3-1DA1-40DC-ACA1-F204A53C4B82}"/>
                </a:ext>
              </a:extLst>
            </p:cNvPr>
            <p:cNvSpPr/>
            <p:nvPr/>
          </p:nvSpPr>
          <p:spPr>
            <a:xfrm>
              <a:off x="1704738" y="3046300"/>
              <a:ext cx="249714" cy="128048"/>
            </a:xfrm>
            <a:custGeom>
              <a:avLst/>
              <a:gdLst/>
              <a:ahLst/>
              <a:cxnLst/>
              <a:rect l="l" t="t" r="r" b="b"/>
              <a:pathLst>
                <a:path w="4226" h="2167" extrusionOk="0">
                  <a:moveTo>
                    <a:pt x="1884" y="0"/>
                  </a:moveTo>
                  <a:cubicBezTo>
                    <a:pt x="1686" y="0"/>
                    <a:pt x="1540" y="180"/>
                    <a:pt x="1576" y="374"/>
                  </a:cubicBezTo>
                  <a:cubicBezTo>
                    <a:pt x="1615" y="570"/>
                    <a:pt x="1654" y="767"/>
                    <a:pt x="1696" y="879"/>
                  </a:cubicBezTo>
                  <a:cubicBezTo>
                    <a:pt x="1696" y="879"/>
                    <a:pt x="1" y="1971"/>
                    <a:pt x="503" y="2114"/>
                  </a:cubicBezTo>
                  <a:cubicBezTo>
                    <a:pt x="632" y="2150"/>
                    <a:pt x="936" y="2166"/>
                    <a:pt x="1318" y="2166"/>
                  </a:cubicBezTo>
                  <a:cubicBezTo>
                    <a:pt x="2437" y="2166"/>
                    <a:pt x="4226" y="2025"/>
                    <a:pt x="4226" y="1811"/>
                  </a:cubicBezTo>
                  <a:cubicBezTo>
                    <a:pt x="4226" y="1763"/>
                    <a:pt x="4217" y="1522"/>
                    <a:pt x="4212" y="1143"/>
                  </a:cubicBezTo>
                  <a:cubicBezTo>
                    <a:pt x="4204" y="905"/>
                    <a:pt x="4009" y="717"/>
                    <a:pt x="3775" y="717"/>
                  </a:cubicBezTo>
                  <a:cubicBezTo>
                    <a:pt x="3761" y="717"/>
                    <a:pt x="3746" y="718"/>
                    <a:pt x="3732" y="719"/>
                  </a:cubicBezTo>
                  <a:lnTo>
                    <a:pt x="2701" y="823"/>
                  </a:lnTo>
                  <a:lnTo>
                    <a:pt x="2811" y="410"/>
                  </a:lnTo>
                  <a:cubicBezTo>
                    <a:pt x="2864" y="211"/>
                    <a:pt x="2715" y="14"/>
                    <a:pt x="2510" y="9"/>
                  </a:cubicBezTo>
                  <a:lnTo>
                    <a:pt x="1893" y="0"/>
                  </a:lnTo>
                  <a:cubicBezTo>
                    <a:pt x="1890" y="0"/>
                    <a:pt x="1887" y="0"/>
                    <a:pt x="1884" y="0"/>
                  </a:cubicBezTo>
                  <a:close/>
                </a:path>
              </a:pathLst>
            </a:custGeom>
            <a:solidFill>
              <a:srgbClr val="B789FD"/>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20" name="Google Shape;3764;p60">
              <a:extLst>
                <a:ext uri="{FF2B5EF4-FFF2-40B4-BE49-F238E27FC236}">
                  <a16:creationId xmlns:a16="http://schemas.microsoft.com/office/drawing/2014/main" id="{7E5341CC-73EC-4B60-B5E5-732D65F70133}"/>
                </a:ext>
              </a:extLst>
            </p:cNvPr>
            <p:cNvSpPr/>
            <p:nvPr/>
          </p:nvSpPr>
          <p:spPr>
            <a:xfrm>
              <a:off x="1727960" y="3144505"/>
              <a:ext cx="226492" cy="36104"/>
            </a:xfrm>
            <a:custGeom>
              <a:avLst/>
              <a:gdLst/>
              <a:ahLst/>
              <a:cxnLst/>
              <a:rect l="l" t="t" r="r" b="b"/>
              <a:pathLst>
                <a:path w="3833" h="611" extrusionOk="0">
                  <a:moveTo>
                    <a:pt x="3830" y="0"/>
                  </a:moveTo>
                  <a:cubicBezTo>
                    <a:pt x="2807" y="345"/>
                    <a:pt x="1381" y="411"/>
                    <a:pt x="418" y="411"/>
                  </a:cubicBezTo>
                  <a:cubicBezTo>
                    <a:pt x="277" y="411"/>
                    <a:pt x="145" y="410"/>
                    <a:pt x="26" y="407"/>
                  </a:cubicBezTo>
                  <a:lnTo>
                    <a:pt x="26" y="407"/>
                  </a:lnTo>
                  <a:cubicBezTo>
                    <a:pt x="1" y="480"/>
                    <a:pt x="23" y="534"/>
                    <a:pt x="110" y="559"/>
                  </a:cubicBezTo>
                  <a:cubicBezTo>
                    <a:pt x="238" y="594"/>
                    <a:pt x="538" y="611"/>
                    <a:pt x="915" y="611"/>
                  </a:cubicBezTo>
                  <a:cubicBezTo>
                    <a:pt x="2034" y="611"/>
                    <a:pt x="3833" y="467"/>
                    <a:pt x="3833" y="253"/>
                  </a:cubicBezTo>
                  <a:cubicBezTo>
                    <a:pt x="3833" y="228"/>
                    <a:pt x="3833" y="141"/>
                    <a:pt x="3830" y="0"/>
                  </a:cubicBezTo>
                  <a:close/>
                </a:path>
              </a:pathLst>
            </a:custGeom>
            <a:solidFill>
              <a:srgbClr val="FFF6E5"/>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21" name="Google Shape;3765;p60">
              <a:extLst>
                <a:ext uri="{FF2B5EF4-FFF2-40B4-BE49-F238E27FC236}">
                  <a16:creationId xmlns:a16="http://schemas.microsoft.com/office/drawing/2014/main" id="{2B10C3B9-ED64-439B-BB0E-D09199D73E15}"/>
                </a:ext>
              </a:extLst>
            </p:cNvPr>
            <p:cNvSpPr/>
            <p:nvPr/>
          </p:nvSpPr>
          <p:spPr>
            <a:xfrm>
              <a:off x="1779071" y="3102375"/>
              <a:ext cx="33209" cy="13295"/>
            </a:xfrm>
            <a:custGeom>
              <a:avLst/>
              <a:gdLst/>
              <a:ahLst/>
              <a:cxnLst/>
              <a:rect l="l" t="t" r="r" b="b"/>
              <a:pathLst>
                <a:path w="562" h="225" fill="none" extrusionOk="0">
                  <a:moveTo>
                    <a:pt x="0" y="20"/>
                  </a:moveTo>
                  <a:cubicBezTo>
                    <a:pt x="0" y="20"/>
                    <a:pt x="388" y="0"/>
                    <a:pt x="562" y="225"/>
                  </a:cubicBezTo>
                </a:path>
              </a:pathLst>
            </a:custGeom>
            <a:solidFill>
              <a:srgbClr val="FFF6E5"/>
            </a:solidFill>
            <a:ln w="1750" cap="rnd" cmpd="sng">
              <a:solidFill>
                <a:srgbClr val="EFCBB4"/>
              </a:solid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22" name="Google Shape;3766;p60">
              <a:extLst>
                <a:ext uri="{FF2B5EF4-FFF2-40B4-BE49-F238E27FC236}">
                  <a16:creationId xmlns:a16="http://schemas.microsoft.com/office/drawing/2014/main" id="{F7A5EB01-48D8-4CFB-8423-675F9A5C8D48}"/>
                </a:ext>
              </a:extLst>
            </p:cNvPr>
            <p:cNvSpPr/>
            <p:nvPr/>
          </p:nvSpPr>
          <p:spPr>
            <a:xfrm>
              <a:off x="1763295" y="3118624"/>
              <a:ext cx="33268" cy="13295"/>
            </a:xfrm>
            <a:custGeom>
              <a:avLst/>
              <a:gdLst/>
              <a:ahLst/>
              <a:cxnLst/>
              <a:rect l="l" t="t" r="r" b="b"/>
              <a:pathLst>
                <a:path w="563" h="225" fill="none" extrusionOk="0">
                  <a:moveTo>
                    <a:pt x="1" y="17"/>
                  </a:moveTo>
                  <a:cubicBezTo>
                    <a:pt x="1" y="17"/>
                    <a:pt x="388" y="0"/>
                    <a:pt x="562" y="225"/>
                  </a:cubicBezTo>
                </a:path>
              </a:pathLst>
            </a:custGeom>
            <a:solidFill>
              <a:srgbClr val="FFF6E5"/>
            </a:solidFill>
            <a:ln w="1750" cap="rnd" cmpd="sng">
              <a:solidFill>
                <a:srgbClr val="EFCBB4"/>
              </a:solid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23" name="Google Shape;3767;p60">
              <a:extLst>
                <a:ext uri="{FF2B5EF4-FFF2-40B4-BE49-F238E27FC236}">
                  <a16:creationId xmlns:a16="http://schemas.microsoft.com/office/drawing/2014/main" id="{85902CE2-BF10-4314-8072-56CE18B110F5}"/>
                </a:ext>
              </a:extLst>
            </p:cNvPr>
            <p:cNvSpPr/>
            <p:nvPr/>
          </p:nvSpPr>
          <p:spPr>
            <a:xfrm>
              <a:off x="1746691" y="3134401"/>
              <a:ext cx="33268" cy="13295"/>
            </a:xfrm>
            <a:custGeom>
              <a:avLst/>
              <a:gdLst/>
              <a:ahLst/>
              <a:cxnLst/>
              <a:rect l="l" t="t" r="r" b="b"/>
              <a:pathLst>
                <a:path w="563" h="225" fill="none" extrusionOk="0">
                  <a:moveTo>
                    <a:pt x="1" y="17"/>
                  </a:moveTo>
                  <a:cubicBezTo>
                    <a:pt x="1" y="17"/>
                    <a:pt x="388" y="0"/>
                    <a:pt x="562" y="225"/>
                  </a:cubicBezTo>
                </a:path>
              </a:pathLst>
            </a:custGeom>
            <a:solidFill>
              <a:srgbClr val="FFF6E5"/>
            </a:solidFill>
            <a:ln w="1750" cap="rnd" cmpd="sng">
              <a:solidFill>
                <a:srgbClr val="EFCBB4"/>
              </a:solidFill>
              <a:prstDash val="solid"/>
              <a:round/>
              <a:headEnd type="none" w="sm" len="sm"/>
              <a:tailEnd type="none" w="sm" len="sm"/>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24" name="Google Shape;3768;p60">
              <a:extLst>
                <a:ext uri="{FF2B5EF4-FFF2-40B4-BE49-F238E27FC236}">
                  <a16:creationId xmlns:a16="http://schemas.microsoft.com/office/drawing/2014/main" id="{724C45D4-AD37-4CF3-90DB-3EA9A6772210}"/>
                </a:ext>
              </a:extLst>
            </p:cNvPr>
            <p:cNvSpPr/>
            <p:nvPr/>
          </p:nvSpPr>
          <p:spPr>
            <a:xfrm>
              <a:off x="1441500" y="1805681"/>
              <a:ext cx="438152" cy="466516"/>
            </a:xfrm>
            <a:custGeom>
              <a:avLst/>
              <a:gdLst/>
              <a:ahLst/>
              <a:cxnLst/>
              <a:rect l="l" t="t" r="r" b="b"/>
              <a:pathLst>
                <a:path w="7415" h="7895" extrusionOk="0">
                  <a:moveTo>
                    <a:pt x="1992" y="0"/>
                  </a:moveTo>
                  <a:cubicBezTo>
                    <a:pt x="1840" y="0"/>
                    <a:pt x="1658" y="41"/>
                    <a:pt x="1438" y="135"/>
                  </a:cubicBezTo>
                  <a:cubicBezTo>
                    <a:pt x="801" y="410"/>
                    <a:pt x="0" y="2336"/>
                    <a:pt x="775" y="2833"/>
                  </a:cubicBezTo>
                  <a:cubicBezTo>
                    <a:pt x="817" y="2855"/>
                    <a:pt x="857" y="2881"/>
                    <a:pt x="899" y="2903"/>
                  </a:cubicBezTo>
                  <a:cubicBezTo>
                    <a:pt x="744" y="3496"/>
                    <a:pt x="85" y="6469"/>
                    <a:pt x="2128" y="7426"/>
                  </a:cubicBezTo>
                  <a:cubicBezTo>
                    <a:pt x="2858" y="7766"/>
                    <a:pt x="3525" y="7895"/>
                    <a:pt x="4116" y="7895"/>
                  </a:cubicBezTo>
                  <a:cubicBezTo>
                    <a:pt x="5920" y="7895"/>
                    <a:pt x="7010" y="6696"/>
                    <a:pt x="7010" y="6696"/>
                  </a:cubicBezTo>
                  <a:lnTo>
                    <a:pt x="7415" y="4012"/>
                  </a:lnTo>
                  <a:lnTo>
                    <a:pt x="7415" y="4012"/>
                  </a:lnTo>
                  <a:cubicBezTo>
                    <a:pt x="7414" y="4012"/>
                    <a:pt x="4883" y="5609"/>
                    <a:pt x="3509" y="5609"/>
                  </a:cubicBezTo>
                  <a:cubicBezTo>
                    <a:pt x="3196" y="5609"/>
                    <a:pt x="2943" y="5526"/>
                    <a:pt x="2794" y="5323"/>
                  </a:cubicBezTo>
                  <a:cubicBezTo>
                    <a:pt x="1988" y="4228"/>
                    <a:pt x="2474" y="2872"/>
                    <a:pt x="2474" y="2872"/>
                  </a:cubicBezTo>
                  <a:lnTo>
                    <a:pt x="2474" y="2872"/>
                  </a:lnTo>
                  <a:cubicBezTo>
                    <a:pt x="2474" y="2872"/>
                    <a:pt x="2515" y="2882"/>
                    <a:pt x="2579" y="2882"/>
                  </a:cubicBezTo>
                  <a:cubicBezTo>
                    <a:pt x="2744" y="2882"/>
                    <a:pt x="3059" y="2817"/>
                    <a:pt x="3178" y="2353"/>
                  </a:cubicBezTo>
                  <a:cubicBezTo>
                    <a:pt x="3178" y="2353"/>
                    <a:pt x="3566" y="1393"/>
                    <a:pt x="3439" y="1112"/>
                  </a:cubicBezTo>
                  <a:cubicBezTo>
                    <a:pt x="3378" y="973"/>
                    <a:pt x="3316" y="919"/>
                    <a:pt x="3257" y="919"/>
                  </a:cubicBezTo>
                  <a:cubicBezTo>
                    <a:pt x="3062" y="919"/>
                    <a:pt x="2900" y="1497"/>
                    <a:pt x="2900" y="1497"/>
                  </a:cubicBezTo>
                  <a:cubicBezTo>
                    <a:pt x="2900" y="1497"/>
                    <a:pt x="2878" y="1452"/>
                    <a:pt x="2816" y="1384"/>
                  </a:cubicBezTo>
                  <a:cubicBezTo>
                    <a:pt x="2746" y="1019"/>
                    <a:pt x="2754" y="0"/>
                    <a:pt x="1992" y="0"/>
                  </a:cubicBezTo>
                  <a:close/>
                </a:path>
              </a:pathLst>
            </a:custGeom>
            <a:solidFill>
              <a:srgbClr val="EDBB74"/>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25" name="Google Shape;3769;p60">
              <a:extLst>
                <a:ext uri="{FF2B5EF4-FFF2-40B4-BE49-F238E27FC236}">
                  <a16:creationId xmlns:a16="http://schemas.microsoft.com/office/drawing/2014/main" id="{6A6C91CA-DF68-4888-AA73-351A7DC22DF1}"/>
                </a:ext>
              </a:extLst>
            </p:cNvPr>
            <p:cNvSpPr/>
            <p:nvPr/>
          </p:nvSpPr>
          <p:spPr>
            <a:xfrm>
              <a:off x="1468208" y="1997600"/>
              <a:ext cx="400157" cy="274591"/>
            </a:xfrm>
            <a:custGeom>
              <a:avLst/>
              <a:gdLst/>
              <a:ahLst/>
              <a:cxnLst/>
              <a:rect l="l" t="t" r="r" b="b"/>
              <a:pathLst>
                <a:path w="6772" h="4647" extrusionOk="0">
                  <a:moveTo>
                    <a:pt x="1926" y="1"/>
                  </a:moveTo>
                  <a:lnTo>
                    <a:pt x="329" y="183"/>
                  </a:lnTo>
                  <a:cubicBezTo>
                    <a:pt x="141" y="1258"/>
                    <a:pt x="0" y="3395"/>
                    <a:pt x="1676" y="4178"/>
                  </a:cubicBezTo>
                  <a:cubicBezTo>
                    <a:pt x="2406" y="4518"/>
                    <a:pt x="3073" y="4647"/>
                    <a:pt x="3664" y="4647"/>
                  </a:cubicBezTo>
                  <a:cubicBezTo>
                    <a:pt x="5468" y="4647"/>
                    <a:pt x="6558" y="3448"/>
                    <a:pt x="6558" y="3448"/>
                  </a:cubicBezTo>
                  <a:lnTo>
                    <a:pt x="6665" y="2746"/>
                  </a:lnTo>
                  <a:lnTo>
                    <a:pt x="6772" y="879"/>
                  </a:lnTo>
                  <a:lnTo>
                    <a:pt x="6772" y="879"/>
                  </a:lnTo>
                  <a:cubicBezTo>
                    <a:pt x="6161" y="1245"/>
                    <a:pt x="4204" y="2361"/>
                    <a:pt x="3056" y="2361"/>
                  </a:cubicBezTo>
                  <a:cubicBezTo>
                    <a:pt x="2743" y="2361"/>
                    <a:pt x="2491" y="2278"/>
                    <a:pt x="2342" y="2075"/>
                  </a:cubicBezTo>
                  <a:cubicBezTo>
                    <a:pt x="1797" y="1340"/>
                    <a:pt x="1842" y="483"/>
                    <a:pt x="1926" y="1"/>
                  </a:cubicBezTo>
                  <a:close/>
                </a:path>
              </a:pathLst>
            </a:custGeom>
            <a:solidFill>
              <a:srgbClr val="B789FD"/>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26" name="Google Shape;3770;p60">
              <a:extLst>
                <a:ext uri="{FF2B5EF4-FFF2-40B4-BE49-F238E27FC236}">
                  <a16:creationId xmlns:a16="http://schemas.microsoft.com/office/drawing/2014/main" id="{FC984CC6-6B9D-4653-B097-90649E1CBCED}"/>
                </a:ext>
              </a:extLst>
            </p:cNvPr>
            <p:cNvSpPr/>
            <p:nvPr/>
          </p:nvSpPr>
          <p:spPr>
            <a:xfrm>
              <a:off x="1466683" y="1997600"/>
              <a:ext cx="400157" cy="274591"/>
            </a:xfrm>
            <a:custGeom>
              <a:avLst/>
              <a:gdLst/>
              <a:ahLst/>
              <a:cxnLst/>
              <a:rect l="l" t="t" r="r" b="b"/>
              <a:pathLst>
                <a:path w="6772" h="4647" extrusionOk="0">
                  <a:moveTo>
                    <a:pt x="1926" y="1"/>
                  </a:moveTo>
                  <a:lnTo>
                    <a:pt x="329" y="183"/>
                  </a:lnTo>
                  <a:cubicBezTo>
                    <a:pt x="141" y="1258"/>
                    <a:pt x="0" y="3395"/>
                    <a:pt x="1676" y="4178"/>
                  </a:cubicBezTo>
                  <a:cubicBezTo>
                    <a:pt x="2406" y="4518"/>
                    <a:pt x="3073" y="4647"/>
                    <a:pt x="3664" y="4647"/>
                  </a:cubicBezTo>
                  <a:cubicBezTo>
                    <a:pt x="5468" y="4647"/>
                    <a:pt x="6558" y="3448"/>
                    <a:pt x="6558" y="3448"/>
                  </a:cubicBezTo>
                  <a:lnTo>
                    <a:pt x="6665" y="2746"/>
                  </a:lnTo>
                  <a:lnTo>
                    <a:pt x="6772" y="879"/>
                  </a:lnTo>
                  <a:lnTo>
                    <a:pt x="6772" y="879"/>
                  </a:lnTo>
                  <a:cubicBezTo>
                    <a:pt x="6161" y="1245"/>
                    <a:pt x="4204" y="2361"/>
                    <a:pt x="3056" y="2361"/>
                  </a:cubicBezTo>
                  <a:cubicBezTo>
                    <a:pt x="2743" y="2361"/>
                    <a:pt x="2491" y="2278"/>
                    <a:pt x="2342" y="2075"/>
                  </a:cubicBezTo>
                  <a:cubicBezTo>
                    <a:pt x="1797" y="1340"/>
                    <a:pt x="1842" y="483"/>
                    <a:pt x="1926" y="1"/>
                  </a:cubicBezTo>
                  <a:close/>
                </a:path>
              </a:pathLst>
            </a:custGeom>
            <a:solidFill>
              <a:srgbClr val="FFFFFF">
                <a:alpha val="16750"/>
              </a:srgbClr>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27" name="Google Shape;3771;p60">
              <a:extLst>
                <a:ext uri="{FF2B5EF4-FFF2-40B4-BE49-F238E27FC236}">
                  <a16:creationId xmlns:a16="http://schemas.microsoft.com/office/drawing/2014/main" id="{9F2101DE-1332-4F9B-AB6D-16CF916D36BB}"/>
                </a:ext>
              </a:extLst>
            </p:cNvPr>
            <p:cNvSpPr/>
            <p:nvPr/>
          </p:nvSpPr>
          <p:spPr>
            <a:xfrm>
              <a:off x="1674367" y="2042744"/>
              <a:ext cx="310104" cy="251192"/>
            </a:xfrm>
            <a:custGeom>
              <a:avLst/>
              <a:gdLst/>
              <a:ahLst/>
              <a:cxnLst/>
              <a:rect l="l" t="t" r="r" b="b"/>
              <a:pathLst>
                <a:path w="5248" h="4251" extrusionOk="0">
                  <a:moveTo>
                    <a:pt x="3474" y="0"/>
                  </a:moveTo>
                  <a:cubicBezTo>
                    <a:pt x="3474" y="0"/>
                    <a:pt x="1210" y="1066"/>
                    <a:pt x="239" y="1066"/>
                  </a:cubicBezTo>
                  <a:cubicBezTo>
                    <a:pt x="147" y="1066"/>
                    <a:pt x="67" y="1057"/>
                    <a:pt x="1" y="1036"/>
                  </a:cubicBezTo>
                  <a:lnTo>
                    <a:pt x="1" y="1036"/>
                  </a:lnTo>
                  <a:lnTo>
                    <a:pt x="96" y="4250"/>
                  </a:lnTo>
                  <a:cubicBezTo>
                    <a:pt x="96" y="4250"/>
                    <a:pt x="3072" y="4250"/>
                    <a:pt x="4161" y="2600"/>
                  </a:cubicBezTo>
                  <a:cubicBezTo>
                    <a:pt x="5248" y="946"/>
                    <a:pt x="3474" y="0"/>
                    <a:pt x="3474" y="0"/>
                  </a:cubicBezTo>
                  <a:close/>
                </a:path>
              </a:pathLst>
            </a:custGeom>
            <a:solidFill>
              <a:srgbClr val="B789FD"/>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28" name="Google Shape;3772;p60">
              <a:extLst>
                <a:ext uri="{FF2B5EF4-FFF2-40B4-BE49-F238E27FC236}">
                  <a16:creationId xmlns:a16="http://schemas.microsoft.com/office/drawing/2014/main" id="{42C12F9B-E69D-4B74-B9A3-FD2114D34A2A}"/>
                </a:ext>
              </a:extLst>
            </p:cNvPr>
            <p:cNvSpPr/>
            <p:nvPr/>
          </p:nvSpPr>
          <p:spPr>
            <a:xfrm>
              <a:off x="2221111" y="2042389"/>
              <a:ext cx="306441" cy="620859"/>
            </a:xfrm>
            <a:custGeom>
              <a:avLst/>
              <a:gdLst/>
              <a:ahLst/>
              <a:cxnLst/>
              <a:rect l="l" t="t" r="r" b="b"/>
              <a:pathLst>
                <a:path w="5186" h="10507" extrusionOk="0">
                  <a:moveTo>
                    <a:pt x="175" y="0"/>
                  </a:moveTo>
                  <a:lnTo>
                    <a:pt x="1" y="2117"/>
                  </a:lnTo>
                  <a:cubicBezTo>
                    <a:pt x="1334" y="2718"/>
                    <a:pt x="3401" y="8111"/>
                    <a:pt x="3401" y="8111"/>
                  </a:cubicBezTo>
                  <a:cubicBezTo>
                    <a:pt x="3401" y="8111"/>
                    <a:pt x="2755" y="9312"/>
                    <a:pt x="2968" y="9750"/>
                  </a:cubicBezTo>
                  <a:cubicBezTo>
                    <a:pt x="3007" y="9830"/>
                    <a:pt x="3052" y="9863"/>
                    <a:pt x="3101" y="9863"/>
                  </a:cubicBezTo>
                  <a:cubicBezTo>
                    <a:pt x="3324" y="9863"/>
                    <a:pt x="3614" y="9192"/>
                    <a:pt x="3614" y="9192"/>
                  </a:cubicBezTo>
                  <a:lnTo>
                    <a:pt x="3614" y="9192"/>
                  </a:lnTo>
                  <a:cubicBezTo>
                    <a:pt x="3614" y="9192"/>
                    <a:pt x="3402" y="10506"/>
                    <a:pt x="4002" y="10506"/>
                  </a:cubicBezTo>
                  <a:cubicBezTo>
                    <a:pt x="4035" y="10506"/>
                    <a:pt x="4070" y="10503"/>
                    <a:pt x="4108" y="10494"/>
                  </a:cubicBezTo>
                  <a:cubicBezTo>
                    <a:pt x="4843" y="10331"/>
                    <a:pt x="4681" y="8493"/>
                    <a:pt x="4681" y="8493"/>
                  </a:cubicBezTo>
                  <a:cubicBezTo>
                    <a:pt x="5186" y="2715"/>
                    <a:pt x="175" y="0"/>
                    <a:pt x="175" y="0"/>
                  </a:cubicBezTo>
                  <a:close/>
                </a:path>
              </a:pathLst>
            </a:custGeom>
            <a:solidFill>
              <a:srgbClr val="EDBB74"/>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29" name="Google Shape;3773;p60">
              <a:extLst>
                <a:ext uri="{FF2B5EF4-FFF2-40B4-BE49-F238E27FC236}">
                  <a16:creationId xmlns:a16="http://schemas.microsoft.com/office/drawing/2014/main" id="{528D86B4-E9EE-4BF6-BDA3-08649CB37F63}"/>
                </a:ext>
              </a:extLst>
            </p:cNvPr>
            <p:cNvSpPr/>
            <p:nvPr/>
          </p:nvSpPr>
          <p:spPr>
            <a:xfrm>
              <a:off x="2235233" y="2091137"/>
              <a:ext cx="265787" cy="419598"/>
            </a:xfrm>
            <a:custGeom>
              <a:avLst/>
              <a:gdLst/>
              <a:ahLst/>
              <a:cxnLst/>
              <a:rect l="l" t="t" r="r" b="b"/>
              <a:pathLst>
                <a:path w="4498" h="7101" extrusionOk="0">
                  <a:moveTo>
                    <a:pt x="1109" y="1"/>
                  </a:moveTo>
                  <a:lnTo>
                    <a:pt x="0" y="1444"/>
                  </a:lnTo>
                  <a:cubicBezTo>
                    <a:pt x="1171" y="2367"/>
                    <a:pt x="2738" y="6202"/>
                    <a:pt x="3091" y="7101"/>
                  </a:cubicBezTo>
                  <a:lnTo>
                    <a:pt x="4481" y="6907"/>
                  </a:lnTo>
                  <a:cubicBezTo>
                    <a:pt x="4498" y="3392"/>
                    <a:pt x="2460" y="1121"/>
                    <a:pt x="1109" y="1"/>
                  </a:cubicBezTo>
                  <a:close/>
                </a:path>
              </a:pathLst>
            </a:custGeom>
            <a:solidFill>
              <a:srgbClr val="B789FD"/>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30" name="Google Shape;3774;p60">
              <a:extLst>
                <a:ext uri="{FF2B5EF4-FFF2-40B4-BE49-F238E27FC236}">
                  <a16:creationId xmlns:a16="http://schemas.microsoft.com/office/drawing/2014/main" id="{837F7767-981F-40E0-9B93-AE0CA6431292}"/>
                </a:ext>
              </a:extLst>
            </p:cNvPr>
            <p:cNvSpPr/>
            <p:nvPr/>
          </p:nvSpPr>
          <p:spPr>
            <a:xfrm>
              <a:off x="2235208" y="2091124"/>
              <a:ext cx="265787" cy="419598"/>
            </a:xfrm>
            <a:custGeom>
              <a:avLst/>
              <a:gdLst/>
              <a:ahLst/>
              <a:cxnLst/>
              <a:rect l="l" t="t" r="r" b="b"/>
              <a:pathLst>
                <a:path w="4498" h="7101" extrusionOk="0">
                  <a:moveTo>
                    <a:pt x="1109" y="1"/>
                  </a:moveTo>
                  <a:lnTo>
                    <a:pt x="0" y="1444"/>
                  </a:lnTo>
                  <a:cubicBezTo>
                    <a:pt x="1171" y="2367"/>
                    <a:pt x="2738" y="6202"/>
                    <a:pt x="3091" y="7101"/>
                  </a:cubicBezTo>
                  <a:lnTo>
                    <a:pt x="4481" y="6907"/>
                  </a:lnTo>
                  <a:cubicBezTo>
                    <a:pt x="4498" y="3392"/>
                    <a:pt x="2460" y="1121"/>
                    <a:pt x="1109" y="1"/>
                  </a:cubicBezTo>
                  <a:close/>
                </a:path>
              </a:pathLst>
            </a:custGeom>
            <a:solidFill>
              <a:srgbClr val="FFFFFF">
                <a:alpha val="16750"/>
              </a:srgbClr>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31" name="Google Shape;3775;p60">
              <a:extLst>
                <a:ext uri="{FF2B5EF4-FFF2-40B4-BE49-F238E27FC236}">
                  <a16:creationId xmlns:a16="http://schemas.microsoft.com/office/drawing/2014/main" id="{ADB4C785-851D-498C-A18E-B3E6AA48AA15}"/>
                </a:ext>
              </a:extLst>
            </p:cNvPr>
            <p:cNvSpPr/>
            <p:nvPr/>
          </p:nvSpPr>
          <p:spPr>
            <a:xfrm>
              <a:off x="2141992" y="2032758"/>
              <a:ext cx="292377" cy="289541"/>
            </a:xfrm>
            <a:custGeom>
              <a:avLst/>
              <a:gdLst/>
              <a:ahLst/>
              <a:cxnLst/>
              <a:rect l="l" t="t" r="r" b="b"/>
              <a:pathLst>
                <a:path w="4948" h="4900" extrusionOk="0">
                  <a:moveTo>
                    <a:pt x="1410" y="1"/>
                  </a:moveTo>
                  <a:cubicBezTo>
                    <a:pt x="1" y="1716"/>
                    <a:pt x="2904" y="4899"/>
                    <a:pt x="2904" y="4899"/>
                  </a:cubicBezTo>
                  <a:lnTo>
                    <a:pt x="4947" y="3120"/>
                  </a:lnTo>
                  <a:cubicBezTo>
                    <a:pt x="3760" y="1272"/>
                    <a:pt x="1410" y="1"/>
                    <a:pt x="1410" y="1"/>
                  </a:cubicBezTo>
                  <a:close/>
                </a:path>
              </a:pathLst>
            </a:custGeom>
            <a:solidFill>
              <a:srgbClr val="B789FD"/>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32" name="Google Shape;3776;p60">
              <a:extLst>
                <a:ext uri="{FF2B5EF4-FFF2-40B4-BE49-F238E27FC236}">
                  <a16:creationId xmlns:a16="http://schemas.microsoft.com/office/drawing/2014/main" id="{AF0654A7-E38F-4442-ADDD-E6FE043E6789}"/>
                </a:ext>
              </a:extLst>
            </p:cNvPr>
            <p:cNvSpPr/>
            <p:nvPr/>
          </p:nvSpPr>
          <p:spPr>
            <a:xfrm>
              <a:off x="1784567" y="1997068"/>
              <a:ext cx="548119" cy="643549"/>
            </a:xfrm>
            <a:custGeom>
              <a:avLst/>
              <a:gdLst/>
              <a:ahLst/>
              <a:cxnLst/>
              <a:rect l="l" t="t" r="r" b="b"/>
              <a:pathLst>
                <a:path w="9276" h="10891" extrusionOk="0">
                  <a:moveTo>
                    <a:pt x="3338" y="1"/>
                  </a:moveTo>
                  <a:cubicBezTo>
                    <a:pt x="1898" y="1"/>
                    <a:pt x="697" y="1134"/>
                    <a:pt x="629" y="2589"/>
                  </a:cubicBezTo>
                  <a:lnTo>
                    <a:pt x="39" y="9745"/>
                  </a:lnTo>
                  <a:cubicBezTo>
                    <a:pt x="1" y="10221"/>
                    <a:pt x="1058" y="10890"/>
                    <a:pt x="3604" y="10890"/>
                  </a:cubicBezTo>
                  <a:cubicBezTo>
                    <a:pt x="4033" y="10890"/>
                    <a:pt x="4504" y="10871"/>
                    <a:pt x="5019" y="10829"/>
                  </a:cubicBezTo>
                  <a:cubicBezTo>
                    <a:pt x="5019" y="10829"/>
                    <a:pt x="9275" y="10632"/>
                    <a:pt x="9090" y="9953"/>
                  </a:cubicBezTo>
                  <a:lnTo>
                    <a:pt x="8298" y="2219"/>
                  </a:lnTo>
                  <a:cubicBezTo>
                    <a:pt x="8369" y="720"/>
                    <a:pt x="7094" y="172"/>
                    <a:pt x="5595" y="102"/>
                  </a:cubicBezTo>
                  <a:lnTo>
                    <a:pt x="3467" y="4"/>
                  </a:lnTo>
                  <a:cubicBezTo>
                    <a:pt x="3424" y="2"/>
                    <a:pt x="3381" y="1"/>
                    <a:pt x="3338" y="1"/>
                  </a:cubicBezTo>
                  <a:close/>
                </a:path>
              </a:pathLst>
            </a:custGeom>
            <a:solidFill>
              <a:srgbClr val="B789FD"/>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33" name="Google Shape;3777;p60">
              <a:extLst>
                <a:ext uri="{FF2B5EF4-FFF2-40B4-BE49-F238E27FC236}">
                  <a16:creationId xmlns:a16="http://schemas.microsoft.com/office/drawing/2014/main" id="{A592BA49-95E8-405E-B0B5-4F19EB14E892}"/>
                </a:ext>
              </a:extLst>
            </p:cNvPr>
            <p:cNvSpPr/>
            <p:nvPr/>
          </p:nvSpPr>
          <p:spPr>
            <a:xfrm>
              <a:off x="1989071" y="1913636"/>
              <a:ext cx="125153" cy="149557"/>
            </a:xfrm>
            <a:custGeom>
              <a:avLst/>
              <a:gdLst/>
              <a:ahLst/>
              <a:cxnLst/>
              <a:rect l="l" t="t" r="r" b="b"/>
              <a:pathLst>
                <a:path w="2118" h="2531" extrusionOk="0">
                  <a:moveTo>
                    <a:pt x="43" y="1"/>
                  </a:moveTo>
                  <a:lnTo>
                    <a:pt x="12" y="1472"/>
                  </a:lnTo>
                  <a:cubicBezTo>
                    <a:pt x="0" y="2045"/>
                    <a:pt x="452" y="2516"/>
                    <a:pt x="1025" y="2530"/>
                  </a:cubicBezTo>
                  <a:cubicBezTo>
                    <a:pt x="1034" y="2531"/>
                    <a:pt x="1042" y="2531"/>
                    <a:pt x="1051" y="2531"/>
                  </a:cubicBezTo>
                  <a:cubicBezTo>
                    <a:pt x="1612" y="2531"/>
                    <a:pt x="2075" y="2081"/>
                    <a:pt x="2083" y="1517"/>
                  </a:cubicBezTo>
                  <a:lnTo>
                    <a:pt x="2117" y="46"/>
                  </a:lnTo>
                  <a:lnTo>
                    <a:pt x="43" y="1"/>
                  </a:lnTo>
                  <a:close/>
                </a:path>
              </a:pathLst>
            </a:custGeom>
            <a:solidFill>
              <a:srgbClr val="EDB49A"/>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34" name="Google Shape;3778;p60">
              <a:extLst>
                <a:ext uri="{FF2B5EF4-FFF2-40B4-BE49-F238E27FC236}">
                  <a16:creationId xmlns:a16="http://schemas.microsoft.com/office/drawing/2014/main" id="{00933708-3433-4269-A663-5E002E3CA26D}"/>
                </a:ext>
              </a:extLst>
            </p:cNvPr>
            <p:cNvSpPr/>
            <p:nvPr/>
          </p:nvSpPr>
          <p:spPr>
            <a:xfrm>
              <a:off x="1989426" y="1913636"/>
              <a:ext cx="124621" cy="101162"/>
            </a:xfrm>
            <a:custGeom>
              <a:avLst/>
              <a:gdLst/>
              <a:ahLst/>
              <a:cxnLst/>
              <a:rect l="l" t="t" r="r" b="b"/>
              <a:pathLst>
                <a:path w="2109" h="1712" extrusionOk="0">
                  <a:moveTo>
                    <a:pt x="37" y="1"/>
                  </a:moveTo>
                  <a:lnTo>
                    <a:pt x="0" y="1528"/>
                  </a:lnTo>
                  <a:cubicBezTo>
                    <a:pt x="306" y="1638"/>
                    <a:pt x="660" y="1702"/>
                    <a:pt x="1036" y="1711"/>
                  </a:cubicBezTo>
                  <a:cubicBezTo>
                    <a:pt x="1056" y="1711"/>
                    <a:pt x="1076" y="1711"/>
                    <a:pt x="1095" y="1711"/>
                  </a:cubicBezTo>
                  <a:cubicBezTo>
                    <a:pt x="1450" y="1711"/>
                    <a:pt x="1785" y="1664"/>
                    <a:pt x="2077" y="1573"/>
                  </a:cubicBezTo>
                  <a:lnTo>
                    <a:pt x="2108" y="46"/>
                  </a:lnTo>
                  <a:lnTo>
                    <a:pt x="37" y="1"/>
                  </a:lnTo>
                  <a:close/>
                </a:path>
              </a:pathLst>
            </a:custGeom>
            <a:solidFill>
              <a:srgbClr val="D3886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35" name="Google Shape;3779;p60">
              <a:extLst>
                <a:ext uri="{FF2B5EF4-FFF2-40B4-BE49-F238E27FC236}">
                  <a16:creationId xmlns:a16="http://schemas.microsoft.com/office/drawing/2014/main" id="{E50DFFA4-5772-4E5B-B645-4E490A09FBCC}"/>
                </a:ext>
              </a:extLst>
            </p:cNvPr>
            <p:cNvSpPr/>
            <p:nvPr/>
          </p:nvSpPr>
          <p:spPr>
            <a:xfrm>
              <a:off x="1879403" y="1997955"/>
              <a:ext cx="322750" cy="122434"/>
            </a:xfrm>
            <a:custGeom>
              <a:avLst/>
              <a:gdLst/>
              <a:ahLst/>
              <a:cxnLst/>
              <a:rect l="l" t="t" r="r" b="b"/>
              <a:pathLst>
                <a:path w="5462" h="2072" extrusionOk="0">
                  <a:moveTo>
                    <a:pt x="492" y="0"/>
                  </a:moveTo>
                  <a:cubicBezTo>
                    <a:pt x="1" y="946"/>
                    <a:pt x="470" y="1960"/>
                    <a:pt x="1340" y="2066"/>
                  </a:cubicBezTo>
                  <a:cubicBezTo>
                    <a:pt x="1391" y="2070"/>
                    <a:pt x="1443" y="2071"/>
                    <a:pt x="1495" y="2071"/>
                  </a:cubicBezTo>
                  <a:cubicBezTo>
                    <a:pt x="2101" y="2071"/>
                    <a:pt x="2771" y="1833"/>
                    <a:pt x="2797" y="1014"/>
                  </a:cubicBezTo>
                  <a:cubicBezTo>
                    <a:pt x="2992" y="1727"/>
                    <a:pt x="3504" y="2026"/>
                    <a:pt x="4174" y="2026"/>
                  </a:cubicBezTo>
                  <a:cubicBezTo>
                    <a:pt x="4292" y="2026"/>
                    <a:pt x="4416" y="2017"/>
                    <a:pt x="4543" y="1999"/>
                  </a:cubicBezTo>
                  <a:cubicBezTo>
                    <a:pt x="5461" y="1870"/>
                    <a:pt x="5453" y="382"/>
                    <a:pt x="5054" y="0"/>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36" name="Google Shape;3780;p60">
              <a:extLst>
                <a:ext uri="{FF2B5EF4-FFF2-40B4-BE49-F238E27FC236}">
                  <a16:creationId xmlns:a16="http://schemas.microsoft.com/office/drawing/2014/main" id="{A4AA1AED-E430-44A1-8337-8A08A76A408F}"/>
                </a:ext>
              </a:extLst>
            </p:cNvPr>
            <p:cNvSpPr/>
            <p:nvPr/>
          </p:nvSpPr>
          <p:spPr>
            <a:xfrm>
              <a:off x="1554654" y="1647915"/>
              <a:ext cx="176561" cy="188083"/>
            </a:xfrm>
            <a:custGeom>
              <a:avLst/>
              <a:gdLst/>
              <a:ahLst/>
              <a:cxnLst/>
              <a:rect l="l" t="t" r="r" b="b"/>
              <a:pathLst>
                <a:path w="2988" h="3183" extrusionOk="0">
                  <a:moveTo>
                    <a:pt x="1912" y="1"/>
                  </a:moveTo>
                  <a:cubicBezTo>
                    <a:pt x="1685" y="1"/>
                    <a:pt x="1441" y="83"/>
                    <a:pt x="1202" y="312"/>
                  </a:cubicBezTo>
                  <a:cubicBezTo>
                    <a:pt x="1" y="1463"/>
                    <a:pt x="689" y="3183"/>
                    <a:pt x="2399" y="3183"/>
                  </a:cubicBezTo>
                  <a:cubicBezTo>
                    <a:pt x="2583" y="3183"/>
                    <a:pt x="2780" y="3163"/>
                    <a:pt x="2987" y="3120"/>
                  </a:cubicBezTo>
                  <a:lnTo>
                    <a:pt x="2934" y="512"/>
                  </a:lnTo>
                  <a:cubicBezTo>
                    <a:pt x="2934" y="512"/>
                    <a:pt x="2477" y="1"/>
                    <a:pt x="1912" y="1"/>
                  </a:cubicBezTo>
                  <a:close/>
                </a:path>
              </a:pathLst>
            </a:custGeom>
            <a:solidFill>
              <a:srgbClr val="EDBB74"/>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37" name="Google Shape;3781;p60">
              <a:extLst>
                <a:ext uri="{FF2B5EF4-FFF2-40B4-BE49-F238E27FC236}">
                  <a16:creationId xmlns:a16="http://schemas.microsoft.com/office/drawing/2014/main" id="{890212E3-0B4A-4768-B83B-1DBED743E636}"/>
                </a:ext>
              </a:extLst>
            </p:cNvPr>
            <p:cNvSpPr/>
            <p:nvPr/>
          </p:nvSpPr>
          <p:spPr>
            <a:xfrm>
              <a:off x="2380709" y="1665583"/>
              <a:ext cx="186193" cy="187433"/>
            </a:xfrm>
            <a:custGeom>
              <a:avLst/>
              <a:gdLst/>
              <a:ahLst/>
              <a:cxnLst/>
              <a:rect l="l" t="t" r="r" b="b"/>
              <a:pathLst>
                <a:path w="3151" h="3172" extrusionOk="0">
                  <a:moveTo>
                    <a:pt x="1171" y="0"/>
                  </a:moveTo>
                  <a:cubicBezTo>
                    <a:pt x="625" y="0"/>
                    <a:pt x="166" y="471"/>
                    <a:pt x="166" y="471"/>
                  </a:cubicBezTo>
                  <a:lnTo>
                    <a:pt x="1" y="3073"/>
                  </a:lnTo>
                  <a:cubicBezTo>
                    <a:pt x="266" y="3141"/>
                    <a:pt x="518" y="3172"/>
                    <a:pt x="752" y="3172"/>
                  </a:cubicBezTo>
                  <a:cubicBezTo>
                    <a:pt x="2373" y="3172"/>
                    <a:pt x="3150" y="1677"/>
                    <a:pt x="1907" y="347"/>
                  </a:cubicBezTo>
                  <a:cubicBezTo>
                    <a:pt x="1665" y="90"/>
                    <a:pt x="1410" y="0"/>
                    <a:pt x="1171" y="0"/>
                  </a:cubicBezTo>
                  <a:close/>
                </a:path>
              </a:pathLst>
            </a:custGeom>
            <a:solidFill>
              <a:srgbClr val="EDBB74"/>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38" name="Google Shape;3782;p60">
              <a:extLst>
                <a:ext uri="{FF2B5EF4-FFF2-40B4-BE49-F238E27FC236}">
                  <a16:creationId xmlns:a16="http://schemas.microsoft.com/office/drawing/2014/main" id="{1BF0EC83-D506-49C5-9CB7-35B0F6BB772B}"/>
                </a:ext>
              </a:extLst>
            </p:cNvPr>
            <p:cNvSpPr/>
            <p:nvPr/>
          </p:nvSpPr>
          <p:spPr>
            <a:xfrm>
              <a:off x="1607538" y="1366064"/>
              <a:ext cx="870396" cy="690526"/>
            </a:xfrm>
            <a:custGeom>
              <a:avLst/>
              <a:gdLst/>
              <a:ahLst/>
              <a:cxnLst/>
              <a:rect l="l" t="t" r="r" b="b"/>
              <a:pathLst>
                <a:path w="14730" h="11686" extrusionOk="0">
                  <a:moveTo>
                    <a:pt x="7463" y="0"/>
                  </a:moveTo>
                  <a:cubicBezTo>
                    <a:pt x="7053" y="0"/>
                    <a:pt x="6626" y="28"/>
                    <a:pt x="6182" y="85"/>
                  </a:cubicBezTo>
                  <a:cubicBezTo>
                    <a:pt x="1" y="883"/>
                    <a:pt x="214" y="8145"/>
                    <a:pt x="2008" y="10091"/>
                  </a:cubicBezTo>
                  <a:cubicBezTo>
                    <a:pt x="2887" y="11046"/>
                    <a:pt x="5120" y="11686"/>
                    <a:pt x="7403" y="11686"/>
                  </a:cubicBezTo>
                  <a:cubicBezTo>
                    <a:pt x="10134" y="11686"/>
                    <a:pt x="12937" y="10770"/>
                    <a:pt x="13585" y="8384"/>
                  </a:cubicBezTo>
                  <a:cubicBezTo>
                    <a:pt x="13599" y="8339"/>
                    <a:pt x="13608" y="8294"/>
                    <a:pt x="13619" y="8246"/>
                  </a:cubicBezTo>
                  <a:cubicBezTo>
                    <a:pt x="14730" y="3894"/>
                    <a:pt x="12323" y="0"/>
                    <a:pt x="7463" y="0"/>
                  </a:cubicBezTo>
                  <a:close/>
                </a:path>
              </a:pathLst>
            </a:custGeom>
            <a:solidFill>
              <a:srgbClr val="EDBB74"/>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39" name="Google Shape;3783;p60">
              <a:extLst>
                <a:ext uri="{FF2B5EF4-FFF2-40B4-BE49-F238E27FC236}">
                  <a16:creationId xmlns:a16="http://schemas.microsoft.com/office/drawing/2014/main" id="{7522AFBF-2B9B-452D-B3D9-DABAB182BD41}"/>
                </a:ext>
              </a:extLst>
            </p:cNvPr>
            <p:cNvSpPr/>
            <p:nvPr/>
          </p:nvSpPr>
          <p:spPr>
            <a:xfrm>
              <a:off x="1644882" y="1233529"/>
              <a:ext cx="808765" cy="596454"/>
            </a:xfrm>
            <a:custGeom>
              <a:avLst/>
              <a:gdLst/>
              <a:ahLst/>
              <a:cxnLst/>
              <a:rect l="l" t="t" r="r" b="b"/>
              <a:pathLst>
                <a:path w="13687" h="10094" extrusionOk="0">
                  <a:moveTo>
                    <a:pt x="6499" y="1"/>
                  </a:moveTo>
                  <a:cubicBezTo>
                    <a:pt x="2808" y="68"/>
                    <a:pt x="0" y="1812"/>
                    <a:pt x="65" y="5503"/>
                  </a:cubicBezTo>
                  <a:lnTo>
                    <a:pt x="301" y="10093"/>
                  </a:lnTo>
                  <a:cubicBezTo>
                    <a:pt x="814" y="10082"/>
                    <a:pt x="1224" y="9658"/>
                    <a:pt x="1213" y="9147"/>
                  </a:cubicBezTo>
                  <a:lnTo>
                    <a:pt x="1177" y="6960"/>
                  </a:lnTo>
                  <a:cubicBezTo>
                    <a:pt x="1148" y="5413"/>
                    <a:pt x="2375" y="4139"/>
                    <a:pt x="3919" y="4111"/>
                  </a:cubicBezTo>
                  <a:lnTo>
                    <a:pt x="9531" y="4010"/>
                  </a:lnTo>
                  <a:cubicBezTo>
                    <a:pt x="9552" y="4009"/>
                    <a:pt x="9572" y="4009"/>
                    <a:pt x="9593" y="4009"/>
                  </a:cubicBezTo>
                  <a:cubicBezTo>
                    <a:pt x="11162" y="4009"/>
                    <a:pt x="12443" y="5268"/>
                    <a:pt x="12470" y="6840"/>
                  </a:cubicBezTo>
                  <a:lnTo>
                    <a:pt x="12512" y="9442"/>
                  </a:lnTo>
                  <a:cubicBezTo>
                    <a:pt x="12521" y="9770"/>
                    <a:pt x="12790" y="10034"/>
                    <a:pt x="13120" y="10034"/>
                  </a:cubicBezTo>
                  <a:cubicBezTo>
                    <a:pt x="13123" y="10034"/>
                    <a:pt x="13127" y="10034"/>
                    <a:pt x="13130" y="10034"/>
                  </a:cubicBezTo>
                  <a:lnTo>
                    <a:pt x="13422" y="5849"/>
                  </a:lnTo>
                  <a:cubicBezTo>
                    <a:pt x="13687" y="2004"/>
                    <a:pt x="11689" y="66"/>
                    <a:pt x="7904" y="66"/>
                  </a:cubicBezTo>
                  <a:cubicBezTo>
                    <a:pt x="7834" y="66"/>
                    <a:pt x="7764" y="67"/>
                    <a:pt x="7692" y="68"/>
                  </a:cubicBezTo>
                  <a:lnTo>
                    <a:pt x="6499" y="1"/>
                  </a:lnTo>
                  <a:close/>
                </a:path>
              </a:pathLst>
            </a:custGeom>
            <a:solidFill>
              <a:srgbClr val="7E4E24"/>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40" name="Google Shape;3784;p60">
              <a:extLst>
                <a:ext uri="{FF2B5EF4-FFF2-40B4-BE49-F238E27FC236}">
                  <a16:creationId xmlns:a16="http://schemas.microsoft.com/office/drawing/2014/main" id="{28199B6D-055D-46B6-A0AD-6B1DE671723A}"/>
                </a:ext>
              </a:extLst>
            </p:cNvPr>
            <p:cNvSpPr/>
            <p:nvPr/>
          </p:nvSpPr>
          <p:spPr>
            <a:xfrm>
              <a:off x="1472521" y="1108025"/>
              <a:ext cx="1108351" cy="649458"/>
            </a:xfrm>
            <a:custGeom>
              <a:avLst/>
              <a:gdLst/>
              <a:ahLst/>
              <a:cxnLst/>
              <a:rect l="l" t="t" r="r" b="b"/>
              <a:pathLst>
                <a:path w="18757" h="10991" extrusionOk="0">
                  <a:moveTo>
                    <a:pt x="9182" y="1"/>
                  </a:moveTo>
                  <a:cubicBezTo>
                    <a:pt x="6300" y="1"/>
                    <a:pt x="3861" y="3496"/>
                    <a:pt x="2849" y="3496"/>
                  </a:cubicBezTo>
                  <a:cubicBezTo>
                    <a:pt x="2824" y="3496"/>
                    <a:pt x="2800" y="3494"/>
                    <a:pt x="2777" y="3489"/>
                  </a:cubicBezTo>
                  <a:cubicBezTo>
                    <a:pt x="1727" y="3293"/>
                    <a:pt x="1079" y="2324"/>
                    <a:pt x="1078" y="2324"/>
                  </a:cubicBezTo>
                  <a:lnTo>
                    <a:pt x="1078" y="2324"/>
                  </a:lnTo>
                  <a:cubicBezTo>
                    <a:pt x="1078" y="2324"/>
                    <a:pt x="1334" y="4113"/>
                    <a:pt x="1968" y="4654"/>
                  </a:cubicBezTo>
                  <a:cubicBezTo>
                    <a:pt x="1968" y="4654"/>
                    <a:pt x="1197" y="4098"/>
                    <a:pt x="944" y="4098"/>
                  </a:cubicBezTo>
                  <a:cubicBezTo>
                    <a:pt x="893" y="4098"/>
                    <a:pt x="863" y="4122"/>
                    <a:pt x="865" y="4177"/>
                  </a:cubicBezTo>
                  <a:cubicBezTo>
                    <a:pt x="879" y="4508"/>
                    <a:pt x="1952" y="5463"/>
                    <a:pt x="1952" y="5463"/>
                  </a:cubicBezTo>
                  <a:cubicBezTo>
                    <a:pt x="1952" y="5463"/>
                    <a:pt x="1443" y="5763"/>
                    <a:pt x="1370" y="6336"/>
                  </a:cubicBezTo>
                  <a:lnTo>
                    <a:pt x="1974" y="6078"/>
                  </a:lnTo>
                  <a:lnTo>
                    <a:pt x="1974" y="6078"/>
                  </a:lnTo>
                  <a:cubicBezTo>
                    <a:pt x="1974" y="6078"/>
                    <a:pt x="1" y="8893"/>
                    <a:pt x="3341" y="10990"/>
                  </a:cubicBezTo>
                  <a:lnTo>
                    <a:pt x="3990" y="5716"/>
                  </a:lnTo>
                  <a:lnTo>
                    <a:pt x="6918" y="5556"/>
                  </a:lnTo>
                  <a:lnTo>
                    <a:pt x="8088" y="5323"/>
                  </a:lnTo>
                  <a:lnTo>
                    <a:pt x="8088" y="5323"/>
                  </a:lnTo>
                  <a:lnTo>
                    <a:pt x="6306" y="6951"/>
                  </a:lnTo>
                  <a:cubicBezTo>
                    <a:pt x="6306" y="6951"/>
                    <a:pt x="6856" y="7311"/>
                    <a:pt x="7629" y="7311"/>
                  </a:cubicBezTo>
                  <a:cubicBezTo>
                    <a:pt x="8270" y="7311"/>
                    <a:pt x="9064" y="7063"/>
                    <a:pt x="9823" y="6153"/>
                  </a:cubicBezTo>
                  <a:lnTo>
                    <a:pt x="9823" y="6153"/>
                  </a:lnTo>
                  <a:cubicBezTo>
                    <a:pt x="9823" y="6154"/>
                    <a:pt x="9717" y="7150"/>
                    <a:pt x="9259" y="7450"/>
                  </a:cubicBezTo>
                  <a:cubicBezTo>
                    <a:pt x="9259" y="7450"/>
                    <a:pt x="10881" y="7259"/>
                    <a:pt x="11238" y="5872"/>
                  </a:cubicBezTo>
                  <a:lnTo>
                    <a:pt x="11238" y="5872"/>
                  </a:lnTo>
                  <a:cubicBezTo>
                    <a:pt x="11214" y="6094"/>
                    <a:pt x="11257" y="6509"/>
                    <a:pt x="11833" y="6785"/>
                  </a:cubicBezTo>
                  <a:cubicBezTo>
                    <a:pt x="12650" y="7178"/>
                    <a:pt x="14374" y="7633"/>
                    <a:pt x="14579" y="8051"/>
                  </a:cubicBezTo>
                  <a:cubicBezTo>
                    <a:pt x="14781" y="8470"/>
                    <a:pt x="14722" y="9323"/>
                    <a:pt x="14722" y="9323"/>
                  </a:cubicBezTo>
                  <a:lnTo>
                    <a:pt x="15660" y="7866"/>
                  </a:lnTo>
                  <a:lnTo>
                    <a:pt x="15912" y="9511"/>
                  </a:lnTo>
                  <a:cubicBezTo>
                    <a:pt x="15912" y="9511"/>
                    <a:pt x="17108" y="8663"/>
                    <a:pt x="17414" y="7989"/>
                  </a:cubicBezTo>
                  <a:cubicBezTo>
                    <a:pt x="17717" y="7316"/>
                    <a:pt x="17583" y="6185"/>
                    <a:pt x="17583" y="6184"/>
                  </a:cubicBezTo>
                  <a:lnTo>
                    <a:pt x="17583" y="6184"/>
                  </a:lnTo>
                  <a:cubicBezTo>
                    <a:pt x="17583" y="6184"/>
                    <a:pt x="17880" y="6552"/>
                    <a:pt x="17894" y="6979"/>
                  </a:cubicBezTo>
                  <a:cubicBezTo>
                    <a:pt x="17894" y="6979"/>
                    <a:pt x="18756" y="6047"/>
                    <a:pt x="18357" y="5449"/>
                  </a:cubicBezTo>
                  <a:cubicBezTo>
                    <a:pt x="17956" y="4848"/>
                    <a:pt x="16522" y="4475"/>
                    <a:pt x="16423" y="4340"/>
                  </a:cubicBezTo>
                  <a:cubicBezTo>
                    <a:pt x="16325" y="4202"/>
                    <a:pt x="16025" y="2557"/>
                    <a:pt x="15289" y="1875"/>
                  </a:cubicBezTo>
                  <a:cubicBezTo>
                    <a:pt x="15017" y="1623"/>
                    <a:pt x="14553" y="1482"/>
                    <a:pt x="14048" y="1482"/>
                  </a:cubicBezTo>
                  <a:cubicBezTo>
                    <a:pt x="13403" y="1482"/>
                    <a:pt x="12693" y="1712"/>
                    <a:pt x="12235" y="2232"/>
                  </a:cubicBezTo>
                  <a:cubicBezTo>
                    <a:pt x="12235" y="2232"/>
                    <a:pt x="11887" y="542"/>
                    <a:pt x="9978" y="92"/>
                  </a:cubicBezTo>
                  <a:cubicBezTo>
                    <a:pt x="9709" y="30"/>
                    <a:pt x="9444" y="1"/>
                    <a:pt x="9182" y="1"/>
                  </a:cubicBezTo>
                  <a:close/>
                </a:path>
              </a:pathLst>
            </a:custGeom>
            <a:solidFill>
              <a:srgbClr val="7E4E24"/>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41" name="Google Shape;3785;p60">
              <a:extLst>
                <a:ext uri="{FF2B5EF4-FFF2-40B4-BE49-F238E27FC236}">
                  <a16:creationId xmlns:a16="http://schemas.microsoft.com/office/drawing/2014/main" id="{116331ED-038A-4CB6-9488-669379825EBC}"/>
                </a:ext>
              </a:extLst>
            </p:cNvPr>
            <p:cNvSpPr/>
            <p:nvPr/>
          </p:nvSpPr>
          <p:spPr>
            <a:xfrm>
              <a:off x="1603756" y="1190099"/>
              <a:ext cx="539019" cy="230037"/>
            </a:xfrm>
            <a:custGeom>
              <a:avLst/>
              <a:gdLst/>
              <a:ahLst/>
              <a:cxnLst/>
              <a:rect l="l" t="t" r="r" b="b"/>
              <a:pathLst>
                <a:path w="9122" h="3893" extrusionOk="0">
                  <a:moveTo>
                    <a:pt x="6497" y="1"/>
                  </a:moveTo>
                  <a:cubicBezTo>
                    <a:pt x="6457" y="1"/>
                    <a:pt x="6418" y="2"/>
                    <a:pt x="6378" y="3"/>
                  </a:cubicBezTo>
                  <a:cubicBezTo>
                    <a:pt x="6173" y="6"/>
                    <a:pt x="5974" y="37"/>
                    <a:pt x="5775" y="82"/>
                  </a:cubicBezTo>
                  <a:lnTo>
                    <a:pt x="5626" y="121"/>
                  </a:lnTo>
                  <a:cubicBezTo>
                    <a:pt x="5578" y="132"/>
                    <a:pt x="5530" y="152"/>
                    <a:pt x="5483" y="166"/>
                  </a:cubicBezTo>
                  <a:lnTo>
                    <a:pt x="5410" y="191"/>
                  </a:lnTo>
                  <a:cubicBezTo>
                    <a:pt x="5384" y="200"/>
                    <a:pt x="5362" y="208"/>
                    <a:pt x="5340" y="219"/>
                  </a:cubicBezTo>
                  <a:lnTo>
                    <a:pt x="5199" y="278"/>
                  </a:lnTo>
                  <a:cubicBezTo>
                    <a:pt x="5151" y="301"/>
                    <a:pt x="5107" y="326"/>
                    <a:pt x="5062" y="346"/>
                  </a:cubicBezTo>
                  <a:cubicBezTo>
                    <a:pt x="5011" y="368"/>
                    <a:pt x="4966" y="388"/>
                    <a:pt x="4924" y="416"/>
                  </a:cubicBezTo>
                  <a:lnTo>
                    <a:pt x="4792" y="495"/>
                  </a:lnTo>
                  <a:cubicBezTo>
                    <a:pt x="4750" y="517"/>
                    <a:pt x="4708" y="545"/>
                    <a:pt x="4666" y="573"/>
                  </a:cubicBezTo>
                  <a:cubicBezTo>
                    <a:pt x="4329" y="789"/>
                    <a:pt x="3998" y="1014"/>
                    <a:pt x="3672" y="1241"/>
                  </a:cubicBezTo>
                  <a:cubicBezTo>
                    <a:pt x="3346" y="1474"/>
                    <a:pt x="3026" y="1707"/>
                    <a:pt x="2703" y="1940"/>
                  </a:cubicBezTo>
                  <a:cubicBezTo>
                    <a:pt x="2541" y="2055"/>
                    <a:pt x="2381" y="2171"/>
                    <a:pt x="2215" y="2280"/>
                  </a:cubicBezTo>
                  <a:cubicBezTo>
                    <a:pt x="2049" y="2389"/>
                    <a:pt x="1881" y="2493"/>
                    <a:pt x="1710" y="2580"/>
                  </a:cubicBezTo>
                  <a:cubicBezTo>
                    <a:pt x="1668" y="2603"/>
                    <a:pt x="1625" y="2622"/>
                    <a:pt x="1581" y="2645"/>
                  </a:cubicBezTo>
                  <a:cubicBezTo>
                    <a:pt x="1536" y="2665"/>
                    <a:pt x="1494" y="2684"/>
                    <a:pt x="1446" y="2701"/>
                  </a:cubicBezTo>
                  <a:cubicBezTo>
                    <a:pt x="1359" y="2735"/>
                    <a:pt x="1269" y="2768"/>
                    <a:pt x="1174" y="2783"/>
                  </a:cubicBezTo>
                  <a:cubicBezTo>
                    <a:pt x="1102" y="2795"/>
                    <a:pt x="1033" y="2801"/>
                    <a:pt x="963" y="2801"/>
                  </a:cubicBezTo>
                  <a:cubicBezTo>
                    <a:pt x="940" y="2801"/>
                    <a:pt x="917" y="2801"/>
                    <a:pt x="893" y="2799"/>
                  </a:cubicBezTo>
                  <a:cubicBezTo>
                    <a:pt x="797" y="2791"/>
                    <a:pt x="707" y="2771"/>
                    <a:pt x="618" y="2740"/>
                  </a:cubicBezTo>
                  <a:lnTo>
                    <a:pt x="542" y="2712"/>
                  </a:lnTo>
                  <a:lnTo>
                    <a:pt x="539" y="2788"/>
                  </a:lnTo>
                  <a:cubicBezTo>
                    <a:pt x="539" y="2816"/>
                    <a:pt x="539" y="2833"/>
                    <a:pt x="542" y="2855"/>
                  </a:cubicBezTo>
                  <a:cubicBezTo>
                    <a:pt x="545" y="2878"/>
                    <a:pt x="547" y="2895"/>
                    <a:pt x="553" y="2914"/>
                  </a:cubicBezTo>
                  <a:cubicBezTo>
                    <a:pt x="562" y="2954"/>
                    <a:pt x="573" y="2993"/>
                    <a:pt x="590" y="3030"/>
                  </a:cubicBezTo>
                  <a:cubicBezTo>
                    <a:pt x="626" y="3105"/>
                    <a:pt x="671" y="3170"/>
                    <a:pt x="730" y="3226"/>
                  </a:cubicBezTo>
                  <a:cubicBezTo>
                    <a:pt x="792" y="3279"/>
                    <a:pt x="856" y="3324"/>
                    <a:pt x="926" y="3358"/>
                  </a:cubicBezTo>
                  <a:cubicBezTo>
                    <a:pt x="963" y="3375"/>
                    <a:pt x="1002" y="3386"/>
                    <a:pt x="1036" y="3400"/>
                  </a:cubicBezTo>
                  <a:cubicBezTo>
                    <a:pt x="1056" y="3404"/>
                    <a:pt x="1075" y="3409"/>
                    <a:pt x="1093" y="3413"/>
                  </a:cubicBezTo>
                  <a:lnTo>
                    <a:pt x="1093" y="3413"/>
                  </a:lnTo>
                  <a:cubicBezTo>
                    <a:pt x="1044" y="3496"/>
                    <a:pt x="984" y="3576"/>
                    <a:pt x="918" y="3644"/>
                  </a:cubicBezTo>
                  <a:cubicBezTo>
                    <a:pt x="837" y="3726"/>
                    <a:pt x="741" y="3796"/>
                    <a:pt x="632" y="3830"/>
                  </a:cubicBezTo>
                  <a:cubicBezTo>
                    <a:pt x="581" y="3849"/>
                    <a:pt x="519" y="3855"/>
                    <a:pt x="463" y="3855"/>
                  </a:cubicBezTo>
                  <a:cubicBezTo>
                    <a:pt x="407" y="3852"/>
                    <a:pt x="351" y="3838"/>
                    <a:pt x="295" y="3821"/>
                  </a:cubicBezTo>
                  <a:cubicBezTo>
                    <a:pt x="188" y="3782"/>
                    <a:pt x="90" y="3712"/>
                    <a:pt x="0" y="3630"/>
                  </a:cubicBezTo>
                  <a:lnTo>
                    <a:pt x="0" y="3630"/>
                  </a:lnTo>
                  <a:cubicBezTo>
                    <a:pt x="81" y="3717"/>
                    <a:pt x="174" y="3796"/>
                    <a:pt x="286" y="3844"/>
                  </a:cubicBezTo>
                  <a:cubicBezTo>
                    <a:pt x="343" y="3869"/>
                    <a:pt x="399" y="3883"/>
                    <a:pt x="460" y="3891"/>
                  </a:cubicBezTo>
                  <a:cubicBezTo>
                    <a:pt x="473" y="3892"/>
                    <a:pt x="485" y="3892"/>
                    <a:pt x="498" y="3892"/>
                  </a:cubicBezTo>
                  <a:cubicBezTo>
                    <a:pt x="546" y="3892"/>
                    <a:pt x="596" y="3887"/>
                    <a:pt x="643" y="3872"/>
                  </a:cubicBezTo>
                  <a:cubicBezTo>
                    <a:pt x="764" y="3838"/>
                    <a:pt x="868" y="3768"/>
                    <a:pt x="960" y="3686"/>
                  </a:cubicBezTo>
                  <a:cubicBezTo>
                    <a:pt x="1050" y="3602"/>
                    <a:pt x="1123" y="3512"/>
                    <a:pt x="1190" y="3403"/>
                  </a:cubicBezTo>
                  <a:lnTo>
                    <a:pt x="1218" y="3361"/>
                  </a:lnTo>
                  <a:lnTo>
                    <a:pt x="1165" y="3344"/>
                  </a:lnTo>
                  <a:lnTo>
                    <a:pt x="1064" y="3310"/>
                  </a:lnTo>
                  <a:cubicBezTo>
                    <a:pt x="1030" y="3296"/>
                    <a:pt x="997" y="3288"/>
                    <a:pt x="966" y="3268"/>
                  </a:cubicBezTo>
                  <a:cubicBezTo>
                    <a:pt x="904" y="3237"/>
                    <a:pt x="848" y="3198"/>
                    <a:pt x="797" y="3150"/>
                  </a:cubicBezTo>
                  <a:cubicBezTo>
                    <a:pt x="752" y="3100"/>
                    <a:pt x="713" y="3044"/>
                    <a:pt x="688" y="2982"/>
                  </a:cubicBezTo>
                  <a:cubicBezTo>
                    <a:pt x="674" y="2954"/>
                    <a:pt x="668" y="2917"/>
                    <a:pt x="660" y="2886"/>
                  </a:cubicBezTo>
                  <a:cubicBezTo>
                    <a:pt x="659" y="2881"/>
                    <a:pt x="658" y="2877"/>
                    <a:pt x="657" y="2872"/>
                  </a:cubicBezTo>
                  <a:lnTo>
                    <a:pt x="657" y="2872"/>
                  </a:lnTo>
                  <a:cubicBezTo>
                    <a:pt x="729" y="2895"/>
                    <a:pt x="802" y="2911"/>
                    <a:pt x="879" y="2917"/>
                  </a:cubicBezTo>
                  <a:cubicBezTo>
                    <a:pt x="917" y="2921"/>
                    <a:pt x="956" y="2923"/>
                    <a:pt x="995" y="2923"/>
                  </a:cubicBezTo>
                  <a:cubicBezTo>
                    <a:pt x="1062" y="2923"/>
                    <a:pt x="1129" y="2918"/>
                    <a:pt x="1193" y="2909"/>
                  </a:cubicBezTo>
                  <a:cubicBezTo>
                    <a:pt x="1401" y="2875"/>
                    <a:pt x="1595" y="2802"/>
                    <a:pt x="1777" y="2712"/>
                  </a:cubicBezTo>
                  <a:cubicBezTo>
                    <a:pt x="1960" y="2622"/>
                    <a:pt x="2131" y="2519"/>
                    <a:pt x="2299" y="2409"/>
                  </a:cubicBezTo>
                  <a:cubicBezTo>
                    <a:pt x="2468" y="2300"/>
                    <a:pt x="2636" y="2187"/>
                    <a:pt x="2799" y="2072"/>
                  </a:cubicBezTo>
                  <a:cubicBezTo>
                    <a:pt x="3125" y="1845"/>
                    <a:pt x="3445" y="1609"/>
                    <a:pt x="3770" y="1382"/>
                  </a:cubicBezTo>
                  <a:cubicBezTo>
                    <a:pt x="4096" y="1149"/>
                    <a:pt x="4422" y="924"/>
                    <a:pt x="4756" y="711"/>
                  </a:cubicBezTo>
                  <a:cubicBezTo>
                    <a:pt x="4837" y="655"/>
                    <a:pt x="4921" y="607"/>
                    <a:pt x="5005" y="556"/>
                  </a:cubicBezTo>
                  <a:cubicBezTo>
                    <a:pt x="5045" y="528"/>
                    <a:pt x="5090" y="509"/>
                    <a:pt x="5132" y="486"/>
                  </a:cubicBezTo>
                  <a:cubicBezTo>
                    <a:pt x="5174" y="466"/>
                    <a:pt x="5219" y="441"/>
                    <a:pt x="5261" y="419"/>
                  </a:cubicBezTo>
                  <a:lnTo>
                    <a:pt x="5396" y="363"/>
                  </a:lnTo>
                  <a:cubicBezTo>
                    <a:pt x="5415" y="354"/>
                    <a:pt x="5438" y="343"/>
                    <a:pt x="5460" y="335"/>
                  </a:cubicBezTo>
                  <a:lnTo>
                    <a:pt x="5530" y="312"/>
                  </a:lnTo>
                  <a:cubicBezTo>
                    <a:pt x="5578" y="298"/>
                    <a:pt x="5623" y="281"/>
                    <a:pt x="5668" y="264"/>
                  </a:cubicBezTo>
                  <a:lnTo>
                    <a:pt x="5808" y="228"/>
                  </a:lnTo>
                  <a:cubicBezTo>
                    <a:pt x="5999" y="183"/>
                    <a:pt x="6190" y="146"/>
                    <a:pt x="6384" y="135"/>
                  </a:cubicBezTo>
                  <a:cubicBezTo>
                    <a:pt x="6440" y="133"/>
                    <a:pt x="6497" y="131"/>
                    <a:pt x="6554" y="131"/>
                  </a:cubicBezTo>
                  <a:cubicBezTo>
                    <a:pt x="6692" y="131"/>
                    <a:pt x="6831" y="139"/>
                    <a:pt x="6968" y="155"/>
                  </a:cubicBezTo>
                  <a:cubicBezTo>
                    <a:pt x="7355" y="200"/>
                    <a:pt x="7740" y="312"/>
                    <a:pt x="8099" y="469"/>
                  </a:cubicBezTo>
                  <a:cubicBezTo>
                    <a:pt x="8461" y="626"/>
                    <a:pt x="8809" y="829"/>
                    <a:pt x="9121" y="1073"/>
                  </a:cubicBezTo>
                  <a:cubicBezTo>
                    <a:pt x="8975" y="941"/>
                    <a:pt x="8815" y="817"/>
                    <a:pt x="8652" y="708"/>
                  </a:cubicBezTo>
                  <a:cubicBezTo>
                    <a:pt x="8487" y="596"/>
                    <a:pt x="8310" y="495"/>
                    <a:pt x="8133" y="405"/>
                  </a:cubicBezTo>
                  <a:cubicBezTo>
                    <a:pt x="7771" y="228"/>
                    <a:pt x="7383" y="102"/>
                    <a:pt x="6985" y="37"/>
                  </a:cubicBezTo>
                  <a:cubicBezTo>
                    <a:pt x="6824" y="14"/>
                    <a:pt x="6660" y="1"/>
                    <a:pt x="6497" y="1"/>
                  </a:cubicBezTo>
                  <a:close/>
                </a:path>
              </a:pathLst>
            </a:custGeom>
            <a:solidFill>
              <a:srgbClr val="FFFFFF">
                <a:alpha val="16750"/>
              </a:srgbClr>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42" name="Google Shape;3786;p60">
              <a:extLst>
                <a:ext uri="{FF2B5EF4-FFF2-40B4-BE49-F238E27FC236}">
                  <a16:creationId xmlns:a16="http://schemas.microsoft.com/office/drawing/2014/main" id="{923483D9-32B8-456B-876C-F43CA7539CB2}"/>
                </a:ext>
              </a:extLst>
            </p:cNvPr>
            <p:cNvSpPr/>
            <p:nvPr/>
          </p:nvSpPr>
          <p:spPr>
            <a:xfrm>
              <a:off x="1890394" y="1374395"/>
              <a:ext cx="462675" cy="186843"/>
            </a:xfrm>
            <a:custGeom>
              <a:avLst/>
              <a:gdLst/>
              <a:ahLst/>
              <a:cxnLst/>
              <a:rect l="l" t="t" r="r" b="b"/>
              <a:pathLst>
                <a:path w="7830" h="3162" extrusionOk="0">
                  <a:moveTo>
                    <a:pt x="2948" y="0"/>
                  </a:moveTo>
                  <a:lnTo>
                    <a:pt x="2892" y="158"/>
                  </a:lnTo>
                  <a:cubicBezTo>
                    <a:pt x="2782" y="458"/>
                    <a:pt x="2653" y="753"/>
                    <a:pt x="2485" y="1025"/>
                  </a:cubicBezTo>
                  <a:cubicBezTo>
                    <a:pt x="2316" y="1297"/>
                    <a:pt x="2117" y="1547"/>
                    <a:pt x="1870" y="1749"/>
                  </a:cubicBezTo>
                  <a:cubicBezTo>
                    <a:pt x="1628" y="1954"/>
                    <a:pt x="1345" y="2109"/>
                    <a:pt x="1036" y="2190"/>
                  </a:cubicBezTo>
                  <a:cubicBezTo>
                    <a:pt x="882" y="2232"/>
                    <a:pt x="722" y="2252"/>
                    <a:pt x="564" y="2260"/>
                  </a:cubicBezTo>
                  <a:cubicBezTo>
                    <a:pt x="549" y="2261"/>
                    <a:pt x="533" y="2261"/>
                    <a:pt x="518" y="2261"/>
                  </a:cubicBezTo>
                  <a:cubicBezTo>
                    <a:pt x="398" y="2261"/>
                    <a:pt x="278" y="2252"/>
                    <a:pt x="163" y="2233"/>
                  </a:cubicBezTo>
                  <a:lnTo>
                    <a:pt x="163" y="2233"/>
                  </a:lnTo>
                  <a:cubicBezTo>
                    <a:pt x="211" y="2195"/>
                    <a:pt x="259" y="2159"/>
                    <a:pt x="306" y="2120"/>
                  </a:cubicBezTo>
                  <a:cubicBezTo>
                    <a:pt x="368" y="2064"/>
                    <a:pt x="435" y="2002"/>
                    <a:pt x="497" y="1943"/>
                  </a:cubicBezTo>
                  <a:cubicBezTo>
                    <a:pt x="629" y="1825"/>
                    <a:pt x="744" y="1693"/>
                    <a:pt x="859" y="1564"/>
                  </a:cubicBezTo>
                  <a:cubicBezTo>
                    <a:pt x="971" y="1435"/>
                    <a:pt x="1081" y="1295"/>
                    <a:pt x="1179" y="1154"/>
                  </a:cubicBezTo>
                  <a:cubicBezTo>
                    <a:pt x="1277" y="1011"/>
                    <a:pt x="1367" y="862"/>
                    <a:pt x="1446" y="708"/>
                  </a:cubicBezTo>
                  <a:lnTo>
                    <a:pt x="1446" y="708"/>
                  </a:lnTo>
                  <a:cubicBezTo>
                    <a:pt x="1362" y="859"/>
                    <a:pt x="1263" y="1003"/>
                    <a:pt x="1168" y="1137"/>
                  </a:cubicBezTo>
                  <a:cubicBezTo>
                    <a:pt x="1064" y="1272"/>
                    <a:pt x="955" y="1407"/>
                    <a:pt x="834" y="1533"/>
                  </a:cubicBezTo>
                  <a:cubicBezTo>
                    <a:pt x="719" y="1660"/>
                    <a:pt x="595" y="1783"/>
                    <a:pt x="466" y="1895"/>
                  </a:cubicBezTo>
                  <a:cubicBezTo>
                    <a:pt x="337" y="2010"/>
                    <a:pt x="199" y="2114"/>
                    <a:pt x="62" y="2218"/>
                  </a:cubicBezTo>
                  <a:lnTo>
                    <a:pt x="0" y="2263"/>
                  </a:lnTo>
                  <a:lnTo>
                    <a:pt x="73" y="2283"/>
                  </a:lnTo>
                  <a:cubicBezTo>
                    <a:pt x="239" y="2325"/>
                    <a:pt x="404" y="2339"/>
                    <a:pt x="567" y="2339"/>
                  </a:cubicBezTo>
                  <a:cubicBezTo>
                    <a:pt x="736" y="2339"/>
                    <a:pt x="901" y="2319"/>
                    <a:pt x="1064" y="2280"/>
                  </a:cubicBezTo>
                  <a:cubicBezTo>
                    <a:pt x="1390" y="2204"/>
                    <a:pt x="1690" y="2044"/>
                    <a:pt x="1951" y="1839"/>
                  </a:cubicBezTo>
                  <a:cubicBezTo>
                    <a:pt x="2209" y="1631"/>
                    <a:pt x="2426" y="1368"/>
                    <a:pt x="2600" y="1090"/>
                  </a:cubicBezTo>
                  <a:cubicBezTo>
                    <a:pt x="2746" y="860"/>
                    <a:pt x="2865" y="618"/>
                    <a:pt x="2965" y="369"/>
                  </a:cubicBezTo>
                  <a:lnTo>
                    <a:pt x="2965" y="369"/>
                  </a:lnTo>
                  <a:cubicBezTo>
                    <a:pt x="2995" y="455"/>
                    <a:pt x="3022" y="543"/>
                    <a:pt x="3046" y="632"/>
                  </a:cubicBezTo>
                  <a:cubicBezTo>
                    <a:pt x="3085" y="778"/>
                    <a:pt x="3113" y="927"/>
                    <a:pt x="3130" y="1073"/>
                  </a:cubicBezTo>
                  <a:cubicBezTo>
                    <a:pt x="3147" y="1224"/>
                    <a:pt x="3147" y="1370"/>
                    <a:pt x="3136" y="1519"/>
                  </a:cubicBezTo>
                  <a:cubicBezTo>
                    <a:pt x="3122" y="1665"/>
                    <a:pt x="3088" y="1811"/>
                    <a:pt x="3038" y="1946"/>
                  </a:cubicBezTo>
                  <a:lnTo>
                    <a:pt x="2995" y="2067"/>
                  </a:lnTo>
                  <a:lnTo>
                    <a:pt x="3116" y="2041"/>
                  </a:lnTo>
                  <a:cubicBezTo>
                    <a:pt x="3127" y="2041"/>
                    <a:pt x="3136" y="2039"/>
                    <a:pt x="3147" y="2036"/>
                  </a:cubicBezTo>
                  <a:cubicBezTo>
                    <a:pt x="3156" y="2030"/>
                    <a:pt x="3164" y="2027"/>
                    <a:pt x="3175" y="2024"/>
                  </a:cubicBezTo>
                  <a:cubicBezTo>
                    <a:pt x="3192" y="2016"/>
                    <a:pt x="3214" y="2010"/>
                    <a:pt x="3231" y="2002"/>
                  </a:cubicBezTo>
                  <a:cubicBezTo>
                    <a:pt x="3271" y="1988"/>
                    <a:pt x="3304" y="1968"/>
                    <a:pt x="3341" y="1951"/>
                  </a:cubicBezTo>
                  <a:cubicBezTo>
                    <a:pt x="3374" y="1929"/>
                    <a:pt x="3411" y="1912"/>
                    <a:pt x="3442" y="1887"/>
                  </a:cubicBezTo>
                  <a:lnTo>
                    <a:pt x="3492" y="1853"/>
                  </a:lnTo>
                  <a:cubicBezTo>
                    <a:pt x="3506" y="1839"/>
                    <a:pt x="3523" y="1828"/>
                    <a:pt x="3537" y="1814"/>
                  </a:cubicBezTo>
                  <a:cubicBezTo>
                    <a:pt x="3661" y="1707"/>
                    <a:pt x="3759" y="1581"/>
                    <a:pt x="3835" y="1441"/>
                  </a:cubicBezTo>
                  <a:lnTo>
                    <a:pt x="3888" y="1334"/>
                  </a:lnTo>
                  <a:cubicBezTo>
                    <a:pt x="3894" y="1314"/>
                    <a:pt x="3902" y="1295"/>
                    <a:pt x="3908" y="1278"/>
                  </a:cubicBezTo>
                  <a:lnTo>
                    <a:pt x="3930" y="1222"/>
                  </a:lnTo>
                  <a:cubicBezTo>
                    <a:pt x="3961" y="1146"/>
                    <a:pt x="3972" y="1070"/>
                    <a:pt x="3992" y="991"/>
                  </a:cubicBezTo>
                  <a:lnTo>
                    <a:pt x="4001" y="963"/>
                  </a:lnTo>
                  <a:lnTo>
                    <a:pt x="4003" y="935"/>
                  </a:lnTo>
                  <a:lnTo>
                    <a:pt x="4012" y="876"/>
                  </a:lnTo>
                  <a:lnTo>
                    <a:pt x="4024" y="780"/>
                  </a:lnTo>
                  <a:lnTo>
                    <a:pt x="4024" y="780"/>
                  </a:lnTo>
                  <a:cubicBezTo>
                    <a:pt x="4083" y="890"/>
                    <a:pt x="4148" y="995"/>
                    <a:pt x="4217" y="1098"/>
                  </a:cubicBezTo>
                  <a:cubicBezTo>
                    <a:pt x="4335" y="1269"/>
                    <a:pt x="4464" y="1432"/>
                    <a:pt x="4610" y="1578"/>
                  </a:cubicBezTo>
                  <a:cubicBezTo>
                    <a:pt x="4758" y="1727"/>
                    <a:pt x="4924" y="1859"/>
                    <a:pt x="5101" y="1966"/>
                  </a:cubicBezTo>
                  <a:cubicBezTo>
                    <a:pt x="5191" y="2016"/>
                    <a:pt x="5283" y="2064"/>
                    <a:pt x="5382" y="2100"/>
                  </a:cubicBezTo>
                  <a:cubicBezTo>
                    <a:pt x="5429" y="2120"/>
                    <a:pt x="5480" y="2134"/>
                    <a:pt x="5530" y="2151"/>
                  </a:cubicBezTo>
                  <a:lnTo>
                    <a:pt x="5676" y="2193"/>
                  </a:lnTo>
                  <a:cubicBezTo>
                    <a:pt x="5873" y="2249"/>
                    <a:pt x="6075" y="2297"/>
                    <a:pt x="6272" y="2350"/>
                  </a:cubicBezTo>
                  <a:cubicBezTo>
                    <a:pt x="6468" y="2403"/>
                    <a:pt x="6667" y="2457"/>
                    <a:pt x="6861" y="2516"/>
                  </a:cubicBezTo>
                  <a:cubicBezTo>
                    <a:pt x="7058" y="2578"/>
                    <a:pt x="7249" y="2642"/>
                    <a:pt x="7428" y="2738"/>
                  </a:cubicBezTo>
                  <a:cubicBezTo>
                    <a:pt x="7515" y="2782"/>
                    <a:pt x="7605" y="2839"/>
                    <a:pt x="7678" y="2906"/>
                  </a:cubicBezTo>
                  <a:cubicBezTo>
                    <a:pt x="7717" y="2940"/>
                    <a:pt x="7748" y="2979"/>
                    <a:pt x="7776" y="3021"/>
                  </a:cubicBezTo>
                  <a:cubicBezTo>
                    <a:pt x="7802" y="3063"/>
                    <a:pt x="7818" y="3111"/>
                    <a:pt x="7830" y="3161"/>
                  </a:cubicBezTo>
                  <a:cubicBezTo>
                    <a:pt x="7821" y="3111"/>
                    <a:pt x="7807" y="3063"/>
                    <a:pt x="7782" y="3018"/>
                  </a:cubicBezTo>
                  <a:cubicBezTo>
                    <a:pt x="7760" y="2971"/>
                    <a:pt x="7726" y="2934"/>
                    <a:pt x="7692" y="2895"/>
                  </a:cubicBezTo>
                  <a:cubicBezTo>
                    <a:pt x="7619" y="2822"/>
                    <a:pt x="7529" y="2760"/>
                    <a:pt x="7442" y="2712"/>
                  </a:cubicBezTo>
                  <a:cubicBezTo>
                    <a:pt x="7263" y="2611"/>
                    <a:pt x="7072" y="2535"/>
                    <a:pt x="6878" y="2471"/>
                  </a:cubicBezTo>
                  <a:cubicBezTo>
                    <a:pt x="6491" y="2336"/>
                    <a:pt x="6095" y="2232"/>
                    <a:pt x="5705" y="2111"/>
                  </a:cubicBezTo>
                  <a:lnTo>
                    <a:pt x="5559" y="2067"/>
                  </a:lnTo>
                  <a:cubicBezTo>
                    <a:pt x="5508" y="2050"/>
                    <a:pt x="5463" y="2036"/>
                    <a:pt x="5418" y="2013"/>
                  </a:cubicBezTo>
                  <a:cubicBezTo>
                    <a:pt x="5323" y="1974"/>
                    <a:pt x="5236" y="1929"/>
                    <a:pt x="5152" y="1876"/>
                  </a:cubicBezTo>
                  <a:cubicBezTo>
                    <a:pt x="4980" y="1772"/>
                    <a:pt x="4829" y="1643"/>
                    <a:pt x="4688" y="1497"/>
                  </a:cubicBezTo>
                  <a:cubicBezTo>
                    <a:pt x="4551" y="1354"/>
                    <a:pt x="4427" y="1196"/>
                    <a:pt x="4315" y="1028"/>
                  </a:cubicBezTo>
                  <a:cubicBezTo>
                    <a:pt x="4208" y="859"/>
                    <a:pt x="4104" y="680"/>
                    <a:pt x="4029" y="500"/>
                  </a:cubicBezTo>
                  <a:lnTo>
                    <a:pt x="3919" y="253"/>
                  </a:lnTo>
                  <a:lnTo>
                    <a:pt x="3905" y="525"/>
                  </a:lnTo>
                  <a:lnTo>
                    <a:pt x="3894" y="747"/>
                  </a:lnTo>
                  <a:lnTo>
                    <a:pt x="3877" y="857"/>
                  </a:lnTo>
                  <a:lnTo>
                    <a:pt x="3871" y="907"/>
                  </a:lnTo>
                  <a:lnTo>
                    <a:pt x="3866" y="935"/>
                  </a:lnTo>
                  <a:lnTo>
                    <a:pt x="3860" y="963"/>
                  </a:lnTo>
                  <a:cubicBezTo>
                    <a:pt x="3843" y="1033"/>
                    <a:pt x="3829" y="1109"/>
                    <a:pt x="3801" y="1174"/>
                  </a:cubicBezTo>
                  <a:lnTo>
                    <a:pt x="3782" y="1227"/>
                  </a:lnTo>
                  <a:cubicBezTo>
                    <a:pt x="3776" y="1244"/>
                    <a:pt x="3773" y="1264"/>
                    <a:pt x="3762" y="1278"/>
                  </a:cubicBezTo>
                  <a:lnTo>
                    <a:pt x="3711" y="1376"/>
                  </a:lnTo>
                  <a:cubicBezTo>
                    <a:pt x="3641" y="1502"/>
                    <a:pt x="3551" y="1615"/>
                    <a:pt x="3442" y="1704"/>
                  </a:cubicBezTo>
                  <a:cubicBezTo>
                    <a:pt x="3428" y="1718"/>
                    <a:pt x="3414" y="1730"/>
                    <a:pt x="3400" y="1741"/>
                  </a:cubicBezTo>
                  <a:lnTo>
                    <a:pt x="3358" y="1772"/>
                  </a:lnTo>
                  <a:cubicBezTo>
                    <a:pt x="3330" y="1791"/>
                    <a:pt x="3299" y="1811"/>
                    <a:pt x="3268" y="1828"/>
                  </a:cubicBezTo>
                  <a:cubicBezTo>
                    <a:pt x="3244" y="1840"/>
                    <a:pt x="3222" y="1851"/>
                    <a:pt x="3201" y="1861"/>
                  </a:cubicBezTo>
                  <a:lnTo>
                    <a:pt x="3201" y="1861"/>
                  </a:lnTo>
                  <a:cubicBezTo>
                    <a:pt x="3232" y="1753"/>
                    <a:pt x="3252" y="1643"/>
                    <a:pt x="3262" y="1533"/>
                  </a:cubicBezTo>
                  <a:cubicBezTo>
                    <a:pt x="3276" y="1376"/>
                    <a:pt x="3273" y="1213"/>
                    <a:pt x="3257" y="1059"/>
                  </a:cubicBezTo>
                  <a:cubicBezTo>
                    <a:pt x="3240" y="904"/>
                    <a:pt x="3212" y="750"/>
                    <a:pt x="3170" y="598"/>
                  </a:cubicBezTo>
                  <a:cubicBezTo>
                    <a:pt x="3127" y="450"/>
                    <a:pt x="3077" y="301"/>
                    <a:pt x="3015" y="155"/>
                  </a:cubicBezTo>
                  <a:lnTo>
                    <a:pt x="2948" y="0"/>
                  </a:lnTo>
                  <a:close/>
                </a:path>
              </a:pathLst>
            </a:custGeom>
            <a:solidFill>
              <a:srgbClr val="FFFFFF">
                <a:alpha val="16750"/>
              </a:srgbClr>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43" name="Google Shape;3787;p60">
              <a:extLst>
                <a:ext uri="{FF2B5EF4-FFF2-40B4-BE49-F238E27FC236}">
                  <a16:creationId xmlns:a16="http://schemas.microsoft.com/office/drawing/2014/main" id="{4E6222DE-AC64-477A-A6A4-6673E4A08CE0}"/>
                </a:ext>
              </a:extLst>
            </p:cNvPr>
            <p:cNvSpPr/>
            <p:nvPr/>
          </p:nvSpPr>
          <p:spPr>
            <a:xfrm>
              <a:off x="1899848" y="1651520"/>
              <a:ext cx="100867" cy="161493"/>
            </a:xfrm>
            <a:custGeom>
              <a:avLst/>
              <a:gdLst/>
              <a:ahLst/>
              <a:cxnLst/>
              <a:rect l="l" t="t" r="r" b="b"/>
              <a:pathLst>
                <a:path w="1707" h="2733" extrusionOk="0">
                  <a:moveTo>
                    <a:pt x="201" y="1"/>
                  </a:moveTo>
                  <a:cubicBezTo>
                    <a:pt x="161" y="1"/>
                    <a:pt x="121" y="2"/>
                    <a:pt x="82" y="4"/>
                  </a:cubicBezTo>
                  <a:cubicBezTo>
                    <a:pt x="1693" y="327"/>
                    <a:pt x="1707" y="2500"/>
                    <a:pt x="0" y="2727"/>
                  </a:cubicBezTo>
                  <a:cubicBezTo>
                    <a:pt x="40" y="2730"/>
                    <a:pt x="80" y="2732"/>
                    <a:pt x="120" y="2732"/>
                  </a:cubicBezTo>
                  <a:cubicBezTo>
                    <a:pt x="790" y="2732"/>
                    <a:pt x="1402" y="2290"/>
                    <a:pt x="1522" y="1593"/>
                  </a:cubicBezTo>
                  <a:cubicBezTo>
                    <a:pt x="1640" y="886"/>
                    <a:pt x="1131" y="100"/>
                    <a:pt x="393" y="13"/>
                  </a:cubicBezTo>
                  <a:cubicBezTo>
                    <a:pt x="329" y="4"/>
                    <a:pt x="265" y="1"/>
                    <a:pt x="201" y="1"/>
                  </a:cubicBezTo>
                  <a:close/>
                </a:path>
              </a:pathLst>
            </a:custGeom>
            <a:solidFill>
              <a:srgbClr val="FFF6E5"/>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44" name="Google Shape;3788;p60">
              <a:extLst>
                <a:ext uri="{FF2B5EF4-FFF2-40B4-BE49-F238E27FC236}">
                  <a16:creationId xmlns:a16="http://schemas.microsoft.com/office/drawing/2014/main" id="{3A034E2C-4C9D-44BE-AA8D-C0A59D3F6A89}"/>
                </a:ext>
              </a:extLst>
            </p:cNvPr>
            <p:cNvSpPr/>
            <p:nvPr/>
          </p:nvSpPr>
          <p:spPr>
            <a:xfrm>
              <a:off x="1822383" y="1651579"/>
              <a:ext cx="178334" cy="160961"/>
            </a:xfrm>
            <a:custGeom>
              <a:avLst/>
              <a:gdLst/>
              <a:ahLst/>
              <a:cxnLst/>
              <a:rect l="l" t="t" r="r" b="b"/>
              <a:pathLst>
                <a:path w="3018" h="2724" extrusionOk="0">
                  <a:moveTo>
                    <a:pt x="1393" y="0"/>
                  </a:moveTo>
                  <a:cubicBezTo>
                    <a:pt x="775" y="54"/>
                    <a:pt x="230" y="480"/>
                    <a:pt x="118" y="1135"/>
                  </a:cubicBezTo>
                  <a:cubicBezTo>
                    <a:pt x="0" y="1842"/>
                    <a:pt x="508" y="2628"/>
                    <a:pt x="1247" y="2718"/>
                  </a:cubicBezTo>
                  <a:cubicBezTo>
                    <a:pt x="1266" y="2721"/>
                    <a:pt x="1291" y="2721"/>
                    <a:pt x="1311" y="2724"/>
                  </a:cubicBezTo>
                  <a:cubicBezTo>
                    <a:pt x="3018" y="2496"/>
                    <a:pt x="3001" y="323"/>
                    <a:pt x="1393" y="0"/>
                  </a:cubicBezTo>
                  <a:close/>
                </a:path>
              </a:pathLst>
            </a:custGeom>
            <a:solidFill>
              <a:srgbClr val="422C46"/>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45" name="Google Shape;3789;p60">
              <a:extLst>
                <a:ext uri="{FF2B5EF4-FFF2-40B4-BE49-F238E27FC236}">
                  <a16:creationId xmlns:a16="http://schemas.microsoft.com/office/drawing/2014/main" id="{3CD4FC22-D770-447C-8C0B-1874F0EDB528}"/>
                </a:ext>
              </a:extLst>
            </p:cNvPr>
            <p:cNvSpPr/>
            <p:nvPr/>
          </p:nvSpPr>
          <p:spPr>
            <a:xfrm>
              <a:off x="2163914" y="1651520"/>
              <a:ext cx="100748" cy="161493"/>
            </a:xfrm>
            <a:custGeom>
              <a:avLst/>
              <a:gdLst/>
              <a:ahLst/>
              <a:cxnLst/>
              <a:rect l="l" t="t" r="r" b="b"/>
              <a:pathLst>
                <a:path w="1705" h="2733" extrusionOk="0">
                  <a:moveTo>
                    <a:pt x="200" y="1"/>
                  </a:moveTo>
                  <a:cubicBezTo>
                    <a:pt x="159" y="1"/>
                    <a:pt x="119" y="2"/>
                    <a:pt x="79" y="4"/>
                  </a:cubicBezTo>
                  <a:cubicBezTo>
                    <a:pt x="1688" y="327"/>
                    <a:pt x="1704" y="2500"/>
                    <a:pt x="0" y="2727"/>
                  </a:cubicBezTo>
                  <a:cubicBezTo>
                    <a:pt x="40" y="2730"/>
                    <a:pt x="80" y="2732"/>
                    <a:pt x="120" y="2732"/>
                  </a:cubicBezTo>
                  <a:cubicBezTo>
                    <a:pt x="790" y="2732"/>
                    <a:pt x="1400" y="2290"/>
                    <a:pt x="1519" y="1593"/>
                  </a:cubicBezTo>
                  <a:cubicBezTo>
                    <a:pt x="1637" y="886"/>
                    <a:pt x="1129" y="100"/>
                    <a:pt x="393" y="13"/>
                  </a:cubicBezTo>
                  <a:cubicBezTo>
                    <a:pt x="328" y="4"/>
                    <a:pt x="264" y="1"/>
                    <a:pt x="200" y="1"/>
                  </a:cubicBezTo>
                  <a:close/>
                </a:path>
              </a:pathLst>
            </a:custGeom>
            <a:solidFill>
              <a:srgbClr val="FFF6E5"/>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46" name="Google Shape;3790;p60">
              <a:extLst>
                <a:ext uri="{FF2B5EF4-FFF2-40B4-BE49-F238E27FC236}">
                  <a16:creationId xmlns:a16="http://schemas.microsoft.com/office/drawing/2014/main" id="{887538A7-0066-4397-8E7C-E8305F20DB80}"/>
                </a:ext>
              </a:extLst>
            </p:cNvPr>
            <p:cNvSpPr/>
            <p:nvPr/>
          </p:nvSpPr>
          <p:spPr>
            <a:xfrm>
              <a:off x="2086272" y="1651579"/>
              <a:ext cx="178393" cy="160961"/>
            </a:xfrm>
            <a:custGeom>
              <a:avLst/>
              <a:gdLst/>
              <a:ahLst/>
              <a:cxnLst/>
              <a:rect l="l" t="t" r="r" b="b"/>
              <a:pathLst>
                <a:path w="3019" h="2724" extrusionOk="0">
                  <a:moveTo>
                    <a:pt x="1393" y="0"/>
                  </a:moveTo>
                  <a:lnTo>
                    <a:pt x="1393" y="0"/>
                  </a:lnTo>
                  <a:cubicBezTo>
                    <a:pt x="773" y="54"/>
                    <a:pt x="228" y="480"/>
                    <a:pt x="121" y="1135"/>
                  </a:cubicBezTo>
                  <a:cubicBezTo>
                    <a:pt x="1" y="1842"/>
                    <a:pt x="509" y="2628"/>
                    <a:pt x="1247" y="2718"/>
                  </a:cubicBezTo>
                  <a:cubicBezTo>
                    <a:pt x="1267" y="2721"/>
                    <a:pt x="1292" y="2721"/>
                    <a:pt x="1314" y="2724"/>
                  </a:cubicBezTo>
                  <a:cubicBezTo>
                    <a:pt x="3018" y="2496"/>
                    <a:pt x="3002" y="323"/>
                    <a:pt x="1393" y="0"/>
                  </a:cubicBezTo>
                  <a:close/>
                </a:path>
              </a:pathLst>
            </a:custGeom>
            <a:solidFill>
              <a:srgbClr val="422C46"/>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47" name="Google Shape;3791;p60">
              <a:extLst>
                <a:ext uri="{FF2B5EF4-FFF2-40B4-BE49-F238E27FC236}">
                  <a16:creationId xmlns:a16="http://schemas.microsoft.com/office/drawing/2014/main" id="{B1574619-5ED5-44E1-8F08-60AB4A3A61C1}"/>
                </a:ext>
              </a:extLst>
            </p:cNvPr>
            <p:cNvSpPr/>
            <p:nvPr/>
          </p:nvSpPr>
          <p:spPr>
            <a:xfrm>
              <a:off x="1751182" y="1799831"/>
              <a:ext cx="113866" cy="105535"/>
            </a:xfrm>
            <a:custGeom>
              <a:avLst/>
              <a:gdLst/>
              <a:ahLst/>
              <a:cxnLst/>
              <a:rect l="l" t="t" r="r" b="b"/>
              <a:pathLst>
                <a:path w="1927" h="1786" extrusionOk="0">
                  <a:moveTo>
                    <a:pt x="980" y="1"/>
                  </a:moveTo>
                  <a:cubicBezTo>
                    <a:pt x="580" y="1"/>
                    <a:pt x="178" y="273"/>
                    <a:pt x="96" y="681"/>
                  </a:cubicBezTo>
                  <a:cubicBezTo>
                    <a:pt x="1" y="1155"/>
                    <a:pt x="265" y="1643"/>
                    <a:pt x="753" y="1761"/>
                  </a:cubicBezTo>
                  <a:cubicBezTo>
                    <a:pt x="818" y="1778"/>
                    <a:pt x="885" y="1785"/>
                    <a:pt x="952" y="1785"/>
                  </a:cubicBezTo>
                  <a:cubicBezTo>
                    <a:pt x="1349" y="1785"/>
                    <a:pt x="1752" y="1511"/>
                    <a:pt x="1834" y="1107"/>
                  </a:cubicBezTo>
                  <a:cubicBezTo>
                    <a:pt x="1927" y="633"/>
                    <a:pt x="1665" y="144"/>
                    <a:pt x="1177" y="24"/>
                  </a:cubicBezTo>
                  <a:cubicBezTo>
                    <a:pt x="1113" y="8"/>
                    <a:pt x="1046" y="1"/>
                    <a:pt x="980" y="1"/>
                  </a:cubicBezTo>
                  <a:close/>
                </a:path>
              </a:pathLst>
            </a:custGeom>
            <a:solidFill>
              <a:srgbClr val="EE7B94"/>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48" name="Google Shape;3792;p60">
              <a:extLst>
                <a:ext uri="{FF2B5EF4-FFF2-40B4-BE49-F238E27FC236}">
                  <a16:creationId xmlns:a16="http://schemas.microsoft.com/office/drawing/2014/main" id="{44F0C693-31C7-4E9B-A001-D61F96AC33D5}"/>
                </a:ext>
              </a:extLst>
            </p:cNvPr>
            <p:cNvSpPr/>
            <p:nvPr/>
          </p:nvSpPr>
          <p:spPr>
            <a:xfrm>
              <a:off x="2205512" y="1799122"/>
              <a:ext cx="113866" cy="105417"/>
            </a:xfrm>
            <a:custGeom>
              <a:avLst/>
              <a:gdLst/>
              <a:ahLst/>
              <a:cxnLst/>
              <a:rect l="l" t="t" r="r" b="b"/>
              <a:pathLst>
                <a:path w="1927" h="1784" extrusionOk="0">
                  <a:moveTo>
                    <a:pt x="978" y="1"/>
                  </a:moveTo>
                  <a:cubicBezTo>
                    <a:pt x="578" y="1"/>
                    <a:pt x="176" y="275"/>
                    <a:pt x="96" y="679"/>
                  </a:cubicBezTo>
                  <a:cubicBezTo>
                    <a:pt x="1" y="1156"/>
                    <a:pt x="265" y="1641"/>
                    <a:pt x="751" y="1759"/>
                  </a:cubicBezTo>
                  <a:cubicBezTo>
                    <a:pt x="816" y="1775"/>
                    <a:pt x="883" y="1783"/>
                    <a:pt x="950" y="1783"/>
                  </a:cubicBezTo>
                  <a:cubicBezTo>
                    <a:pt x="1350" y="1783"/>
                    <a:pt x="1752" y="1509"/>
                    <a:pt x="1831" y="1105"/>
                  </a:cubicBezTo>
                  <a:cubicBezTo>
                    <a:pt x="1927" y="631"/>
                    <a:pt x="1663" y="142"/>
                    <a:pt x="1177" y="24"/>
                  </a:cubicBezTo>
                  <a:cubicBezTo>
                    <a:pt x="1112" y="8"/>
                    <a:pt x="1045" y="1"/>
                    <a:pt x="978" y="1"/>
                  </a:cubicBezTo>
                  <a:close/>
                </a:path>
              </a:pathLst>
            </a:custGeom>
            <a:solidFill>
              <a:srgbClr val="EE7B94"/>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49" name="Google Shape;3793;p60">
              <a:extLst>
                <a:ext uri="{FF2B5EF4-FFF2-40B4-BE49-F238E27FC236}">
                  <a16:creationId xmlns:a16="http://schemas.microsoft.com/office/drawing/2014/main" id="{79D340F4-6403-432D-97B9-7893DCADD4D9}"/>
                </a:ext>
              </a:extLst>
            </p:cNvPr>
            <p:cNvSpPr/>
            <p:nvPr/>
          </p:nvSpPr>
          <p:spPr>
            <a:xfrm>
              <a:off x="1982217" y="1797645"/>
              <a:ext cx="114989" cy="47981"/>
            </a:xfrm>
            <a:custGeom>
              <a:avLst/>
              <a:gdLst/>
              <a:ahLst/>
              <a:cxnLst/>
              <a:rect l="l" t="t" r="r" b="b"/>
              <a:pathLst>
                <a:path w="1946" h="812" extrusionOk="0">
                  <a:moveTo>
                    <a:pt x="975" y="1"/>
                  </a:moveTo>
                  <a:cubicBezTo>
                    <a:pt x="575" y="1"/>
                    <a:pt x="256" y="285"/>
                    <a:pt x="55" y="605"/>
                  </a:cubicBezTo>
                  <a:cubicBezTo>
                    <a:pt x="0" y="692"/>
                    <a:pt x="78" y="785"/>
                    <a:pt x="154" y="785"/>
                  </a:cubicBezTo>
                  <a:cubicBezTo>
                    <a:pt x="184" y="785"/>
                    <a:pt x="213" y="771"/>
                    <a:pt x="234" y="737"/>
                  </a:cubicBezTo>
                  <a:cubicBezTo>
                    <a:pt x="395" y="484"/>
                    <a:pt x="646" y="223"/>
                    <a:pt x="963" y="223"/>
                  </a:cubicBezTo>
                  <a:cubicBezTo>
                    <a:pt x="973" y="223"/>
                    <a:pt x="982" y="223"/>
                    <a:pt x="992" y="223"/>
                  </a:cubicBezTo>
                  <a:cubicBezTo>
                    <a:pt x="1310" y="240"/>
                    <a:pt x="1548" y="490"/>
                    <a:pt x="1694" y="751"/>
                  </a:cubicBezTo>
                  <a:cubicBezTo>
                    <a:pt x="1718" y="794"/>
                    <a:pt x="1757" y="811"/>
                    <a:pt x="1795" y="811"/>
                  </a:cubicBezTo>
                  <a:cubicBezTo>
                    <a:pt x="1871" y="811"/>
                    <a:pt x="1946" y="742"/>
                    <a:pt x="1899" y="659"/>
                  </a:cubicBezTo>
                  <a:cubicBezTo>
                    <a:pt x="1717" y="330"/>
                    <a:pt x="1413" y="21"/>
                    <a:pt x="1015" y="2"/>
                  </a:cubicBezTo>
                  <a:cubicBezTo>
                    <a:pt x="1001" y="1"/>
                    <a:pt x="988" y="1"/>
                    <a:pt x="975" y="1"/>
                  </a:cubicBezTo>
                  <a:close/>
                </a:path>
              </a:pathLst>
            </a:custGeom>
            <a:solidFill>
              <a:srgbClr val="422C46"/>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50" name="Google Shape;3794;p60">
              <a:extLst>
                <a:ext uri="{FF2B5EF4-FFF2-40B4-BE49-F238E27FC236}">
                  <a16:creationId xmlns:a16="http://schemas.microsoft.com/office/drawing/2014/main" id="{6EFF8437-6ED4-4FCE-AABC-907AD1EE6F20}"/>
                </a:ext>
              </a:extLst>
            </p:cNvPr>
            <p:cNvSpPr/>
            <p:nvPr/>
          </p:nvSpPr>
          <p:spPr>
            <a:xfrm>
              <a:off x="1911075" y="1874342"/>
              <a:ext cx="259878" cy="42604"/>
            </a:xfrm>
            <a:custGeom>
              <a:avLst/>
              <a:gdLst/>
              <a:ahLst/>
              <a:cxnLst/>
              <a:rect l="l" t="t" r="r" b="b"/>
              <a:pathLst>
                <a:path w="4398" h="721" extrusionOk="0">
                  <a:moveTo>
                    <a:pt x="4238" y="0"/>
                  </a:moveTo>
                  <a:cubicBezTo>
                    <a:pt x="4220" y="0"/>
                    <a:pt x="4200" y="5"/>
                    <a:pt x="4181" y="18"/>
                  </a:cubicBezTo>
                  <a:cubicBezTo>
                    <a:pt x="3606" y="359"/>
                    <a:pt x="2968" y="500"/>
                    <a:pt x="2321" y="500"/>
                  </a:cubicBezTo>
                  <a:cubicBezTo>
                    <a:pt x="1607" y="500"/>
                    <a:pt x="883" y="328"/>
                    <a:pt x="226" y="62"/>
                  </a:cubicBezTo>
                  <a:cubicBezTo>
                    <a:pt x="210" y="56"/>
                    <a:pt x="194" y="52"/>
                    <a:pt x="179" y="52"/>
                  </a:cubicBezTo>
                  <a:cubicBezTo>
                    <a:pt x="73" y="52"/>
                    <a:pt x="0" y="209"/>
                    <a:pt x="116" y="256"/>
                  </a:cubicBezTo>
                  <a:cubicBezTo>
                    <a:pt x="814" y="537"/>
                    <a:pt x="1577" y="721"/>
                    <a:pt x="2330" y="721"/>
                  </a:cubicBezTo>
                  <a:cubicBezTo>
                    <a:pt x="3012" y="721"/>
                    <a:pt x="3686" y="570"/>
                    <a:pt x="4296" y="206"/>
                  </a:cubicBezTo>
                  <a:cubicBezTo>
                    <a:pt x="4398" y="144"/>
                    <a:pt x="4333" y="0"/>
                    <a:pt x="4238" y="0"/>
                  </a:cubicBezTo>
                  <a:close/>
                </a:path>
              </a:pathLst>
            </a:custGeom>
            <a:solidFill>
              <a:srgbClr val="422C46"/>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51" name="Google Shape;3795;p60">
              <a:extLst>
                <a:ext uri="{FF2B5EF4-FFF2-40B4-BE49-F238E27FC236}">
                  <a16:creationId xmlns:a16="http://schemas.microsoft.com/office/drawing/2014/main" id="{768722F9-4D13-484D-872A-C03D5D51175A}"/>
                </a:ext>
              </a:extLst>
            </p:cNvPr>
            <p:cNvSpPr/>
            <p:nvPr/>
          </p:nvSpPr>
          <p:spPr>
            <a:xfrm>
              <a:off x="2117766" y="1600526"/>
              <a:ext cx="127103" cy="29545"/>
            </a:xfrm>
            <a:custGeom>
              <a:avLst/>
              <a:gdLst/>
              <a:ahLst/>
              <a:cxnLst/>
              <a:rect l="l" t="t" r="r" b="b"/>
              <a:pathLst>
                <a:path w="2151" h="500" extrusionOk="0">
                  <a:moveTo>
                    <a:pt x="1072" y="0"/>
                  </a:moveTo>
                  <a:cubicBezTo>
                    <a:pt x="745" y="0"/>
                    <a:pt x="414" y="82"/>
                    <a:pt x="113" y="222"/>
                  </a:cubicBezTo>
                  <a:cubicBezTo>
                    <a:pt x="1" y="278"/>
                    <a:pt x="61" y="438"/>
                    <a:pt x="163" y="438"/>
                  </a:cubicBezTo>
                  <a:cubicBezTo>
                    <a:pt x="178" y="438"/>
                    <a:pt x="195" y="435"/>
                    <a:pt x="211" y="426"/>
                  </a:cubicBezTo>
                  <a:cubicBezTo>
                    <a:pt x="484" y="298"/>
                    <a:pt x="783" y="222"/>
                    <a:pt x="1077" y="222"/>
                  </a:cubicBezTo>
                  <a:cubicBezTo>
                    <a:pt x="1375" y="222"/>
                    <a:pt x="1667" y="299"/>
                    <a:pt x="1924" y="480"/>
                  </a:cubicBezTo>
                  <a:cubicBezTo>
                    <a:pt x="1945" y="493"/>
                    <a:pt x="1965" y="499"/>
                    <a:pt x="1985" y="499"/>
                  </a:cubicBezTo>
                  <a:cubicBezTo>
                    <a:pt x="2081" y="499"/>
                    <a:pt x="2150" y="363"/>
                    <a:pt x="2050" y="297"/>
                  </a:cubicBezTo>
                  <a:cubicBezTo>
                    <a:pt x="1754" y="90"/>
                    <a:pt x="1415" y="0"/>
                    <a:pt x="1072" y="0"/>
                  </a:cubicBezTo>
                  <a:close/>
                </a:path>
              </a:pathLst>
            </a:custGeom>
            <a:solidFill>
              <a:srgbClr val="422C46"/>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52" name="Google Shape;3796;p60">
              <a:extLst>
                <a:ext uri="{FF2B5EF4-FFF2-40B4-BE49-F238E27FC236}">
                  <a16:creationId xmlns:a16="http://schemas.microsoft.com/office/drawing/2014/main" id="{A32B22E7-3310-4F87-ADCD-BC6A84A02E98}"/>
                </a:ext>
              </a:extLst>
            </p:cNvPr>
            <p:cNvSpPr/>
            <p:nvPr/>
          </p:nvSpPr>
          <p:spPr>
            <a:xfrm>
              <a:off x="1847614" y="1606790"/>
              <a:ext cx="130234" cy="33918"/>
            </a:xfrm>
            <a:custGeom>
              <a:avLst/>
              <a:gdLst/>
              <a:ahLst/>
              <a:cxnLst/>
              <a:rect l="l" t="t" r="r" b="b"/>
              <a:pathLst>
                <a:path w="2204" h="574" extrusionOk="0">
                  <a:moveTo>
                    <a:pt x="1161" y="1"/>
                  </a:moveTo>
                  <a:cubicBezTo>
                    <a:pt x="1130" y="1"/>
                    <a:pt x="1100" y="2"/>
                    <a:pt x="1069" y="3"/>
                  </a:cubicBezTo>
                  <a:cubicBezTo>
                    <a:pt x="716" y="26"/>
                    <a:pt x="387" y="160"/>
                    <a:pt x="98" y="363"/>
                  </a:cubicBezTo>
                  <a:cubicBezTo>
                    <a:pt x="0" y="432"/>
                    <a:pt x="63" y="573"/>
                    <a:pt x="156" y="573"/>
                  </a:cubicBezTo>
                  <a:cubicBezTo>
                    <a:pt x="175" y="573"/>
                    <a:pt x="195" y="567"/>
                    <a:pt x="216" y="553"/>
                  </a:cubicBezTo>
                  <a:cubicBezTo>
                    <a:pt x="471" y="377"/>
                    <a:pt x="763" y="245"/>
                    <a:pt x="1078" y="228"/>
                  </a:cubicBezTo>
                  <a:cubicBezTo>
                    <a:pt x="1105" y="226"/>
                    <a:pt x="1132" y="226"/>
                    <a:pt x="1159" y="226"/>
                  </a:cubicBezTo>
                  <a:cubicBezTo>
                    <a:pt x="1447" y="226"/>
                    <a:pt x="1722" y="306"/>
                    <a:pt x="1982" y="424"/>
                  </a:cubicBezTo>
                  <a:cubicBezTo>
                    <a:pt x="1999" y="432"/>
                    <a:pt x="2016" y="436"/>
                    <a:pt x="2032" y="436"/>
                  </a:cubicBezTo>
                  <a:cubicBezTo>
                    <a:pt x="2138" y="436"/>
                    <a:pt x="2203" y="284"/>
                    <a:pt x="2091" y="228"/>
                  </a:cubicBezTo>
                  <a:cubicBezTo>
                    <a:pt x="1799" y="94"/>
                    <a:pt x="1485" y="1"/>
                    <a:pt x="1161" y="1"/>
                  </a:cubicBezTo>
                  <a:close/>
                </a:path>
              </a:pathLst>
            </a:custGeom>
            <a:solidFill>
              <a:srgbClr val="422C46"/>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grpSp>
          <p:nvGrpSpPr>
            <p:cNvPr id="253" name="Google Shape;3797;p60">
              <a:extLst>
                <a:ext uri="{FF2B5EF4-FFF2-40B4-BE49-F238E27FC236}">
                  <a16:creationId xmlns:a16="http://schemas.microsoft.com/office/drawing/2014/main" id="{E975698D-9FE7-44E7-B990-B1A74D18FC07}"/>
                </a:ext>
              </a:extLst>
            </p:cNvPr>
            <p:cNvGrpSpPr/>
            <p:nvPr/>
          </p:nvGrpSpPr>
          <p:grpSpPr>
            <a:xfrm>
              <a:off x="1711384" y="1559076"/>
              <a:ext cx="656667" cy="315068"/>
              <a:chOff x="1711534" y="1552901"/>
              <a:chExt cx="656667" cy="315068"/>
            </a:xfrm>
          </p:grpSpPr>
          <p:sp>
            <p:nvSpPr>
              <p:cNvPr id="294" name="Google Shape;3798;p60">
                <a:extLst>
                  <a:ext uri="{FF2B5EF4-FFF2-40B4-BE49-F238E27FC236}">
                    <a16:creationId xmlns:a16="http://schemas.microsoft.com/office/drawing/2014/main" id="{24716422-19A9-49D9-B732-8EF7E36537BE}"/>
                  </a:ext>
                </a:extLst>
              </p:cNvPr>
              <p:cNvSpPr/>
              <p:nvPr/>
            </p:nvSpPr>
            <p:spPr>
              <a:xfrm>
                <a:off x="1724651" y="1582918"/>
                <a:ext cx="237955" cy="226610"/>
              </a:xfrm>
              <a:custGeom>
                <a:avLst/>
                <a:gdLst/>
                <a:ahLst/>
                <a:cxnLst/>
                <a:rect l="l" t="t" r="r" b="b"/>
                <a:pathLst>
                  <a:path w="4027" h="3835" extrusionOk="0">
                    <a:moveTo>
                      <a:pt x="3041" y="0"/>
                    </a:moveTo>
                    <a:lnTo>
                      <a:pt x="1" y="2810"/>
                    </a:lnTo>
                    <a:cubicBezTo>
                      <a:pt x="85" y="3198"/>
                      <a:pt x="262" y="3546"/>
                      <a:pt x="503" y="3835"/>
                    </a:cubicBezTo>
                    <a:cubicBezTo>
                      <a:pt x="1418" y="3012"/>
                      <a:pt x="3055" y="1488"/>
                      <a:pt x="4026" y="579"/>
                    </a:cubicBezTo>
                    <a:cubicBezTo>
                      <a:pt x="3751" y="312"/>
                      <a:pt x="3414" y="112"/>
                      <a:pt x="3041" y="0"/>
                    </a:cubicBezTo>
                    <a:close/>
                  </a:path>
                </a:pathLst>
              </a:custGeom>
              <a:solidFill>
                <a:srgbClr val="FFFFFF">
                  <a:alpha val="16750"/>
                </a:srgbClr>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95" name="Google Shape;3799;p60">
                <a:extLst>
                  <a:ext uri="{FF2B5EF4-FFF2-40B4-BE49-F238E27FC236}">
                    <a16:creationId xmlns:a16="http://schemas.microsoft.com/office/drawing/2014/main" id="{6FAAD039-12C6-4EA7-A8EF-7BDCFE21977A}"/>
                  </a:ext>
                </a:extLst>
              </p:cNvPr>
              <p:cNvSpPr/>
              <p:nvPr/>
            </p:nvSpPr>
            <p:spPr>
              <a:xfrm>
                <a:off x="2077822" y="1567141"/>
                <a:ext cx="237955" cy="226847"/>
              </a:xfrm>
              <a:custGeom>
                <a:avLst/>
                <a:gdLst/>
                <a:ahLst/>
                <a:cxnLst/>
                <a:rect l="l" t="t" r="r" b="b"/>
                <a:pathLst>
                  <a:path w="4027" h="3839" extrusionOk="0">
                    <a:moveTo>
                      <a:pt x="3038" y="0"/>
                    </a:moveTo>
                    <a:lnTo>
                      <a:pt x="0" y="2811"/>
                    </a:lnTo>
                    <a:cubicBezTo>
                      <a:pt x="85" y="3195"/>
                      <a:pt x="259" y="3546"/>
                      <a:pt x="503" y="3838"/>
                    </a:cubicBezTo>
                    <a:cubicBezTo>
                      <a:pt x="1418" y="3013"/>
                      <a:pt x="3052" y="1488"/>
                      <a:pt x="4026" y="579"/>
                    </a:cubicBezTo>
                    <a:cubicBezTo>
                      <a:pt x="3751" y="312"/>
                      <a:pt x="3414" y="113"/>
                      <a:pt x="3038" y="0"/>
                    </a:cubicBezTo>
                    <a:close/>
                  </a:path>
                </a:pathLst>
              </a:custGeom>
              <a:solidFill>
                <a:srgbClr val="FFFFFF">
                  <a:alpha val="16750"/>
                </a:srgbClr>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96" name="Google Shape;3800;p60">
                <a:extLst>
                  <a:ext uri="{FF2B5EF4-FFF2-40B4-BE49-F238E27FC236}">
                    <a16:creationId xmlns:a16="http://schemas.microsoft.com/office/drawing/2014/main" id="{1061A0D7-F117-4394-99F5-928503977F1A}"/>
                  </a:ext>
                </a:extLst>
              </p:cNvPr>
              <p:cNvSpPr/>
              <p:nvPr/>
            </p:nvSpPr>
            <p:spPr>
              <a:xfrm>
                <a:off x="1711534" y="1552901"/>
                <a:ext cx="656667" cy="315068"/>
              </a:xfrm>
              <a:custGeom>
                <a:avLst/>
                <a:gdLst/>
                <a:ahLst/>
                <a:cxnLst/>
                <a:rect l="l" t="t" r="r" b="b"/>
                <a:pathLst>
                  <a:path w="11113" h="5332" extrusionOk="0">
                    <a:moveTo>
                      <a:pt x="8549" y="272"/>
                    </a:moveTo>
                    <a:cubicBezTo>
                      <a:pt x="9122" y="272"/>
                      <a:pt x="9666" y="489"/>
                      <a:pt x="10087" y="876"/>
                    </a:cubicBezTo>
                    <a:cubicBezTo>
                      <a:pt x="10534" y="1289"/>
                      <a:pt x="10789" y="1850"/>
                      <a:pt x="10815" y="2454"/>
                    </a:cubicBezTo>
                    <a:cubicBezTo>
                      <a:pt x="10834" y="3060"/>
                      <a:pt x="10621" y="3638"/>
                      <a:pt x="10211" y="4082"/>
                    </a:cubicBezTo>
                    <a:cubicBezTo>
                      <a:pt x="9798" y="4525"/>
                      <a:pt x="9237" y="4784"/>
                      <a:pt x="8633" y="4806"/>
                    </a:cubicBezTo>
                    <a:cubicBezTo>
                      <a:pt x="8604" y="4807"/>
                      <a:pt x="8575" y="4808"/>
                      <a:pt x="8546" y="4808"/>
                    </a:cubicBezTo>
                    <a:cubicBezTo>
                      <a:pt x="7335" y="4808"/>
                      <a:pt x="6327" y="3848"/>
                      <a:pt x="6284" y="2628"/>
                    </a:cubicBezTo>
                    <a:cubicBezTo>
                      <a:pt x="6258" y="2024"/>
                      <a:pt x="6472" y="1446"/>
                      <a:pt x="6887" y="999"/>
                    </a:cubicBezTo>
                    <a:cubicBezTo>
                      <a:pt x="7297" y="553"/>
                      <a:pt x="7858" y="298"/>
                      <a:pt x="8462" y="272"/>
                    </a:cubicBezTo>
                    <a:close/>
                    <a:moveTo>
                      <a:pt x="2569" y="528"/>
                    </a:moveTo>
                    <a:cubicBezTo>
                      <a:pt x="3791" y="528"/>
                      <a:pt x="4807" y="1496"/>
                      <a:pt x="4855" y="2726"/>
                    </a:cubicBezTo>
                    <a:cubicBezTo>
                      <a:pt x="4905" y="3984"/>
                      <a:pt x="3917" y="5045"/>
                      <a:pt x="2659" y="5095"/>
                    </a:cubicBezTo>
                    <a:cubicBezTo>
                      <a:pt x="2628" y="5097"/>
                      <a:pt x="2598" y="5097"/>
                      <a:pt x="2567" y="5097"/>
                    </a:cubicBezTo>
                    <a:cubicBezTo>
                      <a:pt x="1347" y="5097"/>
                      <a:pt x="334" y="4127"/>
                      <a:pt x="287" y="2900"/>
                    </a:cubicBezTo>
                    <a:cubicBezTo>
                      <a:pt x="237" y="1640"/>
                      <a:pt x="1222" y="576"/>
                      <a:pt x="2482" y="528"/>
                    </a:cubicBezTo>
                    <a:close/>
                    <a:moveTo>
                      <a:pt x="8554" y="1"/>
                    </a:moveTo>
                    <a:cubicBezTo>
                      <a:pt x="8519" y="1"/>
                      <a:pt x="8483" y="1"/>
                      <a:pt x="8448" y="3"/>
                    </a:cubicBezTo>
                    <a:cubicBezTo>
                      <a:pt x="7771" y="28"/>
                      <a:pt x="7143" y="320"/>
                      <a:pt x="6682" y="814"/>
                    </a:cubicBezTo>
                    <a:cubicBezTo>
                      <a:pt x="6225" y="1311"/>
                      <a:pt x="5980" y="1957"/>
                      <a:pt x="6008" y="2639"/>
                    </a:cubicBezTo>
                    <a:cubicBezTo>
                      <a:pt x="6017" y="2793"/>
                      <a:pt x="6037" y="2945"/>
                      <a:pt x="6070" y="3091"/>
                    </a:cubicBezTo>
                    <a:cubicBezTo>
                      <a:pt x="5886" y="3002"/>
                      <a:pt x="5711" y="2971"/>
                      <a:pt x="5554" y="2971"/>
                    </a:cubicBezTo>
                    <a:cubicBezTo>
                      <a:pt x="5359" y="2971"/>
                      <a:pt x="5194" y="3019"/>
                      <a:pt x="5082" y="3063"/>
                    </a:cubicBezTo>
                    <a:cubicBezTo>
                      <a:pt x="5093" y="2948"/>
                      <a:pt x="5102" y="2833"/>
                      <a:pt x="5093" y="2712"/>
                    </a:cubicBezTo>
                    <a:cubicBezTo>
                      <a:pt x="5041" y="1355"/>
                      <a:pt x="3924" y="290"/>
                      <a:pt x="2578" y="290"/>
                    </a:cubicBezTo>
                    <a:cubicBezTo>
                      <a:pt x="2545" y="290"/>
                      <a:pt x="2513" y="291"/>
                      <a:pt x="2480" y="292"/>
                    </a:cubicBezTo>
                    <a:cubicBezTo>
                      <a:pt x="1090" y="343"/>
                      <a:pt x="1" y="1516"/>
                      <a:pt x="57" y="2906"/>
                    </a:cubicBezTo>
                    <a:cubicBezTo>
                      <a:pt x="110" y="4264"/>
                      <a:pt x="1230" y="5331"/>
                      <a:pt x="2578" y="5331"/>
                    </a:cubicBezTo>
                    <a:cubicBezTo>
                      <a:pt x="2609" y="5331"/>
                      <a:pt x="2640" y="5331"/>
                      <a:pt x="2676" y="5326"/>
                    </a:cubicBezTo>
                    <a:cubicBezTo>
                      <a:pt x="3847" y="5281"/>
                      <a:pt x="4807" y="4438"/>
                      <a:pt x="5046" y="3344"/>
                    </a:cubicBezTo>
                    <a:cubicBezTo>
                      <a:pt x="5048" y="3341"/>
                      <a:pt x="5051" y="3341"/>
                      <a:pt x="5054" y="3338"/>
                    </a:cubicBezTo>
                    <a:cubicBezTo>
                      <a:pt x="5068" y="3329"/>
                      <a:pt x="5273" y="3204"/>
                      <a:pt x="5556" y="3204"/>
                    </a:cubicBezTo>
                    <a:cubicBezTo>
                      <a:pt x="5725" y="3204"/>
                      <a:pt x="5920" y="3248"/>
                      <a:pt x="6121" y="3386"/>
                    </a:cubicBezTo>
                    <a:cubicBezTo>
                      <a:pt x="6135" y="3397"/>
                      <a:pt x="6149" y="3400"/>
                      <a:pt x="6168" y="3405"/>
                    </a:cubicBezTo>
                    <a:cubicBezTo>
                      <a:pt x="6525" y="4382"/>
                      <a:pt x="7465" y="5079"/>
                      <a:pt x="8555" y="5079"/>
                    </a:cubicBezTo>
                    <a:cubicBezTo>
                      <a:pt x="8586" y="5079"/>
                      <a:pt x="8619" y="5079"/>
                      <a:pt x="8653" y="5076"/>
                    </a:cubicBezTo>
                    <a:cubicBezTo>
                      <a:pt x="9330" y="5050"/>
                      <a:pt x="9958" y="4758"/>
                      <a:pt x="10416" y="4264"/>
                    </a:cubicBezTo>
                    <a:cubicBezTo>
                      <a:pt x="10874" y="3770"/>
                      <a:pt x="11112" y="3125"/>
                      <a:pt x="11084" y="2442"/>
                    </a:cubicBezTo>
                    <a:cubicBezTo>
                      <a:pt x="11059" y="1766"/>
                      <a:pt x="10767" y="1137"/>
                      <a:pt x="10273" y="677"/>
                    </a:cubicBezTo>
                    <a:cubicBezTo>
                      <a:pt x="9802" y="243"/>
                      <a:pt x="9197" y="1"/>
                      <a:pt x="8554" y="1"/>
                    </a:cubicBezTo>
                    <a:close/>
                  </a:path>
                </a:pathLst>
              </a:custGeom>
              <a:solidFill>
                <a:srgbClr val="422C46"/>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grpSp>
        <p:sp>
          <p:nvSpPr>
            <p:cNvPr id="254" name="Google Shape;3801;p60">
              <a:extLst>
                <a:ext uri="{FF2B5EF4-FFF2-40B4-BE49-F238E27FC236}">
                  <a16:creationId xmlns:a16="http://schemas.microsoft.com/office/drawing/2014/main" id="{EBC7972F-A41B-4F4B-8621-38B448E62BBD}"/>
                </a:ext>
              </a:extLst>
            </p:cNvPr>
            <p:cNvSpPr/>
            <p:nvPr/>
          </p:nvSpPr>
          <p:spPr>
            <a:xfrm>
              <a:off x="2048810" y="2417777"/>
              <a:ext cx="16604" cy="43372"/>
            </a:xfrm>
            <a:custGeom>
              <a:avLst/>
              <a:gdLst/>
              <a:ahLst/>
              <a:cxnLst/>
              <a:rect l="l" t="t" r="r" b="b"/>
              <a:pathLst>
                <a:path w="281" h="734" extrusionOk="0">
                  <a:moveTo>
                    <a:pt x="90" y="0"/>
                  </a:moveTo>
                  <a:cubicBezTo>
                    <a:pt x="62" y="73"/>
                    <a:pt x="34" y="130"/>
                    <a:pt x="20" y="194"/>
                  </a:cubicBezTo>
                  <a:cubicBezTo>
                    <a:pt x="6" y="253"/>
                    <a:pt x="0" y="312"/>
                    <a:pt x="3" y="371"/>
                  </a:cubicBezTo>
                  <a:cubicBezTo>
                    <a:pt x="6" y="433"/>
                    <a:pt x="17" y="492"/>
                    <a:pt x="39" y="551"/>
                  </a:cubicBezTo>
                  <a:cubicBezTo>
                    <a:pt x="59" y="610"/>
                    <a:pt x="90" y="671"/>
                    <a:pt x="146" y="733"/>
                  </a:cubicBezTo>
                  <a:cubicBezTo>
                    <a:pt x="202" y="671"/>
                    <a:pt x="230" y="610"/>
                    <a:pt x="253" y="548"/>
                  </a:cubicBezTo>
                  <a:cubicBezTo>
                    <a:pt x="272" y="483"/>
                    <a:pt x="281" y="422"/>
                    <a:pt x="278" y="357"/>
                  </a:cubicBezTo>
                  <a:cubicBezTo>
                    <a:pt x="272" y="295"/>
                    <a:pt x="261" y="231"/>
                    <a:pt x="236" y="169"/>
                  </a:cubicBezTo>
                  <a:cubicBezTo>
                    <a:pt x="208" y="110"/>
                    <a:pt x="169" y="40"/>
                    <a:pt x="90" y="0"/>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grpSp>
          <p:nvGrpSpPr>
            <p:cNvPr id="255" name="Google Shape;3802;p60">
              <a:extLst>
                <a:ext uri="{FF2B5EF4-FFF2-40B4-BE49-F238E27FC236}">
                  <a16:creationId xmlns:a16="http://schemas.microsoft.com/office/drawing/2014/main" id="{D46B4153-17EB-408F-87EE-89922A703541}"/>
                </a:ext>
              </a:extLst>
            </p:cNvPr>
            <p:cNvGrpSpPr/>
            <p:nvPr/>
          </p:nvGrpSpPr>
          <p:grpSpPr>
            <a:xfrm>
              <a:off x="1706216" y="2077251"/>
              <a:ext cx="670239" cy="527010"/>
              <a:chOff x="1706216" y="2077251"/>
              <a:chExt cx="670239" cy="527010"/>
            </a:xfrm>
          </p:grpSpPr>
          <p:sp>
            <p:nvSpPr>
              <p:cNvPr id="256" name="Google Shape;3803;p60">
                <a:extLst>
                  <a:ext uri="{FF2B5EF4-FFF2-40B4-BE49-F238E27FC236}">
                    <a16:creationId xmlns:a16="http://schemas.microsoft.com/office/drawing/2014/main" id="{687F34C5-9D9A-41FF-929A-2C7ACA371BDA}"/>
                  </a:ext>
                </a:extLst>
              </p:cNvPr>
              <p:cNvSpPr/>
              <p:nvPr/>
            </p:nvSpPr>
            <p:spPr>
              <a:xfrm>
                <a:off x="1947769" y="2277620"/>
                <a:ext cx="16663" cy="51290"/>
              </a:xfrm>
              <a:custGeom>
                <a:avLst/>
                <a:gdLst/>
                <a:ahLst/>
                <a:cxnLst/>
                <a:rect l="l" t="t" r="r" b="b"/>
                <a:pathLst>
                  <a:path w="282" h="868" extrusionOk="0">
                    <a:moveTo>
                      <a:pt x="93" y="0"/>
                    </a:moveTo>
                    <a:cubicBezTo>
                      <a:pt x="54" y="84"/>
                      <a:pt x="31" y="155"/>
                      <a:pt x="17" y="222"/>
                    </a:cubicBezTo>
                    <a:cubicBezTo>
                      <a:pt x="3" y="295"/>
                      <a:pt x="0" y="365"/>
                      <a:pt x="3" y="435"/>
                    </a:cubicBezTo>
                    <a:cubicBezTo>
                      <a:pt x="6" y="506"/>
                      <a:pt x="17" y="579"/>
                      <a:pt x="40" y="649"/>
                    </a:cubicBezTo>
                    <a:cubicBezTo>
                      <a:pt x="59" y="722"/>
                      <a:pt x="93" y="792"/>
                      <a:pt x="146" y="868"/>
                    </a:cubicBezTo>
                    <a:cubicBezTo>
                      <a:pt x="203" y="792"/>
                      <a:pt x="233" y="719"/>
                      <a:pt x="253" y="646"/>
                    </a:cubicBezTo>
                    <a:cubicBezTo>
                      <a:pt x="276" y="573"/>
                      <a:pt x="281" y="497"/>
                      <a:pt x="278" y="424"/>
                    </a:cubicBezTo>
                    <a:cubicBezTo>
                      <a:pt x="276" y="351"/>
                      <a:pt x="261" y="278"/>
                      <a:pt x="233" y="202"/>
                    </a:cubicBezTo>
                    <a:cubicBezTo>
                      <a:pt x="205" y="132"/>
                      <a:pt x="166" y="56"/>
                      <a:pt x="93" y="0"/>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57" name="Google Shape;3804;p60">
                <a:extLst>
                  <a:ext uri="{FF2B5EF4-FFF2-40B4-BE49-F238E27FC236}">
                    <a16:creationId xmlns:a16="http://schemas.microsoft.com/office/drawing/2014/main" id="{445BAD36-588F-4812-BA19-88279B0ACD69}"/>
                  </a:ext>
                </a:extLst>
              </p:cNvPr>
              <p:cNvSpPr/>
              <p:nvPr/>
            </p:nvSpPr>
            <p:spPr>
              <a:xfrm>
                <a:off x="1998525" y="2193360"/>
                <a:ext cx="16663" cy="49281"/>
              </a:xfrm>
              <a:custGeom>
                <a:avLst/>
                <a:gdLst/>
                <a:ahLst/>
                <a:cxnLst/>
                <a:rect l="l" t="t" r="r" b="b"/>
                <a:pathLst>
                  <a:path w="282" h="834" extrusionOk="0">
                    <a:moveTo>
                      <a:pt x="93" y="0"/>
                    </a:moveTo>
                    <a:cubicBezTo>
                      <a:pt x="54" y="82"/>
                      <a:pt x="37" y="149"/>
                      <a:pt x="20" y="219"/>
                    </a:cubicBezTo>
                    <a:cubicBezTo>
                      <a:pt x="9" y="289"/>
                      <a:pt x="0" y="354"/>
                      <a:pt x="6" y="421"/>
                    </a:cubicBezTo>
                    <a:cubicBezTo>
                      <a:pt x="9" y="489"/>
                      <a:pt x="20" y="556"/>
                      <a:pt x="40" y="626"/>
                    </a:cubicBezTo>
                    <a:cubicBezTo>
                      <a:pt x="59" y="694"/>
                      <a:pt x="93" y="764"/>
                      <a:pt x="149" y="834"/>
                    </a:cubicBezTo>
                    <a:cubicBezTo>
                      <a:pt x="205" y="764"/>
                      <a:pt x="233" y="694"/>
                      <a:pt x="253" y="623"/>
                    </a:cubicBezTo>
                    <a:cubicBezTo>
                      <a:pt x="276" y="553"/>
                      <a:pt x="281" y="477"/>
                      <a:pt x="278" y="407"/>
                    </a:cubicBezTo>
                    <a:cubicBezTo>
                      <a:pt x="276" y="337"/>
                      <a:pt x="262" y="264"/>
                      <a:pt x="233" y="194"/>
                    </a:cubicBezTo>
                    <a:cubicBezTo>
                      <a:pt x="205" y="124"/>
                      <a:pt x="163" y="56"/>
                      <a:pt x="93" y="0"/>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58" name="Google Shape;3805;p60">
                <a:extLst>
                  <a:ext uri="{FF2B5EF4-FFF2-40B4-BE49-F238E27FC236}">
                    <a16:creationId xmlns:a16="http://schemas.microsoft.com/office/drawing/2014/main" id="{A28707B2-8C9E-4376-A965-7DA177A973BF}"/>
                  </a:ext>
                </a:extLst>
              </p:cNvPr>
              <p:cNvSpPr/>
              <p:nvPr/>
            </p:nvSpPr>
            <p:spPr>
              <a:xfrm>
                <a:off x="1791185" y="2110400"/>
                <a:ext cx="16663" cy="49340"/>
              </a:xfrm>
              <a:custGeom>
                <a:avLst/>
                <a:gdLst/>
                <a:ahLst/>
                <a:cxnLst/>
                <a:rect l="l" t="t" r="r" b="b"/>
                <a:pathLst>
                  <a:path w="282" h="835" extrusionOk="0">
                    <a:moveTo>
                      <a:pt x="93" y="0"/>
                    </a:moveTo>
                    <a:cubicBezTo>
                      <a:pt x="54" y="82"/>
                      <a:pt x="37" y="149"/>
                      <a:pt x="20" y="219"/>
                    </a:cubicBezTo>
                    <a:cubicBezTo>
                      <a:pt x="9" y="290"/>
                      <a:pt x="0" y="354"/>
                      <a:pt x="6" y="422"/>
                    </a:cubicBezTo>
                    <a:cubicBezTo>
                      <a:pt x="9" y="489"/>
                      <a:pt x="20" y="556"/>
                      <a:pt x="40" y="627"/>
                    </a:cubicBezTo>
                    <a:cubicBezTo>
                      <a:pt x="59" y="694"/>
                      <a:pt x="93" y="764"/>
                      <a:pt x="149" y="834"/>
                    </a:cubicBezTo>
                    <a:cubicBezTo>
                      <a:pt x="205" y="764"/>
                      <a:pt x="233" y="694"/>
                      <a:pt x="253" y="624"/>
                    </a:cubicBezTo>
                    <a:cubicBezTo>
                      <a:pt x="275" y="554"/>
                      <a:pt x="281" y="478"/>
                      <a:pt x="278" y="408"/>
                    </a:cubicBezTo>
                    <a:cubicBezTo>
                      <a:pt x="275" y="337"/>
                      <a:pt x="261" y="264"/>
                      <a:pt x="233" y="194"/>
                    </a:cubicBezTo>
                    <a:cubicBezTo>
                      <a:pt x="205" y="124"/>
                      <a:pt x="163" y="57"/>
                      <a:pt x="93" y="0"/>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59" name="Google Shape;3806;p60">
                <a:extLst>
                  <a:ext uri="{FF2B5EF4-FFF2-40B4-BE49-F238E27FC236}">
                    <a16:creationId xmlns:a16="http://schemas.microsoft.com/office/drawing/2014/main" id="{2B7F766B-971F-498A-8F11-AE0BC382B340}"/>
                  </a:ext>
                </a:extLst>
              </p:cNvPr>
              <p:cNvSpPr/>
              <p:nvPr/>
            </p:nvSpPr>
            <p:spPr>
              <a:xfrm>
                <a:off x="1706216" y="2122867"/>
                <a:ext cx="16663" cy="49281"/>
              </a:xfrm>
              <a:custGeom>
                <a:avLst/>
                <a:gdLst/>
                <a:ahLst/>
                <a:cxnLst/>
                <a:rect l="l" t="t" r="r" b="b"/>
                <a:pathLst>
                  <a:path w="282" h="834" extrusionOk="0">
                    <a:moveTo>
                      <a:pt x="91" y="0"/>
                    </a:moveTo>
                    <a:cubicBezTo>
                      <a:pt x="54" y="81"/>
                      <a:pt x="35" y="149"/>
                      <a:pt x="18" y="219"/>
                    </a:cubicBezTo>
                    <a:cubicBezTo>
                      <a:pt x="7" y="289"/>
                      <a:pt x="1" y="354"/>
                      <a:pt x="4" y="421"/>
                    </a:cubicBezTo>
                    <a:cubicBezTo>
                      <a:pt x="7" y="489"/>
                      <a:pt x="18" y="556"/>
                      <a:pt x="40" y="626"/>
                    </a:cubicBezTo>
                    <a:cubicBezTo>
                      <a:pt x="60" y="693"/>
                      <a:pt x="91" y="764"/>
                      <a:pt x="147" y="834"/>
                    </a:cubicBezTo>
                    <a:cubicBezTo>
                      <a:pt x="203" y="764"/>
                      <a:pt x="231" y="693"/>
                      <a:pt x="254" y="623"/>
                    </a:cubicBezTo>
                    <a:cubicBezTo>
                      <a:pt x="273" y="553"/>
                      <a:pt x="282" y="477"/>
                      <a:pt x="279" y="407"/>
                    </a:cubicBezTo>
                    <a:cubicBezTo>
                      <a:pt x="273" y="337"/>
                      <a:pt x="259" y="264"/>
                      <a:pt x="231" y="194"/>
                    </a:cubicBezTo>
                    <a:cubicBezTo>
                      <a:pt x="203" y="124"/>
                      <a:pt x="161" y="56"/>
                      <a:pt x="91" y="0"/>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60" name="Google Shape;3807;p60">
                <a:extLst>
                  <a:ext uri="{FF2B5EF4-FFF2-40B4-BE49-F238E27FC236}">
                    <a16:creationId xmlns:a16="http://schemas.microsoft.com/office/drawing/2014/main" id="{07FD7236-6BFC-4F81-8CA5-7DB738737649}"/>
                  </a:ext>
                </a:extLst>
              </p:cNvPr>
              <p:cNvSpPr/>
              <p:nvPr/>
            </p:nvSpPr>
            <p:spPr>
              <a:xfrm>
                <a:off x="1782853" y="2199623"/>
                <a:ext cx="16663" cy="49163"/>
              </a:xfrm>
              <a:custGeom>
                <a:avLst/>
                <a:gdLst/>
                <a:ahLst/>
                <a:cxnLst/>
                <a:rect l="l" t="t" r="r" b="b"/>
                <a:pathLst>
                  <a:path w="282" h="832" extrusionOk="0">
                    <a:moveTo>
                      <a:pt x="94" y="1"/>
                    </a:moveTo>
                    <a:cubicBezTo>
                      <a:pt x="54" y="82"/>
                      <a:pt x="37" y="147"/>
                      <a:pt x="21" y="217"/>
                    </a:cubicBezTo>
                    <a:cubicBezTo>
                      <a:pt x="9" y="287"/>
                      <a:pt x="1" y="355"/>
                      <a:pt x="7" y="422"/>
                    </a:cubicBezTo>
                    <a:cubicBezTo>
                      <a:pt x="9" y="486"/>
                      <a:pt x="21" y="554"/>
                      <a:pt x="40" y="624"/>
                    </a:cubicBezTo>
                    <a:cubicBezTo>
                      <a:pt x="60" y="691"/>
                      <a:pt x="94" y="762"/>
                      <a:pt x="150" y="832"/>
                    </a:cubicBezTo>
                    <a:cubicBezTo>
                      <a:pt x="206" y="762"/>
                      <a:pt x="234" y="691"/>
                      <a:pt x="254" y="621"/>
                    </a:cubicBezTo>
                    <a:cubicBezTo>
                      <a:pt x="276" y="551"/>
                      <a:pt x="282" y="478"/>
                      <a:pt x="279" y="408"/>
                    </a:cubicBezTo>
                    <a:cubicBezTo>
                      <a:pt x="276" y="338"/>
                      <a:pt x="262" y="265"/>
                      <a:pt x="234" y="195"/>
                    </a:cubicBezTo>
                    <a:cubicBezTo>
                      <a:pt x="206" y="124"/>
                      <a:pt x="164" y="57"/>
                      <a:pt x="94" y="1"/>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61" name="Google Shape;3808;p60">
                <a:extLst>
                  <a:ext uri="{FF2B5EF4-FFF2-40B4-BE49-F238E27FC236}">
                    <a16:creationId xmlns:a16="http://schemas.microsoft.com/office/drawing/2014/main" id="{C6225C44-C2B1-4690-BC19-5F18A6B4FE4A}"/>
                  </a:ext>
                </a:extLst>
              </p:cNvPr>
              <p:cNvSpPr/>
              <p:nvPr/>
            </p:nvSpPr>
            <p:spPr>
              <a:xfrm>
                <a:off x="2071204" y="2118672"/>
                <a:ext cx="16604" cy="49340"/>
              </a:xfrm>
              <a:custGeom>
                <a:avLst/>
                <a:gdLst/>
                <a:ahLst/>
                <a:cxnLst/>
                <a:rect l="l" t="t" r="r" b="b"/>
                <a:pathLst>
                  <a:path w="281" h="835" extrusionOk="0">
                    <a:moveTo>
                      <a:pt x="90" y="1"/>
                    </a:moveTo>
                    <a:cubicBezTo>
                      <a:pt x="53" y="82"/>
                      <a:pt x="34" y="150"/>
                      <a:pt x="17" y="220"/>
                    </a:cubicBezTo>
                    <a:cubicBezTo>
                      <a:pt x="6" y="290"/>
                      <a:pt x="0" y="355"/>
                      <a:pt x="3" y="422"/>
                    </a:cubicBezTo>
                    <a:cubicBezTo>
                      <a:pt x="6" y="489"/>
                      <a:pt x="17" y="557"/>
                      <a:pt x="39" y="627"/>
                    </a:cubicBezTo>
                    <a:cubicBezTo>
                      <a:pt x="59" y="694"/>
                      <a:pt x="90" y="764"/>
                      <a:pt x="146" y="835"/>
                    </a:cubicBezTo>
                    <a:cubicBezTo>
                      <a:pt x="202" y="764"/>
                      <a:pt x="230" y="694"/>
                      <a:pt x="253" y="624"/>
                    </a:cubicBezTo>
                    <a:cubicBezTo>
                      <a:pt x="272" y="554"/>
                      <a:pt x="281" y="478"/>
                      <a:pt x="278" y="408"/>
                    </a:cubicBezTo>
                    <a:cubicBezTo>
                      <a:pt x="272" y="338"/>
                      <a:pt x="258" y="265"/>
                      <a:pt x="230" y="195"/>
                    </a:cubicBezTo>
                    <a:cubicBezTo>
                      <a:pt x="202" y="124"/>
                      <a:pt x="160" y="57"/>
                      <a:pt x="90" y="1"/>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62" name="Google Shape;3809;p60">
                <a:extLst>
                  <a:ext uri="{FF2B5EF4-FFF2-40B4-BE49-F238E27FC236}">
                    <a16:creationId xmlns:a16="http://schemas.microsoft.com/office/drawing/2014/main" id="{8700D929-7263-47EE-8E10-744EEBD3931C}"/>
                  </a:ext>
                </a:extLst>
              </p:cNvPr>
              <p:cNvSpPr/>
              <p:nvPr/>
            </p:nvSpPr>
            <p:spPr>
              <a:xfrm>
                <a:off x="1822383" y="2282583"/>
                <a:ext cx="16604" cy="49163"/>
              </a:xfrm>
              <a:custGeom>
                <a:avLst/>
                <a:gdLst/>
                <a:ahLst/>
                <a:cxnLst/>
                <a:rect l="l" t="t" r="r" b="b"/>
                <a:pathLst>
                  <a:path w="281" h="832" extrusionOk="0">
                    <a:moveTo>
                      <a:pt x="90" y="0"/>
                    </a:moveTo>
                    <a:cubicBezTo>
                      <a:pt x="53" y="82"/>
                      <a:pt x="34" y="146"/>
                      <a:pt x="17" y="217"/>
                    </a:cubicBezTo>
                    <a:cubicBezTo>
                      <a:pt x="6" y="287"/>
                      <a:pt x="0" y="354"/>
                      <a:pt x="3" y="422"/>
                    </a:cubicBezTo>
                    <a:cubicBezTo>
                      <a:pt x="6" y="486"/>
                      <a:pt x="17" y="554"/>
                      <a:pt x="39" y="624"/>
                    </a:cubicBezTo>
                    <a:cubicBezTo>
                      <a:pt x="59" y="691"/>
                      <a:pt x="90" y="761"/>
                      <a:pt x="146" y="831"/>
                    </a:cubicBezTo>
                    <a:cubicBezTo>
                      <a:pt x="202" y="761"/>
                      <a:pt x="230" y="691"/>
                      <a:pt x="253" y="621"/>
                    </a:cubicBezTo>
                    <a:cubicBezTo>
                      <a:pt x="272" y="551"/>
                      <a:pt x="281" y="478"/>
                      <a:pt x="278" y="408"/>
                    </a:cubicBezTo>
                    <a:cubicBezTo>
                      <a:pt x="272" y="337"/>
                      <a:pt x="258" y="264"/>
                      <a:pt x="230" y="194"/>
                    </a:cubicBezTo>
                    <a:cubicBezTo>
                      <a:pt x="202" y="124"/>
                      <a:pt x="160" y="57"/>
                      <a:pt x="90" y="0"/>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63" name="Google Shape;3810;p60">
                <a:extLst>
                  <a:ext uri="{FF2B5EF4-FFF2-40B4-BE49-F238E27FC236}">
                    <a16:creationId xmlns:a16="http://schemas.microsoft.com/office/drawing/2014/main" id="{453FFBD2-10CE-4A04-BE2C-6CD5D1362992}"/>
                  </a:ext>
                </a:extLst>
              </p:cNvPr>
              <p:cNvSpPr/>
              <p:nvPr/>
            </p:nvSpPr>
            <p:spPr>
              <a:xfrm>
                <a:off x="1880408" y="2218236"/>
                <a:ext cx="16663" cy="49340"/>
              </a:xfrm>
              <a:custGeom>
                <a:avLst/>
                <a:gdLst/>
                <a:ahLst/>
                <a:cxnLst/>
                <a:rect l="l" t="t" r="r" b="b"/>
                <a:pathLst>
                  <a:path w="282" h="835" extrusionOk="0">
                    <a:moveTo>
                      <a:pt x="90" y="0"/>
                    </a:moveTo>
                    <a:cubicBezTo>
                      <a:pt x="54" y="82"/>
                      <a:pt x="34" y="149"/>
                      <a:pt x="17" y="219"/>
                    </a:cubicBezTo>
                    <a:cubicBezTo>
                      <a:pt x="6" y="289"/>
                      <a:pt x="1" y="354"/>
                      <a:pt x="3" y="421"/>
                    </a:cubicBezTo>
                    <a:cubicBezTo>
                      <a:pt x="6" y="489"/>
                      <a:pt x="17" y="556"/>
                      <a:pt x="40" y="626"/>
                    </a:cubicBezTo>
                    <a:cubicBezTo>
                      <a:pt x="60" y="694"/>
                      <a:pt x="90" y="764"/>
                      <a:pt x="147" y="834"/>
                    </a:cubicBezTo>
                    <a:cubicBezTo>
                      <a:pt x="203" y="764"/>
                      <a:pt x="231" y="694"/>
                      <a:pt x="253" y="623"/>
                    </a:cubicBezTo>
                    <a:cubicBezTo>
                      <a:pt x="273" y="553"/>
                      <a:pt x="281" y="477"/>
                      <a:pt x="279" y="407"/>
                    </a:cubicBezTo>
                    <a:cubicBezTo>
                      <a:pt x="273" y="337"/>
                      <a:pt x="259" y="264"/>
                      <a:pt x="231" y="194"/>
                    </a:cubicBezTo>
                    <a:cubicBezTo>
                      <a:pt x="203" y="124"/>
                      <a:pt x="161" y="56"/>
                      <a:pt x="90" y="0"/>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64" name="Google Shape;3811;p60">
                <a:extLst>
                  <a:ext uri="{FF2B5EF4-FFF2-40B4-BE49-F238E27FC236}">
                    <a16:creationId xmlns:a16="http://schemas.microsoft.com/office/drawing/2014/main" id="{FEEEF398-4B23-4CC2-B207-066F41D24004}"/>
                  </a:ext>
                </a:extLst>
              </p:cNvPr>
              <p:cNvSpPr/>
              <p:nvPr/>
            </p:nvSpPr>
            <p:spPr>
              <a:xfrm>
                <a:off x="1863804" y="2077251"/>
                <a:ext cx="16663" cy="49281"/>
              </a:xfrm>
              <a:custGeom>
                <a:avLst/>
                <a:gdLst/>
                <a:ahLst/>
                <a:cxnLst/>
                <a:rect l="l" t="t" r="r" b="b"/>
                <a:pathLst>
                  <a:path w="282" h="834" extrusionOk="0">
                    <a:moveTo>
                      <a:pt x="91" y="0"/>
                    </a:moveTo>
                    <a:cubicBezTo>
                      <a:pt x="54" y="81"/>
                      <a:pt x="35" y="149"/>
                      <a:pt x="18" y="219"/>
                    </a:cubicBezTo>
                    <a:cubicBezTo>
                      <a:pt x="7" y="289"/>
                      <a:pt x="1" y="354"/>
                      <a:pt x="4" y="421"/>
                    </a:cubicBezTo>
                    <a:cubicBezTo>
                      <a:pt x="7" y="488"/>
                      <a:pt x="18" y="556"/>
                      <a:pt x="40" y="626"/>
                    </a:cubicBezTo>
                    <a:cubicBezTo>
                      <a:pt x="60" y="693"/>
                      <a:pt x="91" y="764"/>
                      <a:pt x="147" y="834"/>
                    </a:cubicBezTo>
                    <a:cubicBezTo>
                      <a:pt x="203" y="764"/>
                      <a:pt x="231" y="693"/>
                      <a:pt x="254" y="623"/>
                    </a:cubicBezTo>
                    <a:cubicBezTo>
                      <a:pt x="273" y="553"/>
                      <a:pt x="282" y="477"/>
                      <a:pt x="279" y="407"/>
                    </a:cubicBezTo>
                    <a:cubicBezTo>
                      <a:pt x="273" y="337"/>
                      <a:pt x="259" y="264"/>
                      <a:pt x="231" y="194"/>
                    </a:cubicBezTo>
                    <a:cubicBezTo>
                      <a:pt x="203" y="124"/>
                      <a:pt x="161" y="56"/>
                      <a:pt x="91" y="0"/>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65" name="Google Shape;3812;p60">
                <a:extLst>
                  <a:ext uri="{FF2B5EF4-FFF2-40B4-BE49-F238E27FC236}">
                    <a16:creationId xmlns:a16="http://schemas.microsoft.com/office/drawing/2014/main" id="{4772FEAF-A0DE-4903-BE3A-5D5EBEE492F6}"/>
                  </a:ext>
                </a:extLst>
              </p:cNvPr>
              <p:cNvSpPr/>
              <p:nvPr/>
            </p:nvSpPr>
            <p:spPr>
              <a:xfrm>
                <a:off x="1938787" y="2401174"/>
                <a:ext cx="16309" cy="48158"/>
              </a:xfrm>
              <a:custGeom>
                <a:avLst/>
                <a:gdLst/>
                <a:ahLst/>
                <a:cxnLst/>
                <a:rect l="l" t="t" r="r" b="b"/>
                <a:pathLst>
                  <a:path w="276" h="815" extrusionOk="0">
                    <a:moveTo>
                      <a:pt x="138" y="1"/>
                    </a:moveTo>
                    <a:cubicBezTo>
                      <a:pt x="82" y="68"/>
                      <a:pt x="54" y="133"/>
                      <a:pt x="29" y="203"/>
                    </a:cubicBezTo>
                    <a:cubicBezTo>
                      <a:pt x="12" y="270"/>
                      <a:pt x="1" y="340"/>
                      <a:pt x="1" y="408"/>
                    </a:cubicBezTo>
                    <a:cubicBezTo>
                      <a:pt x="1" y="475"/>
                      <a:pt x="9" y="545"/>
                      <a:pt x="29" y="610"/>
                    </a:cubicBezTo>
                    <a:cubicBezTo>
                      <a:pt x="51" y="677"/>
                      <a:pt x="82" y="747"/>
                      <a:pt x="138" y="815"/>
                    </a:cubicBezTo>
                    <a:cubicBezTo>
                      <a:pt x="197" y="747"/>
                      <a:pt x="225" y="677"/>
                      <a:pt x="248" y="610"/>
                    </a:cubicBezTo>
                    <a:cubicBezTo>
                      <a:pt x="265" y="545"/>
                      <a:pt x="276" y="475"/>
                      <a:pt x="276" y="408"/>
                    </a:cubicBezTo>
                    <a:cubicBezTo>
                      <a:pt x="276" y="340"/>
                      <a:pt x="268" y="270"/>
                      <a:pt x="248" y="203"/>
                    </a:cubicBezTo>
                    <a:cubicBezTo>
                      <a:pt x="225" y="138"/>
                      <a:pt x="195" y="68"/>
                      <a:pt x="138" y="1"/>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66" name="Google Shape;3813;p60">
                <a:extLst>
                  <a:ext uri="{FF2B5EF4-FFF2-40B4-BE49-F238E27FC236}">
                    <a16:creationId xmlns:a16="http://schemas.microsoft.com/office/drawing/2014/main" id="{EDDD4784-6D8F-44F6-9E12-CD0D0029F69C}"/>
                  </a:ext>
                </a:extLst>
              </p:cNvPr>
              <p:cNvSpPr/>
              <p:nvPr/>
            </p:nvSpPr>
            <p:spPr>
              <a:xfrm>
                <a:off x="1863804" y="2334167"/>
                <a:ext cx="16486" cy="47981"/>
              </a:xfrm>
              <a:custGeom>
                <a:avLst/>
                <a:gdLst/>
                <a:ahLst/>
                <a:cxnLst/>
                <a:rect l="l" t="t" r="r" b="b"/>
                <a:pathLst>
                  <a:path w="279" h="812" extrusionOk="0">
                    <a:moveTo>
                      <a:pt x="88" y="1"/>
                    </a:moveTo>
                    <a:cubicBezTo>
                      <a:pt x="49" y="79"/>
                      <a:pt x="29" y="144"/>
                      <a:pt x="18" y="211"/>
                    </a:cubicBezTo>
                    <a:cubicBezTo>
                      <a:pt x="4" y="278"/>
                      <a:pt x="1" y="346"/>
                      <a:pt x="4" y="410"/>
                    </a:cubicBezTo>
                    <a:cubicBezTo>
                      <a:pt x="7" y="478"/>
                      <a:pt x="18" y="545"/>
                      <a:pt x="40" y="613"/>
                    </a:cubicBezTo>
                    <a:cubicBezTo>
                      <a:pt x="60" y="674"/>
                      <a:pt x="91" y="745"/>
                      <a:pt x="147" y="812"/>
                    </a:cubicBezTo>
                    <a:cubicBezTo>
                      <a:pt x="203" y="742"/>
                      <a:pt x="231" y="674"/>
                      <a:pt x="254" y="604"/>
                    </a:cubicBezTo>
                    <a:cubicBezTo>
                      <a:pt x="270" y="537"/>
                      <a:pt x="279" y="467"/>
                      <a:pt x="273" y="396"/>
                    </a:cubicBezTo>
                    <a:cubicBezTo>
                      <a:pt x="270" y="326"/>
                      <a:pt x="256" y="256"/>
                      <a:pt x="228" y="191"/>
                    </a:cubicBezTo>
                    <a:cubicBezTo>
                      <a:pt x="200" y="124"/>
                      <a:pt x="158" y="54"/>
                      <a:pt x="88" y="1"/>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67" name="Google Shape;3814;p60">
                <a:extLst>
                  <a:ext uri="{FF2B5EF4-FFF2-40B4-BE49-F238E27FC236}">
                    <a16:creationId xmlns:a16="http://schemas.microsoft.com/office/drawing/2014/main" id="{1A5F6E5B-2D54-4C42-AF82-9673DA45C27A}"/>
                  </a:ext>
                </a:extLst>
              </p:cNvPr>
              <p:cNvSpPr/>
              <p:nvPr/>
            </p:nvSpPr>
            <p:spPr>
              <a:xfrm>
                <a:off x="1875799" y="2442476"/>
                <a:ext cx="16309" cy="47213"/>
              </a:xfrm>
              <a:custGeom>
                <a:avLst/>
                <a:gdLst/>
                <a:ahLst/>
                <a:cxnLst/>
                <a:rect l="l" t="t" r="r" b="b"/>
                <a:pathLst>
                  <a:path w="276" h="799" extrusionOk="0">
                    <a:moveTo>
                      <a:pt x="138" y="1"/>
                    </a:moveTo>
                    <a:cubicBezTo>
                      <a:pt x="81" y="65"/>
                      <a:pt x="51" y="130"/>
                      <a:pt x="28" y="200"/>
                    </a:cubicBezTo>
                    <a:cubicBezTo>
                      <a:pt x="11" y="265"/>
                      <a:pt x="0" y="332"/>
                      <a:pt x="0" y="399"/>
                    </a:cubicBezTo>
                    <a:cubicBezTo>
                      <a:pt x="0" y="467"/>
                      <a:pt x="8" y="531"/>
                      <a:pt x="28" y="599"/>
                    </a:cubicBezTo>
                    <a:cubicBezTo>
                      <a:pt x="51" y="666"/>
                      <a:pt x="81" y="733"/>
                      <a:pt x="138" y="798"/>
                    </a:cubicBezTo>
                    <a:cubicBezTo>
                      <a:pt x="197" y="733"/>
                      <a:pt x="225" y="666"/>
                      <a:pt x="247" y="599"/>
                    </a:cubicBezTo>
                    <a:cubicBezTo>
                      <a:pt x="264" y="534"/>
                      <a:pt x="275" y="467"/>
                      <a:pt x="275" y="399"/>
                    </a:cubicBezTo>
                    <a:cubicBezTo>
                      <a:pt x="275" y="332"/>
                      <a:pt x="267" y="267"/>
                      <a:pt x="247" y="200"/>
                    </a:cubicBezTo>
                    <a:cubicBezTo>
                      <a:pt x="225" y="133"/>
                      <a:pt x="194" y="65"/>
                      <a:pt x="138" y="1"/>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68" name="Google Shape;3815;p60">
                <a:extLst>
                  <a:ext uri="{FF2B5EF4-FFF2-40B4-BE49-F238E27FC236}">
                    <a16:creationId xmlns:a16="http://schemas.microsoft.com/office/drawing/2014/main" id="{E332FFD5-E861-4813-8478-E85489092CF1}"/>
                  </a:ext>
                </a:extLst>
              </p:cNvPr>
              <p:cNvSpPr/>
              <p:nvPr/>
            </p:nvSpPr>
            <p:spPr>
              <a:xfrm>
                <a:off x="1805602" y="2474148"/>
                <a:ext cx="16663" cy="52531"/>
              </a:xfrm>
              <a:custGeom>
                <a:avLst/>
                <a:gdLst/>
                <a:ahLst/>
                <a:cxnLst/>
                <a:rect l="l" t="t" r="r" b="b"/>
                <a:pathLst>
                  <a:path w="282" h="889" extrusionOk="0">
                    <a:moveTo>
                      <a:pt x="132" y="1"/>
                    </a:moveTo>
                    <a:cubicBezTo>
                      <a:pt x="74" y="74"/>
                      <a:pt x="45" y="147"/>
                      <a:pt x="29" y="220"/>
                    </a:cubicBezTo>
                    <a:cubicBezTo>
                      <a:pt x="6" y="296"/>
                      <a:pt x="1" y="372"/>
                      <a:pt x="3" y="450"/>
                    </a:cubicBezTo>
                    <a:cubicBezTo>
                      <a:pt x="6" y="526"/>
                      <a:pt x="20" y="605"/>
                      <a:pt x="48" y="678"/>
                    </a:cubicBezTo>
                    <a:cubicBezTo>
                      <a:pt x="76" y="751"/>
                      <a:pt x="118" y="823"/>
                      <a:pt x="189" y="888"/>
                    </a:cubicBezTo>
                    <a:cubicBezTo>
                      <a:pt x="231" y="804"/>
                      <a:pt x="248" y="731"/>
                      <a:pt x="262" y="655"/>
                    </a:cubicBezTo>
                    <a:cubicBezTo>
                      <a:pt x="276" y="582"/>
                      <a:pt x="281" y="512"/>
                      <a:pt x="276" y="439"/>
                    </a:cubicBezTo>
                    <a:cubicBezTo>
                      <a:pt x="273" y="369"/>
                      <a:pt x="262" y="296"/>
                      <a:pt x="242" y="223"/>
                    </a:cubicBezTo>
                    <a:cubicBezTo>
                      <a:pt x="220" y="147"/>
                      <a:pt x="189" y="74"/>
                      <a:pt x="132" y="1"/>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69" name="Google Shape;3816;p60">
                <a:extLst>
                  <a:ext uri="{FF2B5EF4-FFF2-40B4-BE49-F238E27FC236}">
                    <a16:creationId xmlns:a16="http://schemas.microsoft.com/office/drawing/2014/main" id="{088003A0-2156-48B0-BBA4-657BB4C81BDB}"/>
                  </a:ext>
                </a:extLst>
              </p:cNvPr>
              <p:cNvSpPr/>
              <p:nvPr/>
            </p:nvSpPr>
            <p:spPr>
              <a:xfrm>
                <a:off x="1947946" y="2502392"/>
                <a:ext cx="16486" cy="42486"/>
              </a:xfrm>
              <a:custGeom>
                <a:avLst/>
                <a:gdLst/>
                <a:ahLst/>
                <a:cxnLst/>
                <a:rect l="l" t="t" r="r" b="b"/>
                <a:pathLst>
                  <a:path w="279" h="719" extrusionOk="0">
                    <a:moveTo>
                      <a:pt x="90" y="0"/>
                    </a:moveTo>
                    <a:cubicBezTo>
                      <a:pt x="48" y="73"/>
                      <a:pt x="25" y="132"/>
                      <a:pt x="20" y="188"/>
                    </a:cubicBezTo>
                    <a:cubicBezTo>
                      <a:pt x="6" y="250"/>
                      <a:pt x="0" y="306"/>
                      <a:pt x="6" y="365"/>
                    </a:cubicBezTo>
                    <a:cubicBezTo>
                      <a:pt x="9" y="424"/>
                      <a:pt x="20" y="480"/>
                      <a:pt x="40" y="539"/>
                    </a:cubicBezTo>
                    <a:cubicBezTo>
                      <a:pt x="62" y="601"/>
                      <a:pt x="93" y="660"/>
                      <a:pt x="149" y="719"/>
                    </a:cubicBezTo>
                    <a:cubicBezTo>
                      <a:pt x="205" y="660"/>
                      <a:pt x="233" y="601"/>
                      <a:pt x="253" y="536"/>
                    </a:cubicBezTo>
                    <a:cubicBezTo>
                      <a:pt x="273" y="477"/>
                      <a:pt x="278" y="413"/>
                      <a:pt x="275" y="351"/>
                    </a:cubicBezTo>
                    <a:cubicBezTo>
                      <a:pt x="273" y="287"/>
                      <a:pt x="258" y="225"/>
                      <a:pt x="230" y="166"/>
                    </a:cubicBezTo>
                    <a:cubicBezTo>
                      <a:pt x="197" y="104"/>
                      <a:pt x="160" y="45"/>
                      <a:pt x="90" y="0"/>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70" name="Google Shape;3817;p60">
                <a:extLst>
                  <a:ext uri="{FF2B5EF4-FFF2-40B4-BE49-F238E27FC236}">
                    <a16:creationId xmlns:a16="http://schemas.microsoft.com/office/drawing/2014/main" id="{6BD149BE-01BE-495F-8819-5EFAA24212AF}"/>
                  </a:ext>
                </a:extLst>
              </p:cNvPr>
              <p:cNvSpPr/>
              <p:nvPr/>
            </p:nvSpPr>
            <p:spPr>
              <a:xfrm>
                <a:off x="2150146" y="2458253"/>
                <a:ext cx="16309" cy="39886"/>
              </a:xfrm>
              <a:custGeom>
                <a:avLst/>
                <a:gdLst/>
                <a:ahLst/>
                <a:cxnLst/>
                <a:rect l="l" t="t" r="r" b="b"/>
                <a:pathLst>
                  <a:path w="276" h="675" extrusionOk="0">
                    <a:moveTo>
                      <a:pt x="138" y="0"/>
                    </a:moveTo>
                    <a:cubicBezTo>
                      <a:pt x="82" y="57"/>
                      <a:pt x="51" y="110"/>
                      <a:pt x="28" y="169"/>
                    </a:cubicBezTo>
                    <a:cubicBezTo>
                      <a:pt x="12" y="225"/>
                      <a:pt x="0" y="281"/>
                      <a:pt x="0" y="337"/>
                    </a:cubicBezTo>
                    <a:cubicBezTo>
                      <a:pt x="0" y="393"/>
                      <a:pt x="9" y="450"/>
                      <a:pt x="28" y="506"/>
                    </a:cubicBezTo>
                    <a:cubicBezTo>
                      <a:pt x="51" y="562"/>
                      <a:pt x="82" y="618"/>
                      <a:pt x="138" y="674"/>
                    </a:cubicBezTo>
                    <a:cubicBezTo>
                      <a:pt x="197" y="618"/>
                      <a:pt x="225" y="562"/>
                      <a:pt x="247" y="506"/>
                    </a:cubicBezTo>
                    <a:cubicBezTo>
                      <a:pt x="264" y="450"/>
                      <a:pt x="275" y="393"/>
                      <a:pt x="275" y="337"/>
                    </a:cubicBezTo>
                    <a:cubicBezTo>
                      <a:pt x="275" y="281"/>
                      <a:pt x="267" y="225"/>
                      <a:pt x="247" y="169"/>
                    </a:cubicBezTo>
                    <a:cubicBezTo>
                      <a:pt x="225" y="110"/>
                      <a:pt x="194" y="57"/>
                      <a:pt x="138" y="0"/>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71" name="Google Shape;3818;p60">
                <a:extLst>
                  <a:ext uri="{FF2B5EF4-FFF2-40B4-BE49-F238E27FC236}">
                    <a16:creationId xmlns:a16="http://schemas.microsoft.com/office/drawing/2014/main" id="{911625DE-1DC5-4081-8AA4-5E993E7B422C}"/>
                  </a:ext>
                </a:extLst>
              </p:cNvPr>
              <p:cNvSpPr/>
              <p:nvPr/>
            </p:nvSpPr>
            <p:spPr>
              <a:xfrm>
                <a:off x="2229442" y="2100118"/>
                <a:ext cx="16604" cy="40713"/>
              </a:xfrm>
              <a:custGeom>
                <a:avLst/>
                <a:gdLst/>
                <a:ahLst/>
                <a:cxnLst/>
                <a:rect l="l" t="t" r="r" b="b"/>
                <a:pathLst>
                  <a:path w="281" h="689" extrusionOk="0">
                    <a:moveTo>
                      <a:pt x="146" y="0"/>
                    </a:moveTo>
                    <a:cubicBezTo>
                      <a:pt x="90" y="59"/>
                      <a:pt x="62" y="116"/>
                      <a:pt x="37" y="172"/>
                    </a:cubicBezTo>
                    <a:cubicBezTo>
                      <a:pt x="17" y="228"/>
                      <a:pt x="6" y="281"/>
                      <a:pt x="3" y="337"/>
                    </a:cubicBezTo>
                    <a:cubicBezTo>
                      <a:pt x="0" y="393"/>
                      <a:pt x="3" y="447"/>
                      <a:pt x="17" y="503"/>
                    </a:cubicBezTo>
                    <a:cubicBezTo>
                      <a:pt x="31" y="562"/>
                      <a:pt x="48" y="618"/>
                      <a:pt x="90" y="688"/>
                    </a:cubicBezTo>
                    <a:cubicBezTo>
                      <a:pt x="160" y="646"/>
                      <a:pt x="202" y="590"/>
                      <a:pt x="230" y="534"/>
                    </a:cubicBezTo>
                    <a:cubicBezTo>
                      <a:pt x="259" y="475"/>
                      <a:pt x="273" y="413"/>
                      <a:pt x="275" y="354"/>
                    </a:cubicBezTo>
                    <a:cubicBezTo>
                      <a:pt x="281" y="295"/>
                      <a:pt x="270" y="236"/>
                      <a:pt x="253" y="174"/>
                    </a:cubicBezTo>
                    <a:cubicBezTo>
                      <a:pt x="233" y="116"/>
                      <a:pt x="202" y="57"/>
                      <a:pt x="146" y="0"/>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72" name="Google Shape;3819;p60">
                <a:extLst>
                  <a:ext uri="{FF2B5EF4-FFF2-40B4-BE49-F238E27FC236}">
                    <a16:creationId xmlns:a16="http://schemas.microsoft.com/office/drawing/2014/main" id="{26BFF9BB-6C89-4883-B065-37FAFC949CED}"/>
                  </a:ext>
                </a:extLst>
              </p:cNvPr>
              <p:cNvSpPr/>
              <p:nvPr/>
            </p:nvSpPr>
            <p:spPr>
              <a:xfrm>
                <a:off x="2134074" y="2166475"/>
                <a:ext cx="16604" cy="40713"/>
              </a:xfrm>
              <a:custGeom>
                <a:avLst/>
                <a:gdLst/>
                <a:ahLst/>
                <a:cxnLst/>
                <a:rect l="l" t="t" r="r" b="b"/>
                <a:pathLst>
                  <a:path w="281" h="689" extrusionOk="0">
                    <a:moveTo>
                      <a:pt x="146" y="0"/>
                    </a:moveTo>
                    <a:cubicBezTo>
                      <a:pt x="90" y="59"/>
                      <a:pt x="62" y="115"/>
                      <a:pt x="37" y="172"/>
                    </a:cubicBezTo>
                    <a:cubicBezTo>
                      <a:pt x="17" y="228"/>
                      <a:pt x="6" y="281"/>
                      <a:pt x="3" y="337"/>
                    </a:cubicBezTo>
                    <a:cubicBezTo>
                      <a:pt x="0" y="393"/>
                      <a:pt x="3" y="447"/>
                      <a:pt x="17" y="503"/>
                    </a:cubicBezTo>
                    <a:cubicBezTo>
                      <a:pt x="31" y="562"/>
                      <a:pt x="48" y="618"/>
                      <a:pt x="90" y="688"/>
                    </a:cubicBezTo>
                    <a:cubicBezTo>
                      <a:pt x="160" y="646"/>
                      <a:pt x="202" y="590"/>
                      <a:pt x="230" y="534"/>
                    </a:cubicBezTo>
                    <a:cubicBezTo>
                      <a:pt x="258" y="475"/>
                      <a:pt x="272" y="413"/>
                      <a:pt x="275" y="354"/>
                    </a:cubicBezTo>
                    <a:cubicBezTo>
                      <a:pt x="281" y="295"/>
                      <a:pt x="270" y="236"/>
                      <a:pt x="253" y="174"/>
                    </a:cubicBezTo>
                    <a:cubicBezTo>
                      <a:pt x="233" y="115"/>
                      <a:pt x="202" y="57"/>
                      <a:pt x="146" y="0"/>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73" name="Google Shape;3820;p60">
                <a:extLst>
                  <a:ext uri="{FF2B5EF4-FFF2-40B4-BE49-F238E27FC236}">
                    <a16:creationId xmlns:a16="http://schemas.microsoft.com/office/drawing/2014/main" id="{6622F234-1AAF-49ED-AA34-DB43EE71276F}"/>
                  </a:ext>
                </a:extLst>
              </p:cNvPr>
              <p:cNvSpPr/>
              <p:nvPr/>
            </p:nvSpPr>
            <p:spPr>
              <a:xfrm>
                <a:off x="2359791" y="2195842"/>
                <a:ext cx="16663" cy="43490"/>
              </a:xfrm>
              <a:custGeom>
                <a:avLst/>
                <a:gdLst/>
                <a:ahLst/>
                <a:cxnLst/>
                <a:rect l="l" t="t" r="r" b="b"/>
                <a:pathLst>
                  <a:path w="282" h="736" extrusionOk="0">
                    <a:moveTo>
                      <a:pt x="91" y="0"/>
                    </a:moveTo>
                    <a:cubicBezTo>
                      <a:pt x="63" y="76"/>
                      <a:pt x="34" y="129"/>
                      <a:pt x="20" y="194"/>
                    </a:cubicBezTo>
                    <a:cubicBezTo>
                      <a:pt x="6" y="253"/>
                      <a:pt x="1" y="315"/>
                      <a:pt x="4" y="374"/>
                    </a:cubicBezTo>
                    <a:cubicBezTo>
                      <a:pt x="6" y="433"/>
                      <a:pt x="18" y="492"/>
                      <a:pt x="40" y="553"/>
                    </a:cubicBezTo>
                    <a:cubicBezTo>
                      <a:pt x="60" y="612"/>
                      <a:pt x="91" y="671"/>
                      <a:pt x="147" y="736"/>
                    </a:cubicBezTo>
                    <a:cubicBezTo>
                      <a:pt x="203" y="671"/>
                      <a:pt x="231" y="612"/>
                      <a:pt x="253" y="548"/>
                    </a:cubicBezTo>
                    <a:cubicBezTo>
                      <a:pt x="273" y="486"/>
                      <a:pt x="282" y="421"/>
                      <a:pt x="279" y="360"/>
                    </a:cubicBezTo>
                    <a:cubicBezTo>
                      <a:pt x="273" y="295"/>
                      <a:pt x="262" y="233"/>
                      <a:pt x="237" y="169"/>
                    </a:cubicBezTo>
                    <a:cubicBezTo>
                      <a:pt x="209" y="110"/>
                      <a:pt x="169" y="40"/>
                      <a:pt x="91" y="0"/>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74" name="Google Shape;3821;p60">
                <a:extLst>
                  <a:ext uri="{FF2B5EF4-FFF2-40B4-BE49-F238E27FC236}">
                    <a16:creationId xmlns:a16="http://schemas.microsoft.com/office/drawing/2014/main" id="{E33CB693-BF9C-4EBA-9E4E-D7B9138C463F}"/>
                  </a:ext>
                </a:extLst>
              </p:cNvPr>
              <p:cNvSpPr/>
              <p:nvPr/>
            </p:nvSpPr>
            <p:spPr>
              <a:xfrm>
                <a:off x="2065354" y="2264325"/>
                <a:ext cx="16663" cy="43372"/>
              </a:xfrm>
              <a:custGeom>
                <a:avLst/>
                <a:gdLst/>
                <a:ahLst/>
                <a:cxnLst/>
                <a:rect l="l" t="t" r="r" b="b"/>
                <a:pathLst>
                  <a:path w="282" h="734" extrusionOk="0">
                    <a:moveTo>
                      <a:pt x="91" y="1"/>
                    </a:moveTo>
                    <a:cubicBezTo>
                      <a:pt x="63" y="74"/>
                      <a:pt x="34" y="130"/>
                      <a:pt x="20" y="194"/>
                    </a:cubicBezTo>
                    <a:cubicBezTo>
                      <a:pt x="6" y="253"/>
                      <a:pt x="1" y="312"/>
                      <a:pt x="4" y="371"/>
                    </a:cubicBezTo>
                    <a:cubicBezTo>
                      <a:pt x="6" y="433"/>
                      <a:pt x="18" y="492"/>
                      <a:pt x="40" y="551"/>
                    </a:cubicBezTo>
                    <a:cubicBezTo>
                      <a:pt x="60" y="610"/>
                      <a:pt x="91" y="672"/>
                      <a:pt x="147" y="733"/>
                    </a:cubicBezTo>
                    <a:cubicBezTo>
                      <a:pt x="203" y="672"/>
                      <a:pt x="231" y="610"/>
                      <a:pt x="253" y="548"/>
                    </a:cubicBezTo>
                    <a:cubicBezTo>
                      <a:pt x="273" y="484"/>
                      <a:pt x="282" y="422"/>
                      <a:pt x="279" y="357"/>
                    </a:cubicBezTo>
                    <a:cubicBezTo>
                      <a:pt x="273" y="295"/>
                      <a:pt x="262" y="231"/>
                      <a:pt x="237" y="169"/>
                    </a:cubicBezTo>
                    <a:cubicBezTo>
                      <a:pt x="209" y="110"/>
                      <a:pt x="169" y="40"/>
                      <a:pt x="91" y="1"/>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75" name="Google Shape;3822;p60">
                <a:extLst>
                  <a:ext uri="{FF2B5EF4-FFF2-40B4-BE49-F238E27FC236}">
                    <a16:creationId xmlns:a16="http://schemas.microsoft.com/office/drawing/2014/main" id="{1341F2B7-C931-4A5E-BD62-DC330D4A4CDD}"/>
                  </a:ext>
                </a:extLst>
              </p:cNvPr>
              <p:cNvSpPr/>
              <p:nvPr/>
            </p:nvSpPr>
            <p:spPr>
              <a:xfrm>
                <a:off x="1723174" y="2212386"/>
                <a:ext cx="16663" cy="43549"/>
              </a:xfrm>
              <a:custGeom>
                <a:avLst/>
                <a:gdLst/>
                <a:ahLst/>
                <a:cxnLst/>
                <a:rect l="l" t="t" r="r" b="b"/>
                <a:pathLst>
                  <a:path w="282" h="737" extrusionOk="0">
                    <a:moveTo>
                      <a:pt x="93" y="1"/>
                    </a:moveTo>
                    <a:cubicBezTo>
                      <a:pt x="65" y="77"/>
                      <a:pt x="37" y="130"/>
                      <a:pt x="23" y="195"/>
                    </a:cubicBezTo>
                    <a:cubicBezTo>
                      <a:pt x="9" y="254"/>
                      <a:pt x="0" y="315"/>
                      <a:pt x="6" y="374"/>
                    </a:cubicBezTo>
                    <a:cubicBezTo>
                      <a:pt x="9" y="433"/>
                      <a:pt x="20" y="492"/>
                      <a:pt x="40" y="554"/>
                    </a:cubicBezTo>
                    <a:cubicBezTo>
                      <a:pt x="62" y="613"/>
                      <a:pt x="93" y="672"/>
                      <a:pt x="149" y="737"/>
                    </a:cubicBezTo>
                    <a:cubicBezTo>
                      <a:pt x="205" y="672"/>
                      <a:pt x="233" y="613"/>
                      <a:pt x="253" y="548"/>
                    </a:cubicBezTo>
                    <a:cubicBezTo>
                      <a:pt x="275" y="487"/>
                      <a:pt x="281" y="422"/>
                      <a:pt x="278" y="360"/>
                    </a:cubicBezTo>
                    <a:cubicBezTo>
                      <a:pt x="275" y="296"/>
                      <a:pt x="264" y="234"/>
                      <a:pt x="236" y="169"/>
                    </a:cubicBezTo>
                    <a:cubicBezTo>
                      <a:pt x="208" y="110"/>
                      <a:pt x="169" y="40"/>
                      <a:pt x="93" y="1"/>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76" name="Google Shape;3823;p60">
                <a:extLst>
                  <a:ext uri="{FF2B5EF4-FFF2-40B4-BE49-F238E27FC236}">
                    <a16:creationId xmlns:a16="http://schemas.microsoft.com/office/drawing/2014/main" id="{621A1B3C-42AD-4B09-8097-CBD13B5F9E1C}"/>
                  </a:ext>
                </a:extLst>
              </p:cNvPr>
              <p:cNvSpPr/>
              <p:nvPr/>
            </p:nvSpPr>
            <p:spPr>
              <a:xfrm>
                <a:off x="2303716" y="2144080"/>
                <a:ext cx="16663" cy="43372"/>
              </a:xfrm>
              <a:custGeom>
                <a:avLst/>
                <a:gdLst/>
                <a:ahLst/>
                <a:cxnLst/>
                <a:rect l="l" t="t" r="r" b="b"/>
                <a:pathLst>
                  <a:path w="282" h="734" extrusionOk="0">
                    <a:moveTo>
                      <a:pt x="94" y="0"/>
                    </a:moveTo>
                    <a:cubicBezTo>
                      <a:pt x="65" y="73"/>
                      <a:pt x="37" y="130"/>
                      <a:pt x="23" y="194"/>
                    </a:cubicBezTo>
                    <a:cubicBezTo>
                      <a:pt x="9" y="253"/>
                      <a:pt x="1" y="312"/>
                      <a:pt x="7" y="371"/>
                    </a:cubicBezTo>
                    <a:cubicBezTo>
                      <a:pt x="9" y="433"/>
                      <a:pt x="21" y="492"/>
                      <a:pt x="40" y="551"/>
                    </a:cubicBezTo>
                    <a:cubicBezTo>
                      <a:pt x="63" y="610"/>
                      <a:pt x="94" y="671"/>
                      <a:pt x="150" y="733"/>
                    </a:cubicBezTo>
                    <a:cubicBezTo>
                      <a:pt x="206" y="671"/>
                      <a:pt x="234" y="610"/>
                      <a:pt x="254" y="548"/>
                    </a:cubicBezTo>
                    <a:cubicBezTo>
                      <a:pt x="276" y="483"/>
                      <a:pt x="282" y="421"/>
                      <a:pt x="279" y="357"/>
                    </a:cubicBezTo>
                    <a:cubicBezTo>
                      <a:pt x="276" y="295"/>
                      <a:pt x="265" y="231"/>
                      <a:pt x="237" y="169"/>
                    </a:cubicBezTo>
                    <a:cubicBezTo>
                      <a:pt x="209" y="110"/>
                      <a:pt x="169" y="40"/>
                      <a:pt x="94" y="0"/>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77" name="Google Shape;3824;p60">
                <a:extLst>
                  <a:ext uri="{FF2B5EF4-FFF2-40B4-BE49-F238E27FC236}">
                    <a16:creationId xmlns:a16="http://schemas.microsoft.com/office/drawing/2014/main" id="{60FF6E1C-1D63-4253-86B0-9E9A7F87F939}"/>
                  </a:ext>
                </a:extLst>
              </p:cNvPr>
              <p:cNvSpPr/>
              <p:nvPr/>
            </p:nvSpPr>
            <p:spPr>
              <a:xfrm>
                <a:off x="2141992" y="2276793"/>
                <a:ext cx="16663" cy="43313"/>
              </a:xfrm>
              <a:custGeom>
                <a:avLst/>
                <a:gdLst/>
                <a:ahLst/>
                <a:cxnLst/>
                <a:rect l="l" t="t" r="r" b="b"/>
                <a:pathLst>
                  <a:path w="282" h="733" extrusionOk="0">
                    <a:moveTo>
                      <a:pt x="93" y="0"/>
                    </a:moveTo>
                    <a:cubicBezTo>
                      <a:pt x="65" y="73"/>
                      <a:pt x="37" y="129"/>
                      <a:pt x="23" y="194"/>
                    </a:cubicBezTo>
                    <a:cubicBezTo>
                      <a:pt x="9" y="253"/>
                      <a:pt x="1" y="312"/>
                      <a:pt x="6" y="371"/>
                    </a:cubicBezTo>
                    <a:cubicBezTo>
                      <a:pt x="9" y="433"/>
                      <a:pt x="20" y="492"/>
                      <a:pt x="40" y="550"/>
                    </a:cubicBezTo>
                    <a:cubicBezTo>
                      <a:pt x="63" y="609"/>
                      <a:pt x="93" y="671"/>
                      <a:pt x="150" y="733"/>
                    </a:cubicBezTo>
                    <a:cubicBezTo>
                      <a:pt x="206" y="671"/>
                      <a:pt x="234" y="609"/>
                      <a:pt x="253" y="548"/>
                    </a:cubicBezTo>
                    <a:cubicBezTo>
                      <a:pt x="276" y="483"/>
                      <a:pt x="282" y="421"/>
                      <a:pt x="279" y="357"/>
                    </a:cubicBezTo>
                    <a:cubicBezTo>
                      <a:pt x="276" y="295"/>
                      <a:pt x="265" y="230"/>
                      <a:pt x="237" y="169"/>
                    </a:cubicBezTo>
                    <a:cubicBezTo>
                      <a:pt x="209" y="110"/>
                      <a:pt x="169" y="40"/>
                      <a:pt x="93" y="0"/>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78" name="Google Shape;3825;p60">
                <a:extLst>
                  <a:ext uri="{FF2B5EF4-FFF2-40B4-BE49-F238E27FC236}">
                    <a16:creationId xmlns:a16="http://schemas.microsoft.com/office/drawing/2014/main" id="{3EC350FD-153C-4924-A5FA-0E5C56C98F71}"/>
                  </a:ext>
                </a:extLst>
              </p:cNvPr>
              <p:cNvSpPr/>
              <p:nvPr/>
            </p:nvSpPr>
            <p:spPr>
              <a:xfrm>
                <a:off x="1930515" y="2121154"/>
                <a:ext cx="16663" cy="43549"/>
              </a:xfrm>
              <a:custGeom>
                <a:avLst/>
                <a:gdLst/>
                <a:ahLst/>
                <a:cxnLst/>
                <a:rect l="l" t="t" r="r" b="b"/>
                <a:pathLst>
                  <a:path w="282" h="737" extrusionOk="0">
                    <a:moveTo>
                      <a:pt x="93" y="1"/>
                    </a:moveTo>
                    <a:cubicBezTo>
                      <a:pt x="65" y="77"/>
                      <a:pt x="37" y="130"/>
                      <a:pt x="23" y="195"/>
                    </a:cubicBezTo>
                    <a:cubicBezTo>
                      <a:pt x="9" y="254"/>
                      <a:pt x="0" y="315"/>
                      <a:pt x="6" y="374"/>
                    </a:cubicBezTo>
                    <a:cubicBezTo>
                      <a:pt x="9" y="433"/>
                      <a:pt x="20" y="492"/>
                      <a:pt x="40" y="554"/>
                    </a:cubicBezTo>
                    <a:cubicBezTo>
                      <a:pt x="62" y="613"/>
                      <a:pt x="93" y="672"/>
                      <a:pt x="149" y="736"/>
                    </a:cubicBezTo>
                    <a:cubicBezTo>
                      <a:pt x="205" y="672"/>
                      <a:pt x="233" y="613"/>
                      <a:pt x="253" y="548"/>
                    </a:cubicBezTo>
                    <a:cubicBezTo>
                      <a:pt x="276" y="487"/>
                      <a:pt x="281" y="422"/>
                      <a:pt x="278" y="360"/>
                    </a:cubicBezTo>
                    <a:cubicBezTo>
                      <a:pt x="276" y="296"/>
                      <a:pt x="264" y="234"/>
                      <a:pt x="236" y="169"/>
                    </a:cubicBezTo>
                    <a:cubicBezTo>
                      <a:pt x="208" y="110"/>
                      <a:pt x="169" y="40"/>
                      <a:pt x="93" y="1"/>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79" name="Google Shape;3826;p60">
                <a:extLst>
                  <a:ext uri="{FF2B5EF4-FFF2-40B4-BE49-F238E27FC236}">
                    <a16:creationId xmlns:a16="http://schemas.microsoft.com/office/drawing/2014/main" id="{0AD69126-5546-4AE0-A61A-D89A8DAEEAB8}"/>
                  </a:ext>
                </a:extLst>
              </p:cNvPr>
              <p:cNvSpPr/>
              <p:nvPr/>
            </p:nvSpPr>
            <p:spPr>
              <a:xfrm>
                <a:off x="2256150" y="2260189"/>
                <a:ext cx="16604" cy="43372"/>
              </a:xfrm>
              <a:custGeom>
                <a:avLst/>
                <a:gdLst/>
                <a:ahLst/>
                <a:cxnLst/>
                <a:rect l="l" t="t" r="r" b="b"/>
                <a:pathLst>
                  <a:path w="281" h="734" extrusionOk="0">
                    <a:moveTo>
                      <a:pt x="90" y="1"/>
                    </a:moveTo>
                    <a:cubicBezTo>
                      <a:pt x="62" y="73"/>
                      <a:pt x="34" y="130"/>
                      <a:pt x="20" y="194"/>
                    </a:cubicBezTo>
                    <a:cubicBezTo>
                      <a:pt x="6" y="253"/>
                      <a:pt x="0" y="312"/>
                      <a:pt x="3" y="371"/>
                    </a:cubicBezTo>
                    <a:cubicBezTo>
                      <a:pt x="6" y="433"/>
                      <a:pt x="17" y="492"/>
                      <a:pt x="40" y="551"/>
                    </a:cubicBezTo>
                    <a:cubicBezTo>
                      <a:pt x="59" y="610"/>
                      <a:pt x="90" y="671"/>
                      <a:pt x="146" y="733"/>
                    </a:cubicBezTo>
                    <a:cubicBezTo>
                      <a:pt x="202" y="671"/>
                      <a:pt x="230" y="610"/>
                      <a:pt x="253" y="548"/>
                    </a:cubicBezTo>
                    <a:cubicBezTo>
                      <a:pt x="273" y="483"/>
                      <a:pt x="281" y="422"/>
                      <a:pt x="278" y="357"/>
                    </a:cubicBezTo>
                    <a:cubicBezTo>
                      <a:pt x="273" y="295"/>
                      <a:pt x="261" y="231"/>
                      <a:pt x="236" y="169"/>
                    </a:cubicBezTo>
                    <a:cubicBezTo>
                      <a:pt x="208" y="110"/>
                      <a:pt x="169" y="40"/>
                      <a:pt x="90" y="1"/>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80" name="Google Shape;3827;p60">
                <a:extLst>
                  <a:ext uri="{FF2B5EF4-FFF2-40B4-BE49-F238E27FC236}">
                    <a16:creationId xmlns:a16="http://schemas.microsoft.com/office/drawing/2014/main" id="{D3995496-D46A-4D9B-B8E6-EAABF14E98A1}"/>
                  </a:ext>
                </a:extLst>
              </p:cNvPr>
              <p:cNvSpPr/>
              <p:nvPr/>
            </p:nvSpPr>
            <p:spPr>
              <a:xfrm>
                <a:off x="2312048" y="2239449"/>
                <a:ext cx="16663" cy="43372"/>
              </a:xfrm>
              <a:custGeom>
                <a:avLst/>
                <a:gdLst/>
                <a:ahLst/>
                <a:cxnLst/>
                <a:rect l="l" t="t" r="r" b="b"/>
                <a:pathLst>
                  <a:path w="282" h="734" extrusionOk="0">
                    <a:moveTo>
                      <a:pt x="93" y="1"/>
                    </a:moveTo>
                    <a:cubicBezTo>
                      <a:pt x="65" y="74"/>
                      <a:pt x="37" y="130"/>
                      <a:pt x="23" y="194"/>
                    </a:cubicBezTo>
                    <a:cubicBezTo>
                      <a:pt x="9" y="253"/>
                      <a:pt x="0" y="312"/>
                      <a:pt x="6" y="371"/>
                    </a:cubicBezTo>
                    <a:cubicBezTo>
                      <a:pt x="9" y="433"/>
                      <a:pt x="20" y="492"/>
                      <a:pt x="40" y="551"/>
                    </a:cubicBezTo>
                    <a:cubicBezTo>
                      <a:pt x="62" y="610"/>
                      <a:pt x="93" y="672"/>
                      <a:pt x="149" y="733"/>
                    </a:cubicBezTo>
                    <a:cubicBezTo>
                      <a:pt x="205" y="672"/>
                      <a:pt x="233" y="610"/>
                      <a:pt x="253" y="548"/>
                    </a:cubicBezTo>
                    <a:cubicBezTo>
                      <a:pt x="275" y="483"/>
                      <a:pt x="281" y="422"/>
                      <a:pt x="278" y="357"/>
                    </a:cubicBezTo>
                    <a:cubicBezTo>
                      <a:pt x="275" y="295"/>
                      <a:pt x="264" y="231"/>
                      <a:pt x="236" y="169"/>
                    </a:cubicBezTo>
                    <a:cubicBezTo>
                      <a:pt x="208" y="110"/>
                      <a:pt x="169" y="40"/>
                      <a:pt x="93" y="1"/>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81" name="Google Shape;3828;p60">
                <a:extLst>
                  <a:ext uri="{FF2B5EF4-FFF2-40B4-BE49-F238E27FC236}">
                    <a16:creationId xmlns:a16="http://schemas.microsoft.com/office/drawing/2014/main" id="{A8FDF78E-993A-4DCC-ACF7-20059BF29700}"/>
                  </a:ext>
                </a:extLst>
              </p:cNvPr>
              <p:cNvSpPr/>
              <p:nvPr/>
            </p:nvSpPr>
            <p:spPr>
              <a:xfrm>
                <a:off x="2193930" y="2558762"/>
                <a:ext cx="16663" cy="43372"/>
              </a:xfrm>
              <a:custGeom>
                <a:avLst/>
                <a:gdLst/>
                <a:ahLst/>
                <a:cxnLst/>
                <a:rect l="l" t="t" r="r" b="b"/>
                <a:pathLst>
                  <a:path w="282" h="734" extrusionOk="0">
                    <a:moveTo>
                      <a:pt x="90" y="1"/>
                    </a:moveTo>
                    <a:cubicBezTo>
                      <a:pt x="62" y="74"/>
                      <a:pt x="34" y="130"/>
                      <a:pt x="20" y="194"/>
                    </a:cubicBezTo>
                    <a:cubicBezTo>
                      <a:pt x="6" y="253"/>
                      <a:pt x="0" y="312"/>
                      <a:pt x="3" y="371"/>
                    </a:cubicBezTo>
                    <a:cubicBezTo>
                      <a:pt x="6" y="433"/>
                      <a:pt x="17" y="492"/>
                      <a:pt x="40" y="551"/>
                    </a:cubicBezTo>
                    <a:cubicBezTo>
                      <a:pt x="59" y="610"/>
                      <a:pt x="90" y="672"/>
                      <a:pt x="146" y="733"/>
                    </a:cubicBezTo>
                    <a:cubicBezTo>
                      <a:pt x="203" y="672"/>
                      <a:pt x="231" y="610"/>
                      <a:pt x="253" y="548"/>
                    </a:cubicBezTo>
                    <a:cubicBezTo>
                      <a:pt x="273" y="484"/>
                      <a:pt x="281" y="422"/>
                      <a:pt x="278" y="357"/>
                    </a:cubicBezTo>
                    <a:cubicBezTo>
                      <a:pt x="273" y="295"/>
                      <a:pt x="262" y="231"/>
                      <a:pt x="236" y="169"/>
                    </a:cubicBezTo>
                    <a:cubicBezTo>
                      <a:pt x="208" y="110"/>
                      <a:pt x="169" y="40"/>
                      <a:pt x="90" y="1"/>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82" name="Google Shape;3829;p60">
                <a:extLst>
                  <a:ext uri="{FF2B5EF4-FFF2-40B4-BE49-F238E27FC236}">
                    <a16:creationId xmlns:a16="http://schemas.microsoft.com/office/drawing/2014/main" id="{FB5822EA-9E54-4D2C-9FE4-772C30BFB597}"/>
                  </a:ext>
                </a:extLst>
              </p:cNvPr>
              <p:cNvSpPr/>
              <p:nvPr/>
            </p:nvSpPr>
            <p:spPr>
              <a:xfrm>
                <a:off x="2272695" y="2417777"/>
                <a:ext cx="16663" cy="43372"/>
              </a:xfrm>
              <a:custGeom>
                <a:avLst/>
                <a:gdLst/>
                <a:ahLst/>
                <a:cxnLst/>
                <a:rect l="l" t="t" r="r" b="b"/>
                <a:pathLst>
                  <a:path w="282" h="734" extrusionOk="0">
                    <a:moveTo>
                      <a:pt x="91" y="0"/>
                    </a:moveTo>
                    <a:cubicBezTo>
                      <a:pt x="63" y="73"/>
                      <a:pt x="35" y="130"/>
                      <a:pt x="21" y="194"/>
                    </a:cubicBezTo>
                    <a:cubicBezTo>
                      <a:pt x="7" y="253"/>
                      <a:pt x="1" y="312"/>
                      <a:pt x="4" y="371"/>
                    </a:cubicBezTo>
                    <a:cubicBezTo>
                      <a:pt x="7" y="433"/>
                      <a:pt x="18" y="492"/>
                      <a:pt x="40" y="551"/>
                    </a:cubicBezTo>
                    <a:cubicBezTo>
                      <a:pt x="60" y="610"/>
                      <a:pt x="91" y="671"/>
                      <a:pt x="147" y="733"/>
                    </a:cubicBezTo>
                    <a:cubicBezTo>
                      <a:pt x="203" y="671"/>
                      <a:pt x="231" y="610"/>
                      <a:pt x="254" y="548"/>
                    </a:cubicBezTo>
                    <a:cubicBezTo>
                      <a:pt x="273" y="483"/>
                      <a:pt x="282" y="422"/>
                      <a:pt x="279" y="357"/>
                    </a:cubicBezTo>
                    <a:cubicBezTo>
                      <a:pt x="273" y="295"/>
                      <a:pt x="262" y="231"/>
                      <a:pt x="237" y="169"/>
                    </a:cubicBezTo>
                    <a:cubicBezTo>
                      <a:pt x="209" y="110"/>
                      <a:pt x="169" y="40"/>
                      <a:pt x="91" y="0"/>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83" name="Google Shape;3830;p60">
                <a:extLst>
                  <a:ext uri="{FF2B5EF4-FFF2-40B4-BE49-F238E27FC236}">
                    <a16:creationId xmlns:a16="http://schemas.microsoft.com/office/drawing/2014/main" id="{3FEDAC22-AF6E-413C-8EEE-56CB92A7722D}"/>
                  </a:ext>
                </a:extLst>
              </p:cNvPr>
              <p:cNvSpPr/>
              <p:nvPr/>
            </p:nvSpPr>
            <p:spPr>
              <a:xfrm>
                <a:off x="2195939" y="2181424"/>
                <a:ext cx="16604" cy="43313"/>
              </a:xfrm>
              <a:custGeom>
                <a:avLst/>
                <a:gdLst/>
                <a:ahLst/>
                <a:cxnLst/>
                <a:rect l="l" t="t" r="r" b="b"/>
                <a:pathLst>
                  <a:path w="281" h="733" extrusionOk="0">
                    <a:moveTo>
                      <a:pt x="93" y="0"/>
                    </a:moveTo>
                    <a:cubicBezTo>
                      <a:pt x="65" y="73"/>
                      <a:pt x="37" y="129"/>
                      <a:pt x="23" y="194"/>
                    </a:cubicBezTo>
                    <a:cubicBezTo>
                      <a:pt x="9" y="253"/>
                      <a:pt x="0" y="312"/>
                      <a:pt x="6" y="371"/>
                    </a:cubicBezTo>
                    <a:cubicBezTo>
                      <a:pt x="9" y="432"/>
                      <a:pt x="20" y="491"/>
                      <a:pt x="39" y="550"/>
                    </a:cubicBezTo>
                    <a:cubicBezTo>
                      <a:pt x="62" y="609"/>
                      <a:pt x="93" y="671"/>
                      <a:pt x="149" y="733"/>
                    </a:cubicBezTo>
                    <a:cubicBezTo>
                      <a:pt x="205" y="671"/>
                      <a:pt x="233" y="609"/>
                      <a:pt x="253" y="547"/>
                    </a:cubicBezTo>
                    <a:cubicBezTo>
                      <a:pt x="275" y="483"/>
                      <a:pt x="281" y="421"/>
                      <a:pt x="278" y="357"/>
                    </a:cubicBezTo>
                    <a:cubicBezTo>
                      <a:pt x="275" y="295"/>
                      <a:pt x="264" y="230"/>
                      <a:pt x="236" y="168"/>
                    </a:cubicBezTo>
                    <a:cubicBezTo>
                      <a:pt x="208" y="110"/>
                      <a:pt x="169" y="39"/>
                      <a:pt x="93" y="0"/>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84" name="Google Shape;3831;p60">
                <a:extLst>
                  <a:ext uri="{FF2B5EF4-FFF2-40B4-BE49-F238E27FC236}">
                    <a16:creationId xmlns:a16="http://schemas.microsoft.com/office/drawing/2014/main" id="{25045EDE-E31E-4F25-A05B-B68886743D33}"/>
                  </a:ext>
                </a:extLst>
              </p:cNvPr>
              <p:cNvSpPr/>
              <p:nvPr/>
            </p:nvSpPr>
            <p:spPr>
              <a:xfrm>
                <a:off x="2117116" y="2361703"/>
                <a:ext cx="16663" cy="43549"/>
              </a:xfrm>
              <a:custGeom>
                <a:avLst/>
                <a:gdLst/>
                <a:ahLst/>
                <a:cxnLst/>
                <a:rect l="l" t="t" r="r" b="b"/>
                <a:pathLst>
                  <a:path w="282" h="737" extrusionOk="0">
                    <a:moveTo>
                      <a:pt x="93" y="1"/>
                    </a:moveTo>
                    <a:cubicBezTo>
                      <a:pt x="65" y="76"/>
                      <a:pt x="37" y="130"/>
                      <a:pt x="23" y="194"/>
                    </a:cubicBezTo>
                    <a:cubicBezTo>
                      <a:pt x="9" y="253"/>
                      <a:pt x="1" y="315"/>
                      <a:pt x="6" y="374"/>
                    </a:cubicBezTo>
                    <a:cubicBezTo>
                      <a:pt x="9" y="433"/>
                      <a:pt x="20" y="492"/>
                      <a:pt x="40" y="554"/>
                    </a:cubicBezTo>
                    <a:cubicBezTo>
                      <a:pt x="62" y="613"/>
                      <a:pt x="93" y="672"/>
                      <a:pt x="149" y="736"/>
                    </a:cubicBezTo>
                    <a:cubicBezTo>
                      <a:pt x="206" y="672"/>
                      <a:pt x="234" y="613"/>
                      <a:pt x="253" y="548"/>
                    </a:cubicBezTo>
                    <a:cubicBezTo>
                      <a:pt x="276" y="486"/>
                      <a:pt x="281" y="422"/>
                      <a:pt x="279" y="360"/>
                    </a:cubicBezTo>
                    <a:cubicBezTo>
                      <a:pt x="276" y="295"/>
                      <a:pt x="265" y="234"/>
                      <a:pt x="236" y="169"/>
                    </a:cubicBezTo>
                    <a:cubicBezTo>
                      <a:pt x="208" y="110"/>
                      <a:pt x="169" y="40"/>
                      <a:pt x="93" y="1"/>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85" name="Google Shape;3832;p60">
                <a:extLst>
                  <a:ext uri="{FF2B5EF4-FFF2-40B4-BE49-F238E27FC236}">
                    <a16:creationId xmlns:a16="http://schemas.microsoft.com/office/drawing/2014/main" id="{860FAD1C-728B-405E-B70C-8B3F56C27B58}"/>
                  </a:ext>
                </a:extLst>
              </p:cNvPr>
              <p:cNvSpPr/>
              <p:nvPr/>
            </p:nvSpPr>
            <p:spPr>
              <a:xfrm>
                <a:off x="2015602" y="2334817"/>
                <a:ext cx="16663" cy="43372"/>
              </a:xfrm>
              <a:custGeom>
                <a:avLst/>
                <a:gdLst/>
                <a:ahLst/>
                <a:cxnLst/>
                <a:rect l="l" t="t" r="r" b="b"/>
                <a:pathLst>
                  <a:path w="282" h="734" extrusionOk="0">
                    <a:moveTo>
                      <a:pt x="90" y="1"/>
                    </a:moveTo>
                    <a:cubicBezTo>
                      <a:pt x="62" y="74"/>
                      <a:pt x="34" y="130"/>
                      <a:pt x="20" y="195"/>
                    </a:cubicBezTo>
                    <a:cubicBezTo>
                      <a:pt x="6" y="253"/>
                      <a:pt x="1" y="312"/>
                      <a:pt x="3" y="371"/>
                    </a:cubicBezTo>
                    <a:cubicBezTo>
                      <a:pt x="6" y="433"/>
                      <a:pt x="17" y="492"/>
                      <a:pt x="40" y="551"/>
                    </a:cubicBezTo>
                    <a:cubicBezTo>
                      <a:pt x="60" y="610"/>
                      <a:pt x="90" y="672"/>
                      <a:pt x="147" y="734"/>
                    </a:cubicBezTo>
                    <a:cubicBezTo>
                      <a:pt x="203" y="672"/>
                      <a:pt x="231" y="610"/>
                      <a:pt x="253" y="548"/>
                    </a:cubicBezTo>
                    <a:cubicBezTo>
                      <a:pt x="273" y="484"/>
                      <a:pt x="281" y="422"/>
                      <a:pt x="279" y="357"/>
                    </a:cubicBezTo>
                    <a:cubicBezTo>
                      <a:pt x="273" y="296"/>
                      <a:pt x="262" y="231"/>
                      <a:pt x="236" y="169"/>
                    </a:cubicBezTo>
                    <a:cubicBezTo>
                      <a:pt x="208" y="110"/>
                      <a:pt x="169" y="40"/>
                      <a:pt x="90" y="1"/>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86" name="Google Shape;3833;p60">
                <a:extLst>
                  <a:ext uri="{FF2B5EF4-FFF2-40B4-BE49-F238E27FC236}">
                    <a16:creationId xmlns:a16="http://schemas.microsoft.com/office/drawing/2014/main" id="{097C0A7E-8840-4B4E-82DA-3F94724240A0}"/>
                  </a:ext>
                </a:extLst>
              </p:cNvPr>
              <p:cNvSpPr/>
              <p:nvPr/>
            </p:nvSpPr>
            <p:spPr>
              <a:xfrm>
                <a:off x="2281027" y="2552499"/>
                <a:ext cx="16663" cy="43490"/>
              </a:xfrm>
              <a:custGeom>
                <a:avLst/>
                <a:gdLst/>
                <a:ahLst/>
                <a:cxnLst/>
                <a:rect l="l" t="t" r="r" b="b"/>
                <a:pathLst>
                  <a:path w="282" h="736" extrusionOk="0">
                    <a:moveTo>
                      <a:pt x="90" y="0"/>
                    </a:moveTo>
                    <a:cubicBezTo>
                      <a:pt x="62" y="76"/>
                      <a:pt x="34" y="129"/>
                      <a:pt x="20" y="194"/>
                    </a:cubicBezTo>
                    <a:cubicBezTo>
                      <a:pt x="6" y="253"/>
                      <a:pt x="0" y="314"/>
                      <a:pt x="3" y="373"/>
                    </a:cubicBezTo>
                    <a:cubicBezTo>
                      <a:pt x="6" y="432"/>
                      <a:pt x="17" y="491"/>
                      <a:pt x="40" y="553"/>
                    </a:cubicBezTo>
                    <a:cubicBezTo>
                      <a:pt x="59" y="612"/>
                      <a:pt x="90" y="671"/>
                      <a:pt x="146" y="736"/>
                    </a:cubicBezTo>
                    <a:cubicBezTo>
                      <a:pt x="202" y="671"/>
                      <a:pt x="231" y="612"/>
                      <a:pt x="253" y="547"/>
                    </a:cubicBezTo>
                    <a:cubicBezTo>
                      <a:pt x="273" y="486"/>
                      <a:pt x="281" y="421"/>
                      <a:pt x="278" y="359"/>
                    </a:cubicBezTo>
                    <a:cubicBezTo>
                      <a:pt x="273" y="295"/>
                      <a:pt x="261" y="233"/>
                      <a:pt x="236" y="168"/>
                    </a:cubicBezTo>
                    <a:cubicBezTo>
                      <a:pt x="208" y="109"/>
                      <a:pt x="169" y="39"/>
                      <a:pt x="90" y="0"/>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87" name="Google Shape;3834;p60">
                <a:extLst>
                  <a:ext uri="{FF2B5EF4-FFF2-40B4-BE49-F238E27FC236}">
                    <a16:creationId xmlns:a16="http://schemas.microsoft.com/office/drawing/2014/main" id="{82AB2BED-9B5D-4354-8B61-01050084B7FB}"/>
                  </a:ext>
                </a:extLst>
              </p:cNvPr>
              <p:cNvSpPr/>
              <p:nvPr/>
            </p:nvSpPr>
            <p:spPr>
              <a:xfrm>
                <a:off x="2034215" y="2560771"/>
                <a:ext cx="16604" cy="43490"/>
              </a:xfrm>
              <a:custGeom>
                <a:avLst/>
                <a:gdLst/>
                <a:ahLst/>
                <a:cxnLst/>
                <a:rect l="l" t="t" r="r" b="b"/>
                <a:pathLst>
                  <a:path w="281" h="736" extrusionOk="0">
                    <a:moveTo>
                      <a:pt x="93" y="0"/>
                    </a:moveTo>
                    <a:cubicBezTo>
                      <a:pt x="65" y="76"/>
                      <a:pt x="37" y="130"/>
                      <a:pt x="22" y="194"/>
                    </a:cubicBezTo>
                    <a:cubicBezTo>
                      <a:pt x="8" y="253"/>
                      <a:pt x="0" y="315"/>
                      <a:pt x="6" y="374"/>
                    </a:cubicBezTo>
                    <a:cubicBezTo>
                      <a:pt x="8" y="433"/>
                      <a:pt x="20" y="492"/>
                      <a:pt x="39" y="553"/>
                    </a:cubicBezTo>
                    <a:cubicBezTo>
                      <a:pt x="62" y="612"/>
                      <a:pt x="93" y="671"/>
                      <a:pt x="149" y="736"/>
                    </a:cubicBezTo>
                    <a:cubicBezTo>
                      <a:pt x="205" y="671"/>
                      <a:pt x="233" y="612"/>
                      <a:pt x="253" y="548"/>
                    </a:cubicBezTo>
                    <a:cubicBezTo>
                      <a:pt x="275" y="486"/>
                      <a:pt x="281" y="421"/>
                      <a:pt x="278" y="360"/>
                    </a:cubicBezTo>
                    <a:cubicBezTo>
                      <a:pt x="275" y="295"/>
                      <a:pt x="264" y="233"/>
                      <a:pt x="236" y="169"/>
                    </a:cubicBezTo>
                    <a:cubicBezTo>
                      <a:pt x="208" y="110"/>
                      <a:pt x="168" y="40"/>
                      <a:pt x="93" y="0"/>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88" name="Google Shape;3835;p60">
                <a:extLst>
                  <a:ext uri="{FF2B5EF4-FFF2-40B4-BE49-F238E27FC236}">
                    <a16:creationId xmlns:a16="http://schemas.microsoft.com/office/drawing/2014/main" id="{AB87F67C-3E02-4BFF-A5E8-47DEBB08E93E}"/>
                  </a:ext>
                </a:extLst>
              </p:cNvPr>
              <p:cNvSpPr/>
              <p:nvPr/>
            </p:nvSpPr>
            <p:spPr>
              <a:xfrm>
                <a:off x="2079831" y="2479997"/>
                <a:ext cx="16604" cy="43313"/>
              </a:xfrm>
              <a:custGeom>
                <a:avLst/>
                <a:gdLst/>
                <a:ahLst/>
                <a:cxnLst/>
                <a:rect l="l" t="t" r="r" b="b"/>
                <a:pathLst>
                  <a:path w="281" h="733" extrusionOk="0">
                    <a:moveTo>
                      <a:pt x="93" y="0"/>
                    </a:moveTo>
                    <a:cubicBezTo>
                      <a:pt x="65" y="73"/>
                      <a:pt x="37" y="129"/>
                      <a:pt x="22" y="194"/>
                    </a:cubicBezTo>
                    <a:cubicBezTo>
                      <a:pt x="8" y="253"/>
                      <a:pt x="0" y="312"/>
                      <a:pt x="6" y="371"/>
                    </a:cubicBezTo>
                    <a:cubicBezTo>
                      <a:pt x="8" y="433"/>
                      <a:pt x="20" y="491"/>
                      <a:pt x="39" y="550"/>
                    </a:cubicBezTo>
                    <a:cubicBezTo>
                      <a:pt x="62" y="609"/>
                      <a:pt x="93" y="671"/>
                      <a:pt x="149" y="733"/>
                    </a:cubicBezTo>
                    <a:cubicBezTo>
                      <a:pt x="205" y="671"/>
                      <a:pt x="233" y="609"/>
                      <a:pt x="253" y="548"/>
                    </a:cubicBezTo>
                    <a:cubicBezTo>
                      <a:pt x="275" y="483"/>
                      <a:pt x="281" y="421"/>
                      <a:pt x="278" y="357"/>
                    </a:cubicBezTo>
                    <a:cubicBezTo>
                      <a:pt x="275" y="295"/>
                      <a:pt x="264" y="230"/>
                      <a:pt x="236" y="169"/>
                    </a:cubicBezTo>
                    <a:cubicBezTo>
                      <a:pt x="208" y="110"/>
                      <a:pt x="168" y="40"/>
                      <a:pt x="93" y="0"/>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89" name="Google Shape;3836;p60">
                <a:extLst>
                  <a:ext uri="{FF2B5EF4-FFF2-40B4-BE49-F238E27FC236}">
                    <a16:creationId xmlns:a16="http://schemas.microsoft.com/office/drawing/2014/main" id="{0F0A1BE9-331B-42B0-9196-C84A7910C97E}"/>
                  </a:ext>
                </a:extLst>
              </p:cNvPr>
              <p:cNvSpPr/>
              <p:nvPr/>
            </p:nvSpPr>
            <p:spPr>
              <a:xfrm>
                <a:off x="2117116" y="2552499"/>
                <a:ext cx="16663" cy="43490"/>
              </a:xfrm>
              <a:custGeom>
                <a:avLst/>
                <a:gdLst/>
                <a:ahLst/>
                <a:cxnLst/>
                <a:rect l="l" t="t" r="r" b="b"/>
                <a:pathLst>
                  <a:path w="282" h="736" extrusionOk="0">
                    <a:moveTo>
                      <a:pt x="93" y="0"/>
                    </a:moveTo>
                    <a:cubicBezTo>
                      <a:pt x="65" y="76"/>
                      <a:pt x="37" y="129"/>
                      <a:pt x="23" y="194"/>
                    </a:cubicBezTo>
                    <a:cubicBezTo>
                      <a:pt x="9" y="253"/>
                      <a:pt x="1" y="314"/>
                      <a:pt x="6" y="373"/>
                    </a:cubicBezTo>
                    <a:cubicBezTo>
                      <a:pt x="9" y="432"/>
                      <a:pt x="20" y="491"/>
                      <a:pt x="40" y="553"/>
                    </a:cubicBezTo>
                    <a:cubicBezTo>
                      <a:pt x="62" y="612"/>
                      <a:pt x="93" y="671"/>
                      <a:pt x="149" y="736"/>
                    </a:cubicBezTo>
                    <a:cubicBezTo>
                      <a:pt x="206" y="671"/>
                      <a:pt x="234" y="612"/>
                      <a:pt x="253" y="547"/>
                    </a:cubicBezTo>
                    <a:cubicBezTo>
                      <a:pt x="276" y="486"/>
                      <a:pt x="281" y="421"/>
                      <a:pt x="279" y="359"/>
                    </a:cubicBezTo>
                    <a:cubicBezTo>
                      <a:pt x="276" y="295"/>
                      <a:pt x="265" y="233"/>
                      <a:pt x="236" y="168"/>
                    </a:cubicBezTo>
                    <a:cubicBezTo>
                      <a:pt x="208" y="109"/>
                      <a:pt x="169" y="39"/>
                      <a:pt x="93" y="0"/>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90" name="Google Shape;3837;p60">
                <a:extLst>
                  <a:ext uri="{FF2B5EF4-FFF2-40B4-BE49-F238E27FC236}">
                    <a16:creationId xmlns:a16="http://schemas.microsoft.com/office/drawing/2014/main" id="{C252681D-B1EC-4E1A-BC40-4FB093FEE239}"/>
                  </a:ext>
                </a:extLst>
              </p:cNvPr>
              <p:cNvSpPr/>
              <p:nvPr/>
            </p:nvSpPr>
            <p:spPr>
              <a:xfrm>
                <a:off x="2007330" y="2479997"/>
                <a:ext cx="16604" cy="43313"/>
              </a:xfrm>
              <a:custGeom>
                <a:avLst/>
                <a:gdLst/>
                <a:ahLst/>
                <a:cxnLst/>
                <a:rect l="l" t="t" r="r" b="b"/>
                <a:pathLst>
                  <a:path w="281" h="733" extrusionOk="0">
                    <a:moveTo>
                      <a:pt x="90" y="0"/>
                    </a:moveTo>
                    <a:cubicBezTo>
                      <a:pt x="62" y="73"/>
                      <a:pt x="34" y="129"/>
                      <a:pt x="20" y="194"/>
                    </a:cubicBezTo>
                    <a:cubicBezTo>
                      <a:pt x="6" y="253"/>
                      <a:pt x="0" y="312"/>
                      <a:pt x="3" y="371"/>
                    </a:cubicBezTo>
                    <a:cubicBezTo>
                      <a:pt x="6" y="433"/>
                      <a:pt x="17" y="491"/>
                      <a:pt x="40" y="550"/>
                    </a:cubicBezTo>
                    <a:cubicBezTo>
                      <a:pt x="59" y="609"/>
                      <a:pt x="90" y="671"/>
                      <a:pt x="146" y="733"/>
                    </a:cubicBezTo>
                    <a:cubicBezTo>
                      <a:pt x="202" y="671"/>
                      <a:pt x="230" y="609"/>
                      <a:pt x="253" y="548"/>
                    </a:cubicBezTo>
                    <a:cubicBezTo>
                      <a:pt x="273" y="483"/>
                      <a:pt x="281" y="421"/>
                      <a:pt x="278" y="357"/>
                    </a:cubicBezTo>
                    <a:cubicBezTo>
                      <a:pt x="273" y="295"/>
                      <a:pt x="261" y="230"/>
                      <a:pt x="236" y="169"/>
                    </a:cubicBezTo>
                    <a:cubicBezTo>
                      <a:pt x="208" y="110"/>
                      <a:pt x="169" y="40"/>
                      <a:pt x="90" y="0"/>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91" name="Google Shape;3838;p60">
                <a:extLst>
                  <a:ext uri="{FF2B5EF4-FFF2-40B4-BE49-F238E27FC236}">
                    <a16:creationId xmlns:a16="http://schemas.microsoft.com/office/drawing/2014/main" id="{87227EC2-EDB4-480E-8194-15F5ECAE5F4F}"/>
                  </a:ext>
                </a:extLst>
              </p:cNvPr>
              <p:cNvSpPr/>
              <p:nvPr/>
            </p:nvSpPr>
            <p:spPr>
              <a:xfrm>
                <a:off x="2221466" y="2383093"/>
                <a:ext cx="16309" cy="37227"/>
              </a:xfrm>
              <a:custGeom>
                <a:avLst/>
                <a:gdLst/>
                <a:ahLst/>
                <a:cxnLst/>
                <a:rect l="l" t="t" r="r" b="b"/>
                <a:pathLst>
                  <a:path w="276" h="630" extrusionOk="0">
                    <a:moveTo>
                      <a:pt x="71" y="1"/>
                    </a:moveTo>
                    <a:cubicBezTo>
                      <a:pt x="45" y="74"/>
                      <a:pt x="31" y="127"/>
                      <a:pt x="17" y="178"/>
                    </a:cubicBezTo>
                    <a:cubicBezTo>
                      <a:pt x="9" y="223"/>
                      <a:pt x="0" y="265"/>
                      <a:pt x="0" y="310"/>
                    </a:cubicBezTo>
                    <a:cubicBezTo>
                      <a:pt x="0" y="352"/>
                      <a:pt x="0" y="397"/>
                      <a:pt x="12" y="450"/>
                    </a:cubicBezTo>
                    <a:cubicBezTo>
                      <a:pt x="17" y="503"/>
                      <a:pt x="31" y="559"/>
                      <a:pt x="71" y="630"/>
                    </a:cubicBezTo>
                    <a:cubicBezTo>
                      <a:pt x="144" y="593"/>
                      <a:pt x="191" y="548"/>
                      <a:pt x="222" y="495"/>
                    </a:cubicBezTo>
                    <a:cubicBezTo>
                      <a:pt x="253" y="444"/>
                      <a:pt x="270" y="380"/>
                      <a:pt x="276" y="318"/>
                    </a:cubicBezTo>
                    <a:cubicBezTo>
                      <a:pt x="276" y="253"/>
                      <a:pt x="262" y="186"/>
                      <a:pt x="228" y="130"/>
                    </a:cubicBezTo>
                    <a:cubicBezTo>
                      <a:pt x="194" y="74"/>
                      <a:pt x="144" y="26"/>
                      <a:pt x="71" y="1"/>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92" name="Google Shape;3839;p60">
                <a:extLst>
                  <a:ext uri="{FF2B5EF4-FFF2-40B4-BE49-F238E27FC236}">
                    <a16:creationId xmlns:a16="http://schemas.microsoft.com/office/drawing/2014/main" id="{AF53BB00-F721-4D25-B671-EF8B9F983D9E}"/>
                  </a:ext>
                </a:extLst>
              </p:cNvPr>
              <p:cNvSpPr/>
              <p:nvPr/>
            </p:nvSpPr>
            <p:spPr>
              <a:xfrm>
                <a:off x="2248528" y="2484784"/>
                <a:ext cx="16132" cy="37049"/>
              </a:xfrm>
              <a:custGeom>
                <a:avLst/>
                <a:gdLst/>
                <a:ahLst/>
                <a:cxnLst/>
                <a:rect l="l" t="t" r="r" b="b"/>
                <a:pathLst>
                  <a:path w="273" h="627" extrusionOk="0">
                    <a:moveTo>
                      <a:pt x="70" y="1"/>
                    </a:moveTo>
                    <a:cubicBezTo>
                      <a:pt x="45" y="74"/>
                      <a:pt x="31" y="127"/>
                      <a:pt x="17" y="175"/>
                    </a:cubicBezTo>
                    <a:cubicBezTo>
                      <a:pt x="6" y="220"/>
                      <a:pt x="0" y="262"/>
                      <a:pt x="0" y="309"/>
                    </a:cubicBezTo>
                    <a:cubicBezTo>
                      <a:pt x="0" y="352"/>
                      <a:pt x="0" y="396"/>
                      <a:pt x="8" y="450"/>
                    </a:cubicBezTo>
                    <a:cubicBezTo>
                      <a:pt x="17" y="500"/>
                      <a:pt x="31" y="556"/>
                      <a:pt x="70" y="627"/>
                    </a:cubicBezTo>
                    <a:cubicBezTo>
                      <a:pt x="143" y="593"/>
                      <a:pt x="188" y="548"/>
                      <a:pt x="219" y="495"/>
                    </a:cubicBezTo>
                    <a:cubicBezTo>
                      <a:pt x="253" y="441"/>
                      <a:pt x="270" y="380"/>
                      <a:pt x="272" y="315"/>
                    </a:cubicBezTo>
                    <a:cubicBezTo>
                      <a:pt x="272" y="253"/>
                      <a:pt x="258" y="186"/>
                      <a:pt x="227" y="130"/>
                    </a:cubicBezTo>
                    <a:cubicBezTo>
                      <a:pt x="191" y="74"/>
                      <a:pt x="143" y="23"/>
                      <a:pt x="70" y="1"/>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sp>
            <p:nvSpPr>
              <p:cNvPr id="293" name="Google Shape;3840;p60">
                <a:extLst>
                  <a:ext uri="{FF2B5EF4-FFF2-40B4-BE49-F238E27FC236}">
                    <a16:creationId xmlns:a16="http://schemas.microsoft.com/office/drawing/2014/main" id="{BE55EEA0-FD8B-47E9-B808-26BDB5A0C7A0}"/>
                  </a:ext>
                </a:extLst>
              </p:cNvPr>
              <p:cNvSpPr/>
              <p:nvPr/>
            </p:nvSpPr>
            <p:spPr>
              <a:xfrm>
                <a:off x="1896184" y="2557108"/>
                <a:ext cx="16132" cy="45677"/>
              </a:xfrm>
              <a:custGeom>
                <a:avLst/>
                <a:gdLst/>
                <a:ahLst/>
                <a:cxnLst/>
                <a:rect l="l" t="t" r="r" b="b"/>
                <a:pathLst>
                  <a:path w="273" h="773" extrusionOk="0">
                    <a:moveTo>
                      <a:pt x="138" y="1"/>
                    </a:moveTo>
                    <a:cubicBezTo>
                      <a:pt x="76" y="62"/>
                      <a:pt x="48" y="130"/>
                      <a:pt x="28" y="192"/>
                    </a:cubicBezTo>
                    <a:cubicBezTo>
                      <a:pt x="12" y="256"/>
                      <a:pt x="0" y="323"/>
                      <a:pt x="0" y="385"/>
                    </a:cubicBezTo>
                    <a:cubicBezTo>
                      <a:pt x="0" y="450"/>
                      <a:pt x="6" y="514"/>
                      <a:pt x="28" y="579"/>
                    </a:cubicBezTo>
                    <a:cubicBezTo>
                      <a:pt x="48" y="643"/>
                      <a:pt x="82" y="708"/>
                      <a:pt x="138" y="773"/>
                    </a:cubicBezTo>
                    <a:cubicBezTo>
                      <a:pt x="197" y="708"/>
                      <a:pt x="225" y="643"/>
                      <a:pt x="245" y="579"/>
                    </a:cubicBezTo>
                    <a:cubicBezTo>
                      <a:pt x="264" y="514"/>
                      <a:pt x="273" y="450"/>
                      <a:pt x="273" y="385"/>
                    </a:cubicBezTo>
                    <a:cubicBezTo>
                      <a:pt x="273" y="323"/>
                      <a:pt x="267" y="256"/>
                      <a:pt x="245" y="192"/>
                    </a:cubicBezTo>
                    <a:cubicBezTo>
                      <a:pt x="225" y="130"/>
                      <a:pt x="194" y="62"/>
                      <a:pt x="138" y="1"/>
                    </a:cubicBezTo>
                    <a:close/>
                  </a:path>
                </a:pathLst>
              </a:custGeom>
              <a:solidFill>
                <a:srgbClr val="FF911B"/>
              </a:solidFill>
              <a:ln>
                <a:noFill/>
              </a:ln>
            </p:spPr>
            <p:txBody>
              <a:bodyPr spcFirstLastPara="1" wrap="square" lIns="121900" tIns="121900" rIns="121900" bIns="121900" anchor="ctr" anchorCtr="0">
                <a:noAutofit/>
              </a:bodyPr>
              <a:lstStyle/>
              <a:p>
                <a:pPr marL="0" marR="0" lvl="0" indent="0" defTabSz="1219170" eaLnBrk="1" fontAlgn="auto" latinLnBrk="0" hangingPunct="1">
                  <a:lnSpc>
                    <a:spcPct val="100000"/>
                  </a:lnSpc>
                  <a:spcBef>
                    <a:spcPts val="0"/>
                  </a:spcBef>
                  <a:spcAft>
                    <a:spcPts val="0"/>
                  </a:spcAft>
                  <a:buClrTx/>
                  <a:buSzTx/>
                  <a:buFontTx/>
                  <a:buNone/>
                  <a:tabLst/>
                  <a:defRPr/>
                </a:pPr>
                <a:endParaRPr kumimoji="0" sz="1867" b="0" i="0" u="none" strike="noStrike" kern="0" cap="none" spc="0" normalizeH="0" baseline="0" noProof="0">
                  <a:ln>
                    <a:noFill/>
                  </a:ln>
                  <a:solidFill>
                    <a:sysClr val="windowText" lastClr="000000"/>
                  </a:solidFill>
                  <a:effectLst/>
                  <a:uLnTx/>
                  <a:uFillTx/>
                  <a:ea typeface="+mn-ea"/>
                </a:endParaRPr>
              </a:p>
            </p:txBody>
          </p:sp>
        </p:grpSp>
      </p:grpSp>
      <p:sp>
        <p:nvSpPr>
          <p:cNvPr id="3" name="Hộp Văn bản 2">
            <a:extLst>
              <a:ext uri="{FF2B5EF4-FFF2-40B4-BE49-F238E27FC236}">
                <a16:creationId xmlns:a16="http://schemas.microsoft.com/office/drawing/2014/main" id="{61398F70-C58D-5536-8056-F805905833D7}"/>
              </a:ext>
            </a:extLst>
          </p:cNvPr>
          <p:cNvSpPr txBox="1"/>
          <p:nvPr/>
        </p:nvSpPr>
        <p:spPr>
          <a:xfrm>
            <a:off x="1883684" y="1696025"/>
            <a:ext cx="6933561" cy="2219838"/>
          </a:xfrm>
          <a:prstGeom prst="rect">
            <a:avLst/>
          </a:prstGeom>
          <a:noFill/>
        </p:spPr>
        <p:txBody>
          <a:bodyPr wrap="square">
            <a:spAutoFit/>
          </a:bodyPr>
          <a:lstStyle/>
          <a:p>
            <a:pPr marL="0" marR="0" indent="270510" algn="ctr">
              <a:lnSpc>
                <a:spcPct val="150000"/>
              </a:lnSpc>
              <a:spcBef>
                <a:spcPts val="0"/>
              </a:spcBef>
              <a:spcAft>
                <a:spcPts val="0"/>
              </a:spcAft>
            </a:pPr>
            <a:r>
              <a:rPr lang="vi-VN" sz="3200" b="1" dirty="0">
                <a:effectLst/>
                <a:latin typeface="+mj-lt"/>
                <a:ea typeface="Times New Roman" panose="02020603050405020304" pitchFamily="18" charset="0"/>
                <a:cs typeface="Times New Roman" panose="02020603050405020304" pitchFamily="18" charset="0"/>
              </a:rPr>
              <a:t>VIẾT ĐOẠN VĂN GIỚI THIỆU MỘT NHÂN VẬT VĂN HỌC</a:t>
            </a:r>
            <a:endParaRPr lang="vi-VN" sz="2800" dirty="0">
              <a:effectLst/>
              <a:latin typeface="+mj-lt"/>
              <a:ea typeface="Calibri" panose="020F0502020204030204" pitchFamily="34" charset="0"/>
              <a:cs typeface="Times New Roman" panose="02020603050405020304" pitchFamily="18" charset="0"/>
            </a:endParaRPr>
          </a:p>
          <a:p>
            <a:pPr marL="0" marR="0" indent="270510" algn="ctr">
              <a:lnSpc>
                <a:spcPct val="150000"/>
              </a:lnSpc>
              <a:spcBef>
                <a:spcPts val="0"/>
              </a:spcBef>
              <a:spcAft>
                <a:spcPts val="0"/>
              </a:spcAft>
            </a:pPr>
            <a:r>
              <a:rPr lang="vi-VN" sz="3200" b="1" dirty="0">
                <a:effectLst/>
                <a:latin typeface="+mj-lt"/>
                <a:ea typeface="Times New Roman" panose="02020603050405020304" pitchFamily="18" charset="0"/>
                <a:cs typeface="Times New Roman" panose="02020603050405020304" pitchFamily="18" charset="0"/>
              </a:rPr>
              <a:t>(Cấu tạo của đoạn văn)</a:t>
            </a:r>
            <a:endParaRPr lang="vi-VN" sz="2800" dirty="0">
              <a:effectLst/>
              <a:latin typeface="+mj-lt"/>
              <a:ea typeface="Calibri" panose="020F0502020204030204" pitchFamily="34" charset="0"/>
              <a:cs typeface="Times New Roman" panose="02020603050405020304" pitchFamily="18" charset="0"/>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Hình chữ nhật: Góc Tròn 31">
            <a:extLst>
              <a:ext uri="{FF2B5EF4-FFF2-40B4-BE49-F238E27FC236}">
                <a16:creationId xmlns:a16="http://schemas.microsoft.com/office/drawing/2014/main" id="{8FA2E4D2-297D-EB2D-A58B-67AA76C7ACF1}"/>
              </a:ext>
            </a:extLst>
          </p:cNvPr>
          <p:cNvSpPr/>
          <p:nvPr/>
        </p:nvSpPr>
        <p:spPr>
          <a:xfrm>
            <a:off x="702365" y="1126435"/>
            <a:ext cx="4055165" cy="523220"/>
          </a:xfrm>
          <a:prstGeom prst="roundRect">
            <a:avLst/>
          </a:prstGeom>
          <a:solidFill>
            <a:schemeClr val="accent3">
              <a:lumMod val="40000"/>
              <a:lumOff val="6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 name="Hộp Văn bản 14">
            <a:extLst>
              <a:ext uri="{FF2B5EF4-FFF2-40B4-BE49-F238E27FC236}">
                <a16:creationId xmlns:a16="http://schemas.microsoft.com/office/drawing/2014/main" id="{0B6BD5A2-31EC-C93B-F246-D4498F3459CB}"/>
              </a:ext>
            </a:extLst>
          </p:cNvPr>
          <p:cNvSpPr txBox="1"/>
          <p:nvPr/>
        </p:nvSpPr>
        <p:spPr>
          <a:xfrm>
            <a:off x="2593008" y="132183"/>
            <a:ext cx="2994992" cy="523220"/>
          </a:xfrm>
          <a:prstGeom prst="rect">
            <a:avLst/>
          </a:prstGeom>
          <a:noFill/>
        </p:spPr>
        <p:txBody>
          <a:bodyPr wrap="square" rtlCol="0">
            <a:spAutoFit/>
          </a:bodyPr>
          <a:lstStyle/>
          <a:p>
            <a:r>
              <a:rPr lang="vi-VN" sz="2800" b="1" dirty="0">
                <a:solidFill>
                  <a:srgbClr val="FF0000"/>
                </a:solidFill>
                <a:latin typeface="+mj-lt"/>
              </a:rPr>
              <a:t>Bài văn có 5 đoạn: </a:t>
            </a:r>
          </a:p>
        </p:txBody>
      </p:sp>
      <p:sp>
        <p:nvSpPr>
          <p:cNvPr id="22" name="Hộp Văn bản 21">
            <a:extLst>
              <a:ext uri="{FF2B5EF4-FFF2-40B4-BE49-F238E27FC236}">
                <a16:creationId xmlns:a16="http://schemas.microsoft.com/office/drawing/2014/main" id="{198D39F7-0BCA-0531-290D-3A30A2C40A24}"/>
              </a:ext>
            </a:extLst>
          </p:cNvPr>
          <p:cNvSpPr txBox="1"/>
          <p:nvPr/>
        </p:nvSpPr>
        <p:spPr>
          <a:xfrm>
            <a:off x="541129" y="1184746"/>
            <a:ext cx="1391479" cy="400110"/>
          </a:xfrm>
          <a:prstGeom prst="rect">
            <a:avLst/>
          </a:prstGeom>
          <a:noFill/>
        </p:spPr>
        <p:txBody>
          <a:bodyPr wrap="square" rtlCol="0">
            <a:spAutoFit/>
          </a:bodyPr>
          <a:lstStyle/>
          <a:p>
            <a:pPr algn="ctr"/>
            <a:r>
              <a:rPr lang="vi-VN" sz="2000" dirty="0">
                <a:latin typeface="+mj-lt"/>
              </a:rPr>
              <a:t>Đoạn 1: </a:t>
            </a:r>
          </a:p>
        </p:txBody>
      </p:sp>
      <p:sp>
        <p:nvSpPr>
          <p:cNvPr id="23" name="Hộp Văn bản 22">
            <a:extLst>
              <a:ext uri="{FF2B5EF4-FFF2-40B4-BE49-F238E27FC236}">
                <a16:creationId xmlns:a16="http://schemas.microsoft.com/office/drawing/2014/main" id="{23CCEC30-E640-9593-42E7-0BA75A8DDD98}"/>
              </a:ext>
            </a:extLst>
          </p:cNvPr>
          <p:cNvSpPr txBox="1"/>
          <p:nvPr/>
        </p:nvSpPr>
        <p:spPr>
          <a:xfrm>
            <a:off x="1761437" y="1192612"/>
            <a:ext cx="3077818" cy="400110"/>
          </a:xfrm>
          <a:prstGeom prst="rect">
            <a:avLst/>
          </a:prstGeom>
          <a:noFill/>
        </p:spPr>
        <p:txBody>
          <a:bodyPr wrap="square" rtlCol="0">
            <a:spAutoFit/>
          </a:bodyPr>
          <a:lstStyle/>
          <a:p>
            <a:pPr algn="ctr"/>
            <a:r>
              <a:rPr lang="vi-VN" sz="2000" dirty="0">
                <a:latin typeface="+mj-lt"/>
              </a:rPr>
              <a:t>Từ đầu đến … </a:t>
            </a:r>
            <a:r>
              <a:rPr lang="vi-VN" sz="2000" i="1" dirty="0">
                <a:latin typeface="+mj-lt"/>
              </a:rPr>
              <a:t>đẹp quá</a:t>
            </a:r>
            <a:r>
              <a:rPr lang="vi-VN" sz="2000" dirty="0">
                <a:latin typeface="+mj-lt"/>
              </a:rPr>
              <a:t>!</a:t>
            </a:r>
          </a:p>
        </p:txBody>
      </p:sp>
      <p:pic>
        <p:nvPicPr>
          <p:cNvPr id="5" name="Đồ họa 4" descr="Line arrow: Counter-clockwise curve with solid fill">
            <a:extLst>
              <a:ext uri="{FF2B5EF4-FFF2-40B4-BE49-F238E27FC236}">
                <a16:creationId xmlns:a16="http://schemas.microsoft.com/office/drawing/2014/main" id="{122EAA3F-DC91-2B25-E665-DA6C3979B23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7908575">
            <a:off x="2120985" y="1573177"/>
            <a:ext cx="914400" cy="914400"/>
          </a:xfrm>
          <a:prstGeom prst="rect">
            <a:avLst/>
          </a:prstGeom>
        </p:spPr>
      </p:pic>
      <p:sp>
        <p:nvSpPr>
          <p:cNvPr id="6" name="Hộp Văn bản 5">
            <a:extLst>
              <a:ext uri="{FF2B5EF4-FFF2-40B4-BE49-F238E27FC236}">
                <a16:creationId xmlns:a16="http://schemas.microsoft.com/office/drawing/2014/main" id="{EC227880-7142-628B-3753-4CA0403F0BF6}"/>
              </a:ext>
            </a:extLst>
          </p:cNvPr>
          <p:cNvSpPr txBox="1"/>
          <p:nvPr/>
        </p:nvSpPr>
        <p:spPr>
          <a:xfrm>
            <a:off x="3223762" y="1983409"/>
            <a:ext cx="5304012" cy="707886"/>
          </a:xfrm>
          <a:prstGeom prst="rect">
            <a:avLst/>
          </a:prstGeom>
          <a:noFill/>
        </p:spPr>
        <p:txBody>
          <a:bodyPr wrap="square" rtlCol="0">
            <a:spAutoFit/>
          </a:bodyPr>
          <a:lstStyle/>
          <a:p>
            <a:r>
              <a:rPr lang="vi-VN" sz="2000" b="1" u="sng" dirty="0">
                <a:latin typeface="+mj-lt"/>
              </a:rPr>
              <a:t>Nội dung:</a:t>
            </a:r>
            <a:r>
              <a:rPr lang="vi-VN" sz="2000" b="1" dirty="0">
                <a:latin typeface="+mj-lt"/>
              </a:rPr>
              <a:t> </a:t>
            </a:r>
            <a:r>
              <a:rPr lang="en-US" sz="2000" kern="0" dirty="0" err="1">
                <a:effectLst/>
                <a:latin typeface="Times New Roman" panose="02020603050405020304" pitchFamily="18" charset="0"/>
                <a:ea typeface="Times New Roman" panose="02020603050405020304" pitchFamily="18" charset="0"/>
              </a:rPr>
              <a:t>Mở</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đầu</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bài</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văn</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giới</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thiệu</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người</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sẽ</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tả</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Hạng</a:t>
            </a:r>
            <a:r>
              <a:rPr lang="en-US" sz="2000" kern="0" dirty="0">
                <a:effectLst/>
                <a:latin typeface="Times New Roman" panose="02020603050405020304" pitchFamily="18" charset="0"/>
                <a:ea typeface="Times New Roman" panose="02020603050405020304" pitchFamily="18" charset="0"/>
              </a:rPr>
              <a:t> A </a:t>
            </a:r>
            <a:r>
              <a:rPr lang="en-US" sz="2000" kern="0" dirty="0" err="1">
                <a:effectLst/>
                <a:latin typeface="Times New Roman" panose="02020603050405020304" pitchFamily="18" charset="0"/>
                <a:ea typeface="Times New Roman" panose="02020603050405020304" pitchFamily="18" charset="0"/>
              </a:rPr>
              <a:t>Cháng</a:t>
            </a:r>
            <a:r>
              <a:rPr lang="en-US" sz="2000" kern="0" dirty="0">
                <a:effectLst/>
                <a:latin typeface="Times New Roman" panose="02020603050405020304" pitchFamily="18" charset="0"/>
                <a:ea typeface="Times New Roman" panose="02020603050405020304" pitchFamily="18" charset="0"/>
              </a:rPr>
              <a:t>.</a:t>
            </a:r>
            <a:endParaRPr lang="vi-VN" sz="2000" dirty="0">
              <a:latin typeface="+mj-lt"/>
            </a:endParaRPr>
          </a:p>
        </p:txBody>
      </p:sp>
      <p:sp>
        <p:nvSpPr>
          <p:cNvPr id="7" name="Hình chữ nhật: Góc Tròn 6">
            <a:extLst>
              <a:ext uri="{FF2B5EF4-FFF2-40B4-BE49-F238E27FC236}">
                <a16:creationId xmlns:a16="http://schemas.microsoft.com/office/drawing/2014/main" id="{96CF9394-B2FF-A26F-72DC-854B1415C383}"/>
              </a:ext>
            </a:extLst>
          </p:cNvPr>
          <p:cNvSpPr/>
          <p:nvPr/>
        </p:nvSpPr>
        <p:spPr>
          <a:xfrm>
            <a:off x="784090" y="2912862"/>
            <a:ext cx="6261649" cy="523220"/>
          </a:xfrm>
          <a:prstGeom prst="roundRect">
            <a:avLst/>
          </a:prstGeom>
          <a:solidFill>
            <a:schemeClr val="accent3">
              <a:lumMod val="40000"/>
              <a:lumOff val="6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Hộp Văn bản 7">
            <a:extLst>
              <a:ext uri="{FF2B5EF4-FFF2-40B4-BE49-F238E27FC236}">
                <a16:creationId xmlns:a16="http://schemas.microsoft.com/office/drawing/2014/main" id="{5A3A3848-40CD-9596-627C-02098CB77821}"/>
              </a:ext>
            </a:extLst>
          </p:cNvPr>
          <p:cNvSpPr txBox="1"/>
          <p:nvPr/>
        </p:nvSpPr>
        <p:spPr>
          <a:xfrm>
            <a:off x="580885" y="2986610"/>
            <a:ext cx="1391479" cy="400110"/>
          </a:xfrm>
          <a:prstGeom prst="rect">
            <a:avLst/>
          </a:prstGeom>
          <a:noFill/>
        </p:spPr>
        <p:txBody>
          <a:bodyPr wrap="square" rtlCol="0">
            <a:spAutoFit/>
          </a:bodyPr>
          <a:lstStyle/>
          <a:p>
            <a:pPr algn="ctr"/>
            <a:r>
              <a:rPr lang="vi-VN" sz="2000" dirty="0">
                <a:latin typeface="+mj-lt"/>
              </a:rPr>
              <a:t>Đoạn 2: </a:t>
            </a:r>
          </a:p>
        </p:txBody>
      </p:sp>
      <p:sp>
        <p:nvSpPr>
          <p:cNvPr id="9" name="Hộp Văn bản 8">
            <a:extLst>
              <a:ext uri="{FF2B5EF4-FFF2-40B4-BE49-F238E27FC236}">
                <a16:creationId xmlns:a16="http://schemas.microsoft.com/office/drawing/2014/main" id="{D4DD865C-A6C7-E237-63C8-DF4BA6B21A80}"/>
              </a:ext>
            </a:extLst>
          </p:cNvPr>
          <p:cNvSpPr txBox="1"/>
          <p:nvPr/>
        </p:nvSpPr>
        <p:spPr>
          <a:xfrm>
            <a:off x="1995006" y="2882095"/>
            <a:ext cx="5153987" cy="504625"/>
          </a:xfrm>
          <a:prstGeom prst="rect">
            <a:avLst/>
          </a:prstGeom>
          <a:noFill/>
        </p:spPr>
        <p:txBody>
          <a:bodyPr wrap="square" rtlCol="0">
            <a:spAutoFit/>
          </a:bodyPr>
          <a:lstStyle/>
          <a:p>
            <a:pPr marL="0" marR="0" algn="just">
              <a:lnSpc>
                <a:spcPct val="150000"/>
              </a:lnSpc>
              <a:spcBef>
                <a:spcPts val="0"/>
              </a:spcBef>
              <a:spcAft>
                <a:spcPts val="800"/>
              </a:spcAft>
            </a:pP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T</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ừ</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Cháng</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i="1" kern="0" dirty="0" err="1">
                <a:effectLst/>
                <a:latin typeface="Times New Roman" panose="02020603050405020304" pitchFamily="18" charset="0"/>
                <a:ea typeface="Times New Roman" panose="02020603050405020304" pitchFamily="18" charset="0"/>
              </a:rPr>
              <a:t>thật</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đến</a:t>
            </a:r>
            <a:r>
              <a:rPr lang="en-US" sz="2000" kern="0" dirty="0">
                <a:effectLst/>
                <a:latin typeface="Times New Roman" panose="02020603050405020304" pitchFamily="18" charset="0"/>
                <a:ea typeface="Times New Roman" panose="02020603050405020304" pitchFamily="18" charset="0"/>
              </a:rPr>
              <a:t> … </a:t>
            </a:r>
            <a:r>
              <a:rPr lang="en-US" sz="2000" i="1" kern="0" dirty="0" err="1">
                <a:effectLst/>
                <a:latin typeface="Times New Roman" panose="02020603050405020304" pitchFamily="18" charset="0"/>
                <a:ea typeface="Times New Roman" panose="02020603050405020304" pitchFamily="18" charset="0"/>
              </a:rPr>
              <a:t>trời</a:t>
            </a:r>
            <a:r>
              <a:rPr lang="en-US" sz="2000" i="1" kern="0" dirty="0">
                <a:effectLst/>
                <a:latin typeface="Times New Roman" panose="02020603050405020304" pitchFamily="18" charset="0"/>
                <a:ea typeface="Times New Roman" panose="02020603050405020304" pitchFamily="18" charset="0"/>
              </a:rPr>
              <a:t> </a:t>
            </a:r>
            <a:r>
              <a:rPr lang="en-US" sz="2000" i="1" kern="0" dirty="0" err="1">
                <a:effectLst/>
                <a:latin typeface="Times New Roman" panose="02020603050405020304" pitchFamily="18" charset="0"/>
                <a:ea typeface="Times New Roman" panose="02020603050405020304" pitchFamily="18" charset="0"/>
              </a:rPr>
              <a:t>trồng</a:t>
            </a:r>
            <a:endParaRPr lang="vi-VN" sz="2000" dirty="0">
              <a:latin typeface="+mj-lt"/>
            </a:endParaRPr>
          </a:p>
        </p:txBody>
      </p:sp>
      <p:pic>
        <p:nvPicPr>
          <p:cNvPr id="10" name="Đồ họa 9" descr="Line arrow: Counter-clockwise curve with solid fill">
            <a:extLst>
              <a:ext uri="{FF2B5EF4-FFF2-40B4-BE49-F238E27FC236}">
                <a16:creationId xmlns:a16="http://schemas.microsoft.com/office/drawing/2014/main" id="{A7AFD6BF-D8A5-8618-BEB3-2E1B8D10AB0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7908575">
            <a:off x="2454498" y="3351177"/>
            <a:ext cx="914400" cy="914400"/>
          </a:xfrm>
          <a:prstGeom prst="rect">
            <a:avLst/>
          </a:prstGeom>
        </p:spPr>
      </p:pic>
      <p:sp>
        <p:nvSpPr>
          <p:cNvPr id="11" name="Hộp Văn bản 10">
            <a:extLst>
              <a:ext uri="{FF2B5EF4-FFF2-40B4-BE49-F238E27FC236}">
                <a16:creationId xmlns:a16="http://schemas.microsoft.com/office/drawing/2014/main" id="{7A38D93B-7863-68C3-F66F-4435694E3EF8}"/>
              </a:ext>
            </a:extLst>
          </p:cNvPr>
          <p:cNvSpPr txBox="1"/>
          <p:nvPr/>
        </p:nvSpPr>
        <p:spPr>
          <a:xfrm>
            <a:off x="3557275" y="3761409"/>
            <a:ext cx="4970499" cy="400110"/>
          </a:xfrm>
          <a:prstGeom prst="rect">
            <a:avLst/>
          </a:prstGeom>
          <a:noFill/>
        </p:spPr>
        <p:txBody>
          <a:bodyPr wrap="square" rtlCol="0">
            <a:spAutoFit/>
          </a:bodyPr>
          <a:lstStyle/>
          <a:p>
            <a:r>
              <a:rPr lang="vi-VN" sz="2000" b="1" u="sng" dirty="0">
                <a:latin typeface="+mj-lt"/>
              </a:rPr>
              <a:t>Nội dung:</a:t>
            </a:r>
            <a:r>
              <a:rPr lang="vi-VN" sz="2000" b="1" dirty="0">
                <a:latin typeface="+mj-lt"/>
              </a:rPr>
              <a:t> </a:t>
            </a:r>
            <a:r>
              <a:rPr lang="en-US" sz="2000" kern="0" dirty="0" err="1">
                <a:effectLst/>
                <a:latin typeface="Times New Roman" panose="02020603050405020304" pitchFamily="18" charset="0"/>
                <a:ea typeface="Times New Roman" panose="02020603050405020304" pitchFamily="18" charset="0"/>
              </a:rPr>
              <a:t>Tả</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ngoại</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hình</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của</a:t>
            </a:r>
            <a:r>
              <a:rPr lang="en-US" sz="2000" kern="0" dirty="0">
                <a:effectLst/>
                <a:latin typeface="Times New Roman" panose="02020603050405020304" pitchFamily="18" charset="0"/>
                <a:ea typeface="Times New Roman" panose="02020603050405020304" pitchFamily="18" charset="0"/>
              </a:rPr>
              <a:t> A </a:t>
            </a:r>
            <a:r>
              <a:rPr lang="en-US" sz="2000" kern="0" dirty="0" err="1">
                <a:effectLst/>
                <a:latin typeface="Times New Roman" panose="02020603050405020304" pitchFamily="18" charset="0"/>
                <a:ea typeface="Times New Roman" panose="02020603050405020304" pitchFamily="18" charset="0"/>
              </a:rPr>
              <a:t>Cháng</a:t>
            </a:r>
            <a:r>
              <a:rPr lang="en-US" sz="2000" kern="0" dirty="0">
                <a:effectLst/>
                <a:latin typeface="Times New Roman" panose="02020603050405020304" pitchFamily="18" charset="0"/>
                <a:ea typeface="Times New Roman" panose="02020603050405020304" pitchFamily="18" charset="0"/>
              </a:rPr>
              <a:t>.</a:t>
            </a:r>
            <a:endParaRPr lang="vi-VN" sz="2000" dirty="0">
              <a:latin typeface="+mj-lt"/>
            </a:endParaRPr>
          </a:p>
        </p:txBody>
      </p:sp>
    </p:spTree>
    <p:extLst>
      <p:ext uri="{BB962C8B-B14F-4D97-AF65-F5344CB8AC3E}">
        <p14:creationId xmlns:p14="http://schemas.microsoft.com/office/powerpoint/2010/main" val="445202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500"/>
                                        <p:tgtEl>
                                          <p:spTgt spid="2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500"/>
                                        <p:tgtEl>
                                          <p:spTgt spid="2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left)">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500"/>
                                        <p:tgtEl>
                                          <p:spTgt spid="7"/>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500"/>
                                        <p:tgtEl>
                                          <p:spTgt spid="8"/>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5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wipe(left)">
                                      <p:cBhvr>
                                        <p:cTn id="39" dur="500"/>
                                        <p:tgtEl>
                                          <p:spTgt spid="1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fade">
                                      <p:cBhvr>
                                        <p:cTn id="4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2" grpId="0"/>
      <p:bldP spid="23" grpId="0"/>
      <p:bldP spid="6" grpId="0"/>
      <p:bldP spid="7" grpId="0" animBg="1"/>
      <p:bldP spid="8" grpId="0"/>
      <p:bldP spid="9"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Hộp Văn bản 14">
            <a:extLst>
              <a:ext uri="{FF2B5EF4-FFF2-40B4-BE49-F238E27FC236}">
                <a16:creationId xmlns:a16="http://schemas.microsoft.com/office/drawing/2014/main" id="{0B6BD5A2-31EC-C93B-F246-D4498F3459CB}"/>
              </a:ext>
            </a:extLst>
          </p:cNvPr>
          <p:cNvSpPr txBox="1"/>
          <p:nvPr/>
        </p:nvSpPr>
        <p:spPr>
          <a:xfrm>
            <a:off x="2593008" y="132183"/>
            <a:ext cx="2994992" cy="523220"/>
          </a:xfrm>
          <a:prstGeom prst="rect">
            <a:avLst/>
          </a:prstGeom>
          <a:noFill/>
        </p:spPr>
        <p:txBody>
          <a:bodyPr wrap="square" rtlCol="0">
            <a:spAutoFit/>
          </a:bodyPr>
          <a:lstStyle/>
          <a:p>
            <a:r>
              <a:rPr lang="vi-VN" sz="2800" b="1" dirty="0">
                <a:solidFill>
                  <a:srgbClr val="FF0000"/>
                </a:solidFill>
                <a:latin typeface="+mj-lt"/>
              </a:rPr>
              <a:t>Bài văn có 5 đoạn: </a:t>
            </a:r>
          </a:p>
        </p:txBody>
      </p:sp>
      <p:pic>
        <p:nvPicPr>
          <p:cNvPr id="5" name="Đồ họa 4" descr="Line arrow: Counter-clockwise curve with solid fill">
            <a:extLst>
              <a:ext uri="{FF2B5EF4-FFF2-40B4-BE49-F238E27FC236}">
                <a16:creationId xmlns:a16="http://schemas.microsoft.com/office/drawing/2014/main" id="{122EAA3F-DC91-2B25-E665-DA6C3979B23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7908575">
            <a:off x="2103317" y="1136091"/>
            <a:ext cx="914400" cy="914400"/>
          </a:xfrm>
          <a:prstGeom prst="rect">
            <a:avLst/>
          </a:prstGeom>
        </p:spPr>
      </p:pic>
      <p:sp>
        <p:nvSpPr>
          <p:cNvPr id="6" name="Hộp Văn bản 5">
            <a:extLst>
              <a:ext uri="{FF2B5EF4-FFF2-40B4-BE49-F238E27FC236}">
                <a16:creationId xmlns:a16="http://schemas.microsoft.com/office/drawing/2014/main" id="{EC227880-7142-628B-3753-4CA0403F0BF6}"/>
              </a:ext>
            </a:extLst>
          </p:cNvPr>
          <p:cNvSpPr txBox="1"/>
          <p:nvPr/>
        </p:nvSpPr>
        <p:spPr>
          <a:xfrm>
            <a:off x="2996948" y="1476257"/>
            <a:ext cx="5304012" cy="707886"/>
          </a:xfrm>
          <a:prstGeom prst="rect">
            <a:avLst/>
          </a:prstGeom>
          <a:noFill/>
        </p:spPr>
        <p:txBody>
          <a:bodyPr wrap="square" rtlCol="0">
            <a:spAutoFit/>
          </a:bodyPr>
          <a:lstStyle/>
          <a:p>
            <a:r>
              <a:rPr lang="vi-VN" sz="2000" b="1" u="sng" dirty="0">
                <a:latin typeface="+mj-lt"/>
              </a:rPr>
              <a:t>Nội dung:</a:t>
            </a:r>
            <a:r>
              <a:rPr lang="vi-VN" sz="2000" b="1" dirty="0">
                <a:latin typeface="+mj-lt"/>
              </a:rPr>
              <a:t> </a:t>
            </a:r>
            <a:r>
              <a:rPr lang="en-US" sz="2000" kern="0" dirty="0" err="1">
                <a:effectLst/>
                <a:latin typeface="Times New Roman" panose="02020603050405020304" pitchFamily="18" charset="0"/>
                <a:ea typeface="Times New Roman" panose="02020603050405020304" pitchFamily="18" charset="0"/>
              </a:rPr>
              <a:t>Tả</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hoạt</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động</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của</a:t>
            </a:r>
            <a:r>
              <a:rPr lang="en-US" sz="2000" kern="0" dirty="0">
                <a:effectLst/>
                <a:latin typeface="Times New Roman" panose="02020603050405020304" pitchFamily="18" charset="0"/>
                <a:ea typeface="Times New Roman" panose="02020603050405020304" pitchFamily="18" charset="0"/>
              </a:rPr>
              <a:t> A </a:t>
            </a:r>
            <a:r>
              <a:rPr lang="en-US" sz="2000" kern="0" dirty="0" err="1">
                <a:effectLst/>
                <a:latin typeface="Times New Roman" panose="02020603050405020304" pitchFamily="18" charset="0"/>
                <a:ea typeface="Times New Roman" panose="02020603050405020304" pitchFamily="18" charset="0"/>
              </a:rPr>
              <a:t>Cháng</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đeo</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cày</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dắt</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trâu</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ra</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ruộng</a:t>
            </a:r>
            <a:r>
              <a:rPr lang="en-US" sz="2000" kern="0" dirty="0">
                <a:effectLst/>
                <a:latin typeface="Times New Roman" panose="02020603050405020304" pitchFamily="18" charset="0"/>
                <a:ea typeface="Times New Roman" panose="02020603050405020304" pitchFamily="18" charset="0"/>
              </a:rPr>
              <a:t>).</a:t>
            </a:r>
            <a:endParaRPr lang="vi-VN" sz="2000" dirty="0">
              <a:latin typeface="+mj-lt"/>
            </a:endParaRPr>
          </a:p>
        </p:txBody>
      </p:sp>
      <p:pic>
        <p:nvPicPr>
          <p:cNvPr id="10" name="Đồ họa 9" descr="Line arrow: Counter-clockwise curve with solid fill">
            <a:extLst>
              <a:ext uri="{FF2B5EF4-FFF2-40B4-BE49-F238E27FC236}">
                <a16:creationId xmlns:a16="http://schemas.microsoft.com/office/drawing/2014/main" id="{A7AFD6BF-D8A5-8618-BEB3-2E1B8D10AB0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7908575">
            <a:off x="2060927" y="2564857"/>
            <a:ext cx="914400" cy="914400"/>
          </a:xfrm>
          <a:prstGeom prst="rect">
            <a:avLst/>
          </a:prstGeom>
        </p:spPr>
      </p:pic>
      <p:sp>
        <p:nvSpPr>
          <p:cNvPr id="11" name="Hộp Văn bản 10">
            <a:extLst>
              <a:ext uri="{FF2B5EF4-FFF2-40B4-BE49-F238E27FC236}">
                <a16:creationId xmlns:a16="http://schemas.microsoft.com/office/drawing/2014/main" id="{7A38D93B-7863-68C3-F66F-4435694E3EF8}"/>
              </a:ext>
            </a:extLst>
          </p:cNvPr>
          <p:cNvSpPr txBox="1"/>
          <p:nvPr/>
        </p:nvSpPr>
        <p:spPr>
          <a:xfrm>
            <a:off x="3093493" y="2890092"/>
            <a:ext cx="4970499" cy="707886"/>
          </a:xfrm>
          <a:prstGeom prst="rect">
            <a:avLst/>
          </a:prstGeom>
          <a:noFill/>
        </p:spPr>
        <p:txBody>
          <a:bodyPr wrap="square" rtlCol="0">
            <a:spAutoFit/>
          </a:bodyPr>
          <a:lstStyle/>
          <a:p>
            <a:r>
              <a:rPr lang="vi-VN" sz="2000" b="1" u="sng" dirty="0">
                <a:latin typeface="+mj-lt"/>
              </a:rPr>
              <a:t>Nội dung:</a:t>
            </a:r>
            <a:r>
              <a:rPr lang="vi-VN" sz="2000" b="1" dirty="0">
                <a:latin typeface="+mj-lt"/>
              </a:rPr>
              <a:t> </a:t>
            </a:r>
            <a:r>
              <a:rPr lang="en-US" sz="2000" kern="0" dirty="0" err="1">
                <a:effectLst/>
                <a:latin typeface="Times New Roman" panose="02020603050405020304" pitchFamily="18" charset="0"/>
                <a:ea typeface="Times New Roman" panose="02020603050405020304" pitchFamily="18" charset="0"/>
              </a:rPr>
              <a:t>Tiếp</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tục</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tả</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hoạt</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động</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của</a:t>
            </a:r>
            <a:r>
              <a:rPr lang="en-US" sz="2000" kern="0" dirty="0">
                <a:effectLst/>
                <a:latin typeface="Times New Roman" panose="02020603050405020304" pitchFamily="18" charset="0"/>
                <a:ea typeface="Times New Roman" panose="02020603050405020304" pitchFamily="18" charset="0"/>
              </a:rPr>
              <a:t> A </a:t>
            </a:r>
            <a:r>
              <a:rPr lang="en-US" sz="2000" kern="0" dirty="0" err="1">
                <a:effectLst/>
                <a:latin typeface="Times New Roman" panose="02020603050405020304" pitchFamily="18" charset="0"/>
                <a:ea typeface="Times New Roman" panose="02020603050405020304" pitchFamily="18" charset="0"/>
              </a:rPr>
              <a:t>Cháng</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cày</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ruộng</a:t>
            </a:r>
            <a:r>
              <a:rPr lang="en-US" sz="2000" kern="0" dirty="0">
                <a:effectLst/>
                <a:latin typeface="Times New Roman" panose="02020603050405020304" pitchFamily="18" charset="0"/>
                <a:ea typeface="Times New Roman" panose="02020603050405020304" pitchFamily="18" charset="0"/>
              </a:rPr>
              <a:t>).</a:t>
            </a:r>
            <a:endParaRPr lang="vi-VN" sz="2000" dirty="0">
              <a:latin typeface="+mj-lt"/>
            </a:endParaRPr>
          </a:p>
        </p:txBody>
      </p:sp>
      <p:sp>
        <p:nvSpPr>
          <p:cNvPr id="2" name="Hình chữ nhật: Góc Tròn 1">
            <a:extLst>
              <a:ext uri="{FF2B5EF4-FFF2-40B4-BE49-F238E27FC236}">
                <a16:creationId xmlns:a16="http://schemas.microsoft.com/office/drawing/2014/main" id="{56C234D3-9A9F-0FA4-21DF-61AA4C58C652}"/>
              </a:ext>
            </a:extLst>
          </p:cNvPr>
          <p:cNvSpPr/>
          <p:nvPr/>
        </p:nvSpPr>
        <p:spPr>
          <a:xfrm>
            <a:off x="609600" y="825422"/>
            <a:ext cx="8070019" cy="523220"/>
          </a:xfrm>
          <a:prstGeom prst="roundRect">
            <a:avLst/>
          </a:prstGeom>
          <a:solidFill>
            <a:schemeClr val="accent3">
              <a:lumMod val="40000"/>
              <a:lumOff val="6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 name="Hộp Văn bản 2">
            <a:extLst>
              <a:ext uri="{FF2B5EF4-FFF2-40B4-BE49-F238E27FC236}">
                <a16:creationId xmlns:a16="http://schemas.microsoft.com/office/drawing/2014/main" id="{08914ED1-AE3C-8550-3878-3972C116B515}"/>
              </a:ext>
            </a:extLst>
          </p:cNvPr>
          <p:cNvSpPr txBox="1"/>
          <p:nvPr/>
        </p:nvSpPr>
        <p:spPr>
          <a:xfrm>
            <a:off x="373268" y="913720"/>
            <a:ext cx="1391479" cy="400110"/>
          </a:xfrm>
          <a:prstGeom prst="rect">
            <a:avLst/>
          </a:prstGeom>
          <a:noFill/>
        </p:spPr>
        <p:txBody>
          <a:bodyPr wrap="square" rtlCol="0">
            <a:spAutoFit/>
          </a:bodyPr>
          <a:lstStyle/>
          <a:p>
            <a:pPr algn="ctr"/>
            <a:r>
              <a:rPr lang="vi-VN" sz="2000" dirty="0">
                <a:latin typeface="+mj-lt"/>
              </a:rPr>
              <a:t>Đoạn 3: </a:t>
            </a:r>
          </a:p>
        </p:txBody>
      </p:sp>
      <p:sp>
        <p:nvSpPr>
          <p:cNvPr id="4" name="Hộp Văn bản 3">
            <a:extLst>
              <a:ext uri="{FF2B5EF4-FFF2-40B4-BE49-F238E27FC236}">
                <a16:creationId xmlns:a16="http://schemas.microsoft.com/office/drawing/2014/main" id="{32AB2BE6-73B3-3779-4751-9FB7837C80E9}"/>
              </a:ext>
            </a:extLst>
          </p:cNvPr>
          <p:cNvSpPr txBox="1"/>
          <p:nvPr/>
        </p:nvSpPr>
        <p:spPr>
          <a:xfrm>
            <a:off x="1764747" y="809205"/>
            <a:ext cx="6914872" cy="504625"/>
          </a:xfrm>
          <a:prstGeom prst="rect">
            <a:avLst/>
          </a:prstGeom>
          <a:noFill/>
        </p:spPr>
        <p:txBody>
          <a:bodyPr wrap="square" rtlCol="0">
            <a:spAutoFit/>
          </a:bodyPr>
          <a:lstStyle/>
          <a:p>
            <a:pPr marL="0" marR="0" algn="just">
              <a:lnSpc>
                <a:spcPct val="150000"/>
              </a:lnSpc>
              <a:spcBef>
                <a:spcPts val="0"/>
              </a:spcBef>
              <a:spcAft>
                <a:spcPts val="800"/>
              </a:spcAft>
            </a:pP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T</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ừ</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Hạng</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 A </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Cháng</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cày</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đeo</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cung</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i="1" kern="0" dirty="0" err="1">
                <a:effectLst/>
                <a:latin typeface="Times New Roman" panose="02020603050405020304" pitchFamily="18" charset="0"/>
                <a:ea typeface="Times New Roman" panose="02020603050405020304" pitchFamily="18" charset="0"/>
              </a:rPr>
              <a:t>ra</a:t>
            </a:r>
            <a:r>
              <a:rPr lang="en-US" sz="2000" i="1" kern="0" dirty="0">
                <a:effectLst/>
                <a:latin typeface="Times New Roman" panose="02020603050405020304" pitchFamily="18" charset="0"/>
                <a:ea typeface="Times New Roman" panose="02020603050405020304" pitchFamily="18" charset="0"/>
              </a:rPr>
              <a:t> </a:t>
            </a:r>
            <a:r>
              <a:rPr lang="en-US" sz="2000" i="1" kern="0" dirty="0" err="1">
                <a:effectLst/>
                <a:latin typeface="Times New Roman" panose="02020603050405020304" pitchFamily="18" charset="0"/>
                <a:ea typeface="Times New Roman" panose="02020603050405020304" pitchFamily="18" charset="0"/>
              </a:rPr>
              <a:t>trận</a:t>
            </a:r>
            <a:endParaRPr lang="vi-VN" sz="1800" dirty="0">
              <a:latin typeface="+mj-lt"/>
            </a:endParaRPr>
          </a:p>
        </p:txBody>
      </p:sp>
      <p:sp>
        <p:nvSpPr>
          <p:cNvPr id="12" name="Hình chữ nhật: Góc Tròn 11">
            <a:extLst>
              <a:ext uri="{FF2B5EF4-FFF2-40B4-BE49-F238E27FC236}">
                <a16:creationId xmlns:a16="http://schemas.microsoft.com/office/drawing/2014/main" id="{ACE8E244-34C8-248E-231C-F334CE0F9558}"/>
              </a:ext>
            </a:extLst>
          </p:cNvPr>
          <p:cNvSpPr/>
          <p:nvPr/>
        </p:nvSpPr>
        <p:spPr>
          <a:xfrm>
            <a:off x="417018" y="2241186"/>
            <a:ext cx="5161725" cy="523220"/>
          </a:xfrm>
          <a:prstGeom prst="roundRect">
            <a:avLst/>
          </a:prstGeom>
          <a:solidFill>
            <a:schemeClr val="accent3">
              <a:lumMod val="40000"/>
              <a:lumOff val="6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 name="Hộp Văn bản 12">
            <a:extLst>
              <a:ext uri="{FF2B5EF4-FFF2-40B4-BE49-F238E27FC236}">
                <a16:creationId xmlns:a16="http://schemas.microsoft.com/office/drawing/2014/main" id="{14E4A06E-11CE-0FF4-36D9-2C020FC497B0}"/>
              </a:ext>
            </a:extLst>
          </p:cNvPr>
          <p:cNvSpPr txBox="1"/>
          <p:nvPr/>
        </p:nvSpPr>
        <p:spPr>
          <a:xfrm>
            <a:off x="262411" y="2338072"/>
            <a:ext cx="1391479" cy="400110"/>
          </a:xfrm>
          <a:prstGeom prst="rect">
            <a:avLst/>
          </a:prstGeom>
          <a:noFill/>
        </p:spPr>
        <p:txBody>
          <a:bodyPr wrap="square" rtlCol="0">
            <a:spAutoFit/>
          </a:bodyPr>
          <a:lstStyle/>
          <a:p>
            <a:pPr algn="ctr"/>
            <a:r>
              <a:rPr lang="vi-VN" sz="2000" dirty="0">
                <a:latin typeface="+mj-lt"/>
              </a:rPr>
              <a:t>Đoạn 4: </a:t>
            </a:r>
          </a:p>
        </p:txBody>
      </p:sp>
      <p:sp>
        <p:nvSpPr>
          <p:cNvPr id="14" name="Hộp Văn bản 13">
            <a:extLst>
              <a:ext uri="{FF2B5EF4-FFF2-40B4-BE49-F238E27FC236}">
                <a16:creationId xmlns:a16="http://schemas.microsoft.com/office/drawing/2014/main" id="{1637EC2B-5C77-71BB-0C9E-8144EC671C95}"/>
              </a:ext>
            </a:extLst>
          </p:cNvPr>
          <p:cNvSpPr txBox="1"/>
          <p:nvPr/>
        </p:nvSpPr>
        <p:spPr>
          <a:xfrm>
            <a:off x="1768742" y="2239519"/>
            <a:ext cx="4340088" cy="498663"/>
          </a:xfrm>
          <a:prstGeom prst="rect">
            <a:avLst/>
          </a:prstGeom>
          <a:noFill/>
        </p:spPr>
        <p:txBody>
          <a:bodyPr wrap="square" rtlCol="0">
            <a:spAutoFit/>
          </a:bodyPr>
          <a:lstStyle/>
          <a:p>
            <a:pPr marL="0" marR="0" algn="just">
              <a:lnSpc>
                <a:spcPct val="150000"/>
              </a:lnSpc>
              <a:spcBef>
                <a:spcPts val="0"/>
              </a:spcBef>
              <a:spcAft>
                <a:spcPts val="800"/>
              </a:spcAft>
            </a:pPr>
            <a:r>
              <a:rPr lang="en-US" sz="2000" dirty="0" err="1">
                <a:latin typeface="Times New Roman" panose="02020603050405020304" pitchFamily="18" charset="0"/>
                <a:ea typeface="Times New Roman" panose="02020603050405020304" pitchFamily="18" charset="0"/>
              </a:rPr>
              <a:t>T</a:t>
            </a:r>
            <a:r>
              <a:rPr lang="en-US" sz="2000" kern="0" dirty="0" err="1">
                <a:effectLst/>
                <a:latin typeface="Times New Roman" panose="02020603050405020304" pitchFamily="18" charset="0"/>
                <a:ea typeface="Times New Roman" panose="02020603050405020304" pitchFamily="18" charset="0"/>
              </a:rPr>
              <a:t>ừ</a:t>
            </a:r>
            <a:r>
              <a:rPr lang="en-US" sz="2000" kern="0" dirty="0">
                <a:effectLst/>
                <a:latin typeface="Times New Roman" panose="02020603050405020304" pitchFamily="18" charset="0"/>
                <a:ea typeface="Times New Roman" panose="02020603050405020304" pitchFamily="18" charset="0"/>
              </a:rPr>
              <a:t> </a:t>
            </a:r>
            <a:r>
              <a:rPr lang="en-US" sz="2000" i="1" kern="0" dirty="0" err="1">
                <a:effectLst/>
                <a:latin typeface="Times New Roman" panose="02020603050405020304" pitchFamily="18" charset="0"/>
                <a:ea typeface="Times New Roman" panose="02020603050405020304" pitchFamily="18" charset="0"/>
              </a:rPr>
              <a:t>Tới</a:t>
            </a:r>
            <a:r>
              <a:rPr lang="en-US" sz="2000" i="1" kern="0" dirty="0">
                <a:effectLst/>
                <a:latin typeface="Times New Roman" panose="02020603050405020304" pitchFamily="18" charset="0"/>
                <a:ea typeface="Times New Roman" panose="02020603050405020304" pitchFamily="18" charset="0"/>
              </a:rPr>
              <a:t> </a:t>
            </a:r>
            <a:r>
              <a:rPr lang="en-US" sz="2000" i="1" kern="0" dirty="0" err="1">
                <a:effectLst/>
                <a:latin typeface="Times New Roman" panose="02020603050405020304" pitchFamily="18" charset="0"/>
                <a:ea typeface="Times New Roman" panose="02020603050405020304" pitchFamily="18" charset="0"/>
              </a:rPr>
              <a:t>nương</a:t>
            </a:r>
            <a:r>
              <a:rPr lang="en-US" sz="2000" kern="0" dirty="0">
                <a:effectLst/>
                <a:latin typeface="Times New Roman" panose="02020603050405020304" pitchFamily="18" charset="0"/>
                <a:ea typeface="Times New Roman" panose="02020603050405020304" pitchFamily="18" charset="0"/>
              </a:rPr>
              <a:t>…</a:t>
            </a:r>
            <a:r>
              <a:rPr lang="en-US" sz="2000" kern="0" dirty="0" err="1">
                <a:effectLst/>
                <a:latin typeface="Times New Roman" panose="02020603050405020304" pitchFamily="18" charset="0"/>
                <a:ea typeface="Times New Roman" panose="02020603050405020304" pitchFamily="18" charset="0"/>
              </a:rPr>
              <a:t>đến</a:t>
            </a:r>
            <a:r>
              <a:rPr lang="en-US" sz="2000" kern="0" dirty="0">
                <a:effectLst/>
                <a:latin typeface="Times New Roman" panose="02020603050405020304" pitchFamily="18" charset="0"/>
                <a:ea typeface="Times New Roman" panose="02020603050405020304" pitchFamily="18" charset="0"/>
              </a:rPr>
              <a:t> …</a:t>
            </a:r>
            <a:r>
              <a:rPr lang="en-US" sz="2000" i="1" kern="0" dirty="0" err="1">
                <a:effectLst/>
                <a:latin typeface="Times New Roman" panose="02020603050405020304" pitchFamily="18" charset="0"/>
                <a:ea typeface="Times New Roman" panose="02020603050405020304" pitchFamily="18" charset="0"/>
              </a:rPr>
              <a:t>gấp</a:t>
            </a:r>
            <a:r>
              <a:rPr lang="en-US" sz="2000" i="1" kern="0" dirty="0">
                <a:effectLst/>
                <a:latin typeface="Times New Roman" panose="02020603050405020304" pitchFamily="18" charset="0"/>
                <a:ea typeface="Times New Roman" panose="02020603050405020304" pitchFamily="18" charset="0"/>
              </a:rPr>
              <a:t> </a:t>
            </a:r>
            <a:r>
              <a:rPr lang="en-US" sz="2000" i="1" kern="0" dirty="0" err="1">
                <a:effectLst/>
                <a:latin typeface="Times New Roman" panose="02020603050405020304" pitchFamily="18" charset="0"/>
                <a:ea typeface="Times New Roman" panose="02020603050405020304" pitchFamily="18" charset="0"/>
              </a:rPr>
              <a:t>gấp</a:t>
            </a:r>
            <a:r>
              <a:rPr lang="en-US" sz="2000" kern="0" dirty="0">
                <a:effectLst/>
                <a:latin typeface="Times New Roman" panose="02020603050405020304" pitchFamily="18" charset="0"/>
                <a:ea typeface="Times New Roman" panose="02020603050405020304" pitchFamily="18" charset="0"/>
              </a:rPr>
              <a:t>…</a:t>
            </a:r>
            <a:endParaRPr lang="vi-VN" sz="2000" dirty="0">
              <a:latin typeface="+mj-lt"/>
            </a:endParaRPr>
          </a:p>
        </p:txBody>
      </p:sp>
      <p:sp>
        <p:nvSpPr>
          <p:cNvPr id="16" name="Hình chữ nhật: Góc Tròn 15">
            <a:extLst>
              <a:ext uri="{FF2B5EF4-FFF2-40B4-BE49-F238E27FC236}">
                <a16:creationId xmlns:a16="http://schemas.microsoft.com/office/drawing/2014/main" id="{6A27042B-9841-B19A-B92E-1E764C746144}"/>
              </a:ext>
            </a:extLst>
          </p:cNvPr>
          <p:cNvSpPr/>
          <p:nvPr/>
        </p:nvSpPr>
        <p:spPr>
          <a:xfrm>
            <a:off x="335293" y="3671126"/>
            <a:ext cx="3392563" cy="523220"/>
          </a:xfrm>
          <a:prstGeom prst="roundRect">
            <a:avLst/>
          </a:prstGeom>
          <a:solidFill>
            <a:schemeClr val="accent3">
              <a:lumMod val="40000"/>
              <a:lumOff val="6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 name="Hộp Văn bản 16">
            <a:extLst>
              <a:ext uri="{FF2B5EF4-FFF2-40B4-BE49-F238E27FC236}">
                <a16:creationId xmlns:a16="http://schemas.microsoft.com/office/drawing/2014/main" id="{6DA97843-5080-C67C-2F52-EAB57A72C682}"/>
              </a:ext>
            </a:extLst>
          </p:cNvPr>
          <p:cNvSpPr txBox="1"/>
          <p:nvPr/>
        </p:nvSpPr>
        <p:spPr>
          <a:xfrm>
            <a:off x="262411" y="3775583"/>
            <a:ext cx="1391479" cy="400110"/>
          </a:xfrm>
          <a:prstGeom prst="rect">
            <a:avLst/>
          </a:prstGeom>
          <a:noFill/>
        </p:spPr>
        <p:txBody>
          <a:bodyPr wrap="square" rtlCol="0">
            <a:spAutoFit/>
          </a:bodyPr>
          <a:lstStyle/>
          <a:p>
            <a:pPr algn="ctr"/>
            <a:r>
              <a:rPr lang="vi-VN" sz="2000" dirty="0">
                <a:latin typeface="+mj-lt"/>
              </a:rPr>
              <a:t>Đoạn 5: </a:t>
            </a:r>
          </a:p>
        </p:txBody>
      </p:sp>
      <p:sp>
        <p:nvSpPr>
          <p:cNvPr id="18" name="Hộp Văn bản 17">
            <a:extLst>
              <a:ext uri="{FF2B5EF4-FFF2-40B4-BE49-F238E27FC236}">
                <a16:creationId xmlns:a16="http://schemas.microsoft.com/office/drawing/2014/main" id="{9AD4EEAB-8062-9212-E19A-A35121E61ED9}"/>
              </a:ext>
            </a:extLst>
          </p:cNvPr>
          <p:cNvSpPr txBox="1"/>
          <p:nvPr/>
        </p:nvSpPr>
        <p:spPr>
          <a:xfrm>
            <a:off x="1768742" y="3677030"/>
            <a:ext cx="4340088" cy="498663"/>
          </a:xfrm>
          <a:prstGeom prst="rect">
            <a:avLst/>
          </a:prstGeom>
          <a:noFill/>
        </p:spPr>
        <p:txBody>
          <a:bodyPr wrap="square" rtlCol="0">
            <a:spAutoFit/>
          </a:bodyPr>
          <a:lstStyle/>
          <a:p>
            <a:pPr marL="0" marR="0" algn="just">
              <a:lnSpc>
                <a:spcPct val="150000"/>
              </a:lnSpc>
              <a:spcBef>
                <a:spcPts val="0"/>
              </a:spcBef>
              <a:spcAft>
                <a:spcPts val="800"/>
              </a:spcAft>
            </a:pPr>
            <a:r>
              <a:rPr lang="vi-VN" sz="2000" dirty="0">
                <a:latin typeface="Times New Roman" panose="02020603050405020304" pitchFamily="18" charset="0"/>
              </a:rPr>
              <a:t>Phần còn lại.</a:t>
            </a:r>
            <a:endParaRPr lang="vi-VN" sz="2000" dirty="0">
              <a:latin typeface="+mj-lt"/>
            </a:endParaRPr>
          </a:p>
        </p:txBody>
      </p:sp>
      <p:pic>
        <p:nvPicPr>
          <p:cNvPr id="19" name="Đồ họa 18" descr="Line arrow: Counter-clockwise curve with solid fill">
            <a:extLst>
              <a:ext uri="{FF2B5EF4-FFF2-40B4-BE49-F238E27FC236}">
                <a16:creationId xmlns:a16="http://schemas.microsoft.com/office/drawing/2014/main" id="{B96FD1B4-36D8-227C-B078-0E0437AB7DA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7908575">
            <a:off x="1946075" y="3990496"/>
            <a:ext cx="914400" cy="914400"/>
          </a:xfrm>
          <a:prstGeom prst="rect">
            <a:avLst/>
          </a:prstGeom>
        </p:spPr>
      </p:pic>
      <p:sp>
        <p:nvSpPr>
          <p:cNvPr id="20" name="Hộp Văn bản 19">
            <a:extLst>
              <a:ext uri="{FF2B5EF4-FFF2-40B4-BE49-F238E27FC236}">
                <a16:creationId xmlns:a16="http://schemas.microsoft.com/office/drawing/2014/main" id="{276596D6-D206-2490-B27E-C967200E3E35}"/>
              </a:ext>
            </a:extLst>
          </p:cNvPr>
          <p:cNvSpPr txBox="1"/>
          <p:nvPr/>
        </p:nvSpPr>
        <p:spPr>
          <a:xfrm>
            <a:off x="2966024" y="4140708"/>
            <a:ext cx="5334936" cy="960328"/>
          </a:xfrm>
          <a:prstGeom prst="rect">
            <a:avLst/>
          </a:prstGeom>
          <a:noFill/>
        </p:spPr>
        <p:txBody>
          <a:bodyPr wrap="square" rtlCol="0">
            <a:spAutoFit/>
          </a:bodyPr>
          <a:lstStyle/>
          <a:p>
            <a:pPr marL="0" marR="0" algn="just">
              <a:lnSpc>
                <a:spcPct val="150000"/>
              </a:lnSpc>
              <a:spcBef>
                <a:spcPts val="0"/>
              </a:spcBef>
              <a:spcAft>
                <a:spcPts val="800"/>
              </a:spcAft>
            </a:pPr>
            <a:r>
              <a:rPr lang="vi-VN" sz="2000" b="1" u="sng" dirty="0">
                <a:latin typeface="+mj-lt"/>
              </a:rPr>
              <a:t>Nội dung:</a:t>
            </a:r>
            <a:r>
              <a:rPr lang="vi-VN" sz="2000" b="1" dirty="0">
                <a:latin typeface="+mj-lt"/>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thúc</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ca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ngợi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sức</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tràn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trề</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a:effectLst/>
                <a:latin typeface="Times New Roman" panose="02020603050405020304" pitchFamily="18" charset="0"/>
                <a:ea typeface="Times New Roman" panose="02020603050405020304" pitchFamily="18" charset="0"/>
              </a:rPr>
              <a:t>A </a:t>
            </a:r>
            <a:r>
              <a:rPr lang="en-US" sz="2000" kern="0" dirty="0" err="1">
                <a:effectLst/>
                <a:latin typeface="Times New Roman" panose="02020603050405020304" pitchFamily="18" charset="0"/>
                <a:ea typeface="Times New Roman" panose="02020603050405020304" pitchFamily="18" charset="0"/>
              </a:rPr>
              <a:t>Cháng</a:t>
            </a:r>
            <a:r>
              <a:rPr lang="en-US" sz="2000" kern="0" dirty="0">
                <a:effectLst/>
                <a:latin typeface="Times New Roman" panose="02020603050405020304" pitchFamily="18" charset="0"/>
                <a:ea typeface="Times New Roman" panose="02020603050405020304" pitchFamily="18" charset="0"/>
              </a:rPr>
              <a:t> – </a:t>
            </a:r>
            <a:r>
              <a:rPr lang="en-US" sz="2000" kern="0" dirty="0" err="1">
                <a:effectLst/>
                <a:latin typeface="Times New Roman" panose="02020603050405020304" pitchFamily="18" charset="0"/>
                <a:ea typeface="Times New Roman" panose="02020603050405020304" pitchFamily="18" charset="0"/>
              </a:rPr>
              <a:t>niềm</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tự</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hào</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của</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dòng</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họ</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Hạng</a:t>
            </a:r>
            <a:r>
              <a:rPr lang="en-US" sz="2000" kern="0" dirty="0">
                <a:effectLst/>
                <a:latin typeface="Times New Roman" panose="02020603050405020304" pitchFamily="18" charset="0"/>
                <a:ea typeface="Times New Roman" panose="02020603050405020304" pitchFamily="18" charset="0"/>
              </a:rPr>
              <a:t>.</a:t>
            </a:r>
            <a:endParaRPr lang="vi-VN" sz="2000" dirty="0">
              <a:latin typeface="+mj-lt"/>
            </a:endParaRPr>
          </a:p>
        </p:txBody>
      </p:sp>
    </p:spTree>
    <p:extLst>
      <p:ext uri="{BB962C8B-B14F-4D97-AF65-F5344CB8AC3E}">
        <p14:creationId xmlns:p14="http://schemas.microsoft.com/office/powerpoint/2010/main" val="2158838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left)">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wipe(left)">
                                      <p:cBhvr>
                                        <p:cTn id="36" dur="500"/>
                                        <p:tgtEl>
                                          <p:spTgt spid="10"/>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500"/>
                                        <p:tgtEl>
                                          <p:spTgt spid="11"/>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fade">
                                      <p:cBhvr>
                                        <p:cTn id="46" dur="500"/>
                                        <p:tgtEl>
                                          <p:spTgt spid="16"/>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fade">
                                      <p:cBhvr>
                                        <p:cTn id="49" dur="500"/>
                                        <p:tgtEl>
                                          <p:spTgt spid="17"/>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wipe(left)">
                                      <p:cBhvr>
                                        <p:cTn id="54" dur="500"/>
                                        <p:tgtEl>
                                          <p:spTgt spid="19"/>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fade">
                                      <p:cBhvr>
                                        <p:cTn id="5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2" grpId="0" animBg="1"/>
      <p:bldP spid="3" grpId="0"/>
      <p:bldP spid="4" grpId="0"/>
      <p:bldP spid="12" grpId="0" animBg="1"/>
      <p:bldP spid="13" grpId="0"/>
      <p:bldP spid="16" grpId="0" animBg="1"/>
      <p:bldP spid="17" grpId="0"/>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Hình chữ nhật: Góc Tròn 27">
            <a:extLst>
              <a:ext uri="{FF2B5EF4-FFF2-40B4-BE49-F238E27FC236}">
                <a16:creationId xmlns:a16="http://schemas.microsoft.com/office/drawing/2014/main" id="{1AE96181-A3E7-4CB6-F14E-D6F796AF38C3}"/>
              </a:ext>
            </a:extLst>
          </p:cNvPr>
          <p:cNvSpPr/>
          <p:nvPr/>
        </p:nvSpPr>
        <p:spPr>
          <a:xfrm>
            <a:off x="3118678" y="1524000"/>
            <a:ext cx="4943061" cy="1272205"/>
          </a:xfrm>
          <a:prstGeom prst="roundRect">
            <a:avLst/>
          </a:prstGeom>
          <a:solidFill>
            <a:schemeClr val="accent3">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 name="Hình chữ nhật: Góc Tròn 17">
            <a:extLst>
              <a:ext uri="{FF2B5EF4-FFF2-40B4-BE49-F238E27FC236}">
                <a16:creationId xmlns:a16="http://schemas.microsoft.com/office/drawing/2014/main" id="{FFB6AFED-D266-4B17-EB1D-7D55632C5F3A}"/>
              </a:ext>
            </a:extLst>
          </p:cNvPr>
          <p:cNvSpPr/>
          <p:nvPr/>
        </p:nvSpPr>
        <p:spPr>
          <a:xfrm>
            <a:off x="1170609" y="1819966"/>
            <a:ext cx="1356139" cy="711200"/>
          </a:xfrm>
          <a:prstGeom prst="roundRect">
            <a:avLst/>
          </a:prstGeom>
          <a:solidFill>
            <a:srgbClr val="ACDCD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 name="Hộp Văn bản 14">
            <a:extLst>
              <a:ext uri="{FF2B5EF4-FFF2-40B4-BE49-F238E27FC236}">
                <a16:creationId xmlns:a16="http://schemas.microsoft.com/office/drawing/2014/main" id="{00890844-6A0F-463B-B657-55F38903879F}"/>
              </a:ext>
            </a:extLst>
          </p:cNvPr>
          <p:cNvSpPr txBox="1"/>
          <p:nvPr/>
        </p:nvSpPr>
        <p:spPr>
          <a:xfrm>
            <a:off x="856974" y="70678"/>
            <a:ext cx="7430052" cy="861774"/>
          </a:xfrm>
          <a:prstGeom prst="rect">
            <a:avLst/>
          </a:prstGeom>
          <a:noFill/>
        </p:spPr>
        <p:txBody>
          <a:bodyPr wrap="square" rtlCol="0">
            <a:spAutoFit/>
          </a:bodyPr>
          <a:lstStyle/>
          <a:p>
            <a:r>
              <a:rPr lang="vi-VN" sz="2500" dirty="0">
                <a:latin typeface="+mj-lt"/>
              </a:rPr>
              <a:t>2. Xếp các đoạn văn trên vào mỗi phần phù hợp: mở bài, thân bài, kết bài.</a:t>
            </a:r>
          </a:p>
        </p:txBody>
      </p:sp>
      <p:sp>
        <p:nvSpPr>
          <p:cNvPr id="17" name="Hộp Văn bản 16">
            <a:extLst>
              <a:ext uri="{FF2B5EF4-FFF2-40B4-BE49-F238E27FC236}">
                <a16:creationId xmlns:a16="http://schemas.microsoft.com/office/drawing/2014/main" id="{58102B59-51FE-3816-DFAA-2DA14009E90F}"/>
              </a:ext>
            </a:extLst>
          </p:cNvPr>
          <p:cNvSpPr txBox="1"/>
          <p:nvPr/>
        </p:nvSpPr>
        <p:spPr>
          <a:xfrm>
            <a:off x="1281045" y="1917148"/>
            <a:ext cx="1183860" cy="477054"/>
          </a:xfrm>
          <a:prstGeom prst="rect">
            <a:avLst/>
          </a:prstGeom>
          <a:noFill/>
        </p:spPr>
        <p:txBody>
          <a:bodyPr wrap="square" rtlCol="0">
            <a:spAutoFit/>
          </a:bodyPr>
          <a:lstStyle/>
          <a:p>
            <a:r>
              <a:rPr lang="vi-VN" sz="2500" dirty="0">
                <a:latin typeface="+mj-lt"/>
              </a:rPr>
              <a:t>Mở bài</a:t>
            </a:r>
          </a:p>
        </p:txBody>
      </p:sp>
      <p:cxnSp>
        <p:nvCxnSpPr>
          <p:cNvPr id="23" name="Đường nối Thẳng 22">
            <a:extLst>
              <a:ext uri="{FF2B5EF4-FFF2-40B4-BE49-F238E27FC236}">
                <a16:creationId xmlns:a16="http://schemas.microsoft.com/office/drawing/2014/main" id="{00AEDAB9-B397-96FB-266F-C3BC760721A5}"/>
              </a:ext>
            </a:extLst>
          </p:cNvPr>
          <p:cNvCxnSpPr>
            <a:cxnSpLocks/>
          </p:cNvCxnSpPr>
          <p:nvPr/>
        </p:nvCxnSpPr>
        <p:spPr>
          <a:xfrm>
            <a:off x="2526748" y="2168927"/>
            <a:ext cx="59193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Hộp Văn bản 25">
            <a:extLst>
              <a:ext uri="{FF2B5EF4-FFF2-40B4-BE49-F238E27FC236}">
                <a16:creationId xmlns:a16="http://schemas.microsoft.com/office/drawing/2014/main" id="{E4DD687C-82F0-82DB-DBE1-7901E927FDC2}"/>
              </a:ext>
            </a:extLst>
          </p:cNvPr>
          <p:cNvSpPr txBox="1"/>
          <p:nvPr/>
        </p:nvSpPr>
        <p:spPr>
          <a:xfrm>
            <a:off x="3118678" y="1833218"/>
            <a:ext cx="1435653" cy="477054"/>
          </a:xfrm>
          <a:prstGeom prst="rect">
            <a:avLst/>
          </a:prstGeom>
          <a:noFill/>
        </p:spPr>
        <p:txBody>
          <a:bodyPr wrap="square" rtlCol="0">
            <a:spAutoFit/>
          </a:bodyPr>
          <a:lstStyle/>
          <a:p>
            <a:r>
              <a:rPr lang="vi-VN" sz="2500" b="1" dirty="0">
                <a:latin typeface="+mj-lt"/>
              </a:rPr>
              <a:t>Đoạn 1</a:t>
            </a:r>
          </a:p>
        </p:txBody>
      </p:sp>
      <p:sp>
        <p:nvSpPr>
          <p:cNvPr id="29" name="Hộp Văn bản 28">
            <a:extLst>
              <a:ext uri="{FF2B5EF4-FFF2-40B4-BE49-F238E27FC236}">
                <a16:creationId xmlns:a16="http://schemas.microsoft.com/office/drawing/2014/main" id="{167DC150-672C-2C23-5D35-8E356249BB10}"/>
              </a:ext>
            </a:extLst>
          </p:cNvPr>
          <p:cNvSpPr txBox="1"/>
          <p:nvPr/>
        </p:nvSpPr>
        <p:spPr>
          <a:xfrm>
            <a:off x="4023135" y="1819966"/>
            <a:ext cx="3928168" cy="861774"/>
          </a:xfrm>
          <a:prstGeom prst="rect">
            <a:avLst/>
          </a:prstGeom>
          <a:noFill/>
        </p:spPr>
        <p:txBody>
          <a:bodyPr wrap="square" rtlCol="0">
            <a:spAutoFit/>
          </a:bodyPr>
          <a:lstStyle/>
          <a:p>
            <a:pPr marL="0" marR="0" algn="ctr">
              <a:spcBef>
                <a:spcPts val="0"/>
              </a:spcBef>
            </a:pPr>
            <a:r>
              <a:rPr lang="en-US" sz="25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500" dirty="0" err="1">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2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effectLst/>
                <a:latin typeface="Times New Roman" panose="02020603050405020304" pitchFamily="18" charset="0"/>
                <a:ea typeface="Times New Roman" panose="02020603050405020304" pitchFamily="18" charset="0"/>
                <a:cs typeface="Times New Roman" panose="02020603050405020304" pitchFamily="18" charset="0"/>
              </a:rPr>
              <a:t>thiệu</a:t>
            </a:r>
            <a:r>
              <a:rPr lang="en-US" sz="2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kern="0" dirty="0" err="1">
                <a:effectLst/>
                <a:latin typeface="Times New Roman" panose="02020603050405020304" pitchFamily="18" charset="0"/>
                <a:ea typeface="Times New Roman" panose="02020603050405020304" pitchFamily="18" charset="0"/>
              </a:rPr>
              <a:t>được</a:t>
            </a:r>
            <a:r>
              <a:rPr lang="en-US" sz="2500" kern="0" dirty="0">
                <a:effectLst/>
                <a:latin typeface="Times New Roman" panose="02020603050405020304" pitchFamily="18" charset="0"/>
                <a:ea typeface="Times New Roman" panose="02020603050405020304" pitchFamily="18" charset="0"/>
              </a:rPr>
              <a:t> </a:t>
            </a:r>
            <a:r>
              <a:rPr lang="en-US" sz="2500" kern="0" dirty="0" err="1">
                <a:effectLst/>
                <a:latin typeface="Times New Roman" panose="02020603050405020304" pitchFamily="18" charset="0"/>
                <a:ea typeface="Times New Roman" panose="02020603050405020304" pitchFamily="18" charset="0"/>
              </a:rPr>
              <a:t>tả</a:t>
            </a:r>
            <a:r>
              <a:rPr lang="en-US" sz="2500" kern="0" dirty="0">
                <a:effectLst/>
                <a:latin typeface="Times New Roman" panose="02020603050405020304" pitchFamily="18" charset="0"/>
                <a:ea typeface="Times New Roman" panose="02020603050405020304" pitchFamily="18" charset="0"/>
              </a:rPr>
              <a:t>).</a:t>
            </a:r>
            <a:endParaRPr lang="vi-VN" sz="2500" dirty="0">
              <a:latin typeface="+mj-lt"/>
            </a:endParaRPr>
          </a:p>
        </p:txBody>
      </p:sp>
    </p:spTree>
    <p:extLst>
      <p:ext uri="{BB962C8B-B14F-4D97-AF65-F5344CB8AC3E}">
        <p14:creationId xmlns:p14="http://schemas.microsoft.com/office/powerpoint/2010/main" val="1330478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down)">
                                      <p:cBhvr>
                                        <p:cTn id="12" dur="500"/>
                                        <p:tgtEl>
                                          <p:spTgt spid="18"/>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down)">
                                      <p:cBhvr>
                                        <p:cTn id="15" dur="500"/>
                                        <p:tgtEl>
                                          <p:spTgt spid="1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wipe(left)">
                                      <p:cBhvr>
                                        <p:cTn id="20" dur="500"/>
                                        <p:tgtEl>
                                          <p:spTgt spid="23"/>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wipe(down)">
                                      <p:cBhvr>
                                        <p:cTn id="25" dur="500"/>
                                        <p:tgtEl>
                                          <p:spTgt spid="28"/>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wipe(down)">
                                      <p:cBhvr>
                                        <p:cTn id="28" dur="500"/>
                                        <p:tgtEl>
                                          <p:spTgt spid="26"/>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wipe(down)">
                                      <p:cBhvr>
                                        <p:cTn id="31"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8" grpId="0" animBg="1"/>
      <p:bldP spid="15" grpId="0"/>
      <p:bldP spid="17" grpId="0"/>
      <p:bldP spid="26" grpId="0"/>
      <p:bldP spid="2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Hình chữ nhật: Góc Tròn 27">
            <a:extLst>
              <a:ext uri="{FF2B5EF4-FFF2-40B4-BE49-F238E27FC236}">
                <a16:creationId xmlns:a16="http://schemas.microsoft.com/office/drawing/2014/main" id="{1AE96181-A3E7-4CB6-F14E-D6F796AF38C3}"/>
              </a:ext>
            </a:extLst>
          </p:cNvPr>
          <p:cNvSpPr/>
          <p:nvPr/>
        </p:nvSpPr>
        <p:spPr>
          <a:xfrm>
            <a:off x="3273288" y="1356137"/>
            <a:ext cx="3586922" cy="676245"/>
          </a:xfrm>
          <a:prstGeom prst="roundRect">
            <a:avLst/>
          </a:prstGeom>
          <a:solidFill>
            <a:schemeClr val="accent3">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 name="Hình chữ nhật: Góc Tròn 17">
            <a:extLst>
              <a:ext uri="{FF2B5EF4-FFF2-40B4-BE49-F238E27FC236}">
                <a16:creationId xmlns:a16="http://schemas.microsoft.com/office/drawing/2014/main" id="{FFB6AFED-D266-4B17-EB1D-7D55632C5F3A}"/>
              </a:ext>
            </a:extLst>
          </p:cNvPr>
          <p:cNvSpPr/>
          <p:nvPr/>
        </p:nvSpPr>
        <p:spPr>
          <a:xfrm>
            <a:off x="856974" y="2379138"/>
            <a:ext cx="1356139" cy="711200"/>
          </a:xfrm>
          <a:prstGeom prst="roundRect">
            <a:avLst/>
          </a:prstGeom>
          <a:solidFill>
            <a:srgbClr val="ACDCD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 name="Hộp Văn bản 14">
            <a:extLst>
              <a:ext uri="{FF2B5EF4-FFF2-40B4-BE49-F238E27FC236}">
                <a16:creationId xmlns:a16="http://schemas.microsoft.com/office/drawing/2014/main" id="{00890844-6A0F-463B-B657-55F38903879F}"/>
              </a:ext>
            </a:extLst>
          </p:cNvPr>
          <p:cNvSpPr txBox="1"/>
          <p:nvPr/>
        </p:nvSpPr>
        <p:spPr>
          <a:xfrm>
            <a:off x="856974" y="70678"/>
            <a:ext cx="7430052" cy="861774"/>
          </a:xfrm>
          <a:prstGeom prst="rect">
            <a:avLst/>
          </a:prstGeom>
          <a:noFill/>
        </p:spPr>
        <p:txBody>
          <a:bodyPr wrap="square" rtlCol="0">
            <a:spAutoFit/>
          </a:bodyPr>
          <a:lstStyle/>
          <a:p>
            <a:r>
              <a:rPr lang="vi-VN" sz="2500" dirty="0">
                <a:latin typeface="+mj-lt"/>
              </a:rPr>
              <a:t>2. Xếp các đoạn văn trên vào mỗi phần phù hợp: mở bài, thân bài, kết bài.</a:t>
            </a:r>
          </a:p>
        </p:txBody>
      </p:sp>
      <p:sp>
        <p:nvSpPr>
          <p:cNvPr id="17" name="Hộp Văn bản 16">
            <a:extLst>
              <a:ext uri="{FF2B5EF4-FFF2-40B4-BE49-F238E27FC236}">
                <a16:creationId xmlns:a16="http://schemas.microsoft.com/office/drawing/2014/main" id="{58102B59-51FE-3816-DFAA-2DA14009E90F}"/>
              </a:ext>
            </a:extLst>
          </p:cNvPr>
          <p:cNvSpPr txBox="1"/>
          <p:nvPr/>
        </p:nvSpPr>
        <p:spPr>
          <a:xfrm>
            <a:off x="856973" y="2496211"/>
            <a:ext cx="1356139" cy="477054"/>
          </a:xfrm>
          <a:prstGeom prst="rect">
            <a:avLst/>
          </a:prstGeom>
          <a:noFill/>
        </p:spPr>
        <p:txBody>
          <a:bodyPr wrap="square" rtlCol="0">
            <a:spAutoFit/>
          </a:bodyPr>
          <a:lstStyle/>
          <a:p>
            <a:r>
              <a:rPr lang="vi-VN" sz="2500">
                <a:latin typeface="+mj-lt"/>
              </a:rPr>
              <a:t>Thân </a:t>
            </a:r>
            <a:r>
              <a:rPr lang="vi-VN" sz="2500" dirty="0">
                <a:latin typeface="+mj-lt"/>
              </a:rPr>
              <a:t>bài</a:t>
            </a:r>
          </a:p>
        </p:txBody>
      </p:sp>
      <p:cxnSp>
        <p:nvCxnSpPr>
          <p:cNvPr id="23" name="Đường nối Thẳng 22">
            <a:extLst>
              <a:ext uri="{FF2B5EF4-FFF2-40B4-BE49-F238E27FC236}">
                <a16:creationId xmlns:a16="http://schemas.microsoft.com/office/drawing/2014/main" id="{00AEDAB9-B397-96FB-266F-C3BC760721A5}"/>
              </a:ext>
            </a:extLst>
          </p:cNvPr>
          <p:cNvCxnSpPr>
            <a:cxnSpLocks/>
            <a:endCxn id="26" idx="1"/>
          </p:cNvCxnSpPr>
          <p:nvPr/>
        </p:nvCxnSpPr>
        <p:spPr>
          <a:xfrm flipV="1">
            <a:off x="2213113" y="1718353"/>
            <a:ext cx="1060174" cy="10097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Hộp Văn bản 25">
            <a:extLst>
              <a:ext uri="{FF2B5EF4-FFF2-40B4-BE49-F238E27FC236}">
                <a16:creationId xmlns:a16="http://schemas.microsoft.com/office/drawing/2014/main" id="{E4DD687C-82F0-82DB-DBE1-7901E927FDC2}"/>
              </a:ext>
            </a:extLst>
          </p:cNvPr>
          <p:cNvSpPr txBox="1"/>
          <p:nvPr/>
        </p:nvSpPr>
        <p:spPr>
          <a:xfrm>
            <a:off x="3273287" y="1479826"/>
            <a:ext cx="1435653" cy="477054"/>
          </a:xfrm>
          <a:prstGeom prst="rect">
            <a:avLst/>
          </a:prstGeom>
          <a:noFill/>
        </p:spPr>
        <p:txBody>
          <a:bodyPr wrap="square" rtlCol="0">
            <a:spAutoFit/>
          </a:bodyPr>
          <a:lstStyle/>
          <a:p>
            <a:r>
              <a:rPr lang="vi-VN" sz="2500" b="1" dirty="0">
                <a:latin typeface="+mj-lt"/>
              </a:rPr>
              <a:t>Đoạn 2</a:t>
            </a:r>
          </a:p>
        </p:txBody>
      </p:sp>
      <p:sp>
        <p:nvSpPr>
          <p:cNvPr id="29" name="Hộp Văn bản 28">
            <a:extLst>
              <a:ext uri="{FF2B5EF4-FFF2-40B4-BE49-F238E27FC236}">
                <a16:creationId xmlns:a16="http://schemas.microsoft.com/office/drawing/2014/main" id="{167DC150-672C-2C23-5D35-8E356249BB10}"/>
              </a:ext>
            </a:extLst>
          </p:cNvPr>
          <p:cNvSpPr txBox="1"/>
          <p:nvPr/>
        </p:nvSpPr>
        <p:spPr>
          <a:xfrm>
            <a:off x="4177744" y="1466574"/>
            <a:ext cx="2682465" cy="477054"/>
          </a:xfrm>
          <a:prstGeom prst="rect">
            <a:avLst/>
          </a:prstGeom>
          <a:noFill/>
        </p:spPr>
        <p:txBody>
          <a:bodyPr wrap="square" rtlCol="0">
            <a:spAutoFit/>
          </a:bodyPr>
          <a:lstStyle/>
          <a:p>
            <a:pPr marL="0" marR="0" algn="ctr">
              <a:spcBef>
                <a:spcPts val="0"/>
              </a:spcBef>
            </a:pPr>
            <a:r>
              <a:rPr lang="en-US" sz="25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500" dirty="0">
                <a:effectLst/>
                <a:latin typeface="Times New Roman" panose="02020603050405020304" pitchFamily="18" charset="0"/>
                <a:ea typeface="Times New Roman" panose="02020603050405020304" pitchFamily="18" charset="0"/>
                <a:cs typeface="Times New Roman" panose="02020603050405020304" pitchFamily="18" charset="0"/>
              </a:rPr>
              <a:t>Tả ngoại hình</a:t>
            </a:r>
            <a:r>
              <a:rPr lang="en-US" sz="2500" kern="0" dirty="0">
                <a:effectLst/>
                <a:latin typeface="Times New Roman" panose="02020603050405020304" pitchFamily="18" charset="0"/>
                <a:ea typeface="Times New Roman" panose="02020603050405020304" pitchFamily="18" charset="0"/>
              </a:rPr>
              <a:t>).</a:t>
            </a:r>
            <a:endParaRPr lang="vi-VN" sz="2500" dirty="0">
              <a:latin typeface="+mj-lt"/>
            </a:endParaRPr>
          </a:p>
        </p:txBody>
      </p:sp>
      <p:sp>
        <p:nvSpPr>
          <p:cNvPr id="2" name="Hình chữ nhật: Góc Tròn 1">
            <a:extLst>
              <a:ext uri="{FF2B5EF4-FFF2-40B4-BE49-F238E27FC236}">
                <a16:creationId xmlns:a16="http://schemas.microsoft.com/office/drawing/2014/main" id="{F0E11D69-CCBE-A8FA-57AB-D745BDAB24A0}"/>
              </a:ext>
            </a:extLst>
          </p:cNvPr>
          <p:cNvSpPr/>
          <p:nvPr/>
        </p:nvSpPr>
        <p:spPr>
          <a:xfrm>
            <a:off x="3273288" y="2414093"/>
            <a:ext cx="3586922" cy="676245"/>
          </a:xfrm>
          <a:prstGeom prst="roundRect">
            <a:avLst/>
          </a:prstGeom>
          <a:solidFill>
            <a:schemeClr val="accent3">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 name="Hộp Văn bản 2">
            <a:extLst>
              <a:ext uri="{FF2B5EF4-FFF2-40B4-BE49-F238E27FC236}">
                <a16:creationId xmlns:a16="http://schemas.microsoft.com/office/drawing/2014/main" id="{91CD3CDD-5B77-013E-02D4-2C2F320AED8B}"/>
              </a:ext>
            </a:extLst>
          </p:cNvPr>
          <p:cNvSpPr txBox="1"/>
          <p:nvPr/>
        </p:nvSpPr>
        <p:spPr>
          <a:xfrm>
            <a:off x="3273287" y="2537782"/>
            <a:ext cx="1435653" cy="477054"/>
          </a:xfrm>
          <a:prstGeom prst="rect">
            <a:avLst/>
          </a:prstGeom>
          <a:noFill/>
        </p:spPr>
        <p:txBody>
          <a:bodyPr wrap="square" rtlCol="0">
            <a:spAutoFit/>
          </a:bodyPr>
          <a:lstStyle/>
          <a:p>
            <a:r>
              <a:rPr lang="vi-VN" sz="2500" b="1" dirty="0">
                <a:latin typeface="+mj-lt"/>
              </a:rPr>
              <a:t>Đoạn 3</a:t>
            </a:r>
          </a:p>
        </p:txBody>
      </p:sp>
      <p:sp>
        <p:nvSpPr>
          <p:cNvPr id="4" name="Hộp Văn bản 3">
            <a:extLst>
              <a:ext uri="{FF2B5EF4-FFF2-40B4-BE49-F238E27FC236}">
                <a16:creationId xmlns:a16="http://schemas.microsoft.com/office/drawing/2014/main" id="{457B1F93-DB37-03C0-32C8-CD3E3F6F36BF}"/>
              </a:ext>
            </a:extLst>
          </p:cNvPr>
          <p:cNvSpPr txBox="1"/>
          <p:nvPr/>
        </p:nvSpPr>
        <p:spPr>
          <a:xfrm>
            <a:off x="4177744" y="2524530"/>
            <a:ext cx="2682465" cy="477054"/>
          </a:xfrm>
          <a:prstGeom prst="rect">
            <a:avLst/>
          </a:prstGeom>
          <a:noFill/>
        </p:spPr>
        <p:txBody>
          <a:bodyPr wrap="square" rtlCol="0">
            <a:spAutoFit/>
          </a:bodyPr>
          <a:lstStyle/>
          <a:p>
            <a:pPr marL="0" marR="0" algn="ctr">
              <a:spcBef>
                <a:spcPts val="0"/>
              </a:spcBef>
            </a:pPr>
            <a:r>
              <a:rPr lang="en-US" sz="25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500" dirty="0">
                <a:effectLst/>
                <a:latin typeface="Times New Roman" panose="02020603050405020304" pitchFamily="18" charset="0"/>
                <a:ea typeface="Times New Roman" panose="02020603050405020304" pitchFamily="18" charset="0"/>
                <a:cs typeface="Times New Roman" panose="02020603050405020304" pitchFamily="18" charset="0"/>
              </a:rPr>
              <a:t>Tả hoạt động</a:t>
            </a:r>
            <a:r>
              <a:rPr lang="en-US" sz="2500" kern="0" dirty="0">
                <a:effectLst/>
                <a:latin typeface="Times New Roman" panose="02020603050405020304" pitchFamily="18" charset="0"/>
                <a:ea typeface="Times New Roman" panose="02020603050405020304" pitchFamily="18" charset="0"/>
              </a:rPr>
              <a:t>).</a:t>
            </a:r>
            <a:endParaRPr lang="vi-VN" sz="2500" dirty="0">
              <a:latin typeface="+mj-lt"/>
            </a:endParaRPr>
          </a:p>
        </p:txBody>
      </p:sp>
      <p:sp>
        <p:nvSpPr>
          <p:cNvPr id="5" name="Hình chữ nhật: Góc Tròn 4">
            <a:extLst>
              <a:ext uri="{FF2B5EF4-FFF2-40B4-BE49-F238E27FC236}">
                <a16:creationId xmlns:a16="http://schemas.microsoft.com/office/drawing/2014/main" id="{68F8ACB7-5146-E5F0-A9A5-1AFDD03EC560}"/>
              </a:ext>
            </a:extLst>
          </p:cNvPr>
          <p:cNvSpPr/>
          <p:nvPr/>
        </p:nvSpPr>
        <p:spPr>
          <a:xfrm>
            <a:off x="3273288" y="3472049"/>
            <a:ext cx="3586922" cy="676245"/>
          </a:xfrm>
          <a:prstGeom prst="roundRect">
            <a:avLst/>
          </a:prstGeom>
          <a:solidFill>
            <a:schemeClr val="accent3">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 name="Hộp Văn bản 5">
            <a:extLst>
              <a:ext uri="{FF2B5EF4-FFF2-40B4-BE49-F238E27FC236}">
                <a16:creationId xmlns:a16="http://schemas.microsoft.com/office/drawing/2014/main" id="{EB0CD0DF-561B-FDA0-A14C-FA9A49136BBC}"/>
              </a:ext>
            </a:extLst>
          </p:cNvPr>
          <p:cNvSpPr txBox="1"/>
          <p:nvPr/>
        </p:nvSpPr>
        <p:spPr>
          <a:xfrm>
            <a:off x="3273287" y="3595738"/>
            <a:ext cx="1435653" cy="477054"/>
          </a:xfrm>
          <a:prstGeom prst="rect">
            <a:avLst/>
          </a:prstGeom>
          <a:noFill/>
        </p:spPr>
        <p:txBody>
          <a:bodyPr wrap="square" rtlCol="0">
            <a:spAutoFit/>
          </a:bodyPr>
          <a:lstStyle/>
          <a:p>
            <a:r>
              <a:rPr lang="vi-VN" sz="2500" b="1" dirty="0">
                <a:latin typeface="+mj-lt"/>
              </a:rPr>
              <a:t>Đoạn 4</a:t>
            </a:r>
          </a:p>
        </p:txBody>
      </p:sp>
      <p:sp>
        <p:nvSpPr>
          <p:cNvPr id="7" name="Hộp Văn bản 6">
            <a:extLst>
              <a:ext uri="{FF2B5EF4-FFF2-40B4-BE49-F238E27FC236}">
                <a16:creationId xmlns:a16="http://schemas.microsoft.com/office/drawing/2014/main" id="{805C0D2D-8BD0-C62A-D1C1-64AA922BFDF7}"/>
              </a:ext>
            </a:extLst>
          </p:cNvPr>
          <p:cNvSpPr txBox="1"/>
          <p:nvPr/>
        </p:nvSpPr>
        <p:spPr>
          <a:xfrm>
            <a:off x="4177744" y="3582486"/>
            <a:ext cx="2682465" cy="477054"/>
          </a:xfrm>
          <a:prstGeom prst="rect">
            <a:avLst/>
          </a:prstGeom>
          <a:noFill/>
        </p:spPr>
        <p:txBody>
          <a:bodyPr wrap="square" rtlCol="0">
            <a:spAutoFit/>
          </a:bodyPr>
          <a:lstStyle/>
          <a:p>
            <a:pPr marL="0" marR="0" algn="ctr">
              <a:spcBef>
                <a:spcPts val="0"/>
              </a:spcBef>
            </a:pPr>
            <a:r>
              <a:rPr lang="en-US" sz="25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500" dirty="0">
                <a:effectLst/>
                <a:latin typeface="Times New Roman" panose="02020603050405020304" pitchFamily="18" charset="0"/>
                <a:ea typeface="Times New Roman" panose="02020603050405020304" pitchFamily="18" charset="0"/>
                <a:cs typeface="Times New Roman" panose="02020603050405020304" pitchFamily="18" charset="0"/>
              </a:rPr>
              <a:t>Tả hoạt động</a:t>
            </a:r>
            <a:r>
              <a:rPr lang="en-US" sz="2500" kern="0" dirty="0">
                <a:effectLst/>
                <a:latin typeface="Times New Roman" panose="02020603050405020304" pitchFamily="18" charset="0"/>
                <a:ea typeface="Times New Roman" panose="02020603050405020304" pitchFamily="18" charset="0"/>
              </a:rPr>
              <a:t>).</a:t>
            </a:r>
            <a:endParaRPr lang="vi-VN" sz="2500" dirty="0">
              <a:latin typeface="+mj-lt"/>
            </a:endParaRPr>
          </a:p>
        </p:txBody>
      </p:sp>
      <p:cxnSp>
        <p:nvCxnSpPr>
          <p:cNvPr id="10" name="Đường nối Thẳng 9">
            <a:extLst>
              <a:ext uri="{FF2B5EF4-FFF2-40B4-BE49-F238E27FC236}">
                <a16:creationId xmlns:a16="http://schemas.microsoft.com/office/drawing/2014/main" id="{02CA2CD4-C785-20B2-CE70-1843138FF766}"/>
              </a:ext>
            </a:extLst>
          </p:cNvPr>
          <p:cNvCxnSpPr>
            <a:stCxn id="17" idx="3"/>
            <a:endCxn id="3" idx="1"/>
          </p:cNvCxnSpPr>
          <p:nvPr/>
        </p:nvCxnSpPr>
        <p:spPr>
          <a:xfrm>
            <a:off x="2213112" y="2734738"/>
            <a:ext cx="1060175" cy="415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Đường nối Thẳng 11">
            <a:extLst>
              <a:ext uri="{FF2B5EF4-FFF2-40B4-BE49-F238E27FC236}">
                <a16:creationId xmlns:a16="http://schemas.microsoft.com/office/drawing/2014/main" id="{CDAE6CE6-4712-F17B-5D8D-7AAEEEC41EAD}"/>
              </a:ext>
            </a:extLst>
          </p:cNvPr>
          <p:cNvCxnSpPr>
            <a:stCxn id="17" idx="3"/>
            <a:endCxn id="6" idx="1"/>
          </p:cNvCxnSpPr>
          <p:nvPr/>
        </p:nvCxnSpPr>
        <p:spPr>
          <a:xfrm>
            <a:off x="2213112" y="2734738"/>
            <a:ext cx="1060175" cy="10995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2703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down)">
                                      <p:cBhvr>
                                        <p:cTn id="7" dur="500"/>
                                        <p:tgtEl>
                                          <p:spTgt spid="18"/>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wipe(down)">
                                      <p:cBhvr>
                                        <p:cTn id="10" dur="5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left)">
                                      <p:cBhvr>
                                        <p:cTn id="15" dur="500"/>
                                        <p:tgtEl>
                                          <p:spTgt spid="23"/>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wipe(down)">
                                      <p:cBhvr>
                                        <p:cTn id="23" dur="500"/>
                                        <p:tgtEl>
                                          <p:spTgt spid="26"/>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29"/>
                                        </p:tgtEl>
                                        <p:attrNameLst>
                                          <p:attrName>style.visibility</p:attrName>
                                        </p:attrNameLst>
                                      </p:cBhvr>
                                      <p:to>
                                        <p:strVal val="visible"/>
                                      </p:to>
                                    </p:set>
                                    <p:animEffect transition="in" filter="wipe(down)">
                                      <p:cBhvr>
                                        <p:cTn id="26" dur="500"/>
                                        <p:tgtEl>
                                          <p:spTgt spid="29"/>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left)">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wipe(down)">
                                      <p:cBhvr>
                                        <p:cTn id="36" dur="500"/>
                                        <p:tgtEl>
                                          <p:spTgt spid="2"/>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wipe(down)">
                                      <p:cBhvr>
                                        <p:cTn id="39" dur="500"/>
                                        <p:tgtEl>
                                          <p:spTgt spid="3"/>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wipe(down)">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left)">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wipe(down)">
                                      <p:cBhvr>
                                        <p:cTn id="52" dur="500"/>
                                        <p:tgtEl>
                                          <p:spTgt spid="5"/>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6"/>
                                        </p:tgtEl>
                                        <p:attrNameLst>
                                          <p:attrName>style.visibility</p:attrName>
                                        </p:attrNameLst>
                                      </p:cBhvr>
                                      <p:to>
                                        <p:strVal val="visible"/>
                                      </p:to>
                                    </p:set>
                                    <p:animEffect transition="in" filter="wipe(down)">
                                      <p:cBhvr>
                                        <p:cTn id="55" dur="500"/>
                                        <p:tgtEl>
                                          <p:spTgt spid="6"/>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7"/>
                                        </p:tgtEl>
                                        <p:attrNameLst>
                                          <p:attrName>style.visibility</p:attrName>
                                        </p:attrNameLst>
                                      </p:cBhvr>
                                      <p:to>
                                        <p:strVal val="visible"/>
                                      </p:to>
                                    </p:set>
                                    <p:animEffect transition="in" filter="wipe(down)">
                                      <p:cBhvr>
                                        <p:cTn id="5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8" grpId="0" animBg="1"/>
      <p:bldP spid="17" grpId="0"/>
      <p:bldP spid="26" grpId="0"/>
      <p:bldP spid="29" grpId="0"/>
      <p:bldP spid="2" grpId="0" animBg="1"/>
      <p:bldP spid="3" grpId="0"/>
      <p:bldP spid="4" grpId="0"/>
      <p:bldP spid="5" grpId="0" animBg="1"/>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Hình chữ nhật: Góc Tròn 17">
            <a:extLst>
              <a:ext uri="{FF2B5EF4-FFF2-40B4-BE49-F238E27FC236}">
                <a16:creationId xmlns:a16="http://schemas.microsoft.com/office/drawing/2014/main" id="{FFB6AFED-D266-4B17-EB1D-7D55632C5F3A}"/>
              </a:ext>
            </a:extLst>
          </p:cNvPr>
          <p:cNvSpPr/>
          <p:nvPr/>
        </p:nvSpPr>
        <p:spPr>
          <a:xfrm>
            <a:off x="967409" y="1928180"/>
            <a:ext cx="1356139" cy="711200"/>
          </a:xfrm>
          <a:prstGeom prst="roundRect">
            <a:avLst/>
          </a:prstGeom>
          <a:solidFill>
            <a:srgbClr val="ACDCD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 name="Hộp Văn bản 14">
            <a:extLst>
              <a:ext uri="{FF2B5EF4-FFF2-40B4-BE49-F238E27FC236}">
                <a16:creationId xmlns:a16="http://schemas.microsoft.com/office/drawing/2014/main" id="{00890844-6A0F-463B-B657-55F38903879F}"/>
              </a:ext>
            </a:extLst>
          </p:cNvPr>
          <p:cNvSpPr txBox="1"/>
          <p:nvPr/>
        </p:nvSpPr>
        <p:spPr>
          <a:xfrm>
            <a:off x="856974" y="70678"/>
            <a:ext cx="7430052" cy="861774"/>
          </a:xfrm>
          <a:prstGeom prst="rect">
            <a:avLst/>
          </a:prstGeom>
          <a:noFill/>
        </p:spPr>
        <p:txBody>
          <a:bodyPr wrap="square" rtlCol="0">
            <a:spAutoFit/>
          </a:bodyPr>
          <a:lstStyle/>
          <a:p>
            <a:r>
              <a:rPr lang="vi-VN" sz="2500" dirty="0">
                <a:latin typeface="+mj-lt"/>
              </a:rPr>
              <a:t>2. Xếp các đoạn văn trên vào mỗi phần phù hợp: mở bài, thân bài, kết bài.</a:t>
            </a:r>
          </a:p>
        </p:txBody>
      </p:sp>
      <p:sp>
        <p:nvSpPr>
          <p:cNvPr id="17" name="Hộp Văn bản 16">
            <a:extLst>
              <a:ext uri="{FF2B5EF4-FFF2-40B4-BE49-F238E27FC236}">
                <a16:creationId xmlns:a16="http://schemas.microsoft.com/office/drawing/2014/main" id="{58102B59-51FE-3816-DFAA-2DA14009E90F}"/>
              </a:ext>
            </a:extLst>
          </p:cNvPr>
          <p:cNvSpPr txBox="1"/>
          <p:nvPr/>
        </p:nvSpPr>
        <p:spPr>
          <a:xfrm>
            <a:off x="1062381" y="2045253"/>
            <a:ext cx="1245706" cy="477054"/>
          </a:xfrm>
          <a:prstGeom prst="rect">
            <a:avLst/>
          </a:prstGeom>
          <a:noFill/>
        </p:spPr>
        <p:txBody>
          <a:bodyPr wrap="square" rtlCol="0">
            <a:spAutoFit/>
          </a:bodyPr>
          <a:lstStyle/>
          <a:p>
            <a:r>
              <a:rPr lang="vi-VN" sz="2500" dirty="0">
                <a:latin typeface="+mj-lt"/>
              </a:rPr>
              <a:t>Kết bài</a:t>
            </a:r>
          </a:p>
        </p:txBody>
      </p:sp>
      <p:sp>
        <p:nvSpPr>
          <p:cNvPr id="2" name="Hình chữ nhật: Góc Tròn 1">
            <a:extLst>
              <a:ext uri="{FF2B5EF4-FFF2-40B4-BE49-F238E27FC236}">
                <a16:creationId xmlns:a16="http://schemas.microsoft.com/office/drawing/2014/main" id="{F0E11D69-CCBE-A8FA-57AB-D745BDAB24A0}"/>
              </a:ext>
            </a:extLst>
          </p:cNvPr>
          <p:cNvSpPr/>
          <p:nvPr/>
        </p:nvSpPr>
        <p:spPr>
          <a:xfrm>
            <a:off x="2884559" y="1698476"/>
            <a:ext cx="5512902" cy="1247924"/>
          </a:xfrm>
          <a:prstGeom prst="roundRect">
            <a:avLst/>
          </a:prstGeom>
          <a:solidFill>
            <a:schemeClr val="accent3">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 name="Hộp Văn bản 2">
            <a:extLst>
              <a:ext uri="{FF2B5EF4-FFF2-40B4-BE49-F238E27FC236}">
                <a16:creationId xmlns:a16="http://schemas.microsoft.com/office/drawing/2014/main" id="{91CD3CDD-5B77-013E-02D4-2C2F320AED8B}"/>
              </a:ext>
            </a:extLst>
          </p:cNvPr>
          <p:cNvSpPr txBox="1"/>
          <p:nvPr/>
        </p:nvSpPr>
        <p:spPr>
          <a:xfrm>
            <a:off x="2884558" y="1822165"/>
            <a:ext cx="1435653" cy="477054"/>
          </a:xfrm>
          <a:prstGeom prst="rect">
            <a:avLst/>
          </a:prstGeom>
          <a:noFill/>
        </p:spPr>
        <p:txBody>
          <a:bodyPr wrap="square" rtlCol="0">
            <a:spAutoFit/>
          </a:bodyPr>
          <a:lstStyle/>
          <a:p>
            <a:r>
              <a:rPr lang="vi-VN" sz="2500" b="1" dirty="0">
                <a:latin typeface="+mj-lt"/>
              </a:rPr>
              <a:t>Đoạn 5</a:t>
            </a:r>
          </a:p>
        </p:txBody>
      </p:sp>
      <p:sp>
        <p:nvSpPr>
          <p:cNvPr id="4" name="Hộp Văn bản 3">
            <a:extLst>
              <a:ext uri="{FF2B5EF4-FFF2-40B4-BE49-F238E27FC236}">
                <a16:creationId xmlns:a16="http://schemas.microsoft.com/office/drawing/2014/main" id="{457B1F93-DB37-03C0-32C8-CD3E3F6F36BF}"/>
              </a:ext>
            </a:extLst>
          </p:cNvPr>
          <p:cNvSpPr txBox="1"/>
          <p:nvPr/>
        </p:nvSpPr>
        <p:spPr>
          <a:xfrm>
            <a:off x="3872945" y="1698476"/>
            <a:ext cx="4458255" cy="1177374"/>
          </a:xfrm>
          <a:prstGeom prst="rect">
            <a:avLst/>
          </a:prstGeom>
          <a:noFill/>
        </p:spPr>
        <p:txBody>
          <a:bodyPr wrap="square" rtlCol="0">
            <a:spAutoFit/>
          </a:bodyPr>
          <a:lstStyle/>
          <a:p>
            <a:pPr marL="0" marR="0" algn="ctr">
              <a:lnSpc>
                <a:spcPct val="150000"/>
              </a:lnSpc>
              <a:spcBef>
                <a:spcPts val="0"/>
              </a:spcBef>
              <a:spcAft>
                <a:spcPts val="800"/>
              </a:spcAft>
            </a:pPr>
            <a:r>
              <a:rPr lang="en-US" sz="25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5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effectLst/>
                <a:latin typeface="Times New Roman" panose="02020603050405020304" pitchFamily="18" charset="0"/>
                <a:ea typeface="Times New Roman" panose="02020603050405020304" pitchFamily="18" charset="0"/>
                <a:cs typeface="Times New Roman" panose="02020603050405020304" pitchFamily="18" charset="0"/>
              </a:rPr>
              <a:t>thúc</a:t>
            </a:r>
            <a:r>
              <a:rPr lang="en-US" sz="2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kern="0" dirty="0" err="1">
                <a:effectLst/>
                <a:latin typeface="Times New Roman" panose="02020603050405020304" pitchFamily="18" charset="0"/>
                <a:ea typeface="Times New Roman" panose="02020603050405020304" pitchFamily="18" charset="0"/>
              </a:rPr>
              <a:t>người</a:t>
            </a:r>
            <a:r>
              <a:rPr lang="en-US" sz="2500" kern="0" dirty="0">
                <a:effectLst/>
                <a:latin typeface="Times New Roman" panose="02020603050405020304" pitchFamily="18" charset="0"/>
                <a:ea typeface="Times New Roman" panose="02020603050405020304" pitchFamily="18" charset="0"/>
              </a:rPr>
              <a:t> </a:t>
            </a:r>
            <a:r>
              <a:rPr lang="en-US" sz="2500" kern="0" dirty="0" err="1">
                <a:effectLst/>
                <a:latin typeface="Times New Roman" panose="02020603050405020304" pitchFamily="18" charset="0"/>
                <a:ea typeface="Times New Roman" panose="02020603050405020304" pitchFamily="18" charset="0"/>
              </a:rPr>
              <a:t>được</a:t>
            </a:r>
            <a:r>
              <a:rPr lang="en-US" sz="2500" kern="0" dirty="0">
                <a:effectLst/>
                <a:latin typeface="Times New Roman" panose="02020603050405020304" pitchFamily="18" charset="0"/>
                <a:ea typeface="Times New Roman" panose="02020603050405020304" pitchFamily="18" charset="0"/>
              </a:rPr>
              <a:t> </a:t>
            </a:r>
            <a:r>
              <a:rPr lang="en-US" sz="2500" kern="0" dirty="0" err="1">
                <a:effectLst/>
                <a:latin typeface="Times New Roman" panose="02020603050405020304" pitchFamily="18" charset="0"/>
                <a:ea typeface="Times New Roman" panose="02020603050405020304" pitchFamily="18" charset="0"/>
              </a:rPr>
              <a:t>tả</a:t>
            </a:r>
            <a:r>
              <a:rPr lang="en-US" sz="2500" kern="0" dirty="0">
                <a:effectLst/>
                <a:latin typeface="Times New Roman" panose="02020603050405020304" pitchFamily="18" charset="0"/>
                <a:ea typeface="Times New Roman" panose="02020603050405020304" pitchFamily="18" charset="0"/>
              </a:rPr>
              <a:t>).</a:t>
            </a:r>
            <a:endParaRPr lang="vi-VN" sz="2500" dirty="0">
              <a:latin typeface="+mj-lt"/>
            </a:endParaRPr>
          </a:p>
        </p:txBody>
      </p:sp>
      <p:cxnSp>
        <p:nvCxnSpPr>
          <p:cNvPr id="10" name="Đường nối Thẳng 9">
            <a:extLst>
              <a:ext uri="{FF2B5EF4-FFF2-40B4-BE49-F238E27FC236}">
                <a16:creationId xmlns:a16="http://schemas.microsoft.com/office/drawing/2014/main" id="{02CA2CD4-C785-20B2-CE70-1843138FF766}"/>
              </a:ext>
            </a:extLst>
          </p:cNvPr>
          <p:cNvCxnSpPr>
            <a:cxnSpLocks/>
          </p:cNvCxnSpPr>
          <p:nvPr/>
        </p:nvCxnSpPr>
        <p:spPr>
          <a:xfrm>
            <a:off x="2354471" y="2283780"/>
            <a:ext cx="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Đường nối Thẳng 21">
            <a:extLst>
              <a:ext uri="{FF2B5EF4-FFF2-40B4-BE49-F238E27FC236}">
                <a16:creationId xmlns:a16="http://schemas.microsoft.com/office/drawing/2014/main" id="{EF8524BC-8016-9500-4478-8EBED364230F}"/>
              </a:ext>
            </a:extLst>
          </p:cNvPr>
          <p:cNvCxnSpPr>
            <a:stCxn id="17" idx="3"/>
          </p:cNvCxnSpPr>
          <p:nvPr/>
        </p:nvCxnSpPr>
        <p:spPr>
          <a:xfrm>
            <a:off x="2308087" y="2283780"/>
            <a:ext cx="576471" cy="154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1709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down)">
                                      <p:cBhvr>
                                        <p:cTn id="7" dur="500"/>
                                        <p:tgtEl>
                                          <p:spTgt spid="18"/>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wipe(down)">
                                      <p:cBhvr>
                                        <p:cTn id="10" dur="500"/>
                                        <p:tgtEl>
                                          <p:spTgt spid="17"/>
                                        </p:tgtEl>
                                      </p:cBhvr>
                                    </p:animEffect>
                                  </p:childTnLst>
                                </p:cTn>
                              </p:par>
                              <p:par>
                                <p:cTn id="11" presetID="22" presetClass="entr" presetSubtype="4"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down)">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wipe(left)">
                                      <p:cBhvr>
                                        <p:cTn id="18" dur="500"/>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down)">
                                      <p:cBhvr>
                                        <p:cTn id="23" dur="500"/>
                                        <p:tgtEl>
                                          <p:spTgt spid="2"/>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down)">
                                      <p:cBhvr>
                                        <p:cTn id="26" dur="500"/>
                                        <p:tgtEl>
                                          <p:spTgt spid="3"/>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wipe(down)">
                                      <p:cBhvr>
                                        <p:cTn id="2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7" grpId="0"/>
      <p:bldP spid="2" grpId="0" animBg="1"/>
      <p:bldP spid="3"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03"/>
        <p:cNvGrpSpPr/>
        <p:nvPr/>
      </p:nvGrpSpPr>
      <p:grpSpPr>
        <a:xfrm>
          <a:off x="0" y="0"/>
          <a:ext cx="0" cy="0"/>
          <a:chOff x="0" y="0"/>
          <a:chExt cx="0" cy="0"/>
        </a:xfrm>
      </p:grpSpPr>
      <p:pic>
        <p:nvPicPr>
          <p:cNvPr id="56" name="Picture 18">
            <a:extLst>
              <a:ext uri="{FF2B5EF4-FFF2-40B4-BE49-F238E27FC236}">
                <a16:creationId xmlns:a16="http://schemas.microsoft.com/office/drawing/2014/main" id="{3AD6FE9C-20E4-42A3-971F-4F244C19DAE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a:off x="451886" y="2420726"/>
            <a:ext cx="2574027" cy="1384767"/>
          </a:xfrm>
          <a:prstGeom prst="rect">
            <a:avLst/>
          </a:prstGeom>
        </p:spPr>
      </p:pic>
      <p:sp>
        <p:nvSpPr>
          <p:cNvPr id="48" name="Rectangle 2">
            <a:extLst>
              <a:ext uri="{FF2B5EF4-FFF2-40B4-BE49-F238E27FC236}">
                <a16:creationId xmlns:a16="http://schemas.microsoft.com/office/drawing/2014/main" id="{30C9AFC5-E470-4B3E-8F23-2EDCC9B11E8C}"/>
              </a:ext>
            </a:extLst>
          </p:cNvPr>
          <p:cNvSpPr txBox="1">
            <a:spLocks noChangeArrowheads="1"/>
          </p:cNvSpPr>
          <p:nvPr/>
        </p:nvSpPr>
        <p:spPr bwMode="auto">
          <a:xfrm>
            <a:off x="1665089" y="282015"/>
            <a:ext cx="6035279" cy="400050"/>
          </a:xfrm>
          <a:prstGeom prst="rect">
            <a:avLst/>
          </a:prstGeom>
          <a:solidFill>
            <a:schemeClr val="accent2">
              <a:lumMod val="20000"/>
              <a:lumOff val="80000"/>
            </a:schemeClr>
          </a:solidFill>
          <a:ln w="19050">
            <a:solidFill>
              <a:schemeClr val="accent1">
                <a:lumMod val="75000"/>
              </a:schemeClr>
            </a:solidFill>
            <a:prstDash val="dash"/>
            <a:miter lim="800000"/>
            <a:headEnd/>
            <a:tailEnd/>
          </a:ln>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vi-VN" altLang="vi-VN" sz="1800" b="1" dirty="0">
                <a:solidFill>
                  <a:srgbClr val="000000"/>
                </a:solidFill>
                <a:latin typeface="Arial" panose="020B0604020202020204" pitchFamily="34" charset="0"/>
                <a:cs typeface="Arial" panose="020B0604020202020204" pitchFamily="34" charset="0"/>
              </a:rPr>
              <a:t>Cấu tạo của bài văn tả người.</a:t>
            </a:r>
          </a:p>
        </p:txBody>
      </p:sp>
      <p:sp>
        <p:nvSpPr>
          <p:cNvPr id="49" name="Rectangle 8">
            <a:extLst>
              <a:ext uri="{FF2B5EF4-FFF2-40B4-BE49-F238E27FC236}">
                <a16:creationId xmlns:a16="http://schemas.microsoft.com/office/drawing/2014/main" id="{ED09F5C5-C8BC-4001-B8B4-164C0CD99D4B}"/>
              </a:ext>
            </a:extLst>
          </p:cNvPr>
          <p:cNvSpPr>
            <a:spLocks noChangeArrowheads="1"/>
          </p:cNvSpPr>
          <p:nvPr/>
        </p:nvSpPr>
        <p:spPr bwMode="auto">
          <a:xfrm>
            <a:off x="808879" y="2477353"/>
            <a:ext cx="1977566" cy="1250156"/>
          </a:xfrm>
          <a:prstGeom prst="rect">
            <a:avLst/>
          </a:prstGeom>
          <a:noFill/>
          <a:ln>
            <a:noFill/>
          </a:ln>
        </p:spPr>
        <p:style>
          <a:lnRef idx="0">
            <a:scrgbClr r="0" g="0" b="0"/>
          </a:lnRef>
          <a:fillRef idx="0">
            <a:scrgbClr r="0" g="0" b="0"/>
          </a:fillRef>
          <a:effectRef idx="0">
            <a:scrgbClr r="0" g="0" b="0"/>
          </a:effectRef>
          <a:fontRef idx="minor">
            <a:schemeClr val="accent2"/>
          </a:fontRef>
        </p:style>
        <p:txBody>
          <a:bodyPr anchor="ctr"/>
          <a:lstStyle/>
          <a:p>
            <a:pPr algn="ctr">
              <a:defRPr/>
            </a:pPr>
            <a:r>
              <a:rPr lang="vi-VN" sz="2800" b="1" dirty="0">
                <a:solidFill>
                  <a:schemeClr val="bg2"/>
                </a:solidFill>
                <a:latin typeface="+mj-lt"/>
              </a:rPr>
              <a:t>Tả người</a:t>
            </a:r>
            <a:endParaRPr lang="en-US" sz="2800" b="1" dirty="0">
              <a:solidFill>
                <a:schemeClr val="bg2"/>
              </a:solidFill>
              <a:latin typeface="+mj-lt"/>
            </a:endParaRPr>
          </a:p>
        </p:txBody>
      </p:sp>
      <p:sp>
        <p:nvSpPr>
          <p:cNvPr id="50" name="Rectangle 9">
            <a:extLst>
              <a:ext uri="{FF2B5EF4-FFF2-40B4-BE49-F238E27FC236}">
                <a16:creationId xmlns:a16="http://schemas.microsoft.com/office/drawing/2014/main" id="{B9651441-72BE-4E0A-9E01-A85C8D2021C8}"/>
              </a:ext>
            </a:extLst>
          </p:cNvPr>
          <p:cNvSpPr>
            <a:spLocks noChangeArrowheads="1"/>
          </p:cNvSpPr>
          <p:nvPr/>
        </p:nvSpPr>
        <p:spPr bwMode="auto">
          <a:xfrm>
            <a:off x="5351515" y="1636570"/>
            <a:ext cx="3090120" cy="342900"/>
          </a:xfrm>
          <a:prstGeom prst="rect">
            <a:avLst/>
          </a:prstGeom>
          <a:noFill/>
          <a:ln w="9525">
            <a:solidFill>
              <a:schemeClr val="tx1"/>
            </a:solidFill>
            <a:headEnd/>
            <a:tailEnd/>
          </a:ln>
        </p:spPr>
        <p:style>
          <a:lnRef idx="2">
            <a:schemeClr val="accent3"/>
          </a:lnRef>
          <a:fillRef idx="1">
            <a:schemeClr val="lt1"/>
          </a:fillRef>
          <a:effectRef idx="0">
            <a:schemeClr val="accent3"/>
          </a:effectRef>
          <a:fontRef idx="minor">
            <a:schemeClr val="dk1"/>
          </a:fontRef>
        </p:style>
        <p:txBody>
          <a:bodyPr anchor="ctr"/>
          <a:lstStyle/>
          <a:p>
            <a:pPr algn="l">
              <a:defRPr/>
            </a:pPr>
            <a:r>
              <a:rPr lang="vi-VN" sz="2200" dirty="0">
                <a:solidFill>
                  <a:schemeClr val="bg2"/>
                </a:solidFill>
                <a:latin typeface="+mj-lt"/>
              </a:rPr>
              <a:t>Giới thiệu người được tả.</a:t>
            </a:r>
            <a:endParaRPr lang="en-US" sz="2200" dirty="0">
              <a:solidFill>
                <a:schemeClr val="bg2"/>
              </a:solidFill>
              <a:latin typeface="+mj-lt"/>
            </a:endParaRPr>
          </a:p>
        </p:txBody>
      </p:sp>
      <p:sp>
        <p:nvSpPr>
          <p:cNvPr id="51" name="Rectangle 10">
            <a:extLst>
              <a:ext uri="{FF2B5EF4-FFF2-40B4-BE49-F238E27FC236}">
                <a16:creationId xmlns:a16="http://schemas.microsoft.com/office/drawing/2014/main" id="{65FE6CAA-C8E5-4154-91C7-029E3D0FA7F3}"/>
              </a:ext>
            </a:extLst>
          </p:cNvPr>
          <p:cNvSpPr>
            <a:spLocks noChangeArrowheads="1"/>
          </p:cNvSpPr>
          <p:nvPr/>
        </p:nvSpPr>
        <p:spPr bwMode="auto">
          <a:xfrm>
            <a:off x="5691654" y="2442882"/>
            <a:ext cx="2060868" cy="342900"/>
          </a:xfrm>
          <a:prstGeom prst="rect">
            <a:avLst/>
          </a:prstGeom>
          <a:noFill/>
          <a:ln w="9525">
            <a:solidFill>
              <a:schemeClr val="tx1"/>
            </a:solidFill>
            <a:headEnd/>
            <a:tailEnd/>
          </a:ln>
        </p:spPr>
        <p:style>
          <a:lnRef idx="2">
            <a:schemeClr val="accent3"/>
          </a:lnRef>
          <a:fillRef idx="1">
            <a:schemeClr val="lt1"/>
          </a:fillRef>
          <a:effectRef idx="0">
            <a:schemeClr val="accent3"/>
          </a:effectRef>
          <a:fontRef idx="minor">
            <a:schemeClr val="dk1"/>
          </a:fontRef>
        </p:style>
        <p:txBody>
          <a:bodyPr anchor="ctr"/>
          <a:lstStyle/>
          <a:p>
            <a:pPr algn="l">
              <a:defRPr/>
            </a:pPr>
            <a:r>
              <a:rPr lang="vi-VN" sz="2200" dirty="0">
                <a:solidFill>
                  <a:schemeClr val="bg2"/>
                </a:solidFill>
                <a:latin typeface="+mj-lt"/>
              </a:rPr>
              <a:t>Tả ngoại hình.</a:t>
            </a:r>
            <a:endParaRPr lang="en-US" sz="2200" dirty="0">
              <a:solidFill>
                <a:schemeClr val="bg2"/>
              </a:solidFill>
              <a:latin typeface="+mj-lt"/>
            </a:endParaRPr>
          </a:p>
        </p:txBody>
      </p:sp>
      <p:sp>
        <p:nvSpPr>
          <p:cNvPr id="52" name="Rectangle 11">
            <a:extLst>
              <a:ext uri="{FF2B5EF4-FFF2-40B4-BE49-F238E27FC236}">
                <a16:creationId xmlns:a16="http://schemas.microsoft.com/office/drawing/2014/main" id="{2771C36B-663F-4FBB-AF35-66A245AE1BFD}"/>
              </a:ext>
            </a:extLst>
          </p:cNvPr>
          <p:cNvSpPr>
            <a:spLocks noChangeArrowheads="1"/>
          </p:cNvSpPr>
          <p:nvPr/>
        </p:nvSpPr>
        <p:spPr bwMode="auto">
          <a:xfrm>
            <a:off x="5267582" y="3740288"/>
            <a:ext cx="3814574" cy="628650"/>
          </a:xfrm>
          <a:prstGeom prst="rect">
            <a:avLst/>
          </a:prstGeom>
          <a:noFill/>
          <a:ln w="9525">
            <a:solidFill>
              <a:schemeClr val="tx1"/>
            </a:solidFill>
            <a:headEnd/>
            <a:tailEnd/>
          </a:ln>
        </p:spPr>
        <p:style>
          <a:lnRef idx="2">
            <a:schemeClr val="accent3"/>
          </a:lnRef>
          <a:fillRef idx="1">
            <a:schemeClr val="lt1"/>
          </a:fillRef>
          <a:effectRef idx="0">
            <a:schemeClr val="accent3"/>
          </a:effectRef>
          <a:fontRef idx="minor">
            <a:schemeClr val="dk1"/>
          </a:fontRef>
        </p:style>
        <p:txBody>
          <a:bodyPr anchor="ctr"/>
          <a:lstStyle/>
          <a:p>
            <a:pPr algn="l">
              <a:defRPr/>
            </a:pPr>
            <a:r>
              <a:rPr lang="vi-VN" sz="2200" dirty="0">
                <a:solidFill>
                  <a:schemeClr val="bg2"/>
                </a:solidFill>
                <a:latin typeface="+mj-lt"/>
              </a:rPr>
              <a:t>Nêu cảm nghĩ về người được tả.</a:t>
            </a:r>
            <a:endParaRPr lang="en-US" sz="2200" dirty="0">
              <a:solidFill>
                <a:schemeClr val="bg2"/>
              </a:solidFill>
              <a:latin typeface="+mj-lt"/>
            </a:endParaRPr>
          </a:p>
        </p:txBody>
      </p:sp>
      <p:sp>
        <p:nvSpPr>
          <p:cNvPr id="2" name="Hình Bầu dục 1">
            <a:extLst>
              <a:ext uri="{FF2B5EF4-FFF2-40B4-BE49-F238E27FC236}">
                <a16:creationId xmlns:a16="http://schemas.microsoft.com/office/drawing/2014/main" id="{7EFBF701-9DE6-2A95-A616-E26E6E572C3E}"/>
              </a:ext>
            </a:extLst>
          </p:cNvPr>
          <p:cNvSpPr/>
          <p:nvPr/>
        </p:nvSpPr>
        <p:spPr>
          <a:xfrm>
            <a:off x="3410225" y="1440070"/>
            <a:ext cx="1559339" cy="746539"/>
          </a:xfrm>
          <a:prstGeom prst="ellipse">
            <a:avLst/>
          </a:prstGeom>
          <a:solidFill>
            <a:schemeClr val="accent3">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vi-VN" sz="2400" dirty="0">
                <a:solidFill>
                  <a:schemeClr val="tx1"/>
                </a:solidFill>
                <a:latin typeface="+mj-lt"/>
              </a:rPr>
              <a:t>Mở bài</a:t>
            </a:r>
          </a:p>
        </p:txBody>
      </p:sp>
      <p:sp>
        <p:nvSpPr>
          <p:cNvPr id="3" name="Hình Bầu dục 2">
            <a:extLst>
              <a:ext uri="{FF2B5EF4-FFF2-40B4-BE49-F238E27FC236}">
                <a16:creationId xmlns:a16="http://schemas.microsoft.com/office/drawing/2014/main" id="{06412F31-3C2F-694A-4E36-C76959BEDEA9}"/>
              </a:ext>
            </a:extLst>
          </p:cNvPr>
          <p:cNvSpPr/>
          <p:nvPr/>
        </p:nvSpPr>
        <p:spPr>
          <a:xfrm>
            <a:off x="3410225" y="2560707"/>
            <a:ext cx="1784627" cy="746539"/>
          </a:xfrm>
          <a:prstGeom prst="ellipse">
            <a:avLst/>
          </a:prstGeom>
          <a:solidFill>
            <a:schemeClr val="accent3">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vi-VN" sz="2400" dirty="0">
                <a:solidFill>
                  <a:schemeClr val="tx1"/>
                </a:solidFill>
                <a:latin typeface="+mj-lt"/>
              </a:rPr>
              <a:t>Thân bài</a:t>
            </a:r>
          </a:p>
        </p:txBody>
      </p:sp>
      <p:sp>
        <p:nvSpPr>
          <p:cNvPr id="4" name="Hình Bầu dục 3">
            <a:extLst>
              <a:ext uri="{FF2B5EF4-FFF2-40B4-BE49-F238E27FC236}">
                <a16:creationId xmlns:a16="http://schemas.microsoft.com/office/drawing/2014/main" id="{AD8EF6DA-73F8-7109-CAEC-83E2C3A94B7B}"/>
              </a:ext>
            </a:extLst>
          </p:cNvPr>
          <p:cNvSpPr/>
          <p:nvPr/>
        </p:nvSpPr>
        <p:spPr>
          <a:xfrm>
            <a:off x="3414642" y="3681344"/>
            <a:ext cx="1559339" cy="746539"/>
          </a:xfrm>
          <a:prstGeom prst="ellipse">
            <a:avLst/>
          </a:prstGeom>
          <a:solidFill>
            <a:schemeClr val="accent3">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vi-VN" sz="2400" dirty="0">
                <a:solidFill>
                  <a:schemeClr val="tx1"/>
                </a:solidFill>
                <a:latin typeface="+mj-lt"/>
              </a:rPr>
              <a:t>Kết bài</a:t>
            </a:r>
          </a:p>
        </p:txBody>
      </p:sp>
      <p:sp>
        <p:nvSpPr>
          <p:cNvPr id="5" name="Rectangle 10">
            <a:extLst>
              <a:ext uri="{FF2B5EF4-FFF2-40B4-BE49-F238E27FC236}">
                <a16:creationId xmlns:a16="http://schemas.microsoft.com/office/drawing/2014/main" id="{1DB2A9FA-CD71-6D12-AFEF-563C4FCF4E11}"/>
              </a:ext>
            </a:extLst>
          </p:cNvPr>
          <p:cNvSpPr>
            <a:spLocks noChangeArrowheads="1"/>
          </p:cNvSpPr>
          <p:nvPr/>
        </p:nvSpPr>
        <p:spPr bwMode="auto">
          <a:xfrm>
            <a:off x="5691655" y="3203437"/>
            <a:ext cx="3032694" cy="342900"/>
          </a:xfrm>
          <a:prstGeom prst="rect">
            <a:avLst/>
          </a:prstGeom>
          <a:noFill/>
          <a:ln w="9525">
            <a:solidFill>
              <a:schemeClr val="tx1"/>
            </a:solidFill>
            <a:headEnd/>
            <a:tailEnd/>
          </a:ln>
        </p:spPr>
        <p:style>
          <a:lnRef idx="2">
            <a:schemeClr val="accent3"/>
          </a:lnRef>
          <a:fillRef idx="1">
            <a:schemeClr val="lt1"/>
          </a:fillRef>
          <a:effectRef idx="0">
            <a:schemeClr val="accent3"/>
          </a:effectRef>
          <a:fontRef idx="minor">
            <a:schemeClr val="dk1"/>
          </a:fontRef>
        </p:style>
        <p:txBody>
          <a:bodyPr anchor="ctr"/>
          <a:lstStyle/>
          <a:p>
            <a:pPr algn="l">
              <a:defRPr/>
            </a:pPr>
            <a:r>
              <a:rPr lang="vi-VN" sz="2200" dirty="0">
                <a:solidFill>
                  <a:schemeClr val="bg2"/>
                </a:solidFill>
                <a:latin typeface="+mj-lt"/>
              </a:rPr>
              <a:t>Tả hoạt động, tính cách.</a:t>
            </a:r>
            <a:endParaRPr lang="en-US" sz="2200" dirty="0">
              <a:solidFill>
                <a:schemeClr val="bg2"/>
              </a:solidFill>
              <a:latin typeface="+mj-lt"/>
            </a:endParaRPr>
          </a:p>
        </p:txBody>
      </p:sp>
      <p:cxnSp>
        <p:nvCxnSpPr>
          <p:cNvPr id="7" name="Đường nối Thẳng 6">
            <a:extLst>
              <a:ext uri="{FF2B5EF4-FFF2-40B4-BE49-F238E27FC236}">
                <a16:creationId xmlns:a16="http://schemas.microsoft.com/office/drawing/2014/main" id="{BE4AA6A9-E519-0336-8C3B-4F597392F0BF}"/>
              </a:ext>
            </a:extLst>
          </p:cNvPr>
          <p:cNvCxnSpPr>
            <a:cxnSpLocks/>
          </p:cNvCxnSpPr>
          <p:nvPr/>
        </p:nvCxnSpPr>
        <p:spPr>
          <a:xfrm flipV="1">
            <a:off x="2884557" y="2071757"/>
            <a:ext cx="638158" cy="1011582"/>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Đường nối Thẳng 10">
            <a:extLst>
              <a:ext uri="{FF2B5EF4-FFF2-40B4-BE49-F238E27FC236}">
                <a16:creationId xmlns:a16="http://schemas.microsoft.com/office/drawing/2014/main" id="{787C5EFF-B94A-A435-2DDE-8F6D9E9E8874}"/>
              </a:ext>
            </a:extLst>
          </p:cNvPr>
          <p:cNvCxnSpPr>
            <a:endCxn id="3" idx="2"/>
          </p:cNvCxnSpPr>
          <p:nvPr/>
        </p:nvCxnSpPr>
        <p:spPr>
          <a:xfrm flipV="1">
            <a:off x="2913422" y="2933977"/>
            <a:ext cx="496803" cy="15378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Đường nối Thẳng 12">
            <a:extLst>
              <a:ext uri="{FF2B5EF4-FFF2-40B4-BE49-F238E27FC236}">
                <a16:creationId xmlns:a16="http://schemas.microsoft.com/office/drawing/2014/main" id="{6BA45830-CFD0-695D-8339-3BDDDC4F7D5B}"/>
              </a:ext>
            </a:extLst>
          </p:cNvPr>
          <p:cNvCxnSpPr/>
          <p:nvPr/>
        </p:nvCxnSpPr>
        <p:spPr>
          <a:xfrm>
            <a:off x="2884557" y="3083339"/>
            <a:ext cx="525668" cy="86222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Đường nối Thẳng 14">
            <a:extLst>
              <a:ext uri="{FF2B5EF4-FFF2-40B4-BE49-F238E27FC236}">
                <a16:creationId xmlns:a16="http://schemas.microsoft.com/office/drawing/2014/main" id="{988DB777-16F1-6F38-6DC3-41F07D333AEC}"/>
              </a:ext>
            </a:extLst>
          </p:cNvPr>
          <p:cNvCxnSpPr>
            <a:stCxn id="2" idx="6"/>
            <a:endCxn id="50" idx="1"/>
          </p:cNvCxnSpPr>
          <p:nvPr/>
        </p:nvCxnSpPr>
        <p:spPr>
          <a:xfrm flipV="1">
            <a:off x="4969564" y="1808020"/>
            <a:ext cx="381951" cy="53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Đường nối Thẳng 16">
            <a:extLst>
              <a:ext uri="{FF2B5EF4-FFF2-40B4-BE49-F238E27FC236}">
                <a16:creationId xmlns:a16="http://schemas.microsoft.com/office/drawing/2014/main" id="{E01FF277-C1E7-14DD-F866-83328312E0DE}"/>
              </a:ext>
            </a:extLst>
          </p:cNvPr>
          <p:cNvCxnSpPr>
            <a:cxnSpLocks/>
            <a:stCxn id="3" idx="6"/>
            <a:endCxn id="51" idx="1"/>
          </p:cNvCxnSpPr>
          <p:nvPr/>
        </p:nvCxnSpPr>
        <p:spPr>
          <a:xfrm flipV="1">
            <a:off x="5194852" y="2614332"/>
            <a:ext cx="496802" cy="3196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Đường nối Thẳng 19">
            <a:extLst>
              <a:ext uri="{FF2B5EF4-FFF2-40B4-BE49-F238E27FC236}">
                <a16:creationId xmlns:a16="http://schemas.microsoft.com/office/drawing/2014/main" id="{A051AFA4-DF30-68B6-F184-5E3AB4F914BE}"/>
              </a:ext>
            </a:extLst>
          </p:cNvPr>
          <p:cNvCxnSpPr>
            <a:stCxn id="3" idx="6"/>
            <a:endCxn id="5" idx="1"/>
          </p:cNvCxnSpPr>
          <p:nvPr/>
        </p:nvCxnSpPr>
        <p:spPr>
          <a:xfrm>
            <a:off x="5194852" y="2933977"/>
            <a:ext cx="496803" cy="4409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Đường nối Thẳng 21">
            <a:extLst>
              <a:ext uri="{FF2B5EF4-FFF2-40B4-BE49-F238E27FC236}">
                <a16:creationId xmlns:a16="http://schemas.microsoft.com/office/drawing/2014/main" id="{B36F3699-29D0-0EAC-2EED-CF42E5F68CF8}"/>
              </a:ext>
            </a:extLst>
          </p:cNvPr>
          <p:cNvCxnSpPr>
            <a:stCxn id="4" idx="6"/>
            <a:endCxn id="52" idx="1"/>
          </p:cNvCxnSpPr>
          <p:nvPr/>
        </p:nvCxnSpPr>
        <p:spPr>
          <a:xfrm flipV="1">
            <a:off x="4973981" y="4054613"/>
            <a:ext cx="29360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9"/>
                                        </p:tgtEl>
                                        <p:attrNameLst>
                                          <p:attrName>style.visibility</p:attrName>
                                        </p:attrNameLst>
                                      </p:cBhvr>
                                      <p:to>
                                        <p:strVal val="visible"/>
                                      </p:to>
                                    </p:set>
                                    <p:animEffect transition="in" filter="fade">
                                      <p:cBhvr>
                                        <p:cTn id="12" dur="500"/>
                                        <p:tgtEl>
                                          <p:spTgt spid="49"/>
                                        </p:tgtEl>
                                      </p:cBhvr>
                                    </p:animEffect>
                                  </p:childTnLst>
                                </p:cTn>
                              </p:par>
                              <p:par>
                                <p:cTn id="13" presetID="10" presetClass="entr" presetSubtype="0" fill="hold" nodeType="withEffect">
                                  <p:stCondLst>
                                    <p:cond delay="0"/>
                                  </p:stCondLst>
                                  <p:childTnLst>
                                    <p:set>
                                      <p:cBhvr>
                                        <p:cTn id="14" dur="1" fill="hold">
                                          <p:stCondLst>
                                            <p:cond delay="0"/>
                                          </p:stCondLst>
                                        </p:cTn>
                                        <p:tgtEl>
                                          <p:spTgt spid="56"/>
                                        </p:tgtEl>
                                        <p:attrNameLst>
                                          <p:attrName>style.visibility</p:attrName>
                                        </p:attrNameLst>
                                      </p:cBhvr>
                                      <p:to>
                                        <p:strVal val="visible"/>
                                      </p:to>
                                    </p:set>
                                    <p:animEffect transition="in" filter="fade">
                                      <p:cBhvr>
                                        <p:cTn id="15" dur="500"/>
                                        <p:tgtEl>
                                          <p:spTgt spid="56"/>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left)">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fade">
                                      <p:cBhvr>
                                        <p:cTn id="25" dur="500"/>
                                        <p:tgtEl>
                                          <p:spTgt spid="2"/>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wipe(left)">
                                      <p:cBhvr>
                                        <p:cTn id="30" dur="500"/>
                                        <p:tgtEl>
                                          <p:spTgt spid="15"/>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50"/>
                                        </p:tgtEl>
                                        <p:attrNameLst>
                                          <p:attrName>style.visibility</p:attrName>
                                        </p:attrNameLst>
                                      </p:cBhvr>
                                      <p:to>
                                        <p:strVal val="visible"/>
                                      </p:to>
                                    </p:set>
                                    <p:animEffect transition="in" filter="wipe(left)">
                                      <p:cBhvr>
                                        <p:cTn id="35" dur="500"/>
                                        <p:tgtEl>
                                          <p:spTgt spid="50"/>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wipe(left)">
                                      <p:cBhvr>
                                        <p:cTn id="40" dur="500"/>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fade">
                                      <p:cBhvr>
                                        <p:cTn id="45" dur="500"/>
                                        <p:tgtEl>
                                          <p:spTgt spid="3"/>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17"/>
                                        </p:tgtEl>
                                        <p:attrNameLst>
                                          <p:attrName>style.visibility</p:attrName>
                                        </p:attrNameLst>
                                      </p:cBhvr>
                                      <p:to>
                                        <p:strVal val="visible"/>
                                      </p:to>
                                    </p:set>
                                    <p:animEffect transition="in" filter="wipe(left)">
                                      <p:cBhvr>
                                        <p:cTn id="50" dur="500"/>
                                        <p:tgtEl>
                                          <p:spTgt spid="17"/>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51"/>
                                        </p:tgtEl>
                                        <p:attrNameLst>
                                          <p:attrName>style.visibility</p:attrName>
                                        </p:attrNameLst>
                                      </p:cBhvr>
                                      <p:to>
                                        <p:strVal val="visible"/>
                                      </p:to>
                                    </p:set>
                                    <p:animEffect transition="in" filter="wipe(left)">
                                      <p:cBhvr>
                                        <p:cTn id="55" dur="500"/>
                                        <p:tgtEl>
                                          <p:spTgt spid="51"/>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nodeType="clickEffect">
                                  <p:stCondLst>
                                    <p:cond delay="0"/>
                                  </p:stCondLst>
                                  <p:childTnLst>
                                    <p:set>
                                      <p:cBhvr>
                                        <p:cTn id="59" dur="1" fill="hold">
                                          <p:stCondLst>
                                            <p:cond delay="0"/>
                                          </p:stCondLst>
                                        </p:cTn>
                                        <p:tgtEl>
                                          <p:spTgt spid="20"/>
                                        </p:tgtEl>
                                        <p:attrNameLst>
                                          <p:attrName>style.visibility</p:attrName>
                                        </p:attrNameLst>
                                      </p:cBhvr>
                                      <p:to>
                                        <p:strVal val="visible"/>
                                      </p:to>
                                    </p:set>
                                    <p:animEffect transition="in" filter="wipe(left)">
                                      <p:cBhvr>
                                        <p:cTn id="60" dur="500"/>
                                        <p:tgtEl>
                                          <p:spTgt spid="20"/>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grpId="0" nodeType="clickEffect">
                                  <p:stCondLst>
                                    <p:cond delay="0"/>
                                  </p:stCondLst>
                                  <p:childTnLst>
                                    <p:set>
                                      <p:cBhvr>
                                        <p:cTn id="64" dur="1" fill="hold">
                                          <p:stCondLst>
                                            <p:cond delay="0"/>
                                          </p:stCondLst>
                                        </p:cTn>
                                        <p:tgtEl>
                                          <p:spTgt spid="5"/>
                                        </p:tgtEl>
                                        <p:attrNameLst>
                                          <p:attrName>style.visibility</p:attrName>
                                        </p:attrNameLst>
                                      </p:cBhvr>
                                      <p:to>
                                        <p:strVal val="visible"/>
                                      </p:to>
                                    </p:set>
                                    <p:animEffect transition="in" filter="wipe(left)">
                                      <p:cBhvr>
                                        <p:cTn id="65" dur="500"/>
                                        <p:tgtEl>
                                          <p:spTgt spid="5"/>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13"/>
                                        </p:tgtEl>
                                        <p:attrNameLst>
                                          <p:attrName>style.visibility</p:attrName>
                                        </p:attrNameLst>
                                      </p:cBhvr>
                                      <p:to>
                                        <p:strVal val="visible"/>
                                      </p:to>
                                    </p:set>
                                    <p:animEffect transition="in" filter="wipe(left)">
                                      <p:cBhvr>
                                        <p:cTn id="70" dur="500"/>
                                        <p:tgtEl>
                                          <p:spTgt spid="13"/>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4"/>
                                        </p:tgtEl>
                                        <p:attrNameLst>
                                          <p:attrName>style.visibility</p:attrName>
                                        </p:attrNameLst>
                                      </p:cBhvr>
                                      <p:to>
                                        <p:strVal val="visible"/>
                                      </p:to>
                                    </p:set>
                                    <p:animEffect transition="in" filter="fade">
                                      <p:cBhvr>
                                        <p:cTn id="75" dur="500"/>
                                        <p:tgtEl>
                                          <p:spTgt spid="4"/>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nodeType="clickEffect">
                                  <p:stCondLst>
                                    <p:cond delay="0"/>
                                  </p:stCondLst>
                                  <p:childTnLst>
                                    <p:set>
                                      <p:cBhvr>
                                        <p:cTn id="79" dur="1" fill="hold">
                                          <p:stCondLst>
                                            <p:cond delay="0"/>
                                          </p:stCondLst>
                                        </p:cTn>
                                        <p:tgtEl>
                                          <p:spTgt spid="22"/>
                                        </p:tgtEl>
                                        <p:attrNameLst>
                                          <p:attrName>style.visibility</p:attrName>
                                        </p:attrNameLst>
                                      </p:cBhvr>
                                      <p:to>
                                        <p:strVal val="visible"/>
                                      </p:to>
                                    </p:set>
                                    <p:animEffect transition="in" filter="wipe(left)">
                                      <p:cBhvr>
                                        <p:cTn id="80" dur="500"/>
                                        <p:tgtEl>
                                          <p:spTgt spid="22"/>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grpId="0" nodeType="clickEffect">
                                  <p:stCondLst>
                                    <p:cond delay="0"/>
                                  </p:stCondLst>
                                  <p:childTnLst>
                                    <p:set>
                                      <p:cBhvr>
                                        <p:cTn id="84" dur="1" fill="hold">
                                          <p:stCondLst>
                                            <p:cond delay="0"/>
                                          </p:stCondLst>
                                        </p:cTn>
                                        <p:tgtEl>
                                          <p:spTgt spid="52"/>
                                        </p:tgtEl>
                                        <p:attrNameLst>
                                          <p:attrName>style.visibility</p:attrName>
                                        </p:attrNameLst>
                                      </p:cBhvr>
                                      <p:to>
                                        <p:strVal val="visible"/>
                                      </p:to>
                                    </p:set>
                                    <p:animEffect transition="in" filter="wipe(left)">
                                      <p:cBhvr>
                                        <p:cTn id="85"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p:bldP spid="50" grpId="0" animBg="1"/>
      <p:bldP spid="51" grpId="0" animBg="1"/>
      <p:bldP spid="52" grpId="0" animBg="1"/>
      <p:bldP spid="2" grpId="0" animBg="1"/>
      <p:bldP spid="3" grpId="0" animBg="1"/>
      <p:bldP spid="4"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Hộp Văn bản 14">
            <a:extLst>
              <a:ext uri="{FF2B5EF4-FFF2-40B4-BE49-F238E27FC236}">
                <a16:creationId xmlns:a16="http://schemas.microsoft.com/office/drawing/2014/main" id="{925C5CF4-CFBB-A281-5817-AEF70E974AE9}"/>
              </a:ext>
            </a:extLst>
          </p:cNvPr>
          <p:cNvSpPr txBox="1"/>
          <p:nvPr/>
        </p:nvSpPr>
        <p:spPr>
          <a:xfrm>
            <a:off x="1042505" y="79514"/>
            <a:ext cx="2641600" cy="553998"/>
          </a:xfrm>
          <a:prstGeom prst="rect">
            <a:avLst/>
          </a:prstGeom>
          <a:noFill/>
        </p:spPr>
        <p:txBody>
          <a:bodyPr wrap="square" rtlCol="0">
            <a:spAutoFit/>
          </a:bodyPr>
          <a:lstStyle/>
          <a:p>
            <a:r>
              <a:rPr lang="vi-VN" sz="3000" b="1" dirty="0">
                <a:solidFill>
                  <a:srgbClr val="00B0F0"/>
                </a:solidFill>
                <a:latin typeface="+mj-lt"/>
              </a:rPr>
              <a:t>III. Luyện tập:</a:t>
            </a:r>
          </a:p>
        </p:txBody>
      </p:sp>
      <p:sp>
        <p:nvSpPr>
          <p:cNvPr id="16" name="Hộp Văn bản 15">
            <a:extLst>
              <a:ext uri="{FF2B5EF4-FFF2-40B4-BE49-F238E27FC236}">
                <a16:creationId xmlns:a16="http://schemas.microsoft.com/office/drawing/2014/main" id="{AE13FDFF-385B-07DF-CDE5-7C5EBA18E7C2}"/>
              </a:ext>
            </a:extLst>
          </p:cNvPr>
          <p:cNvSpPr txBox="1"/>
          <p:nvPr/>
        </p:nvSpPr>
        <p:spPr>
          <a:xfrm>
            <a:off x="1093304" y="580888"/>
            <a:ext cx="7427843" cy="1015663"/>
          </a:xfrm>
          <a:prstGeom prst="rect">
            <a:avLst/>
          </a:prstGeom>
          <a:noFill/>
        </p:spPr>
        <p:txBody>
          <a:bodyPr wrap="square" rtlCol="0">
            <a:spAutoFit/>
          </a:bodyPr>
          <a:lstStyle/>
          <a:p>
            <a:r>
              <a:rPr lang="vi-VN" sz="3000" dirty="0">
                <a:latin typeface="+mj-lt"/>
              </a:rPr>
              <a:t>Bài văn sau đây có những điểm nào giống và khác bài văn Hạng A Cháng:</a:t>
            </a:r>
          </a:p>
        </p:txBody>
      </p:sp>
      <p:sp>
        <p:nvSpPr>
          <p:cNvPr id="17" name="Hộp Văn bản 16">
            <a:extLst>
              <a:ext uri="{FF2B5EF4-FFF2-40B4-BE49-F238E27FC236}">
                <a16:creationId xmlns:a16="http://schemas.microsoft.com/office/drawing/2014/main" id="{85668131-6D87-9E8C-82EC-135B9F821D35}"/>
              </a:ext>
            </a:extLst>
          </p:cNvPr>
          <p:cNvSpPr txBox="1"/>
          <p:nvPr/>
        </p:nvSpPr>
        <p:spPr>
          <a:xfrm>
            <a:off x="1042505" y="1711740"/>
            <a:ext cx="2641600" cy="553998"/>
          </a:xfrm>
          <a:prstGeom prst="rect">
            <a:avLst/>
          </a:prstGeom>
          <a:noFill/>
        </p:spPr>
        <p:txBody>
          <a:bodyPr wrap="square" rtlCol="0">
            <a:spAutoFit/>
          </a:bodyPr>
          <a:lstStyle/>
          <a:p>
            <a:r>
              <a:rPr lang="vi-VN" sz="3000" dirty="0">
                <a:latin typeface="+mj-lt"/>
              </a:rPr>
              <a:t>a. Về cấu tạo?</a:t>
            </a:r>
          </a:p>
        </p:txBody>
      </p:sp>
      <p:sp>
        <p:nvSpPr>
          <p:cNvPr id="18" name="Hộp Văn bản 17">
            <a:extLst>
              <a:ext uri="{FF2B5EF4-FFF2-40B4-BE49-F238E27FC236}">
                <a16:creationId xmlns:a16="http://schemas.microsoft.com/office/drawing/2014/main" id="{837F4914-8A7F-5464-38CD-036837BC7DB3}"/>
              </a:ext>
            </a:extLst>
          </p:cNvPr>
          <p:cNvSpPr txBox="1"/>
          <p:nvPr/>
        </p:nvSpPr>
        <p:spPr>
          <a:xfrm>
            <a:off x="1042505" y="2380927"/>
            <a:ext cx="4028660" cy="553998"/>
          </a:xfrm>
          <a:prstGeom prst="rect">
            <a:avLst/>
          </a:prstGeom>
          <a:noFill/>
        </p:spPr>
        <p:txBody>
          <a:bodyPr wrap="square" rtlCol="0">
            <a:spAutoFit/>
          </a:bodyPr>
          <a:lstStyle/>
          <a:p>
            <a:r>
              <a:rPr lang="vi-VN" sz="3000" dirty="0">
                <a:latin typeface="+mj-lt"/>
              </a:rPr>
              <a:t>b. Về trình tự miêu tả?</a:t>
            </a:r>
          </a:p>
        </p:txBody>
      </p:sp>
    </p:spTree>
    <p:extLst>
      <p:ext uri="{BB962C8B-B14F-4D97-AF65-F5344CB8AC3E}">
        <p14:creationId xmlns:p14="http://schemas.microsoft.com/office/powerpoint/2010/main" val="3313314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Hộp Văn bản 14">
            <a:extLst>
              <a:ext uri="{FF2B5EF4-FFF2-40B4-BE49-F238E27FC236}">
                <a16:creationId xmlns:a16="http://schemas.microsoft.com/office/drawing/2014/main" id="{925C5CF4-CFBB-A281-5817-AEF70E974AE9}"/>
              </a:ext>
            </a:extLst>
          </p:cNvPr>
          <p:cNvSpPr txBox="1"/>
          <p:nvPr/>
        </p:nvSpPr>
        <p:spPr>
          <a:xfrm>
            <a:off x="3626916" y="0"/>
            <a:ext cx="1799253" cy="553998"/>
          </a:xfrm>
          <a:prstGeom prst="rect">
            <a:avLst/>
          </a:prstGeom>
          <a:noFill/>
        </p:spPr>
        <p:txBody>
          <a:bodyPr wrap="square" rtlCol="0">
            <a:spAutoFit/>
          </a:bodyPr>
          <a:lstStyle/>
          <a:p>
            <a:r>
              <a:rPr lang="vi-VN" sz="3000" dirty="0">
                <a:latin typeface="+mj-lt"/>
              </a:rPr>
              <a:t>Chị Hà</a:t>
            </a:r>
          </a:p>
        </p:txBody>
      </p:sp>
      <p:sp>
        <p:nvSpPr>
          <p:cNvPr id="2" name="Hộp Văn bản 1">
            <a:extLst>
              <a:ext uri="{FF2B5EF4-FFF2-40B4-BE49-F238E27FC236}">
                <a16:creationId xmlns:a16="http://schemas.microsoft.com/office/drawing/2014/main" id="{39A99AD4-5ADE-0538-224E-669C751E818A}"/>
              </a:ext>
            </a:extLst>
          </p:cNvPr>
          <p:cNvSpPr txBox="1"/>
          <p:nvPr/>
        </p:nvSpPr>
        <p:spPr>
          <a:xfrm>
            <a:off x="678955" y="447344"/>
            <a:ext cx="7972253" cy="4544321"/>
          </a:xfrm>
          <a:prstGeom prst="rect">
            <a:avLst/>
          </a:prstGeom>
          <a:noFill/>
        </p:spPr>
        <p:txBody>
          <a:bodyPr wrap="square" rtlCol="0">
            <a:spAutoFit/>
          </a:bodyPr>
          <a:lstStyle/>
          <a:p>
            <a:pPr marL="0" marR="0" indent="228600" algn="just">
              <a:lnSpc>
                <a:spcPct val="115000"/>
              </a:lnSpc>
              <a:spcBef>
                <a:spcPts val="0"/>
              </a:spcBef>
              <a:spcAft>
                <a:spcPts val="0"/>
              </a:spcAft>
            </a:pPr>
            <a:r>
              <a:rPr lang="vi-VN" sz="2200" dirty="0">
                <a:solidFill>
                  <a:srgbClr val="231F20"/>
                </a:solidFill>
                <a:effectLst/>
                <a:latin typeface="+mj-lt"/>
                <a:ea typeface="Arial" panose="020B0604020202020204" pitchFamily="34" charset="0"/>
              </a:rPr>
              <a:t>Chị Hà đến với chúng tôi vào một buổi chiều.</a:t>
            </a:r>
          </a:p>
          <a:p>
            <a:pPr algn="just"/>
            <a:r>
              <a:rPr lang="vi-VN" sz="2200" dirty="0">
                <a:solidFill>
                  <a:srgbClr val="000000"/>
                </a:solidFill>
                <a:effectLst/>
                <a:latin typeface="+mj-lt"/>
                <a:ea typeface="Courier New" panose="02070309020205020404" pitchFamily="49" charset="0"/>
              </a:rPr>
              <a:t>Tôi còn nhớ rõ chị Hà dáng người thon mảnh, nước da trắng, tóc mai dài vắt cong lên như một dấu hỏi lộn ngược, trên má có vài nốt tàn nhang. Chị đến trong đoàn thanh niên xung kích của huyện giúp xã chúng tôi chống úng cho đồng định cấy giống lúa mới. Tôi ở trong đám thiếu nhi ra đón. Chị âu yếm đặt tay lên vai tôi (hồi ấy, tôi bé loắt choắt, chưa cao </a:t>
            </a:r>
            <a:r>
              <a:rPr lang="vi-VN" sz="2200" dirty="0" err="1">
                <a:solidFill>
                  <a:srgbClr val="000000"/>
                </a:solidFill>
                <a:effectLst/>
                <a:latin typeface="+mj-lt"/>
                <a:ea typeface="Courier New" panose="02070309020205020404" pitchFamily="49" charset="0"/>
              </a:rPr>
              <a:t>ngổng</a:t>
            </a:r>
            <a:r>
              <a:rPr lang="vi-VN" sz="2200" dirty="0">
                <a:solidFill>
                  <a:srgbClr val="000000"/>
                </a:solidFill>
                <a:effectLst/>
                <a:latin typeface="+mj-lt"/>
                <a:ea typeface="Courier New" panose="02070309020205020404" pitchFamily="49" charset="0"/>
              </a:rPr>
              <a:t> như hai, ba năm nay). Trông chị thật tươi tắn. Chị cười nói nhiều, chắc tính chị vốn sôi nổi. Mỗi khi chị cười, mấy nốt tàn nhang lặn đi trên gò má đỏ </a:t>
            </a:r>
            <a:r>
              <a:rPr lang="vi-VN" sz="2200" dirty="0" err="1">
                <a:solidFill>
                  <a:srgbClr val="000000"/>
                </a:solidFill>
                <a:effectLst/>
                <a:latin typeface="+mj-lt"/>
                <a:ea typeface="Courier New" panose="02070309020205020404" pitchFamily="49" charset="0"/>
              </a:rPr>
              <a:t>ửng</a:t>
            </a:r>
            <a:r>
              <a:rPr lang="vi-VN" sz="2200" dirty="0">
                <a:solidFill>
                  <a:srgbClr val="000000"/>
                </a:solidFill>
                <a:effectLst/>
                <a:latin typeface="+mj-lt"/>
                <a:ea typeface="Courier New" panose="02070309020205020404" pitchFamily="49" charset="0"/>
              </a:rPr>
              <a:t>. Chị vừa chuyện trò với các bạn vừa giữ tôi ngồi bên. Không hiểu sao, tôi cứ chú ý tới cái vòng tóc mai uốn cong như dấu hỏi lộn ngược, cứ như thể trong đó có một điều bí ẩn kì lạ.</a:t>
            </a:r>
          </a:p>
          <a:p>
            <a:pPr algn="just"/>
            <a:r>
              <a:rPr lang="vi-VN" sz="2200" dirty="0">
                <a:latin typeface="+mj-lt"/>
              </a:rPr>
              <a:t>Hình ảnh tôi còn giữ được về chị là như thế.</a:t>
            </a:r>
          </a:p>
        </p:txBody>
      </p:sp>
    </p:spTree>
    <p:extLst>
      <p:ext uri="{BB962C8B-B14F-4D97-AF65-F5344CB8AC3E}">
        <p14:creationId xmlns:p14="http://schemas.microsoft.com/office/powerpoint/2010/main" val="1471481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Hộp Văn bản 15">
            <a:extLst>
              <a:ext uri="{FF2B5EF4-FFF2-40B4-BE49-F238E27FC236}">
                <a16:creationId xmlns:a16="http://schemas.microsoft.com/office/drawing/2014/main" id="{F39CBC50-4540-8F13-681F-E0814FF7D79A}"/>
              </a:ext>
            </a:extLst>
          </p:cNvPr>
          <p:cNvSpPr txBox="1"/>
          <p:nvPr/>
        </p:nvSpPr>
        <p:spPr>
          <a:xfrm>
            <a:off x="1088244" y="364544"/>
            <a:ext cx="6205054" cy="539378"/>
          </a:xfrm>
          <a:prstGeom prst="rect">
            <a:avLst/>
          </a:prstGeom>
          <a:noFill/>
        </p:spPr>
        <p:txBody>
          <a:bodyPr wrap="square">
            <a:spAutoFit/>
          </a:bodyPr>
          <a:lstStyle/>
          <a:p>
            <a:pPr marL="0" marR="0" algn="just">
              <a:lnSpc>
                <a:spcPct val="150000"/>
              </a:lnSpc>
              <a:spcBef>
                <a:spcPts val="0"/>
              </a:spcBef>
              <a:spcAft>
                <a:spcPts val="800"/>
              </a:spcAft>
            </a:pPr>
            <a:r>
              <a:rPr lang="en-US" sz="2200" b="1" u="sng"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200" b="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u="sng" dirty="0" err="1">
                <a:effectLst/>
                <a:latin typeface="Times New Roman" panose="02020603050405020304" pitchFamily="18" charset="0"/>
                <a:ea typeface="Times New Roman" panose="02020603050405020304" pitchFamily="18" charset="0"/>
                <a:cs typeface="Times New Roman" panose="02020603050405020304" pitchFamily="18" charset="0"/>
              </a:rPr>
              <a:t>giống</a:t>
            </a:r>
            <a:r>
              <a:rPr lang="en-US" sz="2200" b="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u="sng" dirty="0" err="1">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200" b="1" u="sng"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7" name="Hộp Văn bản 16">
            <a:extLst>
              <a:ext uri="{FF2B5EF4-FFF2-40B4-BE49-F238E27FC236}">
                <a16:creationId xmlns:a16="http://schemas.microsoft.com/office/drawing/2014/main" id="{D28D2A0F-1791-E2AA-27DA-B513975B6DF4}"/>
              </a:ext>
            </a:extLst>
          </p:cNvPr>
          <p:cNvSpPr txBox="1"/>
          <p:nvPr/>
        </p:nvSpPr>
        <p:spPr>
          <a:xfrm>
            <a:off x="1558220" y="1048063"/>
            <a:ext cx="5186619" cy="539378"/>
          </a:xfrm>
          <a:prstGeom prst="rect">
            <a:avLst/>
          </a:prstGeom>
          <a:noFill/>
        </p:spPr>
        <p:txBody>
          <a:bodyPr wrap="square">
            <a:spAutoFit/>
          </a:bodyPr>
          <a:lstStyle/>
          <a:p>
            <a:pPr marL="0" marR="0" algn="just">
              <a:lnSpc>
                <a:spcPct val="150000"/>
              </a:lnSpc>
              <a:spcBef>
                <a:spcPts val="0"/>
              </a:spcBef>
              <a:spcAft>
                <a:spcPts val="800"/>
              </a:spcAf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thiệu</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8" name="Hộp Văn bản 17">
            <a:extLst>
              <a:ext uri="{FF2B5EF4-FFF2-40B4-BE49-F238E27FC236}">
                <a16:creationId xmlns:a16="http://schemas.microsoft.com/office/drawing/2014/main" id="{45CBBF0E-A607-828C-B7D7-26D3378DCFB9}"/>
              </a:ext>
            </a:extLst>
          </p:cNvPr>
          <p:cNvSpPr txBox="1"/>
          <p:nvPr/>
        </p:nvSpPr>
        <p:spPr>
          <a:xfrm>
            <a:off x="1597461" y="1587441"/>
            <a:ext cx="6938764" cy="539378"/>
          </a:xfrm>
          <a:prstGeom prst="rect">
            <a:avLst/>
          </a:prstGeom>
          <a:noFill/>
        </p:spPr>
        <p:txBody>
          <a:bodyPr wrap="square">
            <a:spAutoFit/>
          </a:bodyPr>
          <a:lstStyle/>
          <a:p>
            <a:pPr marL="0" marR="0" algn="just">
              <a:lnSpc>
                <a:spcPct val="150000"/>
              </a:lnSpc>
              <a:spcBef>
                <a:spcPts val="0"/>
              </a:spcBef>
              <a:spcAft>
                <a:spcPts val="800"/>
              </a:spcAf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ngoại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9" name="Hộp Văn bản 18">
            <a:extLst>
              <a:ext uri="{FF2B5EF4-FFF2-40B4-BE49-F238E27FC236}">
                <a16:creationId xmlns:a16="http://schemas.microsoft.com/office/drawing/2014/main" id="{DAF4CCB6-B19F-0746-8230-DE08093A8416}"/>
              </a:ext>
            </a:extLst>
          </p:cNvPr>
          <p:cNvSpPr txBox="1"/>
          <p:nvPr/>
        </p:nvSpPr>
        <p:spPr>
          <a:xfrm>
            <a:off x="1597461" y="2126819"/>
            <a:ext cx="5186619" cy="539378"/>
          </a:xfrm>
          <a:prstGeom prst="rect">
            <a:avLst/>
          </a:prstGeom>
          <a:noFill/>
        </p:spPr>
        <p:txBody>
          <a:bodyPr wrap="square">
            <a:spAutoFit/>
          </a:bodyPr>
          <a:lstStyle/>
          <a:p>
            <a:pPr marL="0" marR="0" algn="just">
              <a:lnSpc>
                <a:spcPct val="150000"/>
              </a:lnSpc>
              <a:spcBef>
                <a:spcPts val="0"/>
              </a:spcBef>
              <a:spcAft>
                <a:spcPts val="800"/>
              </a:spcAf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79983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Hộp Văn bản 15">
            <a:extLst>
              <a:ext uri="{FF2B5EF4-FFF2-40B4-BE49-F238E27FC236}">
                <a16:creationId xmlns:a16="http://schemas.microsoft.com/office/drawing/2014/main" id="{F39CBC50-4540-8F13-681F-E0814FF7D79A}"/>
              </a:ext>
            </a:extLst>
          </p:cNvPr>
          <p:cNvSpPr txBox="1"/>
          <p:nvPr/>
        </p:nvSpPr>
        <p:spPr>
          <a:xfrm>
            <a:off x="2736354" y="161953"/>
            <a:ext cx="2580307" cy="539378"/>
          </a:xfrm>
          <a:prstGeom prst="rect">
            <a:avLst/>
          </a:prstGeom>
          <a:noFill/>
        </p:spPr>
        <p:txBody>
          <a:bodyPr wrap="square">
            <a:spAutoFit/>
          </a:bodyPr>
          <a:lstStyle/>
          <a:p>
            <a:pPr marL="0" marR="0" algn="just">
              <a:lnSpc>
                <a:spcPct val="150000"/>
              </a:lnSpc>
              <a:spcBef>
                <a:spcPts val="0"/>
              </a:spcBef>
              <a:spcAft>
                <a:spcPts val="800"/>
              </a:spcAft>
            </a:pPr>
            <a:r>
              <a:rPr lang="en-US" sz="2200" b="1" u="sng"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200" b="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200" b="1" u="sng" dirty="0">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200" b="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u="sng" dirty="0" err="1">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200" b="1" u="sng"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200" dirty="0">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2" name="Bảng 1">
            <a:extLst>
              <a:ext uri="{FF2B5EF4-FFF2-40B4-BE49-F238E27FC236}">
                <a16:creationId xmlns:a16="http://schemas.microsoft.com/office/drawing/2014/main" id="{ED4E7B3B-981A-70EF-00FD-49FAF96A8E15}"/>
              </a:ext>
            </a:extLst>
          </p:cNvPr>
          <p:cNvGraphicFramePr>
            <a:graphicFrameLocks noGrp="1"/>
          </p:cNvGraphicFramePr>
          <p:nvPr>
            <p:extLst>
              <p:ext uri="{D42A27DB-BD31-4B8C-83A1-F6EECF244321}">
                <p14:modId xmlns:p14="http://schemas.microsoft.com/office/powerpoint/2010/main" val="970125720"/>
              </p:ext>
            </p:extLst>
          </p:nvPr>
        </p:nvGraphicFramePr>
        <p:xfrm>
          <a:off x="843219" y="834949"/>
          <a:ext cx="7665629" cy="3455988"/>
        </p:xfrm>
        <a:graphic>
          <a:graphicData uri="http://schemas.openxmlformats.org/drawingml/2006/table">
            <a:tbl>
              <a:tblPr firstRow="1" firstCol="1" bandRow="1">
                <a:tableStyleId>{7B50BAA2-1EE2-4885-A272-38DEB251B335}</a:tableStyleId>
              </a:tblPr>
              <a:tblGrid>
                <a:gridCol w="3723065">
                  <a:extLst>
                    <a:ext uri="{9D8B030D-6E8A-4147-A177-3AD203B41FA5}">
                      <a16:colId xmlns:a16="http://schemas.microsoft.com/office/drawing/2014/main" val="3980901841"/>
                    </a:ext>
                  </a:extLst>
                </a:gridCol>
                <a:gridCol w="3942564">
                  <a:extLst>
                    <a:ext uri="{9D8B030D-6E8A-4147-A177-3AD203B41FA5}">
                      <a16:colId xmlns:a16="http://schemas.microsoft.com/office/drawing/2014/main" val="776205570"/>
                    </a:ext>
                  </a:extLst>
                </a:gridCol>
              </a:tblGrid>
              <a:tr h="389733">
                <a:tc>
                  <a:txBody>
                    <a:bodyPr/>
                    <a:lstStyle/>
                    <a:p>
                      <a:pPr marL="0" marR="0" algn="ctr">
                        <a:lnSpc>
                          <a:spcPct val="100000"/>
                        </a:lnSpc>
                        <a:spcBef>
                          <a:spcPts val="0"/>
                        </a:spcBef>
                        <a:spcAft>
                          <a:spcPts val="0"/>
                        </a:spcAft>
                      </a:pPr>
                      <a:r>
                        <a:rPr lang="en-US" sz="2200" b="1" kern="100" dirty="0" err="1">
                          <a:effectLst/>
                          <a:latin typeface="Times New Roman" panose="02020603050405020304" pitchFamily="18" charset="0"/>
                          <a:cs typeface="Times New Roman" panose="02020603050405020304" pitchFamily="18" charset="0"/>
                        </a:rPr>
                        <a:t>Bài</a:t>
                      </a:r>
                      <a:r>
                        <a:rPr lang="en-US" sz="2200" b="1" kern="100" dirty="0">
                          <a:effectLst/>
                          <a:latin typeface="Times New Roman" panose="02020603050405020304" pitchFamily="18" charset="0"/>
                          <a:cs typeface="Times New Roman" panose="02020603050405020304" pitchFamily="18" charset="0"/>
                        </a:rPr>
                        <a:t> </a:t>
                      </a:r>
                      <a:r>
                        <a:rPr lang="en-US" sz="2200" b="1" kern="100" dirty="0" err="1">
                          <a:effectLst/>
                          <a:latin typeface="Times New Roman" panose="02020603050405020304" pitchFamily="18" charset="0"/>
                          <a:cs typeface="Times New Roman" panose="02020603050405020304" pitchFamily="18" charset="0"/>
                        </a:rPr>
                        <a:t>văn</a:t>
                      </a:r>
                      <a:r>
                        <a:rPr lang="en-US" sz="2200" b="1" kern="100" dirty="0">
                          <a:effectLst/>
                          <a:latin typeface="Times New Roman" panose="02020603050405020304" pitchFamily="18" charset="0"/>
                          <a:cs typeface="Times New Roman" panose="02020603050405020304" pitchFamily="18" charset="0"/>
                        </a:rPr>
                        <a:t> </a:t>
                      </a:r>
                      <a:r>
                        <a:rPr lang="en-US" sz="2200" b="1" kern="100" dirty="0" err="1">
                          <a:effectLst/>
                          <a:latin typeface="Times New Roman" panose="02020603050405020304" pitchFamily="18" charset="0"/>
                          <a:cs typeface="Times New Roman" panose="02020603050405020304" pitchFamily="18" charset="0"/>
                        </a:rPr>
                        <a:t>Hạng</a:t>
                      </a:r>
                      <a:r>
                        <a:rPr lang="en-US" sz="2200" b="1" kern="100" dirty="0">
                          <a:effectLst/>
                          <a:latin typeface="Times New Roman" panose="02020603050405020304" pitchFamily="18" charset="0"/>
                          <a:cs typeface="Times New Roman" panose="02020603050405020304" pitchFamily="18" charset="0"/>
                        </a:rPr>
                        <a:t> A </a:t>
                      </a:r>
                      <a:r>
                        <a:rPr lang="en-US" sz="2200" b="1" kern="100" dirty="0" err="1">
                          <a:effectLst/>
                          <a:latin typeface="Times New Roman" panose="02020603050405020304" pitchFamily="18" charset="0"/>
                          <a:cs typeface="Times New Roman" panose="02020603050405020304" pitchFamily="18" charset="0"/>
                        </a:rPr>
                        <a:t>Cháng</a:t>
                      </a:r>
                      <a:endParaRPr lang="vi-VN" sz="2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512" marR="47512" marT="0" marB="0"/>
                </a:tc>
                <a:tc>
                  <a:txBody>
                    <a:bodyPr/>
                    <a:lstStyle/>
                    <a:p>
                      <a:pPr marL="0" marR="0" algn="ctr">
                        <a:lnSpc>
                          <a:spcPct val="100000"/>
                        </a:lnSpc>
                        <a:spcBef>
                          <a:spcPts val="0"/>
                        </a:spcBef>
                        <a:spcAft>
                          <a:spcPts val="0"/>
                        </a:spcAft>
                      </a:pPr>
                      <a:r>
                        <a:rPr lang="en-US" sz="2200" b="1" kern="100" dirty="0" err="1">
                          <a:effectLst/>
                          <a:latin typeface="Times New Roman" panose="02020603050405020304" pitchFamily="18" charset="0"/>
                          <a:cs typeface="Times New Roman" panose="02020603050405020304" pitchFamily="18" charset="0"/>
                        </a:rPr>
                        <a:t>Bài</a:t>
                      </a:r>
                      <a:r>
                        <a:rPr lang="en-US" sz="2200" b="1" kern="100" dirty="0">
                          <a:effectLst/>
                          <a:latin typeface="Times New Roman" panose="02020603050405020304" pitchFamily="18" charset="0"/>
                          <a:cs typeface="Times New Roman" panose="02020603050405020304" pitchFamily="18" charset="0"/>
                        </a:rPr>
                        <a:t> </a:t>
                      </a:r>
                      <a:r>
                        <a:rPr lang="en-US" sz="2200" b="1" kern="100" dirty="0" err="1">
                          <a:effectLst/>
                          <a:latin typeface="Times New Roman" panose="02020603050405020304" pitchFamily="18" charset="0"/>
                          <a:cs typeface="Times New Roman" panose="02020603050405020304" pitchFamily="18" charset="0"/>
                        </a:rPr>
                        <a:t>văn</a:t>
                      </a:r>
                      <a:r>
                        <a:rPr lang="en-US" sz="2200" b="1" kern="100" dirty="0">
                          <a:effectLst/>
                          <a:latin typeface="Times New Roman" panose="02020603050405020304" pitchFamily="18" charset="0"/>
                          <a:cs typeface="Times New Roman" panose="02020603050405020304" pitchFamily="18" charset="0"/>
                        </a:rPr>
                        <a:t> </a:t>
                      </a:r>
                      <a:r>
                        <a:rPr lang="en-US" sz="2200" b="1" kern="100" dirty="0" err="1">
                          <a:effectLst/>
                          <a:latin typeface="Times New Roman" panose="02020603050405020304" pitchFamily="18" charset="0"/>
                          <a:cs typeface="Times New Roman" panose="02020603050405020304" pitchFamily="18" charset="0"/>
                        </a:rPr>
                        <a:t>Chị</a:t>
                      </a:r>
                      <a:r>
                        <a:rPr lang="en-US" sz="2200" b="1" kern="100" dirty="0">
                          <a:effectLst/>
                          <a:latin typeface="Times New Roman" panose="02020603050405020304" pitchFamily="18" charset="0"/>
                          <a:cs typeface="Times New Roman" panose="02020603050405020304" pitchFamily="18" charset="0"/>
                        </a:rPr>
                        <a:t> Hà</a:t>
                      </a:r>
                      <a:endParaRPr lang="vi-VN" sz="2200" b="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512" marR="47512" marT="0" marB="0"/>
                </a:tc>
                <a:extLst>
                  <a:ext uri="{0D108BD9-81ED-4DB2-BD59-A6C34878D82A}">
                    <a16:rowId xmlns:a16="http://schemas.microsoft.com/office/drawing/2014/main" val="4058446444"/>
                  </a:ext>
                </a:extLst>
              </a:tr>
              <a:tr h="3066255">
                <a:tc>
                  <a:txBody>
                    <a:bodyPr/>
                    <a:lstStyle/>
                    <a:p>
                      <a:pPr marL="0" marR="0" algn="just">
                        <a:lnSpc>
                          <a:spcPct val="100000"/>
                        </a:lnSpc>
                        <a:spcBef>
                          <a:spcPts val="0"/>
                        </a:spcBef>
                        <a:spcAft>
                          <a:spcPts val="0"/>
                        </a:spcAft>
                      </a:pPr>
                      <a:endParaRPr lang="vi-VN"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512" marR="47512" marT="0" marB="0"/>
                </a:tc>
                <a:tc>
                  <a:txBody>
                    <a:bodyPr/>
                    <a:lstStyle/>
                    <a:p>
                      <a:pPr marL="0" marR="0" algn="just">
                        <a:lnSpc>
                          <a:spcPct val="100000"/>
                        </a:lnSpc>
                        <a:spcBef>
                          <a:spcPts val="0"/>
                        </a:spcBef>
                        <a:spcAft>
                          <a:spcPts val="0"/>
                        </a:spcAft>
                      </a:pPr>
                      <a:endParaRPr lang="vi-VN"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512" marR="47512" marT="0" marB="0"/>
                </a:tc>
                <a:extLst>
                  <a:ext uri="{0D108BD9-81ED-4DB2-BD59-A6C34878D82A}">
                    <a16:rowId xmlns:a16="http://schemas.microsoft.com/office/drawing/2014/main" val="177392759"/>
                  </a:ext>
                </a:extLst>
              </a:tr>
            </a:tbl>
          </a:graphicData>
        </a:graphic>
      </p:graphicFrame>
      <p:sp>
        <p:nvSpPr>
          <p:cNvPr id="3" name="Hộp Văn bản 2">
            <a:extLst>
              <a:ext uri="{FF2B5EF4-FFF2-40B4-BE49-F238E27FC236}">
                <a16:creationId xmlns:a16="http://schemas.microsoft.com/office/drawing/2014/main" id="{75B987C4-A37D-2125-4983-A07917367843}"/>
              </a:ext>
            </a:extLst>
          </p:cNvPr>
          <p:cNvSpPr txBox="1"/>
          <p:nvPr/>
        </p:nvSpPr>
        <p:spPr>
          <a:xfrm>
            <a:off x="952727" y="1263650"/>
            <a:ext cx="3515241" cy="769441"/>
          </a:xfrm>
          <a:prstGeom prst="rect">
            <a:avLst/>
          </a:prstGeom>
          <a:noFill/>
        </p:spPr>
        <p:txBody>
          <a:bodyPr wrap="square" rtlCol="0">
            <a:spAutoFit/>
          </a:bodyPr>
          <a:lstStyle/>
          <a:p>
            <a:pPr marL="0" marR="0" algn="just">
              <a:lnSpc>
                <a:spcPct val="100000"/>
              </a:lnSpc>
              <a:spcBef>
                <a:spcPts val="0"/>
              </a:spcBef>
              <a:spcAft>
                <a:spcPts val="0"/>
              </a:spcAft>
            </a:pP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Về</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cấu</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tạo</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Thân</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bài</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gồm</a:t>
            </a:r>
            <a:r>
              <a:rPr lang="en-US" sz="2200" kern="100" dirty="0">
                <a:effectLst/>
                <a:latin typeface="Times New Roman" panose="02020603050405020304" pitchFamily="18" charset="0"/>
                <a:cs typeface="Times New Roman" panose="02020603050405020304" pitchFamily="18" charset="0"/>
              </a:rPr>
              <a:t> 3 </a:t>
            </a:r>
            <a:r>
              <a:rPr lang="en-US" sz="2200" kern="100" dirty="0" err="1">
                <a:effectLst/>
                <a:latin typeface="Times New Roman" panose="02020603050405020304" pitchFamily="18" charset="0"/>
                <a:cs typeface="Times New Roman" panose="02020603050405020304" pitchFamily="18" charset="0"/>
              </a:rPr>
              <a:t>đoạn</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văn</a:t>
            </a:r>
            <a:r>
              <a:rPr lang="en-US" sz="2200" kern="100" dirty="0">
                <a:effectLst/>
                <a:latin typeface="Times New Roman" panose="02020603050405020304" pitchFamily="18" charset="0"/>
                <a:cs typeface="Times New Roman" panose="02020603050405020304" pitchFamily="18" charset="0"/>
              </a:rPr>
              <a:t>.</a:t>
            </a:r>
            <a:endParaRPr lang="vi-VN" sz="2200" kern="100" dirty="0">
              <a:effectLst/>
              <a:latin typeface="Times New Roman" panose="02020603050405020304" pitchFamily="18" charset="0"/>
              <a:cs typeface="Times New Roman" panose="02020603050405020304" pitchFamily="18" charset="0"/>
            </a:endParaRPr>
          </a:p>
        </p:txBody>
      </p:sp>
      <p:sp>
        <p:nvSpPr>
          <p:cNvPr id="4" name="Hộp Văn bản 3">
            <a:extLst>
              <a:ext uri="{FF2B5EF4-FFF2-40B4-BE49-F238E27FC236}">
                <a16:creationId xmlns:a16="http://schemas.microsoft.com/office/drawing/2014/main" id="{54F7DA1B-56EE-58AA-CF74-A84FFED678F4}"/>
              </a:ext>
            </a:extLst>
          </p:cNvPr>
          <p:cNvSpPr txBox="1"/>
          <p:nvPr/>
        </p:nvSpPr>
        <p:spPr>
          <a:xfrm>
            <a:off x="843219" y="2187029"/>
            <a:ext cx="3624749" cy="769441"/>
          </a:xfrm>
          <a:prstGeom prst="rect">
            <a:avLst/>
          </a:prstGeom>
          <a:noFill/>
        </p:spPr>
        <p:txBody>
          <a:bodyPr wrap="square" rtlCol="0">
            <a:spAutoFit/>
          </a:bodyPr>
          <a:lstStyle/>
          <a:p>
            <a:pPr marL="0" marR="0" algn="just">
              <a:lnSpc>
                <a:spcPct val="100000"/>
              </a:lnSpc>
              <a:spcBef>
                <a:spcPts val="0"/>
              </a:spcBef>
              <a:spcAft>
                <a:spcPts val="0"/>
              </a:spcAft>
            </a:pP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Về</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trình</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tự</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miêu</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tả</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Tả</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ngoại</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hình</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trước</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tả</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hoạt</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động</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sau</a:t>
            </a:r>
            <a:r>
              <a:rPr lang="en-US" sz="2200" kern="100" dirty="0">
                <a:effectLst/>
                <a:latin typeface="Times New Roman" panose="02020603050405020304" pitchFamily="18" charset="0"/>
                <a:cs typeface="Times New Roman" panose="02020603050405020304" pitchFamily="18" charset="0"/>
              </a:rPr>
              <a:t>.</a:t>
            </a:r>
            <a:endParaRPr lang="vi-VN" sz="2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Hộp Văn bản 4">
            <a:extLst>
              <a:ext uri="{FF2B5EF4-FFF2-40B4-BE49-F238E27FC236}">
                <a16:creationId xmlns:a16="http://schemas.microsoft.com/office/drawing/2014/main" id="{1F7250A4-1BD0-C526-4894-59C3765E3F50}"/>
              </a:ext>
            </a:extLst>
          </p:cNvPr>
          <p:cNvSpPr txBox="1"/>
          <p:nvPr/>
        </p:nvSpPr>
        <p:spPr>
          <a:xfrm>
            <a:off x="4676033" y="1263649"/>
            <a:ext cx="3663076" cy="769441"/>
          </a:xfrm>
          <a:prstGeom prst="rect">
            <a:avLst/>
          </a:prstGeom>
          <a:noFill/>
        </p:spPr>
        <p:txBody>
          <a:bodyPr wrap="square" rtlCol="0">
            <a:spAutoFit/>
          </a:bodyPr>
          <a:lstStyle/>
          <a:p>
            <a:pPr marL="0" marR="0" algn="just">
              <a:lnSpc>
                <a:spcPct val="100000"/>
              </a:lnSpc>
              <a:spcBef>
                <a:spcPts val="0"/>
              </a:spcBef>
              <a:spcAft>
                <a:spcPts val="0"/>
              </a:spcAft>
            </a:pP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Về</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cấu</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tạo</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Thân</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bài</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gồm</a:t>
            </a:r>
            <a:r>
              <a:rPr lang="en-US" sz="2200" kern="100" dirty="0">
                <a:effectLst/>
                <a:latin typeface="Times New Roman" panose="02020603050405020304" pitchFamily="18" charset="0"/>
                <a:cs typeface="Times New Roman" panose="02020603050405020304" pitchFamily="18" charset="0"/>
              </a:rPr>
              <a:t> 1 </a:t>
            </a:r>
            <a:r>
              <a:rPr lang="en-US" sz="2200" kern="100" dirty="0" err="1">
                <a:effectLst/>
                <a:latin typeface="Times New Roman" panose="02020603050405020304" pitchFamily="18" charset="0"/>
                <a:cs typeface="Times New Roman" panose="02020603050405020304" pitchFamily="18" charset="0"/>
              </a:rPr>
              <a:t>đoạn</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văn</a:t>
            </a:r>
            <a:r>
              <a:rPr lang="en-US" sz="2200" kern="100" dirty="0">
                <a:effectLst/>
                <a:latin typeface="Times New Roman" panose="02020603050405020304" pitchFamily="18" charset="0"/>
                <a:cs typeface="Times New Roman" panose="02020603050405020304" pitchFamily="18" charset="0"/>
              </a:rPr>
              <a:t>.</a:t>
            </a:r>
            <a:endParaRPr lang="vi-VN" sz="2200" kern="100" dirty="0">
              <a:effectLst/>
              <a:latin typeface="Times New Roman" panose="02020603050405020304" pitchFamily="18" charset="0"/>
              <a:cs typeface="Times New Roman" panose="02020603050405020304" pitchFamily="18" charset="0"/>
            </a:endParaRPr>
          </a:p>
        </p:txBody>
      </p:sp>
      <p:sp>
        <p:nvSpPr>
          <p:cNvPr id="6" name="Hộp Văn bản 5">
            <a:extLst>
              <a:ext uri="{FF2B5EF4-FFF2-40B4-BE49-F238E27FC236}">
                <a16:creationId xmlns:a16="http://schemas.microsoft.com/office/drawing/2014/main" id="{481364D9-E484-8582-4FCB-70B9C5090D2D}"/>
              </a:ext>
            </a:extLst>
          </p:cNvPr>
          <p:cNvSpPr txBox="1"/>
          <p:nvPr/>
        </p:nvSpPr>
        <p:spPr>
          <a:xfrm>
            <a:off x="4613521" y="2167279"/>
            <a:ext cx="3846048" cy="2123658"/>
          </a:xfrm>
          <a:prstGeom prst="rect">
            <a:avLst/>
          </a:prstGeom>
          <a:noFill/>
        </p:spPr>
        <p:txBody>
          <a:bodyPr wrap="square" rtlCol="0">
            <a:spAutoFit/>
          </a:bodyPr>
          <a:lstStyle/>
          <a:p>
            <a:pPr marL="0" marR="0" algn="just">
              <a:lnSpc>
                <a:spcPct val="100000"/>
              </a:lnSpc>
              <a:spcBef>
                <a:spcPts val="0"/>
              </a:spcBef>
              <a:spcAft>
                <a:spcPts val="0"/>
              </a:spcAft>
            </a:pP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Về</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trình</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tự</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miêu</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tả</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Tả</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đan</a:t>
            </a:r>
            <a:r>
              <a:rPr lang="en-US" sz="2200" kern="100" dirty="0">
                <a:effectLst/>
                <a:latin typeface="Times New Roman" panose="02020603050405020304" pitchFamily="18" charset="0"/>
                <a:cs typeface="Times New Roman" panose="02020603050405020304" pitchFamily="18" charset="0"/>
              </a:rPr>
              <a:t> xen </a:t>
            </a:r>
            <a:r>
              <a:rPr lang="en-US" sz="2200" kern="100" dirty="0" err="1">
                <a:effectLst/>
                <a:latin typeface="Times New Roman" panose="02020603050405020304" pitchFamily="18" charset="0"/>
                <a:cs typeface="Times New Roman" panose="02020603050405020304" pitchFamily="18" charset="0"/>
              </a:rPr>
              <a:t>ngoại</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hình</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và</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hoạt</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động</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Đan</a:t>
            </a:r>
            <a:r>
              <a:rPr lang="en-US" sz="2200" kern="100" dirty="0">
                <a:effectLst/>
                <a:latin typeface="Times New Roman" panose="02020603050405020304" pitchFamily="18" charset="0"/>
                <a:cs typeface="Times New Roman" panose="02020603050405020304" pitchFamily="18" charset="0"/>
              </a:rPr>
              <a:t> xen 1 </a:t>
            </a:r>
            <a:r>
              <a:rPr lang="en-US" sz="2200" kern="100" dirty="0" err="1">
                <a:effectLst/>
                <a:latin typeface="Times New Roman" panose="02020603050405020304" pitchFamily="18" charset="0"/>
                <a:cs typeface="Times New Roman" panose="02020603050405020304" pitchFamily="18" charset="0"/>
              </a:rPr>
              <a:t>câu</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giới</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thiệu</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thêm</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về</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nhân</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vật</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khi</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tả</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ngoại</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hình</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Chị</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đến</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trong</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đoàn</a:t>
            </a:r>
            <a:r>
              <a:rPr lang="en-US" sz="2200" kern="100" dirty="0">
                <a:effectLst/>
                <a:latin typeface="Times New Roman" panose="02020603050405020304" pitchFamily="18" charset="0"/>
                <a:cs typeface="Times New Roman" panose="02020603050405020304" pitchFamily="18" charset="0"/>
              </a:rPr>
              <a:t> … </a:t>
            </a:r>
            <a:r>
              <a:rPr lang="en-US" sz="2200" kern="100" dirty="0" err="1">
                <a:effectLst/>
                <a:latin typeface="Times New Roman" panose="02020603050405020304" pitchFamily="18" charset="0"/>
                <a:cs typeface="Times New Roman" panose="02020603050405020304" pitchFamily="18" charset="0"/>
              </a:rPr>
              <a:t>giống</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lúa</a:t>
            </a:r>
            <a:r>
              <a:rPr lang="en-US" sz="2200" kern="100" dirty="0">
                <a:effectLst/>
                <a:latin typeface="Times New Roman" panose="02020603050405020304" pitchFamily="18" charset="0"/>
                <a:cs typeface="Times New Roman" panose="02020603050405020304" pitchFamily="18" charset="0"/>
              </a:rPr>
              <a:t> </a:t>
            </a:r>
            <a:r>
              <a:rPr lang="en-US" sz="2200" kern="100" dirty="0" err="1">
                <a:effectLst/>
                <a:latin typeface="Times New Roman" panose="02020603050405020304" pitchFamily="18" charset="0"/>
                <a:cs typeface="Times New Roman" panose="02020603050405020304" pitchFamily="18" charset="0"/>
              </a:rPr>
              <a:t>mới</a:t>
            </a:r>
            <a:r>
              <a:rPr lang="en-US" sz="2200" kern="100" dirty="0">
                <a:effectLst/>
                <a:latin typeface="Times New Roman" panose="02020603050405020304" pitchFamily="18" charset="0"/>
                <a:cs typeface="Times New Roman" panose="02020603050405020304" pitchFamily="18" charset="0"/>
              </a:rPr>
              <a:t>).</a:t>
            </a:r>
            <a:endParaRPr lang="vi-VN" sz="2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9053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fade">
                                      <p:cBhvr>
                                        <p:cTn id="27" dur="500"/>
                                        <p:tgtEl>
                                          <p:spTgt spid="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3"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9"/>
        <p:cNvGrpSpPr/>
        <p:nvPr/>
      </p:nvGrpSpPr>
      <p:grpSpPr>
        <a:xfrm>
          <a:off x="0" y="0"/>
          <a:ext cx="0" cy="0"/>
          <a:chOff x="0" y="0"/>
          <a:chExt cx="0" cy="0"/>
        </a:xfrm>
      </p:grpSpPr>
      <p:pic>
        <p:nvPicPr>
          <p:cNvPr id="35" name="Picture 34">
            <a:extLst>
              <a:ext uri="{FF2B5EF4-FFF2-40B4-BE49-F238E27FC236}">
                <a16:creationId xmlns:a16="http://schemas.microsoft.com/office/drawing/2014/main" id="{71345EE4-7B32-4D39-9A39-399757E222C8}"/>
              </a:ext>
            </a:extLst>
          </p:cNvPr>
          <p:cNvPicPr>
            <a:picLocks noChangeAspect="1"/>
          </p:cNvPicPr>
          <p:nvPr/>
        </p:nvPicPr>
        <p:blipFill>
          <a:blip r:embed="rId3"/>
          <a:stretch>
            <a:fillRect/>
          </a:stretch>
        </p:blipFill>
        <p:spPr>
          <a:xfrm>
            <a:off x="858097" y="214127"/>
            <a:ext cx="7888908" cy="1518036"/>
          </a:xfrm>
          <a:prstGeom prst="rect">
            <a:avLst/>
          </a:prstGeom>
        </p:spPr>
      </p:pic>
      <p:sp>
        <p:nvSpPr>
          <p:cNvPr id="36" name="Text Box 4">
            <a:extLst>
              <a:ext uri="{FF2B5EF4-FFF2-40B4-BE49-F238E27FC236}">
                <a16:creationId xmlns:a16="http://schemas.microsoft.com/office/drawing/2014/main" id="{181ED4C8-F50E-4C0C-81F6-EB615AA4B43B}"/>
              </a:ext>
            </a:extLst>
          </p:cNvPr>
          <p:cNvSpPr txBox="1">
            <a:spLocks noChangeArrowheads="1"/>
          </p:cNvSpPr>
          <p:nvPr/>
        </p:nvSpPr>
        <p:spPr bwMode="auto">
          <a:xfrm>
            <a:off x="1520189" y="2120634"/>
            <a:ext cx="6103621" cy="1015663"/>
          </a:xfrm>
          <a:custGeom>
            <a:avLst/>
            <a:gdLst>
              <a:gd name="connsiteX0" fmla="*/ 0 w 6103621"/>
              <a:gd name="connsiteY0" fmla="*/ 0 h 1015663"/>
              <a:gd name="connsiteX1" fmla="*/ 676947 w 6103621"/>
              <a:gd name="connsiteY1" fmla="*/ 0 h 1015663"/>
              <a:gd name="connsiteX2" fmla="*/ 1109749 w 6103621"/>
              <a:gd name="connsiteY2" fmla="*/ 0 h 1015663"/>
              <a:gd name="connsiteX3" fmla="*/ 1725660 w 6103621"/>
              <a:gd name="connsiteY3" fmla="*/ 0 h 1015663"/>
              <a:gd name="connsiteX4" fmla="*/ 2158462 w 6103621"/>
              <a:gd name="connsiteY4" fmla="*/ 0 h 1015663"/>
              <a:gd name="connsiteX5" fmla="*/ 2774373 w 6103621"/>
              <a:gd name="connsiteY5" fmla="*/ 0 h 1015663"/>
              <a:gd name="connsiteX6" fmla="*/ 3207175 w 6103621"/>
              <a:gd name="connsiteY6" fmla="*/ 0 h 1015663"/>
              <a:gd name="connsiteX7" fmla="*/ 3762050 w 6103621"/>
              <a:gd name="connsiteY7" fmla="*/ 0 h 1015663"/>
              <a:gd name="connsiteX8" fmla="*/ 4438997 w 6103621"/>
              <a:gd name="connsiteY8" fmla="*/ 0 h 1015663"/>
              <a:gd name="connsiteX9" fmla="*/ 4871799 w 6103621"/>
              <a:gd name="connsiteY9" fmla="*/ 0 h 1015663"/>
              <a:gd name="connsiteX10" fmla="*/ 5304602 w 6103621"/>
              <a:gd name="connsiteY10" fmla="*/ 0 h 1015663"/>
              <a:gd name="connsiteX11" fmla="*/ 6103621 w 6103621"/>
              <a:gd name="connsiteY11" fmla="*/ 0 h 1015663"/>
              <a:gd name="connsiteX12" fmla="*/ 6103621 w 6103621"/>
              <a:gd name="connsiteY12" fmla="*/ 528145 h 1015663"/>
              <a:gd name="connsiteX13" fmla="*/ 6103621 w 6103621"/>
              <a:gd name="connsiteY13" fmla="*/ 1015663 h 1015663"/>
              <a:gd name="connsiteX14" fmla="*/ 5609783 w 6103621"/>
              <a:gd name="connsiteY14" fmla="*/ 1015663 h 1015663"/>
              <a:gd name="connsiteX15" fmla="*/ 5176980 w 6103621"/>
              <a:gd name="connsiteY15" fmla="*/ 1015663 h 1015663"/>
              <a:gd name="connsiteX16" fmla="*/ 4561070 w 6103621"/>
              <a:gd name="connsiteY16" fmla="*/ 1015663 h 1015663"/>
              <a:gd name="connsiteX17" fmla="*/ 3945159 w 6103621"/>
              <a:gd name="connsiteY17" fmla="*/ 1015663 h 1015663"/>
              <a:gd name="connsiteX18" fmla="*/ 3268212 w 6103621"/>
              <a:gd name="connsiteY18" fmla="*/ 1015663 h 1015663"/>
              <a:gd name="connsiteX19" fmla="*/ 2713337 w 6103621"/>
              <a:gd name="connsiteY19" fmla="*/ 1015663 h 1015663"/>
              <a:gd name="connsiteX20" fmla="*/ 2341571 w 6103621"/>
              <a:gd name="connsiteY20" fmla="*/ 1015663 h 1015663"/>
              <a:gd name="connsiteX21" fmla="*/ 1969805 w 6103621"/>
              <a:gd name="connsiteY21" fmla="*/ 1015663 h 1015663"/>
              <a:gd name="connsiteX22" fmla="*/ 1292858 w 6103621"/>
              <a:gd name="connsiteY22" fmla="*/ 1015663 h 1015663"/>
              <a:gd name="connsiteX23" fmla="*/ 676947 w 6103621"/>
              <a:gd name="connsiteY23" fmla="*/ 1015663 h 1015663"/>
              <a:gd name="connsiteX24" fmla="*/ 0 w 6103621"/>
              <a:gd name="connsiteY24" fmla="*/ 1015663 h 1015663"/>
              <a:gd name="connsiteX25" fmla="*/ 0 w 6103621"/>
              <a:gd name="connsiteY25" fmla="*/ 528145 h 1015663"/>
              <a:gd name="connsiteX26" fmla="*/ 0 w 6103621"/>
              <a:gd name="connsiteY26" fmla="*/ 0 h 1015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103621" h="1015663" fill="none" extrusionOk="0">
                <a:moveTo>
                  <a:pt x="0" y="0"/>
                </a:moveTo>
                <a:cubicBezTo>
                  <a:pt x="240082" y="-31667"/>
                  <a:pt x="393149" y="38366"/>
                  <a:pt x="676947" y="0"/>
                </a:cubicBezTo>
                <a:cubicBezTo>
                  <a:pt x="960745" y="-38366"/>
                  <a:pt x="1005944" y="450"/>
                  <a:pt x="1109749" y="0"/>
                </a:cubicBezTo>
                <a:cubicBezTo>
                  <a:pt x="1213554" y="-450"/>
                  <a:pt x="1450168" y="57501"/>
                  <a:pt x="1725660" y="0"/>
                </a:cubicBezTo>
                <a:cubicBezTo>
                  <a:pt x="2001152" y="-57501"/>
                  <a:pt x="1993220" y="39215"/>
                  <a:pt x="2158462" y="0"/>
                </a:cubicBezTo>
                <a:cubicBezTo>
                  <a:pt x="2323704" y="-39215"/>
                  <a:pt x="2503759" y="67503"/>
                  <a:pt x="2774373" y="0"/>
                </a:cubicBezTo>
                <a:cubicBezTo>
                  <a:pt x="3044987" y="-67503"/>
                  <a:pt x="3111857" y="44005"/>
                  <a:pt x="3207175" y="0"/>
                </a:cubicBezTo>
                <a:cubicBezTo>
                  <a:pt x="3302493" y="-44005"/>
                  <a:pt x="3505381" y="31028"/>
                  <a:pt x="3762050" y="0"/>
                </a:cubicBezTo>
                <a:cubicBezTo>
                  <a:pt x="4018720" y="-31028"/>
                  <a:pt x="4171297" y="58244"/>
                  <a:pt x="4438997" y="0"/>
                </a:cubicBezTo>
                <a:cubicBezTo>
                  <a:pt x="4706697" y="-58244"/>
                  <a:pt x="4660224" y="18333"/>
                  <a:pt x="4871799" y="0"/>
                </a:cubicBezTo>
                <a:cubicBezTo>
                  <a:pt x="5083374" y="-18333"/>
                  <a:pt x="5205180" y="10470"/>
                  <a:pt x="5304602" y="0"/>
                </a:cubicBezTo>
                <a:cubicBezTo>
                  <a:pt x="5404024" y="-10470"/>
                  <a:pt x="5776378" y="61867"/>
                  <a:pt x="6103621" y="0"/>
                </a:cubicBezTo>
                <a:cubicBezTo>
                  <a:pt x="6119680" y="142985"/>
                  <a:pt x="6042744" y="317199"/>
                  <a:pt x="6103621" y="528145"/>
                </a:cubicBezTo>
                <a:cubicBezTo>
                  <a:pt x="6164498" y="739091"/>
                  <a:pt x="6049492" y="786221"/>
                  <a:pt x="6103621" y="1015663"/>
                </a:cubicBezTo>
                <a:cubicBezTo>
                  <a:pt x="5909604" y="1068707"/>
                  <a:pt x="5753123" y="991155"/>
                  <a:pt x="5609783" y="1015663"/>
                </a:cubicBezTo>
                <a:cubicBezTo>
                  <a:pt x="5466443" y="1040171"/>
                  <a:pt x="5363629" y="1001776"/>
                  <a:pt x="5176980" y="1015663"/>
                </a:cubicBezTo>
                <a:cubicBezTo>
                  <a:pt x="4990331" y="1029550"/>
                  <a:pt x="4794257" y="948182"/>
                  <a:pt x="4561070" y="1015663"/>
                </a:cubicBezTo>
                <a:cubicBezTo>
                  <a:pt x="4327883" y="1083144"/>
                  <a:pt x="4218246" y="999574"/>
                  <a:pt x="3945159" y="1015663"/>
                </a:cubicBezTo>
                <a:cubicBezTo>
                  <a:pt x="3672072" y="1031752"/>
                  <a:pt x="3495496" y="942265"/>
                  <a:pt x="3268212" y="1015663"/>
                </a:cubicBezTo>
                <a:cubicBezTo>
                  <a:pt x="3040928" y="1089061"/>
                  <a:pt x="2965456" y="965881"/>
                  <a:pt x="2713337" y="1015663"/>
                </a:cubicBezTo>
                <a:cubicBezTo>
                  <a:pt x="2461218" y="1065445"/>
                  <a:pt x="2447391" y="996133"/>
                  <a:pt x="2341571" y="1015663"/>
                </a:cubicBezTo>
                <a:cubicBezTo>
                  <a:pt x="2235751" y="1035193"/>
                  <a:pt x="2071660" y="1010317"/>
                  <a:pt x="1969805" y="1015663"/>
                </a:cubicBezTo>
                <a:cubicBezTo>
                  <a:pt x="1867950" y="1021009"/>
                  <a:pt x="1547783" y="1002047"/>
                  <a:pt x="1292858" y="1015663"/>
                </a:cubicBezTo>
                <a:cubicBezTo>
                  <a:pt x="1037933" y="1029279"/>
                  <a:pt x="972098" y="985008"/>
                  <a:pt x="676947" y="1015663"/>
                </a:cubicBezTo>
                <a:cubicBezTo>
                  <a:pt x="381796" y="1046318"/>
                  <a:pt x="261435" y="950178"/>
                  <a:pt x="0" y="1015663"/>
                </a:cubicBezTo>
                <a:cubicBezTo>
                  <a:pt x="-18616" y="824392"/>
                  <a:pt x="58001" y="741239"/>
                  <a:pt x="0" y="528145"/>
                </a:cubicBezTo>
                <a:cubicBezTo>
                  <a:pt x="-58001" y="315051"/>
                  <a:pt x="28741" y="223391"/>
                  <a:pt x="0" y="0"/>
                </a:cubicBezTo>
                <a:close/>
              </a:path>
              <a:path w="6103621" h="1015663" stroke="0" extrusionOk="0">
                <a:moveTo>
                  <a:pt x="0" y="0"/>
                </a:moveTo>
                <a:cubicBezTo>
                  <a:pt x="159536" y="-57330"/>
                  <a:pt x="434296" y="3466"/>
                  <a:pt x="554875" y="0"/>
                </a:cubicBezTo>
                <a:cubicBezTo>
                  <a:pt x="675455" y="-3466"/>
                  <a:pt x="808667" y="9856"/>
                  <a:pt x="987677" y="0"/>
                </a:cubicBezTo>
                <a:cubicBezTo>
                  <a:pt x="1166687" y="-9856"/>
                  <a:pt x="1391151" y="27044"/>
                  <a:pt x="1542551" y="0"/>
                </a:cubicBezTo>
                <a:cubicBezTo>
                  <a:pt x="1693951" y="-27044"/>
                  <a:pt x="1860273" y="21316"/>
                  <a:pt x="1975354" y="0"/>
                </a:cubicBezTo>
                <a:cubicBezTo>
                  <a:pt x="2090435" y="-21316"/>
                  <a:pt x="2422730" y="31874"/>
                  <a:pt x="2652301" y="0"/>
                </a:cubicBezTo>
                <a:cubicBezTo>
                  <a:pt x="2881872" y="-31874"/>
                  <a:pt x="3090316" y="73874"/>
                  <a:pt x="3268212" y="0"/>
                </a:cubicBezTo>
                <a:cubicBezTo>
                  <a:pt x="3446108" y="-73874"/>
                  <a:pt x="3745341" y="36109"/>
                  <a:pt x="3884122" y="0"/>
                </a:cubicBezTo>
                <a:cubicBezTo>
                  <a:pt x="4022903" y="-36109"/>
                  <a:pt x="4080220" y="15786"/>
                  <a:pt x="4255888" y="0"/>
                </a:cubicBezTo>
                <a:cubicBezTo>
                  <a:pt x="4431556" y="-15786"/>
                  <a:pt x="4514566" y="41977"/>
                  <a:pt x="4627654" y="0"/>
                </a:cubicBezTo>
                <a:cubicBezTo>
                  <a:pt x="4740742" y="-41977"/>
                  <a:pt x="4929218" y="54885"/>
                  <a:pt x="5182529" y="0"/>
                </a:cubicBezTo>
                <a:cubicBezTo>
                  <a:pt x="5435840" y="-54885"/>
                  <a:pt x="5884571" y="28741"/>
                  <a:pt x="6103621" y="0"/>
                </a:cubicBezTo>
                <a:cubicBezTo>
                  <a:pt x="6149752" y="158203"/>
                  <a:pt x="6079314" y="244465"/>
                  <a:pt x="6103621" y="477362"/>
                </a:cubicBezTo>
                <a:cubicBezTo>
                  <a:pt x="6127928" y="710259"/>
                  <a:pt x="6091205" y="794783"/>
                  <a:pt x="6103621" y="1015663"/>
                </a:cubicBezTo>
                <a:cubicBezTo>
                  <a:pt x="5910125" y="1048066"/>
                  <a:pt x="5887158" y="1012398"/>
                  <a:pt x="5670819" y="1015663"/>
                </a:cubicBezTo>
                <a:cubicBezTo>
                  <a:pt x="5454480" y="1018928"/>
                  <a:pt x="5385880" y="975113"/>
                  <a:pt x="5299053" y="1015663"/>
                </a:cubicBezTo>
                <a:cubicBezTo>
                  <a:pt x="5212226" y="1056213"/>
                  <a:pt x="4934945" y="988108"/>
                  <a:pt x="4805214" y="1015663"/>
                </a:cubicBezTo>
                <a:cubicBezTo>
                  <a:pt x="4675483" y="1043218"/>
                  <a:pt x="4411140" y="964270"/>
                  <a:pt x="4189304" y="1015663"/>
                </a:cubicBezTo>
                <a:cubicBezTo>
                  <a:pt x="3967468" y="1067056"/>
                  <a:pt x="3826368" y="960088"/>
                  <a:pt x="3573393" y="1015663"/>
                </a:cubicBezTo>
                <a:cubicBezTo>
                  <a:pt x="3320418" y="1071238"/>
                  <a:pt x="3114076" y="992795"/>
                  <a:pt x="2957482" y="1015663"/>
                </a:cubicBezTo>
                <a:cubicBezTo>
                  <a:pt x="2800888" y="1038531"/>
                  <a:pt x="2659490" y="975187"/>
                  <a:pt x="2524680" y="1015663"/>
                </a:cubicBezTo>
                <a:cubicBezTo>
                  <a:pt x="2389870" y="1056139"/>
                  <a:pt x="2263931" y="992190"/>
                  <a:pt x="2091877" y="1015663"/>
                </a:cubicBezTo>
                <a:cubicBezTo>
                  <a:pt x="1919823" y="1039136"/>
                  <a:pt x="1708489" y="998034"/>
                  <a:pt x="1537003" y="1015663"/>
                </a:cubicBezTo>
                <a:cubicBezTo>
                  <a:pt x="1365517" y="1033292"/>
                  <a:pt x="1206786" y="1013762"/>
                  <a:pt x="1043164" y="1015663"/>
                </a:cubicBezTo>
                <a:cubicBezTo>
                  <a:pt x="879542" y="1017564"/>
                  <a:pt x="762395" y="995892"/>
                  <a:pt x="488290" y="1015663"/>
                </a:cubicBezTo>
                <a:cubicBezTo>
                  <a:pt x="214185" y="1035434"/>
                  <a:pt x="228936" y="967904"/>
                  <a:pt x="0" y="1015663"/>
                </a:cubicBezTo>
                <a:cubicBezTo>
                  <a:pt x="-25671" y="865211"/>
                  <a:pt x="36846" y="757247"/>
                  <a:pt x="0" y="507832"/>
                </a:cubicBezTo>
                <a:cubicBezTo>
                  <a:pt x="-36846" y="258417"/>
                  <a:pt x="10843" y="189364"/>
                  <a:pt x="0" y="0"/>
                </a:cubicBezTo>
                <a:close/>
              </a:path>
            </a:pathLst>
          </a:custGeom>
          <a:solidFill>
            <a:schemeClr val="accent1">
              <a:lumMod val="20000"/>
              <a:lumOff val="80000"/>
            </a:schemeClr>
          </a:solidFill>
          <a:ln w="38100">
            <a:extLst>
              <a:ext uri="{C807C97D-BFC1-408E-A445-0C87EB9F89A2}">
                <ask:lineSketchStyleProps xmlns:ask="http://schemas.microsoft.com/office/drawing/2018/sketchyshapes" sd="4079506134">
                  <a:prstGeom prst="rect">
                    <a:avLst/>
                  </a:prstGeom>
                  <ask:type>
                    <ask:lineSketchScribble/>
                  </ask:type>
                </ask:lineSketchStyleProps>
              </a:ext>
            </a:extLst>
          </a:ln>
        </p:spPr>
        <p:style>
          <a:lnRef idx="2">
            <a:schemeClr val="dk1"/>
          </a:lnRef>
          <a:fillRef idx="1">
            <a:schemeClr val="lt1"/>
          </a:fillRef>
          <a:effectRef idx="0">
            <a:schemeClr val="dk1"/>
          </a:effectRef>
          <a:fontRef idx="minor">
            <a:schemeClr val="dk1"/>
          </a:fontRef>
        </p:style>
        <p:txBody>
          <a:bodyPr wrap="square">
            <a:spAutoFit/>
          </a:bodyPr>
          <a:lstStyle>
            <a:lvl1pPr indent="347663"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indent="0" algn="just" eaLnBrk="1" hangingPunct="1"/>
            <a:r>
              <a:rPr lang="vi-VN" altLang="en-US" sz="3000" b="1" dirty="0">
                <a:latin typeface="+mj-lt"/>
                <a:cs typeface="Arial" panose="020B0604020202020204" pitchFamily="34" charset="0"/>
              </a:rPr>
              <a:t>Nắm được cấu tạo của bài văn tả người.</a:t>
            </a:r>
            <a:endParaRPr lang="en-US" altLang="en-US" sz="3000" b="1" dirty="0">
              <a:latin typeface="+mj-lt"/>
              <a:cs typeface="Arial" panose="020B0604020202020204" pitchFamily="34" charset="0"/>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p:cTn id="7" dur="500" fill="hold"/>
                                        <p:tgtEl>
                                          <p:spTgt spid="36"/>
                                        </p:tgtEl>
                                        <p:attrNameLst>
                                          <p:attrName>ppt_w</p:attrName>
                                        </p:attrNameLst>
                                      </p:cBhvr>
                                      <p:tavLst>
                                        <p:tav tm="0">
                                          <p:val>
                                            <p:fltVal val="0"/>
                                          </p:val>
                                        </p:tav>
                                        <p:tav tm="100000">
                                          <p:val>
                                            <p:strVal val="#ppt_w"/>
                                          </p:val>
                                        </p:tav>
                                      </p:tavLst>
                                    </p:anim>
                                    <p:anim calcmode="lin" valueType="num">
                                      <p:cBhvr>
                                        <p:cTn id="8" dur="500" fill="hold"/>
                                        <p:tgtEl>
                                          <p:spTgt spid="36"/>
                                        </p:tgtEl>
                                        <p:attrNameLst>
                                          <p:attrName>ppt_h</p:attrName>
                                        </p:attrNameLst>
                                      </p:cBhvr>
                                      <p:tavLst>
                                        <p:tav tm="0">
                                          <p:val>
                                            <p:fltVal val="0"/>
                                          </p:val>
                                        </p:tav>
                                        <p:tav tm="100000">
                                          <p:val>
                                            <p:strVal val="#ppt_h"/>
                                          </p:val>
                                        </p:tav>
                                      </p:tavLst>
                                    </p:anim>
                                    <p:animEffect transition="in" filter="fade">
                                      <p:cBhvr>
                                        <p:cTn id="9"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89"/>
        <p:cNvGrpSpPr/>
        <p:nvPr/>
      </p:nvGrpSpPr>
      <p:grpSpPr>
        <a:xfrm>
          <a:off x="0" y="0"/>
          <a:ext cx="0" cy="0"/>
          <a:chOff x="0" y="0"/>
          <a:chExt cx="0" cy="0"/>
        </a:xfrm>
      </p:grpSpPr>
      <p:pic>
        <p:nvPicPr>
          <p:cNvPr id="6" name="Picture 22">
            <a:extLst>
              <a:ext uri="{FF2B5EF4-FFF2-40B4-BE49-F238E27FC236}">
                <a16:creationId xmlns:a16="http://schemas.microsoft.com/office/drawing/2014/main" id="{058E2A79-95CB-4DA9-87A3-C9D70481870A}"/>
              </a:ext>
            </a:extLst>
          </p:cNvPr>
          <p:cNvPicPr>
            <a:picLocks noChangeAspect="1"/>
          </p:cNvPicPr>
          <p:nvPr/>
        </p:nvPicPr>
        <p:blipFill>
          <a:blip r:embed="rId3"/>
          <a:srcRect/>
          <a:stretch>
            <a:fillRect/>
          </a:stretch>
        </p:blipFill>
        <p:spPr>
          <a:xfrm>
            <a:off x="273096" y="854242"/>
            <a:ext cx="8473861" cy="3561347"/>
          </a:xfrm>
          <a:prstGeom prst="rect">
            <a:avLst/>
          </a:prstGeom>
        </p:spPr>
      </p:pic>
      <p:sp>
        <p:nvSpPr>
          <p:cNvPr id="2" name="Hộp Văn bản 1">
            <a:extLst>
              <a:ext uri="{FF2B5EF4-FFF2-40B4-BE49-F238E27FC236}">
                <a16:creationId xmlns:a16="http://schemas.microsoft.com/office/drawing/2014/main" id="{471F23D0-1FDB-E6A9-5E54-B573ABE0EFE2}"/>
              </a:ext>
            </a:extLst>
          </p:cNvPr>
          <p:cNvSpPr txBox="1"/>
          <p:nvPr/>
        </p:nvSpPr>
        <p:spPr>
          <a:xfrm>
            <a:off x="2283262" y="2212081"/>
            <a:ext cx="4681509" cy="692497"/>
          </a:xfrm>
          <a:prstGeom prst="rect">
            <a:avLst/>
          </a:prstGeom>
          <a:noFill/>
        </p:spPr>
        <p:txBody>
          <a:bodyPr wrap="square" rtlCol="0">
            <a:spAutoFit/>
          </a:bodyPr>
          <a:lstStyle/>
          <a:p>
            <a:r>
              <a:rPr lang="vi-VN" sz="3900" dirty="0">
                <a:latin typeface="+mj-lt"/>
              </a:rPr>
              <a:t>Chúc các em học tốt</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3"/>
        <p:cNvGrpSpPr/>
        <p:nvPr/>
      </p:nvGrpSpPr>
      <p:grpSpPr>
        <a:xfrm>
          <a:off x="0" y="0"/>
          <a:ext cx="0" cy="0"/>
          <a:chOff x="0" y="0"/>
          <a:chExt cx="0" cy="0"/>
        </a:xfrm>
      </p:grpSpPr>
      <p:grpSp>
        <p:nvGrpSpPr>
          <p:cNvPr id="12" name="Google Shape;1334;p36">
            <a:extLst>
              <a:ext uri="{FF2B5EF4-FFF2-40B4-BE49-F238E27FC236}">
                <a16:creationId xmlns:a16="http://schemas.microsoft.com/office/drawing/2014/main" id="{0F8484CA-C0AE-4816-BCD9-6E74185E4475}"/>
              </a:ext>
            </a:extLst>
          </p:cNvPr>
          <p:cNvGrpSpPr/>
          <p:nvPr/>
        </p:nvGrpSpPr>
        <p:grpSpPr>
          <a:xfrm>
            <a:off x="730097" y="385168"/>
            <a:ext cx="4053054" cy="3928661"/>
            <a:chOff x="4707825" y="711949"/>
            <a:chExt cx="3573451" cy="3719596"/>
          </a:xfrm>
        </p:grpSpPr>
        <p:sp>
          <p:nvSpPr>
            <p:cNvPr id="13" name="Google Shape;1335;p36">
              <a:extLst>
                <a:ext uri="{FF2B5EF4-FFF2-40B4-BE49-F238E27FC236}">
                  <a16:creationId xmlns:a16="http://schemas.microsoft.com/office/drawing/2014/main" id="{9B7B8E28-08E4-4CD0-84B7-7F1B51EE2F8F}"/>
                </a:ext>
              </a:extLst>
            </p:cNvPr>
            <p:cNvSpPr/>
            <p:nvPr/>
          </p:nvSpPr>
          <p:spPr>
            <a:xfrm>
              <a:off x="5783750" y="1882375"/>
              <a:ext cx="545800" cy="99125"/>
            </a:xfrm>
            <a:custGeom>
              <a:avLst/>
              <a:gdLst/>
              <a:ahLst/>
              <a:cxnLst/>
              <a:rect l="l" t="t" r="r" b="b"/>
              <a:pathLst>
                <a:path w="21832" h="3965" extrusionOk="0">
                  <a:moveTo>
                    <a:pt x="1" y="3964"/>
                  </a:moveTo>
                  <a:lnTo>
                    <a:pt x="1" y="3964"/>
                  </a:lnTo>
                  <a:lnTo>
                    <a:pt x="21831" y="0"/>
                  </a:lnTo>
                  <a:lnTo>
                    <a:pt x="21831" y="0"/>
                  </a:lnTo>
                  <a:close/>
                </a:path>
              </a:pathLst>
            </a:custGeom>
            <a:solidFill>
              <a:srgbClr val="FFFFF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 name="Google Shape;1336;p36">
              <a:extLst>
                <a:ext uri="{FF2B5EF4-FFF2-40B4-BE49-F238E27FC236}">
                  <a16:creationId xmlns:a16="http://schemas.microsoft.com/office/drawing/2014/main" id="{3088654F-8BB4-47A9-8267-F93114FFA545}"/>
                </a:ext>
              </a:extLst>
            </p:cNvPr>
            <p:cNvSpPr/>
            <p:nvPr/>
          </p:nvSpPr>
          <p:spPr>
            <a:xfrm>
              <a:off x="6167370" y="1337412"/>
              <a:ext cx="152327" cy="326738"/>
            </a:xfrm>
            <a:custGeom>
              <a:avLst/>
              <a:gdLst/>
              <a:ahLst/>
              <a:cxnLst/>
              <a:rect l="l" t="t" r="r" b="b"/>
              <a:pathLst>
                <a:path w="2022" h="4234" extrusionOk="0">
                  <a:moveTo>
                    <a:pt x="818" y="2314"/>
                  </a:moveTo>
                  <a:cubicBezTo>
                    <a:pt x="1051" y="2510"/>
                    <a:pt x="1292" y="2696"/>
                    <a:pt x="1530" y="2878"/>
                  </a:cubicBezTo>
                  <a:cubicBezTo>
                    <a:pt x="1289" y="2701"/>
                    <a:pt x="1051" y="2510"/>
                    <a:pt x="818" y="2314"/>
                  </a:cubicBezTo>
                  <a:close/>
                  <a:moveTo>
                    <a:pt x="492" y="0"/>
                  </a:moveTo>
                  <a:cubicBezTo>
                    <a:pt x="452" y="40"/>
                    <a:pt x="419" y="76"/>
                    <a:pt x="390" y="110"/>
                  </a:cubicBezTo>
                  <a:cubicBezTo>
                    <a:pt x="351" y="155"/>
                    <a:pt x="315" y="205"/>
                    <a:pt x="281" y="259"/>
                  </a:cubicBezTo>
                  <a:cubicBezTo>
                    <a:pt x="239" y="323"/>
                    <a:pt x="202" y="385"/>
                    <a:pt x="174" y="444"/>
                  </a:cubicBezTo>
                  <a:cubicBezTo>
                    <a:pt x="146" y="503"/>
                    <a:pt x="118" y="570"/>
                    <a:pt x="99" y="640"/>
                  </a:cubicBezTo>
                  <a:cubicBezTo>
                    <a:pt x="70" y="727"/>
                    <a:pt x="48" y="815"/>
                    <a:pt x="34" y="899"/>
                  </a:cubicBezTo>
                  <a:cubicBezTo>
                    <a:pt x="20" y="983"/>
                    <a:pt x="11" y="1078"/>
                    <a:pt x="6" y="1171"/>
                  </a:cubicBezTo>
                  <a:cubicBezTo>
                    <a:pt x="0" y="1306"/>
                    <a:pt x="6" y="1446"/>
                    <a:pt x="20" y="1592"/>
                  </a:cubicBezTo>
                  <a:lnTo>
                    <a:pt x="17" y="1592"/>
                  </a:lnTo>
                  <a:cubicBezTo>
                    <a:pt x="28" y="1696"/>
                    <a:pt x="45" y="1805"/>
                    <a:pt x="70" y="1918"/>
                  </a:cubicBezTo>
                  <a:cubicBezTo>
                    <a:pt x="135" y="2227"/>
                    <a:pt x="242" y="2521"/>
                    <a:pt x="382" y="2799"/>
                  </a:cubicBezTo>
                  <a:cubicBezTo>
                    <a:pt x="430" y="2892"/>
                    <a:pt x="492" y="2999"/>
                    <a:pt x="570" y="3125"/>
                  </a:cubicBezTo>
                  <a:cubicBezTo>
                    <a:pt x="1000" y="3490"/>
                    <a:pt x="1474" y="3855"/>
                    <a:pt x="2022" y="4234"/>
                  </a:cubicBezTo>
                  <a:lnTo>
                    <a:pt x="1985" y="4158"/>
                  </a:lnTo>
                  <a:cubicBezTo>
                    <a:pt x="1951" y="4113"/>
                    <a:pt x="1929" y="4065"/>
                    <a:pt x="1906" y="4020"/>
                  </a:cubicBezTo>
                  <a:cubicBezTo>
                    <a:pt x="1884" y="3973"/>
                    <a:pt x="1864" y="3925"/>
                    <a:pt x="1842" y="3874"/>
                  </a:cubicBezTo>
                  <a:cubicBezTo>
                    <a:pt x="1718" y="3580"/>
                    <a:pt x="1620" y="3254"/>
                    <a:pt x="1556" y="2906"/>
                  </a:cubicBezTo>
                  <a:cubicBezTo>
                    <a:pt x="1547" y="2886"/>
                    <a:pt x="1544" y="2864"/>
                    <a:pt x="1541" y="2841"/>
                  </a:cubicBezTo>
                  <a:lnTo>
                    <a:pt x="1541" y="2841"/>
                  </a:lnTo>
                  <a:lnTo>
                    <a:pt x="1544" y="2858"/>
                  </a:lnTo>
                  <a:cubicBezTo>
                    <a:pt x="1527" y="2749"/>
                    <a:pt x="1513" y="2662"/>
                    <a:pt x="1502" y="2578"/>
                  </a:cubicBezTo>
                  <a:cubicBezTo>
                    <a:pt x="1432" y="2058"/>
                    <a:pt x="1432" y="1544"/>
                    <a:pt x="1494" y="1053"/>
                  </a:cubicBezTo>
                  <a:cubicBezTo>
                    <a:pt x="1530" y="784"/>
                    <a:pt x="1586" y="542"/>
                    <a:pt x="1659" y="318"/>
                  </a:cubicBezTo>
                  <a:cubicBezTo>
                    <a:pt x="1219" y="197"/>
                    <a:pt x="834" y="96"/>
                    <a:pt x="492" y="0"/>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 name="Google Shape;1337;p36">
              <a:extLst>
                <a:ext uri="{FF2B5EF4-FFF2-40B4-BE49-F238E27FC236}">
                  <a16:creationId xmlns:a16="http://schemas.microsoft.com/office/drawing/2014/main" id="{3A088568-35D7-4D21-AD3E-2F7E9A01FF43}"/>
                </a:ext>
              </a:extLst>
            </p:cNvPr>
            <p:cNvSpPr/>
            <p:nvPr/>
          </p:nvSpPr>
          <p:spPr>
            <a:xfrm>
              <a:off x="6345236" y="1379624"/>
              <a:ext cx="791018" cy="583714"/>
            </a:xfrm>
            <a:custGeom>
              <a:avLst/>
              <a:gdLst/>
              <a:ahLst/>
              <a:cxnLst/>
              <a:rect l="l" t="t" r="r" b="b"/>
              <a:pathLst>
                <a:path w="10500" h="7564" extrusionOk="0">
                  <a:moveTo>
                    <a:pt x="7383" y="6093"/>
                  </a:moveTo>
                  <a:cubicBezTo>
                    <a:pt x="8164" y="6278"/>
                    <a:pt x="8927" y="6413"/>
                    <a:pt x="9663" y="6489"/>
                  </a:cubicBezTo>
                  <a:cubicBezTo>
                    <a:pt x="8927" y="6413"/>
                    <a:pt x="8161" y="6278"/>
                    <a:pt x="7383" y="6093"/>
                  </a:cubicBezTo>
                  <a:close/>
                  <a:moveTo>
                    <a:pt x="197" y="1"/>
                  </a:moveTo>
                  <a:cubicBezTo>
                    <a:pt x="98" y="374"/>
                    <a:pt x="40" y="770"/>
                    <a:pt x="20" y="1177"/>
                  </a:cubicBezTo>
                  <a:cubicBezTo>
                    <a:pt x="0" y="1657"/>
                    <a:pt x="34" y="2146"/>
                    <a:pt x="127" y="2628"/>
                  </a:cubicBezTo>
                  <a:cubicBezTo>
                    <a:pt x="155" y="2783"/>
                    <a:pt x="188" y="2932"/>
                    <a:pt x="228" y="3075"/>
                  </a:cubicBezTo>
                  <a:cubicBezTo>
                    <a:pt x="228" y="3075"/>
                    <a:pt x="230" y="3075"/>
                    <a:pt x="230" y="3078"/>
                  </a:cubicBezTo>
                  <a:cubicBezTo>
                    <a:pt x="281" y="3271"/>
                    <a:pt x="340" y="3457"/>
                    <a:pt x="410" y="3639"/>
                  </a:cubicBezTo>
                  <a:cubicBezTo>
                    <a:pt x="427" y="3687"/>
                    <a:pt x="447" y="3732"/>
                    <a:pt x="466" y="3777"/>
                  </a:cubicBezTo>
                  <a:cubicBezTo>
                    <a:pt x="545" y="3968"/>
                    <a:pt x="635" y="4158"/>
                    <a:pt x="736" y="4347"/>
                  </a:cubicBezTo>
                  <a:lnTo>
                    <a:pt x="744" y="4361"/>
                  </a:lnTo>
                  <a:cubicBezTo>
                    <a:pt x="758" y="4389"/>
                    <a:pt x="775" y="4417"/>
                    <a:pt x="789" y="4445"/>
                  </a:cubicBezTo>
                  <a:lnTo>
                    <a:pt x="870" y="4498"/>
                  </a:lnTo>
                  <a:lnTo>
                    <a:pt x="927" y="4532"/>
                  </a:lnTo>
                  <a:cubicBezTo>
                    <a:pt x="1252" y="4734"/>
                    <a:pt x="1564" y="4925"/>
                    <a:pt x="1878" y="5110"/>
                  </a:cubicBezTo>
                  <a:cubicBezTo>
                    <a:pt x="3366" y="5997"/>
                    <a:pt x="4624" y="6595"/>
                    <a:pt x="5839" y="6994"/>
                  </a:cubicBezTo>
                  <a:cubicBezTo>
                    <a:pt x="6561" y="7232"/>
                    <a:pt x="7277" y="7398"/>
                    <a:pt x="7965" y="7491"/>
                  </a:cubicBezTo>
                  <a:cubicBezTo>
                    <a:pt x="8214" y="7522"/>
                    <a:pt x="8481" y="7547"/>
                    <a:pt x="8756" y="7555"/>
                  </a:cubicBezTo>
                  <a:cubicBezTo>
                    <a:pt x="8843" y="7561"/>
                    <a:pt x="8930" y="7564"/>
                    <a:pt x="9017" y="7564"/>
                  </a:cubicBezTo>
                  <a:cubicBezTo>
                    <a:pt x="9163" y="7564"/>
                    <a:pt x="9295" y="7555"/>
                    <a:pt x="9419" y="7547"/>
                  </a:cubicBezTo>
                  <a:cubicBezTo>
                    <a:pt x="9542" y="7533"/>
                    <a:pt x="9655" y="7513"/>
                    <a:pt x="9756" y="7491"/>
                  </a:cubicBezTo>
                  <a:cubicBezTo>
                    <a:pt x="9871" y="7463"/>
                    <a:pt x="9972" y="7429"/>
                    <a:pt x="10062" y="7384"/>
                  </a:cubicBezTo>
                  <a:cubicBezTo>
                    <a:pt x="10107" y="7364"/>
                    <a:pt x="10151" y="7339"/>
                    <a:pt x="10191" y="7311"/>
                  </a:cubicBezTo>
                  <a:cubicBezTo>
                    <a:pt x="10236" y="7280"/>
                    <a:pt x="10275" y="7244"/>
                    <a:pt x="10309" y="7210"/>
                  </a:cubicBezTo>
                  <a:cubicBezTo>
                    <a:pt x="10376" y="7143"/>
                    <a:pt x="10429" y="7058"/>
                    <a:pt x="10460" y="6963"/>
                  </a:cubicBezTo>
                  <a:cubicBezTo>
                    <a:pt x="10477" y="6907"/>
                    <a:pt x="10488" y="6853"/>
                    <a:pt x="10491" y="6803"/>
                  </a:cubicBezTo>
                  <a:cubicBezTo>
                    <a:pt x="10500" y="6730"/>
                    <a:pt x="10488" y="6651"/>
                    <a:pt x="10480" y="6581"/>
                  </a:cubicBezTo>
                  <a:cubicBezTo>
                    <a:pt x="10480" y="6570"/>
                    <a:pt x="10474" y="6562"/>
                    <a:pt x="10474" y="6550"/>
                  </a:cubicBezTo>
                  <a:lnTo>
                    <a:pt x="10472" y="6550"/>
                  </a:lnTo>
                  <a:lnTo>
                    <a:pt x="10460" y="6466"/>
                  </a:lnTo>
                  <a:lnTo>
                    <a:pt x="10457" y="6441"/>
                  </a:lnTo>
                  <a:lnTo>
                    <a:pt x="10443" y="6365"/>
                  </a:lnTo>
                  <a:cubicBezTo>
                    <a:pt x="10435" y="6331"/>
                    <a:pt x="10432" y="6298"/>
                    <a:pt x="10429" y="6267"/>
                  </a:cubicBezTo>
                  <a:cubicBezTo>
                    <a:pt x="10427" y="6233"/>
                    <a:pt x="10424" y="6202"/>
                    <a:pt x="10424" y="6171"/>
                  </a:cubicBezTo>
                  <a:lnTo>
                    <a:pt x="10424" y="6149"/>
                  </a:lnTo>
                  <a:cubicBezTo>
                    <a:pt x="10404" y="5860"/>
                    <a:pt x="10354" y="5565"/>
                    <a:pt x="10272" y="5279"/>
                  </a:cubicBezTo>
                  <a:cubicBezTo>
                    <a:pt x="10123" y="4768"/>
                    <a:pt x="9865" y="4279"/>
                    <a:pt x="9495" y="3833"/>
                  </a:cubicBezTo>
                  <a:cubicBezTo>
                    <a:pt x="9169" y="3434"/>
                    <a:pt x="8762" y="3075"/>
                    <a:pt x="8254" y="2732"/>
                  </a:cubicBezTo>
                  <a:cubicBezTo>
                    <a:pt x="7819" y="2438"/>
                    <a:pt x="7325" y="2171"/>
                    <a:pt x="6741" y="1910"/>
                  </a:cubicBezTo>
                  <a:cubicBezTo>
                    <a:pt x="6682" y="1887"/>
                    <a:pt x="6623" y="1859"/>
                    <a:pt x="6567" y="1834"/>
                  </a:cubicBezTo>
                  <a:cubicBezTo>
                    <a:pt x="6474" y="1795"/>
                    <a:pt x="6387" y="1755"/>
                    <a:pt x="6300" y="1713"/>
                  </a:cubicBezTo>
                  <a:cubicBezTo>
                    <a:pt x="6151" y="1646"/>
                    <a:pt x="6005" y="1573"/>
                    <a:pt x="5859" y="1503"/>
                  </a:cubicBezTo>
                  <a:lnTo>
                    <a:pt x="5809" y="1480"/>
                  </a:lnTo>
                  <a:lnTo>
                    <a:pt x="5747" y="1452"/>
                  </a:lnTo>
                  <a:cubicBezTo>
                    <a:pt x="5671" y="1413"/>
                    <a:pt x="5592" y="1374"/>
                    <a:pt x="5517" y="1340"/>
                  </a:cubicBezTo>
                  <a:lnTo>
                    <a:pt x="5517" y="1340"/>
                  </a:lnTo>
                  <a:cubicBezTo>
                    <a:pt x="5783" y="1402"/>
                    <a:pt x="6053" y="1458"/>
                    <a:pt x="6322" y="1517"/>
                  </a:cubicBezTo>
                  <a:lnTo>
                    <a:pt x="6418" y="1539"/>
                  </a:lnTo>
                  <a:lnTo>
                    <a:pt x="6785" y="1618"/>
                  </a:lnTo>
                  <a:cubicBezTo>
                    <a:pt x="7268" y="1722"/>
                    <a:pt x="7746" y="1826"/>
                    <a:pt x="8226" y="1932"/>
                  </a:cubicBezTo>
                  <a:lnTo>
                    <a:pt x="8930" y="2089"/>
                  </a:lnTo>
                  <a:cubicBezTo>
                    <a:pt x="9194" y="2148"/>
                    <a:pt x="9430" y="2202"/>
                    <a:pt x="9660" y="2261"/>
                  </a:cubicBezTo>
                  <a:cubicBezTo>
                    <a:pt x="9669" y="2261"/>
                    <a:pt x="9671" y="2264"/>
                    <a:pt x="9674" y="2264"/>
                  </a:cubicBezTo>
                  <a:cubicBezTo>
                    <a:pt x="9705" y="2264"/>
                    <a:pt x="9739" y="2241"/>
                    <a:pt x="9744" y="2205"/>
                  </a:cubicBezTo>
                  <a:cubicBezTo>
                    <a:pt x="9753" y="2165"/>
                    <a:pt x="9728" y="2129"/>
                    <a:pt x="9688" y="2118"/>
                  </a:cubicBezTo>
                  <a:cubicBezTo>
                    <a:pt x="9388" y="2039"/>
                    <a:pt x="9068" y="1969"/>
                    <a:pt x="8787" y="1907"/>
                  </a:cubicBezTo>
                  <a:lnTo>
                    <a:pt x="8742" y="1896"/>
                  </a:lnTo>
                  <a:lnTo>
                    <a:pt x="8582" y="1862"/>
                  </a:lnTo>
                  <a:cubicBezTo>
                    <a:pt x="8214" y="1781"/>
                    <a:pt x="7847" y="1696"/>
                    <a:pt x="7479" y="1618"/>
                  </a:cubicBezTo>
                  <a:lnTo>
                    <a:pt x="5615" y="1219"/>
                  </a:lnTo>
                  <a:lnTo>
                    <a:pt x="5256" y="1141"/>
                  </a:lnTo>
                  <a:lnTo>
                    <a:pt x="5079" y="1104"/>
                  </a:lnTo>
                  <a:lnTo>
                    <a:pt x="4902" y="1065"/>
                  </a:lnTo>
                  <a:lnTo>
                    <a:pt x="4882" y="1056"/>
                  </a:lnTo>
                  <a:cubicBezTo>
                    <a:pt x="4857" y="1048"/>
                    <a:pt x="4829" y="1037"/>
                    <a:pt x="4801" y="1025"/>
                  </a:cubicBezTo>
                  <a:cubicBezTo>
                    <a:pt x="4568" y="936"/>
                    <a:pt x="4338" y="865"/>
                    <a:pt x="4116" y="815"/>
                  </a:cubicBezTo>
                  <a:lnTo>
                    <a:pt x="4102" y="815"/>
                  </a:lnTo>
                  <a:cubicBezTo>
                    <a:pt x="4071" y="815"/>
                    <a:pt x="4040" y="843"/>
                    <a:pt x="4032" y="880"/>
                  </a:cubicBezTo>
                  <a:cubicBezTo>
                    <a:pt x="2768" y="604"/>
                    <a:pt x="1774" y="383"/>
                    <a:pt x="814" y="152"/>
                  </a:cubicBezTo>
                  <a:cubicBezTo>
                    <a:pt x="604" y="102"/>
                    <a:pt x="399" y="51"/>
                    <a:pt x="197" y="1"/>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 name="Google Shape;1338;p36">
              <a:extLst>
                <a:ext uri="{FF2B5EF4-FFF2-40B4-BE49-F238E27FC236}">
                  <a16:creationId xmlns:a16="http://schemas.microsoft.com/office/drawing/2014/main" id="{F2761AFD-86F0-428F-A8E1-2BBD3F2F0908}"/>
                </a:ext>
              </a:extLst>
            </p:cNvPr>
            <p:cNvSpPr/>
            <p:nvPr/>
          </p:nvSpPr>
          <p:spPr>
            <a:xfrm>
              <a:off x="8122394" y="1412113"/>
              <a:ext cx="226" cy="3781"/>
            </a:xfrm>
            <a:custGeom>
              <a:avLst/>
              <a:gdLst/>
              <a:ahLst/>
              <a:cxnLst/>
              <a:rect l="l" t="t" r="r" b="b"/>
              <a:pathLst>
                <a:path w="3" h="49" extrusionOk="0">
                  <a:moveTo>
                    <a:pt x="3" y="1"/>
                  </a:moveTo>
                  <a:cubicBezTo>
                    <a:pt x="3" y="15"/>
                    <a:pt x="0" y="29"/>
                    <a:pt x="0" y="43"/>
                  </a:cubicBezTo>
                  <a:lnTo>
                    <a:pt x="0" y="49"/>
                  </a:lnTo>
                  <a:cubicBezTo>
                    <a:pt x="3" y="35"/>
                    <a:pt x="3" y="15"/>
                    <a:pt x="3" y="1"/>
                  </a:cubicBezTo>
                  <a:close/>
                </a:path>
              </a:pathLst>
            </a:custGeom>
            <a:solidFill>
              <a:srgbClr val="EBE4D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 name="Google Shape;1339;p36">
              <a:extLst>
                <a:ext uri="{FF2B5EF4-FFF2-40B4-BE49-F238E27FC236}">
                  <a16:creationId xmlns:a16="http://schemas.microsoft.com/office/drawing/2014/main" id="{B86537FB-684E-4822-80E9-206DC05B6323}"/>
                </a:ext>
              </a:extLst>
            </p:cNvPr>
            <p:cNvSpPr/>
            <p:nvPr/>
          </p:nvSpPr>
          <p:spPr>
            <a:xfrm>
              <a:off x="7186128" y="1174738"/>
              <a:ext cx="937544" cy="814221"/>
            </a:xfrm>
            <a:custGeom>
              <a:avLst/>
              <a:gdLst/>
              <a:ahLst/>
              <a:cxnLst/>
              <a:rect l="l" t="t" r="r" b="b"/>
              <a:pathLst>
                <a:path w="12445" h="10551" extrusionOk="0">
                  <a:moveTo>
                    <a:pt x="12288" y="3156"/>
                  </a:moveTo>
                  <a:lnTo>
                    <a:pt x="12288" y="3156"/>
                  </a:lnTo>
                  <a:cubicBezTo>
                    <a:pt x="12179" y="3262"/>
                    <a:pt x="12067" y="3369"/>
                    <a:pt x="11953" y="3476"/>
                  </a:cubicBezTo>
                  <a:lnTo>
                    <a:pt x="11953" y="3476"/>
                  </a:lnTo>
                  <a:cubicBezTo>
                    <a:pt x="12067" y="3369"/>
                    <a:pt x="12178" y="3262"/>
                    <a:pt x="12288" y="3156"/>
                  </a:cubicBezTo>
                  <a:close/>
                  <a:moveTo>
                    <a:pt x="3790" y="9374"/>
                  </a:moveTo>
                  <a:cubicBezTo>
                    <a:pt x="3885" y="9393"/>
                    <a:pt x="3995" y="9405"/>
                    <a:pt x="4113" y="9407"/>
                  </a:cubicBezTo>
                  <a:cubicBezTo>
                    <a:pt x="3995" y="9407"/>
                    <a:pt x="3888" y="9399"/>
                    <a:pt x="3790" y="9374"/>
                  </a:cubicBezTo>
                  <a:close/>
                  <a:moveTo>
                    <a:pt x="11785" y="0"/>
                  </a:moveTo>
                  <a:cubicBezTo>
                    <a:pt x="11597" y="96"/>
                    <a:pt x="11409" y="185"/>
                    <a:pt x="11215" y="281"/>
                  </a:cubicBezTo>
                  <a:cubicBezTo>
                    <a:pt x="10334" y="713"/>
                    <a:pt x="9441" y="1137"/>
                    <a:pt x="8321" y="1656"/>
                  </a:cubicBezTo>
                  <a:cubicBezTo>
                    <a:pt x="8124" y="1752"/>
                    <a:pt x="7928" y="1836"/>
                    <a:pt x="7743" y="1912"/>
                  </a:cubicBezTo>
                  <a:cubicBezTo>
                    <a:pt x="7667" y="1948"/>
                    <a:pt x="7591" y="1979"/>
                    <a:pt x="7515" y="2016"/>
                  </a:cubicBezTo>
                  <a:cubicBezTo>
                    <a:pt x="7496" y="2024"/>
                    <a:pt x="7479" y="2038"/>
                    <a:pt x="7462" y="2049"/>
                  </a:cubicBezTo>
                  <a:cubicBezTo>
                    <a:pt x="6962" y="2254"/>
                    <a:pt x="6533" y="2431"/>
                    <a:pt x="6145" y="2605"/>
                  </a:cubicBezTo>
                  <a:cubicBezTo>
                    <a:pt x="5306" y="2973"/>
                    <a:pt x="4590" y="3327"/>
                    <a:pt x="3953" y="3689"/>
                  </a:cubicBezTo>
                  <a:lnTo>
                    <a:pt x="3871" y="3728"/>
                  </a:lnTo>
                  <a:lnTo>
                    <a:pt x="3860" y="3731"/>
                  </a:lnTo>
                  <a:lnTo>
                    <a:pt x="3832" y="3745"/>
                  </a:lnTo>
                  <a:cubicBezTo>
                    <a:pt x="3554" y="3874"/>
                    <a:pt x="3271" y="4012"/>
                    <a:pt x="2993" y="4152"/>
                  </a:cubicBezTo>
                  <a:cubicBezTo>
                    <a:pt x="2959" y="4169"/>
                    <a:pt x="2942" y="4211"/>
                    <a:pt x="2959" y="4250"/>
                  </a:cubicBezTo>
                  <a:cubicBezTo>
                    <a:pt x="2965" y="4264"/>
                    <a:pt x="2973" y="4276"/>
                    <a:pt x="2987" y="4281"/>
                  </a:cubicBezTo>
                  <a:cubicBezTo>
                    <a:pt x="2712" y="4461"/>
                    <a:pt x="2448" y="4649"/>
                    <a:pt x="2198" y="4846"/>
                  </a:cubicBezTo>
                  <a:cubicBezTo>
                    <a:pt x="1805" y="5152"/>
                    <a:pt x="1432" y="5488"/>
                    <a:pt x="1098" y="5839"/>
                  </a:cubicBezTo>
                  <a:cubicBezTo>
                    <a:pt x="649" y="6311"/>
                    <a:pt x="362" y="6735"/>
                    <a:pt x="191" y="7170"/>
                  </a:cubicBezTo>
                  <a:cubicBezTo>
                    <a:pt x="65" y="7484"/>
                    <a:pt x="0" y="7847"/>
                    <a:pt x="6" y="8242"/>
                  </a:cubicBezTo>
                  <a:cubicBezTo>
                    <a:pt x="6" y="8627"/>
                    <a:pt x="79" y="9003"/>
                    <a:pt x="216" y="9346"/>
                  </a:cubicBezTo>
                  <a:cubicBezTo>
                    <a:pt x="359" y="9702"/>
                    <a:pt x="576" y="10003"/>
                    <a:pt x="851" y="10213"/>
                  </a:cubicBezTo>
                  <a:cubicBezTo>
                    <a:pt x="994" y="10323"/>
                    <a:pt x="1157" y="10412"/>
                    <a:pt x="1334" y="10469"/>
                  </a:cubicBezTo>
                  <a:cubicBezTo>
                    <a:pt x="1426" y="10499"/>
                    <a:pt x="1522" y="10522"/>
                    <a:pt x="1612" y="10536"/>
                  </a:cubicBezTo>
                  <a:cubicBezTo>
                    <a:pt x="1679" y="10544"/>
                    <a:pt x="1746" y="10550"/>
                    <a:pt x="1819" y="10550"/>
                  </a:cubicBezTo>
                  <a:cubicBezTo>
                    <a:pt x="1847" y="10550"/>
                    <a:pt x="1875" y="10550"/>
                    <a:pt x="1903" y="10544"/>
                  </a:cubicBezTo>
                  <a:cubicBezTo>
                    <a:pt x="2086" y="10539"/>
                    <a:pt x="2277" y="10502"/>
                    <a:pt x="2513" y="10432"/>
                  </a:cubicBezTo>
                  <a:cubicBezTo>
                    <a:pt x="2706" y="10376"/>
                    <a:pt x="2908" y="10297"/>
                    <a:pt x="3133" y="10188"/>
                  </a:cubicBezTo>
                  <a:cubicBezTo>
                    <a:pt x="3560" y="9989"/>
                    <a:pt x="3967" y="9736"/>
                    <a:pt x="4307" y="9514"/>
                  </a:cubicBezTo>
                  <a:cubicBezTo>
                    <a:pt x="4374" y="9472"/>
                    <a:pt x="4438" y="9427"/>
                    <a:pt x="4506" y="9385"/>
                  </a:cubicBezTo>
                  <a:lnTo>
                    <a:pt x="4509" y="9385"/>
                  </a:lnTo>
                  <a:cubicBezTo>
                    <a:pt x="4621" y="9365"/>
                    <a:pt x="4733" y="9346"/>
                    <a:pt x="4854" y="9320"/>
                  </a:cubicBezTo>
                  <a:cubicBezTo>
                    <a:pt x="4938" y="9304"/>
                    <a:pt x="5022" y="9278"/>
                    <a:pt x="5109" y="9259"/>
                  </a:cubicBezTo>
                  <a:cubicBezTo>
                    <a:pt x="5373" y="9188"/>
                    <a:pt x="5626" y="9107"/>
                    <a:pt x="5865" y="9020"/>
                  </a:cubicBezTo>
                  <a:cubicBezTo>
                    <a:pt x="6516" y="8781"/>
                    <a:pt x="7176" y="8461"/>
                    <a:pt x="7830" y="8068"/>
                  </a:cubicBezTo>
                  <a:cubicBezTo>
                    <a:pt x="8927" y="7409"/>
                    <a:pt x="10022" y="6550"/>
                    <a:pt x="11280" y="5356"/>
                  </a:cubicBezTo>
                  <a:cubicBezTo>
                    <a:pt x="11549" y="5098"/>
                    <a:pt x="11813" y="4846"/>
                    <a:pt x="12080" y="4579"/>
                  </a:cubicBezTo>
                  <a:lnTo>
                    <a:pt x="12125" y="4534"/>
                  </a:lnTo>
                  <a:lnTo>
                    <a:pt x="12192" y="4467"/>
                  </a:lnTo>
                  <a:cubicBezTo>
                    <a:pt x="12201" y="4436"/>
                    <a:pt x="12209" y="4405"/>
                    <a:pt x="12220" y="4377"/>
                  </a:cubicBezTo>
                  <a:lnTo>
                    <a:pt x="12223" y="4360"/>
                  </a:lnTo>
                  <a:cubicBezTo>
                    <a:pt x="12282" y="4155"/>
                    <a:pt x="12327" y="3947"/>
                    <a:pt x="12364" y="3745"/>
                  </a:cubicBezTo>
                  <a:cubicBezTo>
                    <a:pt x="12369" y="3695"/>
                    <a:pt x="12380" y="3647"/>
                    <a:pt x="12386" y="3596"/>
                  </a:cubicBezTo>
                  <a:cubicBezTo>
                    <a:pt x="12406" y="3450"/>
                    <a:pt x="12422" y="3287"/>
                    <a:pt x="12434" y="3125"/>
                  </a:cubicBezTo>
                  <a:lnTo>
                    <a:pt x="12434" y="3125"/>
                  </a:lnTo>
                  <a:lnTo>
                    <a:pt x="12431" y="3133"/>
                  </a:lnTo>
                  <a:lnTo>
                    <a:pt x="12431" y="3127"/>
                  </a:lnTo>
                  <a:lnTo>
                    <a:pt x="12431" y="3116"/>
                  </a:lnTo>
                  <a:cubicBezTo>
                    <a:pt x="12432" y="3096"/>
                    <a:pt x="12433" y="3078"/>
                    <a:pt x="12434" y="3060"/>
                  </a:cubicBezTo>
                  <a:lnTo>
                    <a:pt x="12434" y="3060"/>
                  </a:lnTo>
                  <a:cubicBezTo>
                    <a:pt x="12434" y="3065"/>
                    <a:pt x="12434" y="3070"/>
                    <a:pt x="12434" y="3074"/>
                  </a:cubicBezTo>
                  <a:cubicBezTo>
                    <a:pt x="12434" y="3050"/>
                    <a:pt x="12436" y="3031"/>
                    <a:pt x="12436" y="3007"/>
                  </a:cubicBezTo>
                  <a:lnTo>
                    <a:pt x="12436" y="3007"/>
                  </a:lnTo>
                  <a:cubicBezTo>
                    <a:pt x="12437" y="3007"/>
                    <a:pt x="12437" y="3007"/>
                    <a:pt x="12437" y="3007"/>
                  </a:cubicBezTo>
                  <a:lnTo>
                    <a:pt x="12437" y="3007"/>
                  </a:lnTo>
                  <a:cubicBezTo>
                    <a:pt x="12437" y="3007"/>
                    <a:pt x="12437" y="3007"/>
                    <a:pt x="12436" y="3007"/>
                  </a:cubicBezTo>
                  <a:lnTo>
                    <a:pt x="12436" y="3007"/>
                  </a:lnTo>
                  <a:cubicBezTo>
                    <a:pt x="12436" y="3007"/>
                    <a:pt x="12436" y="3007"/>
                    <a:pt x="12436" y="3007"/>
                  </a:cubicBezTo>
                  <a:lnTo>
                    <a:pt x="12436" y="3007"/>
                  </a:lnTo>
                  <a:lnTo>
                    <a:pt x="12437" y="3007"/>
                  </a:lnTo>
                  <a:cubicBezTo>
                    <a:pt x="12437" y="3007"/>
                    <a:pt x="12437" y="3007"/>
                    <a:pt x="12436" y="3007"/>
                  </a:cubicBezTo>
                  <a:lnTo>
                    <a:pt x="12436" y="3007"/>
                  </a:lnTo>
                  <a:cubicBezTo>
                    <a:pt x="12437" y="3006"/>
                    <a:pt x="12437" y="3005"/>
                    <a:pt x="12437" y="3004"/>
                  </a:cubicBezTo>
                  <a:cubicBezTo>
                    <a:pt x="12445" y="2858"/>
                    <a:pt x="12445" y="2704"/>
                    <a:pt x="12437" y="2549"/>
                  </a:cubicBezTo>
                  <a:cubicBezTo>
                    <a:pt x="12420" y="2058"/>
                    <a:pt x="12347" y="1572"/>
                    <a:pt x="12220" y="1109"/>
                  </a:cubicBezTo>
                  <a:cubicBezTo>
                    <a:pt x="12111" y="716"/>
                    <a:pt x="11968" y="345"/>
                    <a:pt x="11788" y="0"/>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8" name="Google Shape;1340;p36">
              <a:extLst>
                <a:ext uri="{FF2B5EF4-FFF2-40B4-BE49-F238E27FC236}">
                  <a16:creationId xmlns:a16="http://schemas.microsoft.com/office/drawing/2014/main" id="{B813AE78-75C2-4222-A497-3340FC38BDAC}"/>
                </a:ext>
              </a:extLst>
            </p:cNvPr>
            <p:cNvSpPr/>
            <p:nvPr/>
          </p:nvSpPr>
          <p:spPr>
            <a:xfrm>
              <a:off x="8136934" y="1098648"/>
              <a:ext cx="144342" cy="344796"/>
            </a:xfrm>
            <a:custGeom>
              <a:avLst/>
              <a:gdLst/>
              <a:ahLst/>
              <a:cxnLst/>
              <a:rect l="l" t="t" r="r" b="b"/>
              <a:pathLst>
                <a:path w="1916" h="4468" extrusionOk="0">
                  <a:moveTo>
                    <a:pt x="1073" y="1"/>
                  </a:moveTo>
                  <a:cubicBezTo>
                    <a:pt x="725" y="186"/>
                    <a:pt x="363" y="374"/>
                    <a:pt x="1" y="562"/>
                  </a:cubicBezTo>
                  <a:cubicBezTo>
                    <a:pt x="122" y="770"/>
                    <a:pt x="231" y="997"/>
                    <a:pt x="324" y="1244"/>
                  </a:cubicBezTo>
                  <a:cubicBezTo>
                    <a:pt x="498" y="1713"/>
                    <a:pt x="604" y="2210"/>
                    <a:pt x="655" y="2729"/>
                  </a:cubicBezTo>
                  <a:cubicBezTo>
                    <a:pt x="666" y="2839"/>
                    <a:pt x="672" y="2951"/>
                    <a:pt x="675" y="3066"/>
                  </a:cubicBezTo>
                  <a:cubicBezTo>
                    <a:pt x="686" y="3426"/>
                    <a:pt x="661" y="3763"/>
                    <a:pt x="604" y="4074"/>
                  </a:cubicBezTo>
                  <a:cubicBezTo>
                    <a:pt x="596" y="4127"/>
                    <a:pt x="585" y="4178"/>
                    <a:pt x="573" y="4229"/>
                  </a:cubicBezTo>
                  <a:cubicBezTo>
                    <a:pt x="559" y="4296"/>
                    <a:pt x="543" y="4366"/>
                    <a:pt x="520" y="4453"/>
                  </a:cubicBezTo>
                  <a:cubicBezTo>
                    <a:pt x="520" y="4453"/>
                    <a:pt x="517" y="4462"/>
                    <a:pt x="520" y="4462"/>
                  </a:cubicBezTo>
                  <a:lnTo>
                    <a:pt x="520" y="4467"/>
                  </a:lnTo>
                  <a:cubicBezTo>
                    <a:pt x="969" y="3984"/>
                    <a:pt x="1354" y="3524"/>
                    <a:pt x="1691" y="3066"/>
                  </a:cubicBezTo>
                  <a:cubicBezTo>
                    <a:pt x="1739" y="2926"/>
                    <a:pt x="1778" y="2808"/>
                    <a:pt x="1803" y="2707"/>
                  </a:cubicBezTo>
                  <a:cubicBezTo>
                    <a:pt x="1876" y="2401"/>
                    <a:pt x="1915" y="2089"/>
                    <a:pt x="1913" y="1775"/>
                  </a:cubicBezTo>
                  <a:cubicBezTo>
                    <a:pt x="1901" y="1671"/>
                    <a:pt x="1899" y="1559"/>
                    <a:pt x="1882" y="1449"/>
                  </a:cubicBezTo>
                  <a:cubicBezTo>
                    <a:pt x="1865" y="1303"/>
                    <a:pt x="1837" y="1166"/>
                    <a:pt x="1803" y="1037"/>
                  </a:cubicBezTo>
                  <a:cubicBezTo>
                    <a:pt x="1775" y="938"/>
                    <a:pt x="1747" y="854"/>
                    <a:pt x="1713" y="778"/>
                  </a:cubicBezTo>
                  <a:cubicBezTo>
                    <a:pt x="1682" y="700"/>
                    <a:pt x="1643" y="621"/>
                    <a:pt x="1598" y="545"/>
                  </a:cubicBezTo>
                  <a:cubicBezTo>
                    <a:pt x="1556" y="475"/>
                    <a:pt x="1517" y="419"/>
                    <a:pt x="1475" y="363"/>
                  </a:cubicBezTo>
                  <a:cubicBezTo>
                    <a:pt x="1433" y="310"/>
                    <a:pt x="1388" y="256"/>
                    <a:pt x="1334" y="203"/>
                  </a:cubicBezTo>
                  <a:cubicBezTo>
                    <a:pt x="1289" y="161"/>
                    <a:pt x="1244" y="124"/>
                    <a:pt x="1194" y="85"/>
                  </a:cubicBezTo>
                  <a:cubicBezTo>
                    <a:pt x="1157" y="57"/>
                    <a:pt x="1118" y="29"/>
                    <a:pt x="1073" y="1"/>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9" name="Google Shape;1341;p36">
              <a:extLst>
                <a:ext uri="{FF2B5EF4-FFF2-40B4-BE49-F238E27FC236}">
                  <a16:creationId xmlns:a16="http://schemas.microsoft.com/office/drawing/2014/main" id="{8B72C800-180B-4E2C-8145-D9AE0D2CECDE}"/>
                </a:ext>
              </a:extLst>
            </p:cNvPr>
            <p:cNvSpPr/>
            <p:nvPr/>
          </p:nvSpPr>
          <p:spPr>
            <a:xfrm>
              <a:off x="8175430" y="1443367"/>
              <a:ext cx="75" cy="77"/>
            </a:xfrm>
            <a:custGeom>
              <a:avLst/>
              <a:gdLst/>
              <a:ahLst/>
              <a:cxnLst/>
              <a:rect l="l" t="t" r="r" b="b"/>
              <a:pathLst>
                <a:path w="1" h="1" extrusionOk="0">
                  <a:moveTo>
                    <a:pt x="1" y="0"/>
                  </a:moveTo>
                  <a:close/>
                </a:path>
              </a:pathLst>
            </a:custGeom>
            <a:solidFill>
              <a:srgbClr val="EBE4D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 name="Google Shape;1342;p36">
              <a:extLst>
                <a:ext uri="{FF2B5EF4-FFF2-40B4-BE49-F238E27FC236}">
                  <a16:creationId xmlns:a16="http://schemas.microsoft.com/office/drawing/2014/main" id="{9438B6FD-04BA-4A26-A0ED-50A92D6845B4}"/>
                </a:ext>
              </a:extLst>
            </p:cNvPr>
            <p:cNvSpPr/>
            <p:nvPr/>
          </p:nvSpPr>
          <p:spPr>
            <a:xfrm>
              <a:off x="6275024" y="1360795"/>
              <a:ext cx="129727" cy="361001"/>
            </a:xfrm>
            <a:custGeom>
              <a:avLst/>
              <a:gdLst/>
              <a:ahLst/>
              <a:cxnLst/>
              <a:rect l="l" t="t" r="r" b="b"/>
              <a:pathLst>
                <a:path w="1722" h="4678" extrusionOk="0">
                  <a:moveTo>
                    <a:pt x="177" y="1"/>
                  </a:moveTo>
                  <a:cubicBezTo>
                    <a:pt x="197" y="6"/>
                    <a:pt x="214" y="12"/>
                    <a:pt x="230" y="17"/>
                  </a:cubicBezTo>
                  <a:cubicBezTo>
                    <a:pt x="157" y="242"/>
                    <a:pt x="101" y="483"/>
                    <a:pt x="65" y="756"/>
                  </a:cubicBezTo>
                  <a:cubicBezTo>
                    <a:pt x="0" y="1247"/>
                    <a:pt x="3" y="1758"/>
                    <a:pt x="73" y="2277"/>
                  </a:cubicBezTo>
                  <a:cubicBezTo>
                    <a:pt x="84" y="2362"/>
                    <a:pt x="98" y="2454"/>
                    <a:pt x="115" y="2558"/>
                  </a:cubicBezTo>
                  <a:lnTo>
                    <a:pt x="110" y="2538"/>
                  </a:lnTo>
                  <a:lnTo>
                    <a:pt x="110" y="2538"/>
                  </a:lnTo>
                  <a:cubicBezTo>
                    <a:pt x="115" y="2558"/>
                    <a:pt x="118" y="2581"/>
                    <a:pt x="124" y="2603"/>
                  </a:cubicBezTo>
                  <a:cubicBezTo>
                    <a:pt x="191" y="2951"/>
                    <a:pt x="289" y="3277"/>
                    <a:pt x="413" y="3569"/>
                  </a:cubicBezTo>
                  <a:cubicBezTo>
                    <a:pt x="433" y="3619"/>
                    <a:pt x="455" y="3667"/>
                    <a:pt x="475" y="3712"/>
                  </a:cubicBezTo>
                  <a:cubicBezTo>
                    <a:pt x="497" y="3760"/>
                    <a:pt x="522" y="3807"/>
                    <a:pt x="550" y="3863"/>
                  </a:cubicBezTo>
                  <a:lnTo>
                    <a:pt x="581" y="3931"/>
                  </a:lnTo>
                  <a:cubicBezTo>
                    <a:pt x="685" y="4004"/>
                    <a:pt x="795" y="4077"/>
                    <a:pt x="907" y="4153"/>
                  </a:cubicBezTo>
                  <a:cubicBezTo>
                    <a:pt x="1148" y="4315"/>
                    <a:pt x="1412" y="4484"/>
                    <a:pt x="1721" y="4678"/>
                  </a:cubicBezTo>
                  <a:cubicBezTo>
                    <a:pt x="1707" y="4652"/>
                    <a:pt x="1690" y="4624"/>
                    <a:pt x="1676" y="4602"/>
                  </a:cubicBezTo>
                  <a:lnTo>
                    <a:pt x="1668" y="4588"/>
                  </a:lnTo>
                  <a:cubicBezTo>
                    <a:pt x="1567" y="4400"/>
                    <a:pt x="1477" y="4212"/>
                    <a:pt x="1398" y="4018"/>
                  </a:cubicBezTo>
                  <a:cubicBezTo>
                    <a:pt x="1381" y="3973"/>
                    <a:pt x="1359" y="3928"/>
                    <a:pt x="1342" y="3880"/>
                  </a:cubicBezTo>
                  <a:cubicBezTo>
                    <a:pt x="1272" y="3698"/>
                    <a:pt x="1213" y="3510"/>
                    <a:pt x="1162" y="3319"/>
                  </a:cubicBezTo>
                  <a:cubicBezTo>
                    <a:pt x="1162" y="3319"/>
                    <a:pt x="1160" y="3319"/>
                    <a:pt x="1160" y="3316"/>
                  </a:cubicBezTo>
                  <a:cubicBezTo>
                    <a:pt x="1120" y="3173"/>
                    <a:pt x="1087" y="3021"/>
                    <a:pt x="1059" y="2870"/>
                  </a:cubicBezTo>
                  <a:cubicBezTo>
                    <a:pt x="966" y="2387"/>
                    <a:pt x="932" y="1898"/>
                    <a:pt x="952" y="1418"/>
                  </a:cubicBezTo>
                  <a:cubicBezTo>
                    <a:pt x="974" y="1011"/>
                    <a:pt x="1033" y="613"/>
                    <a:pt x="1129" y="242"/>
                  </a:cubicBezTo>
                  <a:cubicBezTo>
                    <a:pt x="803" y="161"/>
                    <a:pt x="486" y="82"/>
                    <a:pt x="177" y="1"/>
                  </a:cubicBezTo>
                  <a:close/>
                </a:path>
              </a:pathLst>
            </a:custGeom>
            <a:solidFill>
              <a:srgbClr val="EBE4D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 name="Google Shape;1343;p36">
              <a:extLst>
                <a:ext uri="{FF2B5EF4-FFF2-40B4-BE49-F238E27FC236}">
                  <a16:creationId xmlns:a16="http://schemas.microsoft.com/office/drawing/2014/main" id="{41724D38-9119-4799-AF02-321C7F0C1186}"/>
                </a:ext>
              </a:extLst>
            </p:cNvPr>
            <p:cNvSpPr/>
            <p:nvPr/>
          </p:nvSpPr>
          <p:spPr>
            <a:xfrm>
              <a:off x="6417558" y="1695713"/>
              <a:ext cx="75" cy="77"/>
            </a:xfrm>
            <a:custGeom>
              <a:avLst/>
              <a:gdLst/>
              <a:ahLst/>
              <a:cxnLst/>
              <a:rect l="l" t="t" r="r" b="b"/>
              <a:pathLst>
                <a:path w="1" h="1" extrusionOk="0">
                  <a:moveTo>
                    <a:pt x="0" y="1"/>
                  </a:moveTo>
                  <a:lnTo>
                    <a:pt x="0" y="1"/>
                  </a:lnTo>
                  <a:lnTo>
                    <a:pt x="0" y="1"/>
                  </a:lnTo>
                  <a:close/>
                </a:path>
              </a:pathLst>
            </a:custGeom>
            <a:solidFill>
              <a:srgbClr val="EBE4D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 name="Google Shape;1344;p36">
              <a:extLst>
                <a:ext uri="{FF2B5EF4-FFF2-40B4-BE49-F238E27FC236}">
                  <a16:creationId xmlns:a16="http://schemas.microsoft.com/office/drawing/2014/main" id="{93E872AA-4557-451A-A5FF-AB42D3FD7DED}"/>
                </a:ext>
              </a:extLst>
            </p:cNvPr>
            <p:cNvSpPr/>
            <p:nvPr/>
          </p:nvSpPr>
          <p:spPr>
            <a:xfrm>
              <a:off x="6274120" y="1362107"/>
              <a:ext cx="131234" cy="360770"/>
            </a:xfrm>
            <a:custGeom>
              <a:avLst/>
              <a:gdLst/>
              <a:ahLst/>
              <a:cxnLst/>
              <a:rect l="l" t="t" r="r" b="b"/>
              <a:pathLst>
                <a:path w="1742" h="4675" extrusionOk="0">
                  <a:moveTo>
                    <a:pt x="228" y="0"/>
                  </a:moveTo>
                  <a:lnTo>
                    <a:pt x="228" y="3"/>
                  </a:lnTo>
                  <a:lnTo>
                    <a:pt x="231" y="3"/>
                  </a:lnTo>
                  <a:cubicBezTo>
                    <a:pt x="158" y="228"/>
                    <a:pt x="102" y="472"/>
                    <a:pt x="68" y="742"/>
                  </a:cubicBezTo>
                  <a:cubicBezTo>
                    <a:pt x="1" y="1233"/>
                    <a:pt x="4" y="1744"/>
                    <a:pt x="74" y="2263"/>
                  </a:cubicBezTo>
                  <a:cubicBezTo>
                    <a:pt x="85" y="2342"/>
                    <a:pt x="99" y="2426"/>
                    <a:pt x="113" y="2524"/>
                  </a:cubicBezTo>
                  <a:cubicBezTo>
                    <a:pt x="113" y="2527"/>
                    <a:pt x="113" y="2535"/>
                    <a:pt x="116" y="2538"/>
                  </a:cubicBezTo>
                  <a:lnTo>
                    <a:pt x="116" y="2524"/>
                  </a:lnTo>
                  <a:cubicBezTo>
                    <a:pt x="119" y="2544"/>
                    <a:pt x="124" y="2566"/>
                    <a:pt x="130" y="2592"/>
                  </a:cubicBezTo>
                  <a:lnTo>
                    <a:pt x="130" y="2594"/>
                  </a:lnTo>
                  <a:lnTo>
                    <a:pt x="141" y="2648"/>
                  </a:lnTo>
                  <a:cubicBezTo>
                    <a:pt x="209" y="2965"/>
                    <a:pt x="296" y="3268"/>
                    <a:pt x="411" y="3540"/>
                  </a:cubicBezTo>
                  <a:cubicBezTo>
                    <a:pt x="414" y="3549"/>
                    <a:pt x="414" y="3552"/>
                    <a:pt x="419" y="3560"/>
                  </a:cubicBezTo>
                  <a:cubicBezTo>
                    <a:pt x="439" y="3608"/>
                    <a:pt x="461" y="3658"/>
                    <a:pt x="481" y="3703"/>
                  </a:cubicBezTo>
                  <a:cubicBezTo>
                    <a:pt x="503" y="3748"/>
                    <a:pt x="526" y="3799"/>
                    <a:pt x="554" y="3855"/>
                  </a:cubicBezTo>
                  <a:lnTo>
                    <a:pt x="574" y="3889"/>
                  </a:lnTo>
                  <a:cubicBezTo>
                    <a:pt x="579" y="3903"/>
                    <a:pt x="588" y="3917"/>
                    <a:pt x="593" y="3928"/>
                  </a:cubicBezTo>
                  <a:cubicBezTo>
                    <a:pt x="694" y="4001"/>
                    <a:pt x="804" y="4071"/>
                    <a:pt x="911" y="4144"/>
                  </a:cubicBezTo>
                  <a:cubicBezTo>
                    <a:pt x="1163" y="4305"/>
                    <a:pt x="1424" y="4474"/>
                    <a:pt x="1732" y="4668"/>
                  </a:cubicBezTo>
                  <a:lnTo>
                    <a:pt x="1732" y="4668"/>
                  </a:lnTo>
                  <a:cubicBezTo>
                    <a:pt x="1726" y="4656"/>
                    <a:pt x="1718" y="4643"/>
                    <a:pt x="1711" y="4630"/>
                  </a:cubicBezTo>
                  <a:cubicBezTo>
                    <a:pt x="1702" y="4616"/>
                    <a:pt x="1691" y="4602"/>
                    <a:pt x="1685" y="4588"/>
                  </a:cubicBezTo>
                  <a:lnTo>
                    <a:pt x="1683" y="4585"/>
                  </a:lnTo>
                  <a:lnTo>
                    <a:pt x="1674" y="4574"/>
                  </a:lnTo>
                  <a:cubicBezTo>
                    <a:pt x="1643" y="4515"/>
                    <a:pt x="1612" y="4453"/>
                    <a:pt x="1584" y="4394"/>
                  </a:cubicBezTo>
                  <a:cubicBezTo>
                    <a:pt x="1517" y="4265"/>
                    <a:pt x="1455" y="4136"/>
                    <a:pt x="1405" y="4004"/>
                  </a:cubicBezTo>
                  <a:cubicBezTo>
                    <a:pt x="1399" y="4001"/>
                    <a:pt x="1399" y="3995"/>
                    <a:pt x="1396" y="3990"/>
                  </a:cubicBezTo>
                  <a:cubicBezTo>
                    <a:pt x="1379" y="3948"/>
                    <a:pt x="1365" y="3911"/>
                    <a:pt x="1348" y="3869"/>
                  </a:cubicBezTo>
                  <a:cubicBezTo>
                    <a:pt x="1323" y="3802"/>
                    <a:pt x="1298" y="3731"/>
                    <a:pt x="1273" y="3661"/>
                  </a:cubicBezTo>
                  <a:cubicBezTo>
                    <a:pt x="1267" y="3644"/>
                    <a:pt x="1261" y="3625"/>
                    <a:pt x="1256" y="3608"/>
                  </a:cubicBezTo>
                  <a:cubicBezTo>
                    <a:pt x="1239" y="3560"/>
                    <a:pt x="1225" y="3507"/>
                    <a:pt x="1211" y="3456"/>
                  </a:cubicBezTo>
                  <a:cubicBezTo>
                    <a:pt x="1200" y="3420"/>
                    <a:pt x="1186" y="3380"/>
                    <a:pt x="1174" y="3341"/>
                  </a:cubicBezTo>
                  <a:cubicBezTo>
                    <a:pt x="1172" y="3336"/>
                    <a:pt x="1172" y="3327"/>
                    <a:pt x="1169" y="3321"/>
                  </a:cubicBezTo>
                  <a:cubicBezTo>
                    <a:pt x="1169" y="3316"/>
                    <a:pt x="1166" y="3313"/>
                    <a:pt x="1166" y="3307"/>
                  </a:cubicBezTo>
                  <a:lnTo>
                    <a:pt x="1160" y="3307"/>
                  </a:lnTo>
                  <a:lnTo>
                    <a:pt x="1160" y="3302"/>
                  </a:lnTo>
                  <a:cubicBezTo>
                    <a:pt x="1124" y="3159"/>
                    <a:pt x="1087" y="3013"/>
                    <a:pt x="1059" y="2858"/>
                  </a:cubicBezTo>
                  <a:cubicBezTo>
                    <a:pt x="969" y="2373"/>
                    <a:pt x="933" y="1884"/>
                    <a:pt x="955" y="1404"/>
                  </a:cubicBezTo>
                  <a:cubicBezTo>
                    <a:pt x="975" y="997"/>
                    <a:pt x="1031" y="601"/>
                    <a:pt x="1130" y="228"/>
                  </a:cubicBezTo>
                  <a:cubicBezTo>
                    <a:pt x="821" y="152"/>
                    <a:pt x="520" y="79"/>
                    <a:pt x="228" y="0"/>
                  </a:cubicBezTo>
                  <a:close/>
                  <a:moveTo>
                    <a:pt x="1732" y="4668"/>
                  </a:moveTo>
                  <a:cubicBezTo>
                    <a:pt x="1732" y="4670"/>
                    <a:pt x="1733" y="4671"/>
                    <a:pt x="1733" y="4672"/>
                  </a:cubicBezTo>
                  <a:lnTo>
                    <a:pt x="1741" y="4675"/>
                  </a:lnTo>
                  <a:cubicBezTo>
                    <a:pt x="1738" y="4673"/>
                    <a:pt x="1735" y="4670"/>
                    <a:pt x="1732" y="4668"/>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 name="Google Shape;1345;p36">
              <a:extLst>
                <a:ext uri="{FF2B5EF4-FFF2-40B4-BE49-F238E27FC236}">
                  <a16:creationId xmlns:a16="http://schemas.microsoft.com/office/drawing/2014/main" id="{8842B76B-6B8E-40A1-9A19-8DDB182A9F65}"/>
                </a:ext>
              </a:extLst>
            </p:cNvPr>
            <p:cNvSpPr/>
            <p:nvPr/>
          </p:nvSpPr>
          <p:spPr>
            <a:xfrm>
              <a:off x="8074180" y="1142172"/>
              <a:ext cx="114057" cy="377053"/>
            </a:xfrm>
            <a:custGeom>
              <a:avLst/>
              <a:gdLst/>
              <a:ahLst/>
              <a:cxnLst/>
              <a:rect l="l" t="t" r="r" b="b"/>
              <a:pathLst>
                <a:path w="1514" h="4886" extrusionOk="0">
                  <a:moveTo>
                    <a:pt x="831" y="1"/>
                  </a:moveTo>
                  <a:cubicBezTo>
                    <a:pt x="561" y="141"/>
                    <a:pt x="284" y="282"/>
                    <a:pt x="0" y="422"/>
                  </a:cubicBezTo>
                  <a:cubicBezTo>
                    <a:pt x="180" y="762"/>
                    <a:pt x="323" y="1138"/>
                    <a:pt x="432" y="1531"/>
                  </a:cubicBezTo>
                  <a:cubicBezTo>
                    <a:pt x="561" y="1994"/>
                    <a:pt x="634" y="2477"/>
                    <a:pt x="654" y="2968"/>
                  </a:cubicBezTo>
                  <a:cubicBezTo>
                    <a:pt x="657" y="3126"/>
                    <a:pt x="657" y="3277"/>
                    <a:pt x="654" y="3426"/>
                  </a:cubicBezTo>
                  <a:cubicBezTo>
                    <a:pt x="649" y="3468"/>
                    <a:pt x="649" y="3513"/>
                    <a:pt x="643" y="3555"/>
                  </a:cubicBezTo>
                  <a:lnTo>
                    <a:pt x="646" y="3547"/>
                  </a:lnTo>
                  <a:lnTo>
                    <a:pt x="646" y="3547"/>
                  </a:lnTo>
                  <a:cubicBezTo>
                    <a:pt x="634" y="3709"/>
                    <a:pt x="620" y="3869"/>
                    <a:pt x="598" y="4018"/>
                  </a:cubicBezTo>
                  <a:lnTo>
                    <a:pt x="576" y="4167"/>
                  </a:lnTo>
                  <a:cubicBezTo>
                    <a:pt x="542" y="4369"/>
                    <a:pt x="494" y="4577"/>
                    <a:pt x="435" y="4782"/>
                  </a:cubicBezTo>
                  <a:lnTo>
                    <a:pt x="432" y="4799"/>
                  </a:lnTo>
                  <a:cubicBezTo>
                    <a:pt x="424" y="4827"/>
                    <a:pt x="416" y="4855"/>
                    <a:pt x="407" y="4886"/>
                  </a:cubicBezTo>
                  <a:cubicBezTo>
                    <a:pt x="668" y="4627"/>
                    <a:pt x="884" y="4406"/>
                    <a:pt x="1084" y="4192"/>
                  </a:cubicBezTo>
                  <a:cubicBezTo>
                    <a:pt x="1176" y="4097"/>
                    <a:pt x="1263" y="3999"/>
                    <a:pt x="1350" y="3906"/>
                  </a:cubicBezTo>
                  <a:lnTo>
                    <a:pt x="1350" y="3903"/>
                  </a:lnTo>
                  <a:lnTo>
                    <a:pt x="1350" y="3892"/>
                  </a:lnTo>
                  <a:cubicBezTo>
                    <a:pt x="1373" y="3805"/>
                    <a:pt x="1390" y="3735"/>
                    <a:pt x="1404" y="3667"/>
                  </a:cubicBezTo>
                  <a:cubicBezTo>
                    <a:pt x="1415" y="3620"/>
                    <a:pt x="1426" y="3566"/>
                    <a:pt x="1435" y="3513"/>
                  </a:cubicBezTo>
                  <a:cubicBezTo>
                    <a:pt x="1491" y="3201"/>
                    <a:pt x="1513" y="2864"/>
                    <a:pt x="1505" y="2508"/>
                  </a:cubicBezTo>
                  <a:cubicBezTo>
                    <a:pt x="1502" y="2390"/>
                    <a:pt x="1496" y="2283"/>
                    <a:pt x="1485" y="2171"/>
                  </a:cubicBezTo>
                  <a:cubicBezTo>
                    <a:pt x="1440" y="1652"/>
                    <a:pt x="1328" y="1152"/>
                    <a:pt x="1154" y="686"/>
                  </a:cubicBezTo>
                  <a:cubicBezTo>
                    <a:pt x="1061" y="436"/>
                    <a:pt x="955" y="209"/>
                    <a:pt x="831" y="1"/>
                  </a:cubicBezTo>
                  <a:close/>
                </a:path>
              </a:pathLst>
            </a:custGeom>
            <a:solidFill>
              <a:srgbClr val="EBE4D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 name="Google Shape;1346;p36">
              <a:extLst>
                <a:ext uri="{FF2B5EF4-FFF2-40B4-BE49-F238E27FC236}">
                  <a16:creationId xmlns:a16="http://schemas.microsoft.com/office/drawing/2014/main" id="{DF084E57-333C-4D87-A609-1FCFA9187E41}"/>
                </a:ext>
              </a:extLst>
            </p:cNvPr>
            <p:cNvSpPr/>
            <p:nvPr/>
          </p:nvSpPr>
          <p:spPr>
            <a:xfrm>
              <a:off x="8073954" y="1142018"/>
              <a:ext cx="113379" cy="377207"/>
            </a:xfrm>
            <a:custGeom>
              <a:avLst/>
              <a:gdLst/>
              <a:ahLst/>
              <a:cxnLst/>
              <a:rect l="l" t="t" r="r" b="b"/>
              <a:pathLst>
                <a:path w="1505" h="4888" extrusionOk="0">
                  <a:moveTo>
                    <a:pt x="831" y="0"/>
                  </a:moveTo>
                  <a:cubicBezTo>
                    <a:pt x="562" y="141"/>
                    <a:pt x="287" y="281"/>
                    <a:pt x="0" y="421"/>
                  </a:cubicBezTo>
                  <a:cubicBezTo>
                    <a:pt x="180" y="761"/>
                    <a:pt x="323" y="1137"/>
                    <a:pt x="433" y="1530"/>
                  </a:cubicBezTo>
                  <a:cubicBezTo>
                    <a:pt x="562" y="1993"/>
                    <a:pt x="635" y="2476"/>
                    <a:pt x="652" y="2968"/>
                  </a:cubicBezTo>
                  <a:cubicBezTo>
                    <a:pt x="660" y="3122"/>
                    <a:pt x="657" y="3276"/>
                    <a:pt x="652" y="3425"/>
                  </a:cubicBezTo>
                  <a:lnTo>
                    <a:pt x="652" y="3428"/>
                  </a:lnTo>
                  <a:cubicBezTo>
                    <a:pt x="652" y="3456"/>
                    <a:pt x="649" y="3487"/>
                    <a:pt x="646" y="3515"/>
                  </a:cubicBezTo>
                  <a:cubicBezTo>
                    <a:pt x="646" y="3526"/>
                    <a:pt x="646" y="3535"/>
                    <a:pt x="643" y="3543"/>
                  </a:cubicBezTo>
                  <a:lnTo>
                    <a:pt x="643" y="3551"/>
                  </a:lnTo>
                  <a:lnTo>
                    <a:pt x="643" y="3554"/>
                  </a:lnTo>
                  <a:lnTo>
                    <a:pt x="646" y="3543"/>
                  </a:lnTo>
                  <a:lnTo>
                    <a:pt x="646" y="3543"/>
                  </a:lnTo>
                  <a:cubicBezTo>
                    <a:pt x="643" y="3613"/>
                    <a:pt x="635" y="3681"/>
                    <a:pt x="629" y="3748"/>
                  </a:cubicBezTo>
                  <a:cubicBezTo>
                    <a:pt x="623" y="3773"/>
                    <a:pt x="623" y="3793"/>
                    <a:pt x="621" y="3818"/>
                  </a:cubicBezTo>
                  <a:cubicBezTo>
                    <a:pt x="615" y="3886"/>
                    <a:pt x="607" y="3956"/>
                    <a:pt x="595" y="4017"/>
                  </a:cubicBezTo>
                  <a:lnTo>
                    <a:pt x="576" y="4166"/>
                  </a:lnTo>
                  <a:cubicBezTo>
                    <a:pt x="539" y="4368"/>
                    <a:pt x="494" y="4576"/>
                    <a:pt x="435" y="4778"/>
                  </a:cubicBezTo>
                  <a:lnTo>
                    <a:pt x="433" y="4798"/>
                  </a:lnTo>
                  <a:cubicBezTo>
                    <a:pt x="421" y="4829"/>
                    <a:pt x="413" y="4860"/>
                    <a:pt x="404" y="4888"/>
                  </a:cubicBezTo>
                  <a:cubicBezTo>
                    <a:pt x="663" y="4629"/>
                    <a:pt x="882" y="4408"/>
                    <a:pt x="1084" y="4189"/>
                  </a:cubicBezTo>
                  <a:cubicBezTo>
                    <a:pt x="1171" y="4093"/>
                    <a:pt x="1261" y="4003"/>
                    <a:pt x="1345" y="3908"/>
                  </a:cubicBezTo>
                  <a:cubicBezTo>
                    <a:pt x="1345" y="3905"/>
                    <a:pt x="1348" y="3902"/>
                    <a:pt x="1348" y="3894"/>
                  </a:cubicBezTo>
                  <a:lnTo>
                    <a:pt x="1348" y="3888"/>
                  </a:lnTo>
                  <a:cubicBezTo>
                    <a:pt x="1348" y="3883"/>
                    <a:pt x="1351" y="3877"/>
                    <a:pt x="1351" y="3874"/>
                  </a:cubicBezTo>
                  <a:cubicBezTo>
                    <a:pt x="1353" y="3860"/>
                    <a:pt x="1359" y="3849"/>
                    <a:pt x="1362" y="3835"/>
                  </a:cubicBezTo>
                  <a:cubicBezTo>
                    <a:pt x="1362" y="3832"/>
                    <a:pt x="1365" y="3827"/>
                    <a:pt x="1365" y="3824"/>
                  </a:cubicBezTo>
                  <a:cubicBezTo>
                    <a:pt x="1367" y="3810"/>
                    <a:pt x="1373" y="3798"/>
                    <a:pt x="1376" y="3790"/>
                  </a:cubicBezTo>
                  <a:cubicBezTo>
                    <a:pt x="1379" y="3782"/>
                    <a:pt x="1379" y="3776"/>
                    <a:pt x="1381" y="3768"/>
                  </a:cubicBezTo>
                  <a:cubicBezTo>
                    <a:pt x="1387" y="3751"/>
                    <a:pt x="1390" y="3734"/>
                    <a:pt x="1393" y="3720"/>
                  </a:cubicBezTo>
                  <a:lnTo>
                    <a:pt x="1404" y="3667"/>
                  </a:lnTo>
                  <a:cubicBezTo>
                    <a:pt x="1407" y="3650"/>
                    <a:pt x="1409" y="3627"/>
                    <a:pt x="1415" y="3610"/>
                  </a:cubicBezTo>
                  <a:cubicBezTo>
                    <a:pt x="1421" y="3580"/>
                    <a:pt x="1429" y="3549"/>
                    <a:pt x="1435" y="3512"/>
                  </a:cubicBezTo>
                  <a:cubicBezTo>
                    <a:pt x="1485" y="3245"/>
                    <a:pt x="1505" y="2959"/>
                    <a:pt x="1505" y="2656"/>
                  </a:cubicBezTo>
                  <a:lnTo>
                    <a:pt x="1505" y="2504"/>
                  </a:lnTo>
                  <a:cubicBezTo>
                    <a:pt x="1502" y="2389"/>
                    <a:pt x="1494" y="2280"/>
                    <a:pt x="1485" y="2167"/>
                  </a:cubicBezTo>
                  <a:cubicBezTo>
                    <a:pt x="1438" y="1648"/>
                    <a:pt x="1325" y="1151"/>
                    <a:pt x="1154" y="685"/>
                  </a:cubicBezTo>
                  <a:cubicBezTo>
                    <a:pt x="1067" y="447"/>
                    <a:pt x="960" y="225"/>
                    <a:pt x="848" y="28"/>
                  </a:cubicBezTo>
                  <a:cubicBezTo>
                    <a:pt x="845" y="17"/>
                    <a:pt x="840" y="11"/>
                    <a:pt x="831"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 name="Google Shape;1347;p36">
              <a:extLst>
                <a:ext uri="{FF2B5EF4-FFF2-40B4-BE49-F238E27FC236}">
                  <a16:creationId xmlns:a16="http://schemas.microsoft.com/office/drawing/2014/main" id="{31C66979-1668-4A8B-AEDC-4BC7035727B8}"/>
                </a:ext>
              </a:extLst>
            </p:cNvPr>
            <p:cNvSpPr/>
            <p:nvPr/>
          </p:nvSpPr>
          <p:spPr>
            <a:xfrm>
              <a:off x="8103786" y="1519379"/>
              <a:ext cx="452" cy="695"/>
            </a:xfrm>
            <a:custGeom>
              <a:avLst/>
              <a:gdLst/>
              <a:ahLst/>
              <a:cxnLst/>
              <a:rect l="l" t="t" r="r" b="b"/>
              <a:pathLst>
                <a:path w="6" h="9" extrusionOk="0">
                  <a:moveTo>
                    <a:pt x="6" y="1"/>
                  </a:moveTo>
                  <a:lnTo>
                    <a:pt x="6" y="1"/>
                  </a:lnTo>
                  <a:lnTo>
                    <a:pt x="0" y="9"/>
                  </a:lnTo>
                  <a:close/>
                </a:path>
              </a:pathLst>
            </a:custGeom>
            <a:solidFill>
              <a:srgbClr val="2A547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6" name="Google Shape;1348;p36">
              <a:extLst>
                <a:ext uri="{FF2B5EF4-FFF2-40B4-BE49-F238E27FC236}">
                  <a16:creationId xmlns:a16="http://schemas.microsoft.com/office/drawing/2014/main" id="{EBBA66B6-7539-43E8-8142-ADC5A9C93C42}"/>
                </a:ext>
              </a:extLst>
            </p:cNvPr>
            <p:cNvSpPr/>
            <p:nvPr/>
          </p:nvSpPr>
          <p:spPr>
            <a:xfrm>
              <a:off x="6873939" y="1452241"/>
              <a:ext cx="741372" cy="776485"/>
            </a:xfrm>
            <a:custGeom>
              <a:avLst/>
              <a:gdLst/>
              <a:ahLst/>
              <a:cxnLst/>
              <a:rect l="l" t="t" r="r" b="b"/>
              <a:pathLst>
                <a:path w="9841" h="10062" extrusionOk="0">
                  <a:moveTo>
                    <a:pt x="4304" y="0"/>
                  </a:moveTo>
                  <a:cubicBezTo>
                    <a:pt x="4200" y="0"/>
                    <a:pt x="4094" y="3"/>
                    <a:pt x="3984" y="14"/>
                  </a:cubicBezTo>
                  <a:cubicBezTo>
                    <a:pt x="3493" y="54"/>
                    <a:pt x="2987" y="188"/>
                    <a:pt x="2482" y="413"/>
                  </a:cubicBezTo>
                  <a:cubicBezTo>
                    <a:pt x="1991" y="629"/>
                    <a:pt x="1542" y="921"/>
                    <a:pt x="1152" y="1283"/>
                  </a:cubicBezTo>
                  <a:cubicBezTo>
                    <a:pt x="756" y="1648"/>
                    <a:pt x="444" y="2075"/>
                    <a:pt x="248" y="2521"/>
                  </a:cubicBezTo>
                  <a:cubicBezTo>
                    <a:pt x="141" y="2760"/>
                    <a:pt x="71" y="3001"/>
                    <a:pt x="31" y="3248"/>
                  </a:cubicBezTo>
                  <a:cubicBezTo>
                    <a:pt x="12" y="3383"/>
                    <a:pt x="1" y="3529"/>
                    <a:pt x="9" y="3672"/>
                  </a:cubicBezTo>
                  <a:cubicBezTo>
                    <a:pt x="12" y="3804"/>
                    <a:pt x="29" y="3945"/>
                    <a:pt x="57" y="4099"/>
                  </a:cubicBezTo>
                  <a:cubicBezTo>
                    <a:pt x="104" y="4363"/>
                    <a:pt x="200" y="4641"/>
                    <a:pt x="340" y="4950"/>
                  </a:cubicBezTo>
                  <a:cubicBezTo>
                    <a:pt x="461" y="5211"/>
                    <a:pt x="610" y="5475"/>
                    <a:pt x="801" y="5764"/>
                  </a:cubicBezTo>
                  <a:cubicBezTo>
                    <a:pt x="958" y="5997"/>
                    <a:pt x="1135" y="6233"/>
                    <a:pt x="1345" y="6485"/>
                  </a:cubicBezTo>
                  <a:cubicBezTo>
                    <a:pt x="1390" y="6541"/>
                    <a:pt x="1441" y="6595"/>
                    <a:pt x="1486" y="6651"/>
                  </a:cubicBezTo>
                  <a:cubicBezTo>
                    <a:pt x="1516" y="6718"/>
                    <a:pt x="1553" y="6783"/>
                    <a:pt x="1587" y="6850"/>
                  </a:cubicBezTo>
                  <a:cubicBezTo>
                    <a:pt x="1881" y="7428"/>
                    <a:pt x="2176" y="7931"/>
                    <a:pt x="2488" y="8389"/>
                  </a:cubicBezTo>
                  <a:cubicBezTo>
                    <a:pt x="2552" y="8478"/>
                    <a:pt x="2637" y="8599"/>
                    <a:pt x="2729" y="8714"/>
                  </a:cubicBezTo>
                  <a:cubicBezTo>
                    <a:pt x="2811" y="8815"/>
                    <a:pt x="2903" y="8914"/>
                    <a:pt x="3002" y="9015"/>
                  </a:cubicBezTo>
                  <a:cubicBezTo>
                    <a:pt x="3184" y="9194"/>
                    <a:pt x="3386" y="9360"/>
                    <a:pt x="3611" y="9500"/>
                  </a:cubicBezTo>
                  <a:cubicBezTo>
                    <a:pt x="4026" y="9759"/>
                    <a:pt x="4512" y="9938"/>
                    <a:pt x="5023" y="10017"/>
                  </a:cubicBezTo>
                  <a:cubicBezTo>
                    <a:pt x="5225" y="10048"/>
                    <a:pt x="5433" y="10062"/>
                    <a:pt x="5643" y="10062"/>
                  </a:cubicBezTo>
                  <a:cubicBezTo>
                    <a:pt x="5941" y="10062"/>
                    <a:pt x="6244" y="10031"/>
                    <a:pt x="6544" y="9969"/>
                  </a:cubicBezTo>
                  <a:cubicBezTo>
                    <a:pt x="7050" y="9868"/>
                    <a:pt x="7541" y="9683"/>
                    <a:pt x="8001" y="9413"/>
                  </a:cubicBezTo>
                  <a:cubicBezTo>
                    <a:pt x="8223" y="9281"/>
                    <a:pt x="8442" y="9127"/>
                    <a:pt x="8653" y="8956"/>
                  </a:cubicBezTo>
                  <a:cubicBezTo>
                    <a:pt x="8821" y="8818"/>
                    <a:pt x="8973" y="8661"/>
                    <a:pt x="9110" y="8495"/>
                  </a:cubicBezTo>
                  <a:cubicBezTo>
                    <a:pt x="9239" y="8335"/>
                    <a:pt x="9354" y="8164"/>
                    <a:pt x="9450" y="7981"/>
                  </a:cubicBezTo>
                  <a:cubicBezTo>
                    <a:pt x="9543" y="7805"/>
                    <a:pt x="9618" y="7619"/>
                    <a:pt x="9677" y="7420"/>
                  </a:cubicBezTo>
                  <a:cubicBezTo>
                    <a:pt x="9790" y="7049"/>
                    <a:pt x="9840" y="6640"/>
                    <a:pt x="9823" y="6207"/>
                  </a:cubicBezTo>
                  <a:cubicBezTo>
                    <a:pt x="9809" y="5800"/>
                    <a:pt x="9733" y="5373"/>
                    <a:pt x="9607" y="4930"/>
                  </a:cubicBezTo>
                  <a:cubicBezTo>
                    <a:pt x="9486" y="4514"/>
                    <a:pt x="9312" y="4088"/>
                    <a:pt x="9093" y="3664"/>
                  </a:cubicBezTo>
                  <a:cubicBezTo>
                    <a:pt x="8883" y="3260"/>
                    <a:pt x="8630" y="2861"/>
                    <a:pt x="8341" y="2482"/>
                  </a:cubicBezTo>
                  <a:cubicBezTo>
                    <a:pt x="8058" y="2106"/>
                    <a:pt x="7740" y="1758"/>
                    <a:pt x="7409" y="1449"/>
                  </a:cubicBezTo>
                  <a:cubicBezTo>
                    <a:pt x="7075" y="1137"/>
                    <a:pt x="6716" y="868"/>
                    <a:pt x="6356" y="646"/>
                  </a:cubicBezTo>
                  <a:cubicBezTo>
                    <a:pt x="5986" y="421"/>
                    <a:pt x="5612" y="253"/>
                    <a:pt x="5239" y="143"/>
                  </a:cubicBezTo>
                  <a:cubicBezTo>
                    <a:pt x="5056" y="93"/>
                    <a:pt x="4868" y="54"/>
                    <a:pt x="4675" y="28"/>
                  </a:cubicBezTo>
                  <a:cubicBezTo>
                    <a:pt x="4557" y="9"/>
                    <a:pt x="4430" y="0"/>
                    <a:pt x="4304" y="0"/>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 name="Google Shape;1349;p36">
              <a:extLst>
                <a:ext uri="{FF2B5EF4-FFF2-40B4-BE49-F238E27FC236}">
                  <a16:creationId xmlns:a16="http://schemas.microsoft.com/office/drawing/2014/main" id="{87D9B375-0338-4F5B-9AAA-569A8FA60491}"/>
                </a:ext>
              </a:extLst>
            </p:cNvPr>
            <p:cNvSpPr/>
            <p:nvPr/>
          </p:nvSpPr>
          <p:spPr>
            <a:xfrm>
              <a:off x="7161117" y="1451778"/>
              <a:ext cx="454345" cy="768305"/>
            </a:xfrm>
            <a:custGeom>
              <a:avLst/>
              <a:gdLst/>
              <a:ahLst/>
              <a:cxnLst/>
              <a:rect l="l" t="t" r="r" b="b"/>
              <a:pathLst>
                <a:path w="6031" h="9956" extrusionOk="0">
                  <a:moveTo>
                    <a:pt x="489" y="1"/>
                  </a:moveTo>
                  <a:cubicBezTo>
                    <a:pt x="388" y="3"/>
                    <a:pt x="282" y="6"/>
                    <a:pt x="172" y="17"/>
                  </a:cubicBezTo>
                  <a:cubicBezTo>
                    <a:pt x="116" y="20"/>
                    <a:pt x="57" y="29"/>
                    <a:pt x="1" y="34"/>
                  </a:cubicBezTo>
                  <a:lnTo>
                    <a:pt x="6" y="34"/>
                  </a:lnTo>
                  <a:cubicBezTo>
                    <a:pt x="270" y="60"/>
                    <a:pt x="526" y="116"/>
                    <a:pt x="776" y="200"/>
                  </a:cubicBezTo>
                  <a:cubicBezTo>
                    <a:pt x="1026" y="284"/>
                    <a:pt x="1261" y="394"/>
                    <a:pt x="1492" y="520"/>
                  </a:cubicBezTo>
                  <a:cubicBezTo>
                    <a:pt x="1800" y="694"/>
                    <a:pt x="2087" y="902"/>
                    <a:pt x="2353" y="1135"/>
                  </a:cubicBezTo>
                  <a:cubicBezTo>
                    <a:pt x="2620" y="1368"/>
                    <a:pt x="2864" y="1629"/>
                    <a:pt x="3080" y="1910"/>
                  </a:cubicBezTo>
                  <a:cubicBezTo>
                    <a:pt x="3291" y="2188"/>
                    <a:pt x="3479" y="2482"/>
                    <a:pt x="3631" y="2794"/>
                  </a:cubicBezTo>
                  <a:cubicBezTo>
                    <a:pt x="3701" y="2937"/>
                    <a:pt x="3765" y="3086"/>
                    <a:pt x="3816" y="3240"/>
                  </a:cubicBezTo>
                  <a:cubicBezTo>
                    <a:pt x="3881" y="3417"/>
                    <a:pt x="3928" y="3605"/>
                    <a:pt x="3970" y="3791"/>
                  </a:cubicBezTo>
                  <a:cubicBezTo>
                    <a:pt x="4063" y="4200"/>
                    <a:pt x="4111" y="4622"/>
                    <a:pt x="4119" y="5043"/>
                  </a:cubicBezTo>
                  <a:cubicBezTo>
                    <a:pt x="4125" y="5467"/>
                    <a:pt x="4097" y="5896"/>
                    <a:pt x="4038" y="6317"/>
                  </a:cubicBezTo>
                  <a:cubicBezTo>
                    <a:pt x="3976" y="6749"/>
                    <a:pt x="3883" y="7176"/>
                    <a:pt x="3765" y="7594"/>
                  </a:cubicBezTo>
                  <a:cubicBezTo>
                    <a:pt x="3645" y="8013"/>
                    <a:pt x="3502" y="8423"/>
                    <a:pt x="3336" y="8821"/>
                  </a:cubicBezTo>
                  <a:cubicBezTo>
                    <a:pt x="3260" y="9012"/>
                    <a:pt x="3176" y="9200"/>
                    <a:pt x="3086" y="9388"/>
                  </a:cubicBezTo>
                  <a:cubicBezTo>
                    <a:pt x="3013" y="9546"/>
                    <a:pt x="2937" y="9703"/>
                    <a:pt x="2856" y="9860"/>
                  </a:cubicBezTo>
                  <a:cubicBezTo>
                    <a:pt x="2839" y="9894"/>
                    <a:pt x="2825" y="9925"/>
                    <a:pt x="2805" y="9955"/>
                  </a:cubicBezTo>
                  <a:cubicBezTo>
                    <a:pt x="3283" y="9852"/>
                    <a:pt x="3751" y="9669"/>
                    <a:pt x="4192" y="9411"/>
                  </a:cubicBezTo>
                  <a:cubicBezTo>
                    <a:pt x="4414" y="9282"/>
                    <a:pt x="4636" y="9127"/>
                    <a:pt x="4846" y="8956"/>
                  </a:cubicBezTo>
                  <a:cubicBezTo>
                    <a:pt x="5009" y="8818"/>
                    <a:pt x="5163" y="8664"/>
                    <a:pt x="5301" y="8493"/>
                  </a:cubicBezTo>
                  <a:cubicBezTo>
                    <a:pt x="5430" y="8330"/>
                    <a:pt x="5548" y="8156"/>
                    <a:pt x="5641" y="7976"/>
                  </a:cubicBezTo>
                  <a:cubicBezTo>
                    <a:pt x="5733" y="7805"/>
                    <a:pt x="5809" y="7614"/>
                    <a:pt x="5871" y="7415"/>
                  </a:cubicBezTo>
                  <a:cubicBezTo>
                    <a:pt x="5983" y="7047"/>
                    <a:pt x="6031" y="6640"/>
                    <a:pt x="6017" y="6202"/>
                  </a:cubicBezTo>
                  <a:cubicBezTo>
                    <a:pt x="6003" y="5795"/>
                    <a:pt x="5930" y="5365"/>
                    <a:pt x="5804" y="4925"/>
                  </a:cubicBezTo>
                  <a:cubicBezTo>
                    <a:pt x="5683" y="4506"/>
                    <a:pt x="5509" y="4083"/>
                    <a:pt x="5287" y="3656"/>
                  </a:cubicBezTo>
                  <a:cubicBezTo>
                    <a:pt x="5076" y="3254"/>
                    <a:pt x="4824" y="2853"/>
                    <a:pt x="4537" y="2474"/>
                  </a:cubicBezTo>
                  <a:cubicBezTo>
                    <a:pt x="4251" y="2098"/>
                    <a:pt x="3937" y="1752"/>
                    <a:pt x="3603" y="1444"/>
                  </a:cubicBezTo>
                  <a:cubicBezTo>
                    <a:pt x="3266" y="1129"/>
                    <a:pt x="2912" y="860"/>
                    <a:pt x="2547" y="638"/>
                  </a:cubicBezTo>
                  <a:cubicBezTo>
                    <a:pt x="2179" y="413"/>
                    <a:pt x="1803" y="245"/>
                    <a:pt x="1430" y="138"/>
                  </a:cubicBezTo>
                  <a:cubicBezTo>
                    <a:pt x="1253" y="85"/>
                    <a:pt x="1059" y="46"/>
                    <a:pt x="865" y="20"/>
                  </a:cubicBezTo>
                  <a:cubicBezTo>
                    <a:pt x="742" y="6"/>
                    <a:pt x="621" y="1"/>
                    <a:pt x="489"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8" name="Google Shape;1350;p36">
              <a:extLst>
                <a:ext uri="{FF2B5EF4-FFF2-40B4-BE49-F238E27FC236}">
                  <a16:creationId xmlns:a16="http://schemas.microsoft.com/office/drawing/2014/main" id="{9BBFA852-A4C9-4C5B-9124-EA56E3E703E5}"/>
                </a:ext>
              </a:extLst>
            </p:cNvPr>
            <p:cNvSpPr/>
            <p:nvPr/>
          </p:nvSpPr>
          <p:spPr>
            <a:xfrm>
              <a:off x="7438802" y="1685989"/>
              <a:ext cx="75" cy="77"/>
            </a:xfrm>
            <a:custGeom>
              <a:avLst/>
              <a:gdLst/>
              <a:ahLst/>
              <a:cxnLst/>
              <a:rect l="l" t="t" r="r" b="b"/>
              <a:pathLst>
                <a:path w="1" h="1" extrusionOk="0">
                  <a:moveTo>
                    <a:pt x="1" y="0"/>
                  </a:moveTo>
                  <a:close/>
                </a:path>
              </a:pathLst>
            </a:custGeom>
            <a:solidFill>
              <a:srgbClr val="7A716A"/>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9" name="Google Shape;1351;p36">
              <a:extLst>
                <a:ext uri="{FF2B5EF4-FFF2-40B4-BE49-F238E27FC236}">
                  <a16:creationId xmlns:a16="http://schemas.microsoft.com/office/drawing/2014/main" id="{FD2253ED-37D1-48A4-943F-C33297CB4789}"/>
                </a:ext>
              </a:extLst>
            </p:cNvPr>
            <p:cNvSpPr/>
            <p:nvPr/>
          </p:nvSpPr>
          <p:spPr>
            <a:xfrm>
              <a:off x="6399327" y="1517141"/>
              <a:ext cx="201446" cy="208050"/>
            </a:xfrm>
            <a:custGeom>
              <a:avLst/>
              <a:gdLst/>
              <a:ahLst/>
              <a:cxnLst/>
              <a:rect l="l" t="t" r="r" b="b"/>
              <a:pathLst>
                <a:path w="2674" h="2696" extrusionOk="0">
                  <a:moveTo>
                    <a:pt x="1167" y="0"/>
                  </a:moveTo>
                  <a:cubicBezTo>
                    <a:pt x="1161" y="0"/>
                    <a:pt x="1155" y="1"/>
                    <a:pt x="1149" y="1"/>
                  </a:cubicBezTo>
                  <a:cubicBezTo>
                    <a:pt x="1107" y="4"/>
                    <a:pt x="1065" y="16"/>
                    <a:pt x="1014" y="35"/>
                  </a:cubicBezTo>
                  <a:cubicBezTo>
                    <a:pt x="944" y="63"/>
                    <a:pt x="882" y="105"/>
                    <a:pt x="829" y="164"/>
                  </a:cubicBezTo>
                  <a:cubicBezTo>
                    <a:pt x="764" y="240"/>
                    <a:pt x="717" y="347"/>
                    <a:pt x="689" y="479"/>
                  </a:cubicBezTo>
                  <a:cubicBezTo>
                    <a:pt x="669" y="588"/>
                    <a:pt x="658" y="712"/>
                    <a:pt x="663" y="866"/>
                  </a:cubicBezTo>
                  <a:cubicBezTo>
                    <a:pt x="672" y="1065"/>
                    <a:pt x="703" y="1259"/>
                    <a:pt x="731" y="1402"/>
                  </a:cubicBezTo>
                  <a:cubicBezTo>
                    <a:pt x="717" y="1391"/>
                    <a:pt x="700" y="1377"/>
                    <a:pt x="683" y="1369"/>
                  </a:cubicBezTo>
                  <a:cubicBezTo>
                    <a:pt x="602" y="1318"/>
                    <a:pt x="529" y="1279"/>
                    <a:pt x="453" y="1256"/>
                  </a:cubicBezTo>
                  <a:cubicBezTo>
                    <a:pt x="403" y="1237"/>
                    <a:pt x="352" y="1226"/>
                    <a:pt x="306" y="1226"/>
                  </a:cubicBezTo>
                  <a:cubicBezTo>
                    <a:pt x="293" y="1226"/>
                    <a:pt x="280" y="1226"/>
                    <a:pt x="268" y="1228"/>
                  </a:cubicBezTo>
                  <a:cubicBezTo>
                    <a:pt x="254" y="1228"/>
                    <a:pt x="242" y="1231"/>
                    <a:pt x="228" y="1231"/>
                  </a:cubicBezTo>
                  <a:cubicBezTo>
                    <a:pt x="155" y="1245"/>
                    <a:pt x="94" y="1293"/>
                    <a:pt x="57" y="1360"/>
                  </a:cubicBezTo>
                  <a:cubicBezTo>
                    <a:pt x="15" y="1439"/>
                    <a:pt x="1" y="1537"/>
                    <a:pt x="9" y="1641"/>
                  </a:cubicBezTo>
                  <a:cubicBezTo>
                    <a:pt x="12" y="1680"/>
                    <a:pt x="23" y="1720"/>
                    <a:pt x="37" y="1767"/>
                  </a:cubicBezTo>
                  <a:cubicBezTo>
                    <a:pt x="51" y="1809"/>
                    <a:pt x="68" y="1849"/>
                    <a:pt x="94" y="1894"/>
                  </a:cubicBezTo>
                  <a:cubicBezTo>
                    <a:pt x="138" y="1969"/>
                    <a:pt x="195" y="2048"/>
                    <a:pt x="276" y="2129"/>
                  </a:cubicBezTo>
                  <a:cubicBezTo>
                    <a:pt x="346" y="2200"/>
                    <a:pt x="428" y="2267"/>
                    <a:pt x="517" y="2332"/>
                  </a:cubicBezTo>
                  <a:cubicBezTo>
                    <a:pt x="616" y="2402"/>
                    <a:pt x="728" y="2469"/>
                    <a:pt x="852" y="2525"/>
                  </a:cubicBezTo>
                  <a:cubicBezTo>
                    <a:pt x="908" y="2551"/>
                    <a:pt x="961" y="2576"/>
                    <a:pt x="1012" y="2593"/>
                  </a:cubicBezTo>
                  <a:cubicBezTo>
                    <a:pt x="1020" y="2598"/>
                    <a:pt x="1026" y="2607"/>
                    <a:pt x="1034" y="2607"/>
                  </a:cubicBezTo>
                  <a:cubicBezTo>
                    <a:pt x="1151" y="2650"/>
                    <a:pt x="1288" y="2695"/>
                    <a:pt x="1426" y="2695"/>
                  </a:cubicBezTo>
                  <a:cubicBezTo>
                    <a:pt x="1440" y="2695"/>
                    <a:pt x="1455" y="2695"/>
                    <a:pt x="1469" y="2694"/>
                  </a:cubicBezTo>
                  <a:cubicBezTo>
                    <a:pt x="1500" y="2691"/>
                    <a:pt x="1528" y="2688"/>
                    <a:pt x="1559" y="2680"/>
                  </a:cubicBezTo>
                  <a:cubicBezTo>
                    <a:pt x="1584" y="2671"/>
                    <a:pt x="1607" y="2663"/>
                    <a:pt x="1635" y="2652"/>
                  </a:cubicBezTo>
                  <a:cubicBezTo>
                    <a:pt x="1677" y="2632"/>
                    <a:pt x="1713" y="2598"/>
                    <a:pt x="1753" y="2556"/>
                  </a:cubicBezTo>
                  <a:cubicBezTo>
                    <a:pt x="1792" y="2514"/>
                    <a:pt x="1823" y="2461"/>
                    <a:pt x="1845" y="2424"/>
                  </a:cubicBezTo>
                  <a:cubicBezTo>
                    <a:pt x="1876" y="2371"/>
                    <a:pt x="1904" y="2312"/>
                    <a:pt x="1930" y="2259"/>
                  </a:cubicBezTo>
                  <a:lnTo>
                    <a:pt x="1952" y="2208"/>
                  </a:lnTo>
                  <a:cubicBezTo>
                    <a:pt x="2005" y="2093"/>
                    <a:pt x="2064" y="1975"/>
                    <a:pt x="2140" y="1868"/>
                  </a:cubicBezTo>
                  <a:cubicBezTo>
                    <a:pt x="2191" y="1798"/>
                    <a:pt x="2252" y="1728"/>
                    <a:pt x="2309" y="1661"/>
                  </a:cubicBezTo>
                  <a:cubicBezTo>
                    <a:pt x="2393" y="1560"/>
                    <a:pt x="2480" y="1458"/>
                    <a:pt x="2550" y="1343"/>
                  </a:cubicBezTo>
                  <a:cubicBezTo>
                    <a:pt x="2606" y="1251"/>
                    <a:pt x="2640" y="1147"/>
                    <a:pt x="2654" y="1035"/>
                  </a:cubicBezTo>
                  <a:cubicBezTo>
                    <a:pt x="2665" y="964"/>
                    <a:pt x="2673" y="883"/>
                    <a:pt x="2645" y="813"/>
                  </a:cubicBezTo>
                  <a:cubicBezTo>
                    <a:pt x="2620" y="754"/>
                    <a:pt x="2575" y="715"/>
                    <a:pt x="2519" y="706"/>
                  </a:cubicBezTo>
                  <a:cubicBezTo>
                    <a:pt x="2499" y="703"/>
                    <a:pt x="2485" y="703"/>
                    <a:pt x="2469" y="703"/>
                  </a:cubicBezTo>
                  <a:cubicBezTo>
                    <a:pt x="2435" y="706"/>
                    <a:pt x="2396" y="717"/>
                    <a:pt x="2356" y="737"/>
                  </a:cubicBezTo>
                  <a:cubicBezTo>
                    <a:pt x="2300" y="759"/>
                    <a:pt x="2244" y="796"/>
                    <a:pt x="2182" y="844"/>
                  </a:cubicBezTo>
                  <a:cubicBezTo>
                    <a:pt x="2157" y="863"/>
                    <a:pt x="2134" y="880"/>
                    <a:pt x="2115" y="897"/>
                  </a:cubicBezTo>
                  <a:cubicBezTo>
                    <a:pt x="2140" y="838"/>
                    <a:pt x="2163" y="773"/>
                    <a:pt x="2185" y="715"/>
                  </a:cubicBezTo>
                  <a:cubicBezTo>
                    <a:pt x="2213" y="630"/>
                    <a:pt x="2230" y="557"/>
                    <a:pt x="2241" y="484"/>
                  </a:cubicBezTo>
                  <a:cubicBezTo>
                    <a:pt x="2266" y="305"/>
                    <a:pt x="2233" y="181"/>
                    <a:pt x="2143" y="114"/>
                  </a:cubicBezTo>
                  <a:cubicBezTo>
                    <a:pt x="2115" y="94"/>
                    <a:pt x="2087" y="80"/>
                    <a:pt x="2047" y="69"/>
                  </a:cubicBezTo>
                  <a:cubicBezTo>
                    <a:pt x="2024" y="60"/>
                    <a:pt x="1994" y="57"/>
                    <a:pt x="1961" y="57"/>
                  </a:cubicBezTo>
                  <a:cubicBezTo>
                    <a:pt x="1951" y="57"/>
                    <a:pt x="1940" y="57"/>
                    <a:pt x="1930" y="58"/>
                  </a:cubicBezTo>
                  <a:cubicBezTo>
                    <a:pt x="1851" y="66"/>
                    <a:pt x="1781" y="91"/>
                    <a:pt x="1713" y="139"/>
                  </a:cubicBezTo>
                  <a:cubicBezTo>
                    <a:pt x="1649" y="190"/>
                    <a:pt x="1593" y="254"/>
                    <a:pt x="1531" y="350"/>
                  </a:cubicBezTo>
                  <a:cubicBezTo>
                    <a:pt x="1489" y="417"/>
                    <a:pt x="1455" y="490"/>
                    <a:pt x="1419" y="585"/>
                  </a:cubicBezTo>
                  <a:cubicBezTo>
                    <a:pt x="1433" y="448"/>
                    <a:pt x="1441" y="336"/>
                    <a:pt x="1416" y="220"/>
                  </a:cubicBezTo>
                  <a:cubicBezTo>
                    <a:pt x="1405" y="164"/>
                    <a:pt x="1382" y="114"/>
                    <a:pt x="1346" y="77"/>
                  </a:cubicBezTo>
                  <a:cubicBezTo>
                    <a:pt x="1315" y="38"/>
                    <a:pt x="1264" y="13"/>
                    <a:pt x="1214" y="7"/>
                  </a:cubicBezTo>
                  <a:cubicBezTo>
                    <a:pt x="1197" y="3"/>
                    <a:pt x="1182" y="0"/>
                    <a:pt x="1167" y="0"/>
                  </a:cubicBezTo>
                  <a:close/>
                </a:path>
              </a:pathLst>
            </a:custGeom>
            <a:solidFill>
              <a:srgbClr val="D4A25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0" name="Google Shape;1352;p36">
              <a:extLst>
                <a:ext uri="{FF2B5EF4-FFF2-40B4-BE49-F238E27FC236}">
                  <a16:creationId xmlns:a16="http://schemas.microsoft.com/office/drawing/2014/main" id="{21C0361F-9EAF-45D4-88BC-F2890196324F}"/>
                </a:ext>
              </a:extLst>
            </p:cNvPr>
            <p:cNvSpPr/>
            <p:nvPr/>
          </p:nvSpPr>
          <p:spPr>
            <a:xfrm>
              <a:off x="7712721" y="1252371"/>
              <a:ext cx="208151" cy="209208"/>
            </a:xfrm>
            <a:custGeom>
              <a:avLst/>
              <a:gdLst/>
              <a:ahLst/>
              <a:cxnLst/>
              <a:rect l="l" t="t" r="r" b="b"/>
              <a:pathLst>
                <a:path w="2763" h="2711" extrusionOk="0">
                  <a:moveTo>
                    <a:pt x="1382" y="0"/>
                  </a:moveTo>
                  <a:cubicBezTo>
                    <a:pt x="1364" y="0"/>
                    <a:pt x="1346" y="1"/>
                    <a:pt x="1328" y="2"/>
                  </a:cubicBezTo>
                  <a:cubicBezTo>
                    <a:pt x="1306" y="5"/>
                    <a:pt x="1286" y="8"/>
                    <a:pt x="1264" y="19"/>
                  </a:cubicBezTo>
                  <a:cubicBezTo>
                    <a:pt x="1216" y="36"/>
                    <a:pt x="1174" y="72"/>
                    <a:pt x="1149" y="114"/>
                  </a:cubicBezTo>
                  <a:cubicBezTo>
                    <a:pt x="1123" y="159"/>
                    <a:pt x="1109" y="212"/>
                    <a:pt x="1109" y="269"/>
                  </a:cubicBezTo>
                  <a:cubicBezTo>
                    <a:pt x="1109" y="384"/>
                    <a:pt x="1134" y="496"/>
                    <a:pt x="1177" y="625"/>
                  </a:cubicBezTo>
                  <a:cubicBezTo>
                    <a:pt x="1120" y="541"/>
                    <a:pt x="1070" y="474"/>
                    <a:pt x="1019" y="417"/>
                  </a:cubicBezTo>
                  <a:cubicBezTo>
                    <a:pt x="941" y="333"/>
                    <a:pt x="871" y="283"/>
                    <a:pt x="798" y="246"/>
                  </a:cubicBezTo>
                  <a:cubicBezTo>
                    <a:pt x="738" y="219"/>
                    <a:pt x="677" y="204"/>
                    <a:pt x="616" y="204"/>
                  </a:cubicBezTo>
                  <a:cubicBezTo>
                    <a:pt x="602" y="204"/>
                    <a:pt x="587" y="205"/>
                    <a:pt x="573" y="207"/>
                  </a:cubicBezTo>
                  <a:cubicBezTo>
                    <a:pt x="531" y="212"/>
                    <a:pt x="492" y="227"/>
                    <a:pt x="461" y="241"/>
                  </a:cubicBezTo>
                  <a:cubicBezTo>
                    <a:pt x="424" y="257"/>
                    <a:pt x="402" y="277"/>
                    <a:pt x="376" y="302"/>
                  </a:cubicBezTo>
                  <a:cubicBezTo>
                    <a:pt x="301" y="384"/>
                    <a:pt x="292" y="513"/>
                    <a:pt x="351" y="681"/>
                  </a:cubicBezTo>
                  <a:cubicBezTo>
                    <a:pt x="376" y="749"/>
                    <a:pt x="413" y="819"/>
                    <a:pt x="455" y="895"/>
                  </a:cubicBezTo>
                  <a:cubicBezTo>
                    <a:pt x="486" y="951"/>
                    <a:pt x="520" y="1007"/>
                    <a:pt x="556" y="1060"/>
                  </a:cubicBezTo>
                  <a:cubicBezTo>
                    <a:pt x="531" y="1046"/>
                    <a:pt x="503" y="1035"/>
                    <a:pt x="478" y="1021"/>
                  </a:cubicBezTo>
                  <a:cubicBezTo>
                    <a:pt x="407" y="990"/>
                    <a:pt x="348" y="965"/>
                    <a:pt x="284" y="951"/>
                  </a:cubicBezTo>
                  <a:cubicBezTo>
                    <a:pt x="251" y="947"/>
                    <a:pt x="223" y="944"/>
                    <a:pt x="195" y="944"/>
                  </a:cubicBezTo>
                  <a:cubicBezTo>
                    <a:pt x="186" y="944"/>
                    <a:pt x="176" y="944"/>
                    <a:pt x="166" y="945"/>
                  </a:cubicBezTo>
                  <a:cubicBezTo>
                    <a:pt x="149" y="945"/>
                    <a:pt x="132" y="948"/>
                    <a:pt x="118" y="956"/>
                  </a:cubicBezTo>
                  <a:cubicBezTo>
                    <a:pt x="65" y="976"/>
                    <a:pt x="26" y="1027"/>
                    <a:pt x="14" y="1086"/>
                  </a:cubicBezTo>
                  <a:cubicBezTo>
                    <a:pt x="0" y="1156"/>
                    <a:pt x="23" y="1237"/>
                    <a:pt x="48" y="1302"/>
                  </a:cubicBezTo>
                  <a:cubicBezTo>
                    <a:pt x="85" y="1408"/>
                    <a:pt x="141" y="1504"/>
                    <a:pt x="211" y="1582"/>
                  </a:cubicBezTo>
                  <a:cubicBezTo>
                    <a:pt x="301" y="1686"/>
                    <a:pt x="407" y="1771"/>
                    <a:pt x="511" y="1849"/>
                  </a:cubicBezTo>
                  <a:cubicBezTo>
                    <a:pt x="576" y="1905"/>
                    <a:pt x="646" y="1961"/>
                    <a:pt x="713" y="2023"/>
                  </a:cubicBezTo>
                  <a:cubicBezTo>
                    <a:pt x="806" y="2110"/>
                    <a:pt x="882" y="2220"/>
                    <a:pt x="960" y="2321"/>
                  </a:cubicBezTo>
                  <a:lnTo>
                    <a:pt x="991" y="2366"/>
                  </a:lnTo>
                  <a:cubicBezTo>
                    <a:pt x="1025" y="2416"/>
                    <a:pt x="1064" y="2467"/>
                    <a:pt x="1106" y="2514"/>
                  </a:cubicBezTo>
                  <a:cubicBezTo>
                    <a:pt x="1134" y="2548"/>
                    <a:pt x="1177" y="2590"/>
                    <a:pt x="1222" y="2627"/>
                  </a:cubicBezTo>
                  <a:cubicBezTo>
                    <a:pt x="1272" y="2660"/>
                    <a:pt x="1317" y="2686"/>
                    <a:pt x="1359" y="2697"/>
                  </a:cubicBezTo>
                  <a:cubicBezTo>
                    <a:pt x="1387" y="2703"/>
                    <a:pt x="1412" y="2711"/>
                    <a:pt x="1438" y="2711"/>
                  </a:cubicBezTo>
                  <a:cubicBezTo>
                    <a:pt x="1469" y="2711"/>
                    <a:pt x="1497" y="2711"/>
                    <a:pt x="1527" y="2705"/>
                  </a:cubicBezTo>
                  <a:cubicBezTo>
                    <a:pt x="1679" y="2686"/>
                    <a:pt x="1819" y="2607"/>
                    <a:pt x="1937" y="2534"/>
                  </a:cubicBezTo>
                  <a:cubicBezTo>
                    <a:pt x="1946" y="2531"/>
                    <a:pt x="1951" y="2523"/>
                    <a:pt x="1957" y="2517"/>
                  </a:cubicBezTo>
                  <a:cubicBezTo>
                    <a:pt x="2005" y="2489"/>
                    <a:pt x="2055" y="2453"/>
                    <a:pt x="2103" y="2419"/>
                  </a:cubicBezTo>
                  <a:cubicBezTo>
                    <a:pt x="2212" y="2338"/>
                    <a:pt x="2308" y="2253"/>
                    <a:pt x="2389" y="2166"/>
                  </a:cubicBezTo>
                  <a:cubicBezTo>
                    <a:pt x="2471" y="2082"/>
                    <a:pt x="2535" y="2001"/>
                    <a:pt x="2591" y="1917"/>
                  </a:cubicBezTo>
                  <a:cubicBezTo>
                    <a:pt x="2653" y="1821"/>
                    <a:pt x="2695" y="1734"/>
                    <a:pt x="2723" y="1650"/>
                  </a:cubicBezTo>
                  <a:cubicBezTo>
                    <a:pt x="2740" y="1605"/>
                    <a:pt x="2751" y="1560"/>
                    <a:pt x="2754" y="1518"/>
                  </a:cubicBezTo>
                  <a:cubicBezTo>
                    <a:pt x="2763" y="1465"/>
                    <a:pt x="2763" y="1425"/>
                    <a:pt x="2760" y="1386"/>
                  </a:cubicBezTo>
                  <a:cubicBezTo>
                    <a:pt x="2749" y="1279"/>
                    <a:pt x="2715" y="1187"/>
                    <a:pt x="2659" y="1119"/>
                  </a:cubicBezTo>
                  <a:cubicBezTo>
                    <a:pt x="2611" y="1060"/>
                    <a:pt x="2538" y="1027"/>
                    <a:pt x="2465" y="1027"/>
                  </a:cubicBezTo>
                  <a:cubicBezTo>
                    <a:pt x="2451" y="1027"/>
                    <a:pt x="2440" y="1029"/>
                    <a:pt x="2426" y="1029"/>
                  </a:cubicBezTo>
                  <a:cubicBezTo>
                    <a:pt x="2370" y="1035"/>
                    <a:pt x="2311" y="1060"/>
                    <a:pt x="2249" y="1097"/>
                  </a:cubicBezTo>
                  <a:cubicBezTo>
                    <a:pt x="2184" y="1136"/>
                    <a:pt x="2120" y="1184"/>
                    <a:pt x="2050" y="1251"/>
                  </a:cubicBezTo>
                  <a:lnTo>
                    <a:pt x="2008" y="1293"/>
                  </a:lnTo>
                  <a:cubicBezTo>
                    <a:pt x="2008" y="1144"/>
                    <a:pt x="2002" y="948"/>
                    <a:pt x="1968" y="751"/>
                  </a:cubicBezTo>
                  <a:cubicBezTo>
                    <a:pt x="1946" y="597"/>
                    <a:pt x="1912" y="479"/>
                    <a:pt x="1870" y="375"/>
                  </a:cubicBezTo>
                  <a:cubicBezTo>
                    <a:pt x="1819" y="255"/>
                    <a:pt x="1752" y="159"/>
                    <a:pt x="1671" y="95"/>
                  </a:cubicBezTo>
                  <a:cubicBezTo>
                    <a:pt x="1612" y="50"/>
                    <a:pt x="1539" y="19"/>
                    <a:pt x="1466" y="5"/>
                  </a:cubicBezTo>
                  <a:cubicBezTo>
                    <a:pt x="1436" y="1"/>
                    <a:pt x="1408" y="0"/>
                    <a:pt x="1382" y="0"/>
                  </a:cubicBezTo>
                  <a:close/>
                </a:path>
              </a:pathLst>
            </a:custGeom>
            <a:solidFill>
              <a:srgbClr val="D4A25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 name="Google Shape;1353;p36">
              <a:extLst>
                <a:ext uri="{FF2B5EF4-FFF2-40B4-BE49-F238E27FC236}">
                  <a16:creationId xmlns:a16="http://schemas.microsoft.com/office/drawing/2014/main" id="{DF8FC7FA-C151-4DAE-92A5-906127C3B537}"/>
                </a:ext>
              </a:extLst>
            </p:cNvPr>
            <p:cNvSpPr/>
            <p:nvPr/>
          </p:nvSpPr>
          <p:spPr>
            <a:xfrm>
              <a:off x="7368439" y="1421450"/>
              <a:ext cx="0" cy="309"/>
            </a:xfrm>
            <a:custGeom>
              <a:avLst/>
              <a:gdLst/>
              <a:ahLst/>
              <a:cxnLst/>
              <a:rect l="l" t="t" r="r" b="b"/>
              <a:pathLst>
                <a:path h="4" extrusionOk="0">
                  <a:moveTo>
                    <a:pt x="0" y="3"/>
                  </a:moveTo>
                  <a:lnTo>
                    <a:pt x="0" y="3"/>
                  </a:lnTo>
                  <a:lnTo>
                    <a:pt x="0" y="1"/>
                  </a:lnTo>
                  <a:lnTo>
                    <a:pt x="0" y="3"/>
                  </a:lnTo>
                  <a:close/>
                </a:path>
              </a:pathLst>
            </a:custGeom>
            <a:solidFill>
              <a:srgbClr val="59141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2" name="Google Shape;1354;p36">
              <a:extLst>
                <a:ext uri="{FF2B5EF4-FFF2-40B4-BE49-F238E27FC236}">
                  <a16:creationId xmlns:a16="http://schemas.microsoft.com/office/drawing/2014/main" id="{E63C15AE-90B9-44E0-BF95-72018C580AFA}"/>
                </a:ext>
              </a:extLst>
            </p:cNvPr>
            <p:cNvSpPr/>
            <p:nvPr/>
          </p:nvSpPr>
          <p:spPr>
            <a:xfrm>
              <a:off x="7689217" y="1817950"/>
              <a:ext cx="190673" cy="150636"/>
            </a:xfrm>
            <a:custGeom>
              <a:avLst/>
              <a:gdLst/>
              <a:ahLst/>
              <a:cxnLst/>
              <a:rect l="l" t="t" r="r" b="b"/>
              <a:pathLst>
                <a:path w="2531" h="1952" extrusionOk="0">
                  <a:moveTo>
                    <a:pt x="2249" y="0"/>
                  </a:moveTo>
                  <a:cubicBezTo>
                    <a:pt x="2250" y="0"/>
                    <a:pt x="2251" y="0"/>
                    <a:pt x="2251" y="0"/>
                  </a:cubicBezTo>
                  <a:lnTo>
                    <a:pt x="2251" y="0"/>
                  </a:lnTo>
                  <a:cubicBezTo>
                    <a:pt x="2252" y="0"/>
                    <a:pt x="2252" y="0"/>
                    <a:pt x="2252" y="0"/>
                  </a:cubicBezTo>
                  <a:close/>
                  <a:moveTo>
                    <a:pt x="1556" y="1308"/>
                  </a:moveTo>
                  <a:lnTo>
                    <a:pt x="1548" y="1311"/>
                  </a:lnTo>
                  <a:cubicBezTo>
                    <a:pt x="1553" y="1311"/>
                    <a:pt x="1556" y="1311"/>
                    <a:pt x="1556" y="1308"/>
                  </a:cubicBezTo>
                  <a:close/>
                  <a:moveTo>
                    <a:pt x="2251" y="0"/>
                  </a:moveTo>
                  <a:lnTo>
                    <a:pt x="2251" y="0"/>
                  </a:lnTo>
                  <a:cubicBezTo>
                    <a:pt x="2215" y="11"/>
                    <a:pt x="2173" y="14"/>
                    <a:pt x="2129" y="20"/>
                  </a:cubicBezTo>
                  <a:cubicBezTo>
                    <a:pt x="2078" y="28"/>
                    <a:pt x="2030" y="37"/>
                    <a:pt x="1980" y="53"/>
                  </a:cubicBezTo>
                  <a:cubicBezTo>
                    <a:pt x="1924" y="67"/>
                    <a:pt x="1868" y="84"/>
                    <a:pt x="1811" y="101"/>
                  </a:cubicBezTo>
                  <a:cubicBezTo>
                    <a:pt x="1772" y="112"/>
                    <a:pt x="1736" y="126"/>
                    <a:pt x="1696" y="138"/>
                  </a:cubicBezTo>
                  <a:cubicBezTo>
                    <a:pt x="1545" y="174"/>
                    <a:pt x="1393" y="222"/>
                    <a:pt x="1247" y="270"/>
                  </a:cubicBezTo>
                  <a:cubicBezTo>
                    <a:pt x="930" y="371"/>
                    <a:pt x="621" y="494"/>
                    <a:pt x="329" y="660"/>
                  </a:cubicBezTo>
                  <a:cubicBezTo>
                    <a:pt x="329" y="660"/>
                    <a:pt x="329" y="660"/>
                    <a:pt x="330" y="660"/>
                  </a:cubicBezTo>
                  <a:lnTo>
                    <a:pt x="330" y="660"/>
                  </a:lnTo>
                  <a:cubicBezTo>
                    <a:pt x="222" y="718"/>
                    <a:pt x="123" y="784"/>
                    <a:pt x="23" y="859"/>
                  </a:cubicBezTo>
                  <a:cubicBezTo>
                    <a:pt x="18" y="887"/>
                    <a:pt x="15" y="918"/>
                    <a:pt x="12" y="943"/>
                  </a:cubicBezTo>
                  <a:cubicBezTo>
                    <a:pt x="4" y="999"/>
                    <a:pt x="1" y="1064"/>
                    <a:pt x="1" y="1143"/>
                  </a:cubicBezTo>
                  <a:cubicBezTo>
                    <a:pt x="1" y="1263"/>
                    <a:pt x="6" y="1381"/>
                    <a:pt x="15" y="1499"/>
                  </a:cubicBezTo>
                  <a:cubicBezTo>
                    <a:pt x="20" y="1620"/>
                    <a:pt x="32" y="1752"/>
                    <a:pt x="29" y="1878"/>
                  </a:cubicBezTo>
                  <a:cubicBezTo>
                    <a:pt x="29" y="1895"/>
                    <a:pt x="34" y="1912"/>
                    <a:pt x="48" y="1926"/>
                  </a:cubicBezTo>
                  <a:cubicBezTo>
                    <a:pt x="62" y="1940"/>
                    <a:pt x="82" y="1948"/>
                    <a:pt x="99" y="1948"/>
                  </a:cubicBezTo>
                  <a:cubicBezTo>
                    <a:pt x="130" y="1948"/>
                    <a:pt x="158" y="1926"/>
                    <a:pt x="166" y="1898"/>
                  </a:cubicBezTo>
                  <a:cubicBezTo>
                    <a:pt x="253" y="1920"/>
                    <a:pt x="343" y="1934"/>
                    <a:pt x="436" y="1943"/>
                  </a:cubicBezTo>
                  <a:cubicBezTo>
                    <a:pt x="492" y="1951"/>
                    <a:pt x="545" y="1951"/>
                    <a:pt x="601" y="1951"/>
                  </a:cubicBezTo>
                  <a:cubicBezTo>
                    <a:pt x="666" y="1951"/>
                    <a:pt x="733" y="1948"/>
                    <a:pt x="798" y="1940"/>
                  </a:cubicBezTo>
                  <a:cubicBezTo>
                    <a:pt x="916" y="1926"/>
                    <a:pt x="1031" y="1887"/>
                    <a:pt x="1126" y="1836"/>
                  </a:cubicBezTo>
                  <a:cubicBezTo>
                    <a:pt x="1163" y="1814"/>
                    <a:pt x="1194" y="1794"/>
                    <a:pt x="1225" y="1766"/>
                  </a:cubicBezTo>
                  <a:cubicBezTo>
                    <a:pt x="1225" y="1785"/>
                    <a:pt x="1233" y="1800"/>
                    <a:pt x="1242" y="1811"/>
                  </a:cubicBezTo>
                  <a:cubicBezTo>
                    <a:pt x="1256" y="1825"/>
                    <a:pt x="1275" y="1830"/>
                    <a:pt x="1292" y="1830"/>
                  </a:cubicBezTo>
                  <a:cubicBezTo>
                    <a:pt x="1312" y="1830"/>
                    <a:pt x="1331" y="1825"/>
                    <a:pt x="1345" y="1808"/>
                  </a:cubicBezTo>
                  <a:cubicBezTo>
                    <a:pt x="1359" y="1794"/>
                    <a:pt x="1362" y="1780"/>
                    <a:pt x="1362" y="1760"/>
                  </a:cubicBezTo>
                  <a:cubicBezTo>
                    <a:pt x="1359" y="1704"/>
                    <a:pt x="1359" y="1656"/>
                    <a:pt x="1362" y="1611"/>
                  </a:cubicBezTo>
                  <a:cubicBezTo>
                    <a:pt x="1365" y="1592"/>
                    <a:pt x="1368" y="1578"/>
                    <a:pt x="1368" y="1564"/>
                  </a:cubicBezTo>
                  <a:cubicBezTo>
                    <a:pt x="1373" y="1552"/>
                    <a:pt x="1376" y="1547"/>
                    <a:pt x="1376" y="1536"/>
                  </a:cubicBezTo>
                  <a:cubicBezTo>
                    <a:pt x="1379" y="1522"/>
                    <a:pt x="1388" y="1508"/>
                    <a:pt x="1390" y="1494"/>
                  </a:cubicBezTo>
                  <a:cubicBezTo>
                    <a:pt x="1407" y="1460"/>
                    <a:pt x="1424" y="1426"/>
                    <a:pt x="1449" y="1395"/>
                  </a:cubicBezTo>
                  <a:cubicBezTo>
                    <a:pt x="1477" y="1364"/>
                    <a:pt x="1508" y="1336"/>
                    <a:pt x="1545" y="1305"/>
                  </a:cubicBezTo>
                  <a:cubicBezTo>
                    <a:pt x="1545" y="1305"/>
                    <a:pt x="1548" y="1305"/>
                    <a:pt x="1548" y="1300"/>
                  </a:cubicBezTo>
                  <a:cubicBezTo>
                    <a:pt x="1615" y="1255"/>
                    <a:pt x="1688" y="1216"/>
                    <a:pt x="1783" y="1179"/>
                  </a:cubicBezTo>
                  <a:lnTo>
                    <a:pt x="1795" y="1171"/>
                  </a:lnTo>
                  <a:cubicBezTo>
                    <a:pt x="1896" y="1134"/>
                    <a:pt x="2000" y="1101"/>
                    <a:pt x="2098" y="1070"/>
                  </a:cubicBezTo>
                  <a:cubicBezTo>
                    <a:pt x="2244" y="1028"/>
                    <a:pt x="2390" y="983"/>
                    <a:pt x="2530" y="918"/>
                  </a:cubicBezTo>
                  <a:cubicBezTo>
                    <a:pt x="2516" y="904"/>
                    <a:pt x="2505" y="890"/>
                    <a:pt x="2496" y="876"/>
                  </a:cubicBezTo>
                  <a:cubicBezTo>
                    <a:pt x="2474" y="848"/>
                    <a:pt x="2454" y="820"/>
                    <a:pt x="2435" y="789"/>
                  </a:cubicBezTo>
                  <a:cubicBezTo>
                    <a:pt x="2415" y="755"/>
                    <a:pt x="2398" y="719"/>
                    <a:pt x="2384" y="685"/>
                  </a:cubicBezTo>
                  <a:cubicBezTo>
                    <a:pt x="2370" y="649"/>
                    <a:pt x="2356" y="618"/>
                    <a:pt x="2345" y="578"/>
                  </a:cubicBezTo>
                  <a:cubicBezTo>
                    <a:pt x="2322" y="511"/>
                    <a:pt x="2308" y="444"/>
                    <a:pt x="2308" y="379"/>
                  </a:cubicBezTo>
                  <a:cubicBezTo>
                    <a:pt x="2308" y="351"/>
                    <a:pt x="2317" y="323"/>
                    <a:pt x="2322" y="295"/>
                  </a:cubicBezTo>
                  <a:cubicBezTo>
                    <a:pt x="2331" y="267"/>
                    <a:pt x="2342" y="239"/>
                    <a:pt x="2348" y="211"/>
                  </a:cubicBezTo>
                  <a:lnTo>
                    <a:pt x="2348" y="216"/>
                  </a:lnTo>
                  <a:cubicBezTo>
                    <a:pt x="2359" y="177"/>
                    <a:pt x="2370" y="135"/>
                    <a:pt x="2373" y="98"/>
                  </a:cubicBezTo>
                  <a:cubicBezTo>
                    <a:pt x="2373" y="87"/>
                    <a:pt x="2373" y="76"/>
                    <a:pt x="2370" y="62"/>
                  </a:cubicBezTo>
                  <a:cubicBezTo>
                    <a:pt x="2364" y="56"/>
                    <a:pt x="2364" y="48"/>
                    <a:pt x="2362" y="42"/>
                  </a:cubicBezTo>
                  <a:cubicBezTo>
                    <a:pt x="2359" y="37"/>
                    <a:pt x="2359" y="34"/>
                    <a:pt x="2356" y="31"/>
                  </a:cubicBezTo>
                  <a:cubicBezTo>
                    <a:pt x="2350" y="28"/>
                    <a:pt x="2348" y="22"/>
                    <a:pt x="2342" y="20"/>
                  </a:cubicBezTo>
                  <a:cubicBezTo>
                    <a:pt x="2334" y="17"/>
                    <a:pt x="2328" y="14"/>
                    <a:pt x="2317" y="8"/>
                  </a:cubicBezTo>
                  <a:cubicBezTo>
                    <a:pt x="2295" y="3"/>
                    <a:pt x="2273" y="3"/>
                    <a:pt x="2251" y="0"/>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3" name="Google Shape;1355;p36">
              <a:extLst>
                <a:ext uri="{FF2B5EF4-FFF2-40B4-BE49-F238E27FC236}">
                  <a16:creationId xmlns:a16="http://schemas.microsoft.com/office/drawing/2014/main" id="{1A63E32D-B7B2-4237-A8C2-BFFA58532571}"/>
                </a:ext>
              </a:extLst>
            </p:cNvPr>
            <p:cNvSpPr/>
            <p:nvPr/>
          </p:nvSpPr>
          <p:spPr>
            <a:xfrm>
              <a:off x="7689443" y="1804059"/>
              <a:ext cx="226156" cy="86739"/>
            </a:xfrm>
            <a:custGeom>
              <a:avLst/>
              <a:gdLst/>
              <a:ahLst/>
              <a:cxnLst/>
              <a:rect l="l" t="t" r="r" b="b"/>
              <a:pathLst>
                <a:path w="3002" h="1124" extrusionOk="0">
                  <a:moveTo>
                    <a:pt x="2364" y="0"/>
                  </a:moveTo>
                  <a:cubicBezTo>
                    <a:pt x="2286" y="0"/>
                    <a:pt x="2199" y="6"/>
                    <a:pt x="2078" y="23"/>
                  </a:cubicBezTo>
                  <a:cubicBezTo>
                    <a:pt x="1938" y="40"/>
                    <a:pt x="1794" y="71"/>
                    <a:pt x="1623" y="115"/>
                  </a:cubicBezTo>
                  <a:cubicBezTo>
                    <a:pt x="1385" y="180"/>
                    <a:pt x="1135" y="259"/>
                    <a:pt x="854" y="368"/>
                  </a:cubicBezTo>
                  <a:lnTo>
                    <a:pt x="840" y="377"/>
                  </a:lnTo>
                  <a:lnTo>
                    <a:pt x="826" y="382"/>
                  </a:lnTo>
                  <a:cubicBezTo>
                    <a:pt x="823" y="382"/>
                    <a:pt x="815" y="385"/>
                    <a:pt x="812" y="385"/>
                  </a:cubicBezTo>
                  <a:lnTo>
                    <a:pt x="629" y="461"/>
                  </a:lnTo>
                  <a:lnTo>
                    <a:pt x="540" y="494"/>
                  </a:lnTo>
                  <a:cubicBezTo>
                    <a:pt x="458" y="525"/>
                    <a:pt x="374" y="562"/>
                    <a:pt x="295" y="610"/>
                  </a:cubicBezTo>
                  <a:cubicBezTo>
                    <a:pt x="222" y="657"/>
                    <a:pt x="161" y="713"/>
                    <a:pt x="110" y="784"/>
                  </a:cubicBezTo>
                  <a:cubicBezTo>
                    <a:pt x="71" y="834"/>
                    <a:pt x="43" y="902"/>
                    <a:pt x="23" y="986"/>
                  </a:cubicBezTo>
                  <a:cubicBezTo>
                    <a:pt x="12" y="1025"/>
                    <a:pt x="6" y="1064"/>
                    <a:pt x="1" y="1095"/>
                  </a:cubicBezTo>
                  <a:cubicBezTo>
                    <a:pt x="104" y="1031"/>
                    <a:pt x="177" y="983"/>
                    <a:pt x="248" y="944"/>
                  </a:cubicBezTo>
                  <a:cubicBezTo>
                    <a:pt x="447" y="829"/>
                    <a:pt x="657" y="730"/>
                    <a:pt x="871" y="649"/>
                  </a:cubicBezTo>
                  <a:cubicBezTo>
                    <a:pt x="1081" y="573"/>
                    <a:pt x="1303" y="506"/>
                    <a:pt x="1528" y="452"/>
                  </a:cubicBezTo>
                  <a:cubicBezTo>
                    <a:pt x="1747" y="405"/>
                    <a:pt x="1977" y="363"/>
                    <a:pt x="2238" y="326"/>
                  </a:cubicBezTo>
                  <a:lnTo>
                    <a:pt x="2241" y="326"/>
                  </a:lnTo>
                  <a:cubicBezTo>
                    <a:pt x="2252" y="326"/>
                    <a:pt x="2255" y="329"/>
                    <a:pt x="2260" y="334"/>
                  </a:cubicBezTo>
                  <a:cubicBezTo>
                    <a:pt x="2269" y="348"/>
                    <a:pt x="2269" y="351"/>
                    <a:pt x="2269" y="357"/>
                  </a:cubicBezTo>
                  <a:cubicBezTo>
                    <a:pt x="2266" y="365"/>
                    <a:pt x="2266" y="371"/>
                    <a:pt x="2260" y="379"/>
                  </a:cubicBezTo>
                  <a:cubicBezTo>
                    <a:pt x="2255" y="407"/>
                    <a:pt x="2246" y="436"/>
                    <a:pt x="2244" y="461"/>
                  </a:cubicBezTo>
                  <a:cubicBezTo>
                    <a:pt x="2241" y="489"/>
                    <a:pt x="2238" y="520"/>
                    <a:pt x="2238" y="548"/>
                  </a:cubicBezTo>
                  <a:cubicBezTo>
                    <a:pt x="2238" y="593"/>
                    <a:pt x="2241" y="629"/>
                    <a:pt x="2244" y="660"/>
                  </a:cubicBezTo>
                  <a:cubicBezTo>
                    <a:pt x="2246" y="691"/>
                    <a:pt x="2255" y="727"/>
                    <a:pt x="2266" y="758"/>
                  </a:cubicBezTo>
                  <a:cubicBezTo>
                    <a:pt x="2274" y="798"/>
                    <a:pt x="2286" y="829"/>
                    <a:pt x="2300" y="857"/>
                  </a:cubicBezTo>
                  <a:cubicBezTo>
                    <a:pt x="2311" y="885"/>
                    <a:pt x="2325" y="910"/>
                    <a:pt x="2339" y="932"/>
                  </a:cubicBezTo>
                  <a:cubicBezTo>
                    <a:pt x="2353" y="958"/>
                    <a:pt x="2367" y="980"/>
                    <a:pt x="2384" y="1000"/>
                  </a:cubicBezTo>
                  <a:cubicBezTo>
                    <a:pt x="2398" y="1017"/>
                    <a:pt x="2415" y="1039"/>
                    <a:pt x="2434" y="1056"/>
                  </a:cubicBezTo>
                  <a:cubicBezTo>
                    <a:pt x="2451" y="1073"/>
                    <a:pt x="2465" y="1087"/>
                    <a:pt x="2482" y="1101"/>
                  </a:cubicBezTo>
                  <a:cubicBezTo>
                    <a:pt x="2493" y="1109"/>
                    <a:pt x="2505" y="1115"/>
                    <a:pt x="2510" y="1123"/>
                  </a:cubicBezTo>
                  <a:cubicBezTo>
                    <a:pt x="2538" y="1112"/>
                    <a:pt x="2566" y="1098"/>
                    <a:pt x="2594" y="1084"/>
                  </a:cubicBezTo>
                  <a:cubicBezTo>
                    <a:pt x="2724" y="1017"/>
                    <a:pt x="2827" y="932"/>
                    <a:pt x="2892" y="831"/>
                  </a:cubicBezTo>
                  <a:cubicBezTo>
                    <a:pt x="2968" y="727"/>
                    <a:pt x="3002" y="581"/>
                    <a:pt x="2987" y="436"/>
                  </a:cubicBezTo>
                  <a:cubicBezTo>
                    <a:pt x="2982" y="371"/>
                    <a:pt x="2968" y="309"/>
                    <a:pt x="2940" y="256"/>
                  </a:cubicBezTo>
                  <a:cubicBezTo>
                    <a:pt x="2915" y="208"/>
                    <a:pt x="2875" y="166"/>
                    <a:pt x="2827" y="124"/>
                  </a:cubicBezTo>
                  <a:cubicBezTo>
                    <a:pt x="2729" y="42"/>
                    <a:pt x="2592" y="17"/>
                    <a:pt x="2496" y="6"/>
                  </a:cubicBezTo>
                  <a:cubicBezTo>
                    <a:pt x="2457" y="3"/>
                    <a:pt x="2412" y="0"/>
                    <a:pt x="2364" y="0"/>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4" name="Google Shape;1356;p36">
              <a:extLst>
                <a:ext uri="{FF2B5EF4-FFF2-40B4-BE49-F238E27FC236}">
                  <a16:creationId xmlns:a16="http://schemas.microsoft.com/office/drawing/2014/main" id="{346941E8-CD14-418A-AAD1-62F9A944B55B}"/>
                </a:ext>
              </a:extLst>
            </p:cNvPr>
            <p:cNvSpPr/>
            <p:nvPr/>
          </p:nvSpPr>
          <p:spPr>
            <a:xfrm>
              <a:off x="7793933" y="1905847"/>
              <a:ext cx="23128" cy="22688"/>
            </a:xfrm>
            <a:custGeom>
              <a:avLst/>
              <a:gdLst/>
              <a:ahLst/>
              <a:cxnLst/>
              <a:rect l="l" t="t" r="r" b="b"/>
              <a:pathLst>
                <a:path w="307" h="294" extrusionOk="0">
                  <a:moveTo>
                    <a:pt x="82" y="1"/>
                  </a:moveTo>
                  <a:cubicBezTo>
                    <a:pt x="68" y="1"/>
                    <a:pt x="56" y="4"/>
                    <a:pt x="48" y="9"/>
                  </a:cubicBezTo>
                  <a:cubicBezTo>
                    <a:pt x="14" y="26"/>
                    <a:pt x="0" y="68"/>
                    <a:pt x="17" y="102"/>
                  </a:cubicBezTo>
                  <a:cubicBezTo>
                    <a:pt x="54" y="183"/>
                    <a:pt x="118" y="242"/>
                    <a:pt x="194" y="282"/>
                  </a:cubicBezTo>
                  <a:cubicBezTo>
                    <a:pt x="207" y="290"/>
                    <a:pt x="218" y="294"/>
                    <a:pt x="233" y="294"/>
                  </a:cubicBezTo>
                  <a:cubicBezTo>
                    <a:pt x="237" y="294"/>
                    <a:pt x="242" y="293"/>
                    <a:pt x="247" y="293"/>
                  </a:cubicBezTo>
                  <a:cubicBezTo>
                    <a:pt x="264" y="290"/>
                    <a:pt x="281" y="279"/>
                    <a:pt x="292" y="262"/>
                  </a:cubicBezTo>
                  <a:cubicBezTo>
                    <a:pt x="304" y="248"/>
                    <a:pt x="306" y="225"/>
                    <a:pt x="304" y="209"/>
                  </a:cubicBezTo>
                  <a:cubicBezTo>
                    <a:pt x="298" y="192"/>
                    <a:pt x="289" y="169"/>
                    <a:pt x="275" y="161"/>
                  </a:cubicBezTo>
                  <a:cubicBezTo>
                    <a:pt x="247" y="147"/>
                    <a:pt x="222" y="130"/>
                    <a:pt x="200" y="113"/>
                  </a:cubicBezTo>
                  <a:cubicBezTo>
                    <a:pt x="186" y="99"/>
                    <a:pt x="172" y="85"/>
                    <a:pt x="160" y="71"/>
                  </a:cubicBezTo>
                  <a:cubicBezTo>
                    <a:pt x="155" y="60"/>
                    <a:pt x="152" y="51"/>
                    <a:pt x="144" y="40"/>
                  </a:cubicBezTo>
                  <a:cubicBezTo>
                    <a:pt x="132" y="15"/>
                    <a:pt x="104" y="1"/>
                    <a:pt x="82" y="1"/>
                  </a:cubicBezTo>
                  <a:close/>
                </a:path>
              </a:pathLst>
            </a:custGeom>
            <a:solidFill>
              <a:srgbClr val="F9DDC7"/>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5" name="Google Shape;1357;p36">
              <a:extLst>
                <a:ext uri="{FF2B5EF4-FFF2-40B4-BE49-F238E27FC236}">
                  <a16:creationId xmlns:a16="http://schemas.microsoft.com/office/drawing/2014/main" id="{39C944E3-3DC7-443B-9CA8-9C3FB50E14C5}"/>
                </a:ext>
              </a:extLst>
            </p:cNvPr>
            <p:cNvSpPr/>
            <p:nvPr/>
          </p:nvSpPr>
          <p:spPr>
            <a:xfrm>
              <a:off x="7812540" y="1894426"/>
              <a:ext cx="20566" cy="25698"/>
            </a:xfrm>
            <a:custGeom>
              <a:avLst/>
              <a:gdLst/>
              <a:ahLst/>
              <a:cxnLst/>
              <a:rect l="l" t="t" r="r" b="b"/>
              <a:pathLst>
                <a:path w="273" h="333" extrusionOk="0">
                  <a:moveTo>
                    <a:pt x="72" y="1"/>
                  </a:moveTo>
                  <a:cubicBezTo>
                    <a:pt x="70" y="1"/>
                    <a:pt x="67" y="3"/>
                    <a:pt x="62" y="3"/>
                  </a:cubicBezTo>
                  <a:cubicBezTo>
                    <a:pt x="45" y="6"/>
                    <a:pt x="28" y="17"/>
                    <a:pt x="17" y="34"/>
                  </a:cubicBezTo>
                  <a:cubicBezTo>
                    <a:pt x="6" y="48"/>
                    <a:pt x="0" y="67"/>
                    <a:pt x="6" y="87"/>
                  </a:cubicBezTo>
                  <a:cubicBezTo>
                    <a:pt x="20" y="129"/>
                    <a:pt x="34" y="171"/>
                    <a:pt x="59" y="208"/>
                  </a:cubicBezTo>
                  <a:cubicBezTo>
                    <a:pt x="73" y="230"/>
                    <a:pt x="87" y="250"/>
                    <a:pt x="104" y="270"/>
                  </a:cubicBezTo>
                  <a:cubicBezTo>
                    <a:pt x="121" y="289"/>
                    <a:pt x="141" y="303"/>
                    <a:pt x="160" y="320"/>
                  </a:cubicBezTo>
                  <a:cubicBezTo>
                    <a:pt x="171" y="329"/>
                    <a:pt x="187" y="332"/>
                    <a:pt x="201" y="332"/>
                  </a:cubicBezTo>
                  <a:cubicBezTo>
                    <a:pt x="205" y="332"/>
                    <a:pt x="210" y="332"/>
                    <a:pt x="214" y="331"/>
                  </a:cubicBezTo>
                  <a:cubicBezTo>
                    <a:pt x="231" y="328"/>
                    <a:pt x="247" y="317"/>
                    <a:pt x="259" y="303"/>
                  </a:cubicBezTo>
                  <a:cubicBezTo>
                    <a:pt x="270" y="289"/>
                    <a:pt x="273" y="270"/>
                    <a:pt x="270" y="250"/>
                  </a:cubicBezTo>
                  <a:cubicBezTo>
                    <a:pt x="267" y="230"/>
                    <a:pt x="256" y="219"/>
                    <a:pt x="239" y="205"/>
                  </a:cubicBezTo>
                  <a:lnTo>
                    <a:pt x="233" y="205"/>
                  </a:lnTo>
                  <a:cubicBezTo>
                    <a:pt x="214" y="188"/>
                    <a:pt x="200" y="166"/>
                    <a:pt x="183" y="146"/>
                  </a:cubicBezTo>
                  <a:cubicBezTo>
                    <a:pt x="169" y="121"/>
                    <a:pt x="155" y="95"/>
                    <a:pt x="144" y="67"/>
                  </a:cubicBezTo>
                  <a:lnTo>
                    <a:pt x="144" y="62"/>
                  </a:lnTo>
                  <a:cubicBezTo>
                    <a:pt x="135" y="45"/>
                    <a:pt x="130" y="25"/>
                    <a:pt x="113" y="17"/>
                  </a:cubicBezTo>
                  <a:cubicBezTo>
                    <a:pt x="101" y="8"/>
                    <a:pt x="87" y="6"/>
                    <a:pt x="73" y="6"/>
                  </a:cubicBezTo>
                  <a:cubicBezTo>
                    <a:pt x="73" y="2"/>
                    <a:pt x="73" y="1"/>
                    <a:pt x="72" y="1"/>
                  </a:cubicBezTo>
                  <a:close/>
                </a:path>
              </a:pathLst>
            </a:custGeom>
            <a:solidFill>
              <a:srgbClr val="F9DDC7"/>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6" name="Google Shape;1358;p36">
              <a:extLst>
                <a:ext uri="{FF2B5EF4-FFF2-40B4-BE49-F238E27FC236}">
                  <a16:creationId xmlns:a16="http://schemas.microsoft.com/office/drawing/2014/main" id="{B6A457EA-E623-4CB4-ACEA-2FAD3E864CB3}"/>
                </a:ext>
              </a:extLst>
            </p:cNvPr>
            <p:cNvSpPr/>
            <p:nvPr/>
          </p:nvSpPr>
          <p:spPr>
            <a:xfrm>
              <a:off x="7830470" y="1885628"/>
              <a:ext cx="19813" cy="25003"/>
            </a:xfrm>
            <a:custGeom>
              <a:avLst/>
              <a:gdLst/>
              <a:ahLst/>
              <a:cxnLst/>
              <a:rect l="l" t="t" r="r" b="b"/>
              <a:pathLst>
                <a:path w="263" h="324" extrusionOk="0">
                  <a:moveTo>
                    <a:pt x="72" y="1"/>
                  </a:moveTo>
                  <a:cubicBezTo>
                    <a:pt x="65" y="1"/>
                    <a:pt x="57" y="3"/>
                    <a:pt x="49" y="7"/>
                  </a:cubicBezTo>
                  <a:cubicBezTo>
                    <a:pt x="15" y="24"/>
                    <a:pt x="1" y="66"/>
                    <a:pt x="18" y="103"/>
                  </a:cubicBezTo>
                  <a:cubicBezTo>
                    <a:pt x="49" y="173"/>
                    <a:pt x="80" y="243"/>
                    <a:pt x="133" y="299"/>
                  </a:cubicBezTo>
                  <a:cubicBezTo>
                    <a:pt x="148" y="315"/>
                    <a:pt x="168" y="323"/>
                    <a:pt x="187" y="323"/>
                  </a:cubicBezTo>
                  <a:cubicBezTo>
                    <a:pt x="203" y="323"/>
                    <a:pt x="219" y="318"/>
                    <a:pt x="231" y="305"/>
                  </a:cubicBezTo>
                  <a:cubicBezTo>
                    <a:pt x="259" y="280"/>
                    <a:pt x="262" y="235"/>
                    <a:pt x="240" y="207"/>
                  </a:cubicBezTo>
                  <a:cubicBezTo>
                    <a:pt x="226" y="193"/>
                    <a:pt x="212" y="176"/>
                    <a:pt x="200" y="162"/>
                  </a:cubicBezTo>
                  <a:cubicBezTo>
                    <a:pt x="198" y="158"/>
                    <a:pt x="196" y="154"/>
                    <a:pt x="194" y="150"/>
                  </a:cubicBezTo>
                  <a:lnTo>
                    <a:pt x="194" y="150"/>
                  </a:lnTo>
                  <a:cubicBezTo>
                    <a:pt x="195" y="151"/>
                    <a:pt x="196" y="151"/>
                    <a:pt x="198" y="151"/>
                  </a:cubicBezTo>
                  <a:lnTo>
                    <a:pt x="193" y="148"/>
                  </a:lnTo>
                  <a:lnTo>
                    <a:pt x="193" y="148"/>
                  </a:lnTo>
                  <a:cubicBezTo>
                    <a:pt x="193" y="149"/>
                    <a:pt x="193" y="150"/>
                    <a:pt x="194" y="150"/>
                  </a:cubicBezTo>
                  <a:lnTo>
                    <a:pt x="194" y="150"/>
                  </a:lnTo>
                  <a:cubicBezTo>
                    <a:pt x="192" y="150"/>
                    <a:pt x="192" y="150"/>
                    <a:pt x="192" y="148"/>
                  </a:cubicBezTo>
                  <a:lnTo>
                    <a:pt x="192" y="148"/>
                  </a:lnTo>
                  <a:lnTo>
                    <a:pt x="193" y="148"/>
                  </a:lnTo>
                  <a:lnTo>
                    <a:pt x="193" y="148"/>
                  </a:lnTo>
                  <a:cubicBezTo>
                    <a:pt x="173" y="113"/>
                    <a:pt x="157" y="78"/>
                    <a:pt x="144" y="41"/>
                  </a:cubicBezTo>
                  <a:cubicBezTo>
                    <a:pt x="133" y="16"/>
                    <a:pt x="105" y="2"/>
                    <a:pt x="80" y="2"/>
                  </a:cubicBezTo>
                  <a:cubicBezTo>
                    <a:pt x="77" y="1"/>
                    <a:pt x="75" y="1"/>
                    <a:pt x="72" y="1"/>
                  </a:cubicBezTo>
                  <a:close/>
                </a:path>
              </a:pathLst>
            </a:custGeom>
            <a:solidFill>
              <a:srgbClr val="F9DDC7"/>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7" name="Google Shape;1359;p36">
              <a:extLst>
                <a:ext uri="{FF2B5EF4-FFF2-40B4-BE49-F238E27FC236}">
                  <a16:creationId xmlns:a16="http://schemas.microsoft.com/office/drawing/2014/main" id="{876266E8-6995-4FB3-B913-5A079E46276D}"/>
                </a:ext>
              </a:extLst>
            </p:cNvPr>
            <p:cNvSpPr/>
            <p:nvPr/>
          </p:nvSpPr>
          <p:spPr>
            <a:xfrm>
              <a:off x="7958917" y="2457458"/>
              <a:ext cx="163552" cy="194391"/>
            </a:xfrm>
            <a:custGeom>
              <a:avLst/>
              <a:gdLst/>
              <a:ahLst/>
              <a:cxnLst/>
              <a:rect l="l" t="t" r="r" b="b"/>
              <a:pathLst>
                <a:path w="2171" h="2519" extrusionOk="0">
                  <a:moveTo>
                    <a:pt x="991" y="0"/>
                  </a:moveTo>
                  <a:cubicBezTo>
                    <a:pt x="929" y="0"/>
                    <a:pt x="867" y="6"/>
                    <a:pt x="789" y="11"/>
                  </a:cubicBezTo>
                  <a:cubicBezTo>
                    <a:pt x="671" y="26"/>
                    <a:pt x="556" y="48"/>
                    <a:pt x="438" y="68"/>
                  </a:cubicBezTo>
                  <a:cubicBezTo>
                    <a:pt x="317" y="90"/>
                    <a:pt x="191" y="113"/>
                    <a:pt x="65" y="124"/>
                  </a:cubicBezTo>
                  <a:cubicBezTo>
                    <a:pt x="45" y="124"/>
                    <a:pt x="28" y="135"/>
                    <a:pt x="17" y="149"/>
                  </a:cubicBezTo>
                  <a:cubicBezTo>
                    <a:pt x="8" y="163"/>
                    <a:pt x="0" y="183"/>
                    <a:pt x="0" y="202"/>
                  </a:cubicBezTo>
                  <a:cubicBezTo>
                    <a:pt x="3" y="233"/>
                    <a:pt x="25" y="259"/>
                    <a:pt x="56" y="264"/>
                  </a:cubicBezTo>
                  <a:cubicBezTo>
                    <a:pt x="45" y="357"/>
                    <a:pt x="42" y="447"/>
                    <a:pt x="42" y="539"/>
                  </a:cubicBezTo>
                  <a:cubicBezTo>
                    <a:pt x="42" y="595"/>
                    <a:pt x="45" y="652"/>
                    <a:pt x="53" y="702"/>
                  </a:cubicBezTo>
                  <a:cubicBezTo>
                    <a:pt x="59" y="769"/>
                    <a:pt x="70" y="834"/>
                    <a:pt x="87" y="896"/>
                  </a:cubicBezTo>
                  <a:cubicBezTo>
                    <a:pt x="115" y="1011"/>
                    <a:pt x="166" y="1123"/>
                    <a:pt x="227" y="1213"/>
                  </a:cubicBezTo>
                  <a:cubicBezTo>
                    <a:pt x="253" y="1244"/>
                    <a:pt x="281" y="1275"/>
                    <a:pt x="309" y="1303"/>
                  </a:cubicBezTo>
                  <a:cubicBezTo>
                    <a:pt x="289" y="1306"/>
                    <a:pt x="275" y="1314"/>
                    <a:pt x="264" y="1328"/>
                  </a:cubicBezTo>
                  <a:cubicBezTo>
                    <a:pt x="250" y="1342"/>
                    <a:pt x="247" y="1359"/>
                    <a:pt x="247" y="1381"/>
                  </a:cubicBezTo>
                  <a:cubicBezTo>
                    <a:pt x="250" y="1401"/>
                    <a:pt x="261" y="1418"/>
                    <a:pt x="278" y="1432"/>
                  </a:cubicBezTo>
                  <a:cubicBezTo>
                    <a:pt x="289" y="1441"/>
                    <a:pt x="301" y="1444"/>
                    <a:pt x="314" y="1444"/>
                  </a:cubicBezTo>
                  <a:cubicBezTo>
                    <a:pt x="318" y="1444"/>
                    <a:pt x="322" y="1444"/>
                    <a:pt x="326" y="1443"/>
                  </a:cubicBezTo>
                  <a:cubicBezTo>
                    <a:pt x="379" y="1432"/>
                    <a:pt x="430" y="1426"/>
                    <a:pt x="477" y="1426"/>
                  </a:cubicBezTo>
                  <a:cubicBezTo>
                    <a:pt x="494" y="1426"/>
                    <a:pt x="508" y="1429"/>
                    <a:pt x="522" y="1429"/>
                  </a:cubicBezTo>
                  <a:cubicBezTo>
                    <a:pt x="533" y="1432"/>
                    <a:pt x="542" y="1432"/>
                    <a:pt x="550" y="1432"/>
                  </a:cubicBezTo>
                  <a:cubicBezTo>
                    <a:pt x="564" y="1435"/>
                    <a:pt x="578" y="1440"/>
                    <a:pt x="598" y="1443"/>
                  </a:cubicBezTo>
                  <a:cubicBezTo>
                    <a:pt x="634" y="1457"/>
                    <a:pt x="668" y="1471"/>
                    <a:pt x="699" y="1494"/>
                  </a:cubicBezTo>
                  <a:cubicBezTo>
                    <a:pt x="731" y="1515"/>
                    <a:pt x="763" y="1541"/>
                    <a:pt x="795" y="1572"/>
                  </a:cubicBezTo>
                  <a:lnTo>
                    <a:pt x="795" y="1572"/>
                  </a:lnTo>
                  <a:cubicBezTo>
                    <a:pt x="795" y="1573"/>
                    <a:pt x="795" y="1576"/>
                    <a:pt x="797" y="1581"/>
                  </a:cubicBezTo>
                  <a:lnTo>
                    <a:pt x="795" y="1572"/>
                  </a:lnTo>
                  <a:lnTo>
                    <a:pt x="795" y="1572"/>
                  </a:lnTo>
                  <a:cubicBezTo>
                    <a:pt x="796" y="1574"/>
                    <a:pt x="798" y="1576"/>
                    <a:pt x="800" y="1578"/>
                  </a:cubicBezTo>
                  <a:cubicBezTo>
                    <a:pt x="800" y="1578"/>
                    <a:pt x="800" y="1581"/>
                    <a:pt x="803" y="1581"/>
                  </a:cubicBezTo>
                  <a:cubicBezTo>
                    <a:pt x="856" y="1640"/>
                    <a:pt x="907" y="1710"/>
                    <a:pt x="952" y="1803"/>
                  </a:cubicBezTo>
                  <a:lnTo>
                    <a:pt x="957" y="1811"/>
                  </a:lnTo>
                  <a:cubicBezTo>
                    <a:pt x="1008" y="1906"/>
                    <a:pt x="1053" y="2007"/>
                    <a:pt x="1092" y="2106"/>
                  </a:cubicBezTo>
                  <a:cubicBezTo>
                    <a:pt x="1151" y="2243"/>
                    <a:pt x="1210" y="2386"/>
                    <a:pt x="1291" y="2518"/>
                  </a:cubicBezTo>
                  <a:cubicBezTo>
                    <a:pt x="1303" y="2504"/>
                    <a:pt x="1317" y="2490"/>
                    <a:pt x="1331" y="2479"/>
                  </a:cubicBezTo>
                  <a:cubicBezTo>
                    <a:pt x="1356" y="2454"/>
                    <a:pt x="1384" y="2434"/>
                    <a:pt x="1412" y="2412"/>
                  </a:cubicBezTo>
                  <a:cubicBezTo>
                    <a:pt x="1443" y="2386"/>
                    <a:pt x="1474" y="2367"/>
                    <a:pt x="1510" y="2350"/>
                  </a:cubicBezTo>
                  <a:cubicBezTo>
                    <a:pt x="1541" y="2330"/>
                    <a:pt x="1572" y="2313"/>
                    <a:pt x="1609" y="2299"/>
                  </a:cubicBezTo>
                  <a:cubicBezTo>
                    <a:pt x="1670" y="2271"/>
                    <a:pt x="1735" y="2252"/>
                    <a:pt x="1805" y="2243"/>
                  </a:cubicBezTo>
                  <a:cubicBezTo>
                    <a:pt x="1813" y="2242"/>
                    <a:pt x="1822" y="2242"/>
                    <a:pt x="1830" y="2242"/>
                  </a:cubicBezTo>
                  <a:cubicBezTo>
                    <a:pt x="1850" y="2242"/>
                    <a:pt x="1870" y="2244"/>
                    <a:pt x="1889" y="2246"/>
                  </a:cubicBezTo>
                  <a:cubicBezTo>
                    <a:pt x="1917" y="2252"/>
                    <a:pt x="1948" y="2257"/>
                    <a:pt x="1976" y="2266"/>
                  </a:cubicBezTo>
                  <a:lnTo>
                    <a:pt x="1968" y="2266"/>
                  </a:lnTo>
                  <a:cubicBezTo>
                    <a:pt x="2000" y="2270"/>
                    <a:pt x="2031" y="2276"/>
                    <a:pt x="2063" y="2276"/>
                  </a:cubicBezTo>
                  <a:cubicBezTo>
                    <a:pt x="2072" y="2276"/>
                    <a:pt x="2082" y="2275"/>
                    <a:pt x="2091" y="2274"/>
                  </a:cubicBezTo>
                  <a:cubicBezTo>
                    <a:pt x="2103" y="2274"/>
                    <a:pt x="2114" y="2271"/>
                    <a:pt x="2122" y="2269"/>
                  </a:cubicBezTo>
                  <a:cubicBezTo>
                    <a:pt x="2131" y="2266"/>
                    <a:pt x="2136" y="2260"/>
                    <a:pt x="2142" y="2257"/>
                  </a:cubicBezTo>
                  <a:lnTo>
                    <a:pt x="2150" y="2246"/>
                  </a:lnTo>
                  <a:cubicBezTo>
                    <a:pt x="2156" y="2243"/>
                    <a:pt x="2159" y="2238"/>
                    <a:pt x="2159" y="2232"/>
                  </a:cubicBezTo>
                  <a:cubicBezTo>
                    <a:pt x="2162" y="2226"/>
                    <a:pt x="2164" y="2215"/>
                    <a:pt x="2164" y="2210"/>
                  </a:cubicBezTo>
                  <a:cubicBezTo>
                    <a:pt x="2170" y="2187"/>
                    <a:pt x="2170" y="2162"/>
                    <a:pt x="2164" y="2142"/>
                  </a:cubicBezTo>
                  <a:lnTo>
                    <a:pt x="2164" y="2145"/>
                  </a:lnTo>
                  <a:cubicBezTo>
                    <a:pt x="2164" y="2086"/>
                    <a:pt x="2156" y="2041"/>
                    <a:pt x="2139" y="1996"/>
                  </a:cubicBezTo>
                  <a:cubicBezTo>
                    <a:pt x="2128" y="1949"/>
                    <a:pt x="2108" y="1904"/>
                    <a:pt x="2091" y="1856"/>
                  </a:cubicBezTo>
                  <a:cubicBezTo>
                    <a:pt x="2069" y="1803"/>
                    <a:pt x="2049" y="1749"/>
                    <a:pt x="2024" y="1693"/>
                  </a:cubicBezTo>
                  <a:cubicBezTo>
                    <a:pt x="2007" y="1654"/>
                    <a:pt x="1993" y="1620"/>
                    <a:pt x="1979" y="1581"/>
                  </a:cubicBezTo>
                  <a:cubicBezTo>
                    <a:pt x="1923" y="1438"/>
                    <a:pt x="1861" y="1292"/>
                    <a:pt x="1797" y="1148"/>
                  </a:cubicBezTo>
                  <a:cubicBezTo>
                    <a:pt x="1657" y="849"/>
                    <a:pt x="1503" y="555"/>
                    <a:pt x="1307" y="289"/>
                  </a:cubicBezTo>
                  <a:lnTo>
                    <a:pt x="1307" y="289"/>
                  </a:lnTo>
                  <a:cubicBezTo>
                    <a:pt x="1308" y="289"/>
                    <a:pt x="1308" y="289"/>
                    <a:pt x="1308" y="289"/>
                  </a:cubicBezTo>
                  <a:cubicBezTo>
                    <a:pt x="1235" y="191"/>
                    <a:pt x="1159" y="93"/>
                    <a:pt x="1075" y="6"/>
                  </a:cubicBezTo>
                  <a:cubicBezTo>
                    <a:pt x="1047" y="0"/>
                    <a:pt x="1013" y="0"/>
                    <a:pt x="991" y="0"/>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8" name="Google Shape;1360;p36">
              <a:extLst>
                <a:ext uri="{FF2B5EF4-FFF2-40B4-BE49-F238E27FC236}">
                  <a16:creationId xmlns:a16="http://schemas.microsoft.com/office/drawing/2014/main" id="{179A6014-996A-40CA-B0FE-E05B40964AC7}"/>
                </a:ext>
              </a:extLst>
            </p:cNvPr>
            <p:cNvSpPr/>
            <p:nvPr/>
          </p:nvSpPr>
          <p:spPr>
            <a:xfrm>
              <a:off x="8035457" y="2456764"/>
              <a:ext cx="102606" cy="224025"/>
            </a:xfrm>
            <a:custGeom>
              <a:avLst/>
              <a:gdLst/>
              <a:ahLst/>
              <a:cxnLst/>
              <a:rect l="l" t="t" r="r" b="b"/>
              <a:pathLst>
                <a:path w="1362" h="2903" extrusionOk="0">
                  <a:moveTo>
                    <a:pt x="0" y="1"/>
                  </a:moveTo>
                  <a:cubicBezTo>
                    <a:pt x="76" y="91"/>
                    <a:pt x="132" y="161"/>
                    <a:pt x="180" y="225"/>
                  </a:cubicBezTo>
                  <a:cubicBezTo>
                    <a:pt x="318" y="411"/>
                    <a:pt x="441" y="607"/>
                    <a:pt x="545" y="809"/>
                  </a:cubicBezTo>
                  <a:cubicBezTo>
                    <a:pt x="646" y="1009"/>
                    <a:pt x="739" y="1219"/>
                    <a:pt x="814" y="1438"/>
                  </a:cubicBezTo>
                  <a:cubicBezTo>
                    <a:pt x="893" y="1649"/>
                    <a:pt x="960" y="1876"/>
                    <a:pt x="1022" y="2126"/>
                  </a:cubicBezTo>
                  <a:lnTo>
                    <a:pt x="1022" y="2129"/>
                  </a:lnTo>
                  <a:cubicBezTo>
                    <a:pt x="1022" y="2140"/>
                    <a:pt x="1022" y="2146"/>
                    <a:pt x="1017" y="2151"/>
                  </a:cubicBezTo>
                  <a:cubicBezTo>
                    <a:pt x="1010" y="2158"/>
                    <a:pt x="1004" y="2161"/>
                    <a:pt x="1000" y="2161"/>
                  </a:cubicBezTo>
                  <a:cubicBezTo>
                    <a:pt x="996" y="2161"/>
                    <a:pt x="994" y="2159"/>
                    <a:pt x="991" y="2157"/>
                  </a:cubicBezTo>
                  <a:cubicBezTo>
                    <a:pt x="983" y="2157"/>
                    <a:pt x="977" y="2154"/>
                    <a:pt x="969" y="2154"/>
                  </a:cubicBezTo>
                  <a:cubicBezTo>
                    <a:pt x="941" y="2151"/>
                    <a:pt x="913" y="2146"/>
                    <a:pt x="885" y="2146"/>
                  </a:cubicBezTo>
                  <a:cubicBezTo>
                    <a:pt x="857" y="2146"/>
                    <a:pt x="826" y="2146"/>
                    <a:pt x="798" y="2151"/>
                  </a:cubicBezTo>
                  <a:cubicBezTo>
                    <a:pt x="753" y="2157"/>
                    <a:pt x="716" y="2165"/>
                    <a:pt x="685" y="2171"/>
                  </a:cubicBezTo>
                  <a:cubicBezTo>
                    <a:pt x="654" y="2179"/>
                    <a:pt x="624" y="2188"/>
                    <a:pt x="593" y="2202"/>
                  </a:cubicBezTo>
                  <a:cubicBezTo>
                    <a:pt x="556" y="2216"/>
                    <a:pt x="525" y="2233"/>
                    <a:pt x="497" y="2250"/>
                  </a:cubicBezTo>
                  <a:cubicBezTo>
                    <a:pt x="472" y="2264"/>
                    <a:pt x="447" y="2280"/>
                    <a:pt x="421" y="2297"/>
                  </a:cubicBezTo>
                  <a:cubicBezTo>
                    <a:pt x="402" y="2317"/>
                    <a:pt x="382" y="2331"/>
                    <a:pt x="360" y="2351"/>
                  </a:cubicBezTo>
                  <a:cubicBezTo>
                    <a:pt x="343" y="2367"/>
                    <a:pt x="323" y="2387"/>
                    <a:pt x="312" y="2407"/>
                  </a:cubicBezTo>
                  <a:cubicBezTo>
                    <a:pt x="298" y="2424"/>
                    <a:pt x="281" y="2443"/>
                    <a:pt x="273" y="2463"/>
                  </a:cubicBezTo>
                  <a:cubicBezTo>
                    <a:pt x="264" y="2474"/>
                    <a:pt x="261" y="2483"/>
                    <a:pt x="253" y="2494"/>
                  </a:cubicBezTo>
                  <a:cubicBezTo>
                    <a:pt x="267" y="2522"/>
                    <a:pt x="287" y="2547"/>
                    <a:pt x="303" y="2572"/>
                  </a:cubicBezTo>
                  <a:cubicBezTo>
                    <a:pt x="385" y="2693"/>
                    <a:pt x="478" y="2783"/>
                    <a:pt x="587" y="2842"/>
                  </a:cubicBezTo>
                  <a:cubicBezTo>
                    <a:pt x="666" y="2882"/>
                    <a:pt x="759" y="2903"/>
                    <a:pt x="856" y="2903"/>
                  </a:cubicBezTo>
                  <a:cubicBezTo>
                    <a:pt x="901" y="2903"/>
                    <a:pt x="946" y="2898"/>
                    <a:pt x="991" y="2890"/>
                  </a:cubicBezTo>
                  <a:cubicBezTo>
                    <a:pt x="1053" y="2876"/>
                    <a:pt x="1115" y="2856"/>
                    <a:pt x="1163" y="2819"/>
                  </a:cubicBezTo>
                  <a:cubicBezTo>
                    <a:pt x="1207" y="2789"/>
                    <a:pt x="1247" y="2749"/>
                    <a:pt x="1283" y="2693"/>
                  </a:cubicBezTo>
                  <a:cubicBezTo>
                    <a:pt x="1348" y="2586"/>
                    <a:pt x="1359" y="2449"/>
                    <a:pt x="1362" y="2353"/>
                  </a:cubicBezTo>
                  <a:cubicBezTo>
                    <a:pt x="1359" y="2317"/>
                    <a:pt x="1356" y="2269"/>
                    <a:pt x="1353" y="2224"/>
                  </a:cubicBezTo>
                  <a:cubicBezTo>
                    <a:pt x="1345" y="2151"/>
                    <a:pt x="1328" y="2059"/>
                    <a:pt x="1300" y="1944"/>
                  </a:cubicBezTo>
                  <a:cubicBezTo>
                    <a:pt x="1264" y="1806"/>
                    <a:pt x="1219" y="1666"/>
                    <a:pt x="1154" y="1503"/>
                  </a:cubicBezTo>
                  <a:cubicBezTo>
                    <a:pt x="1064" y="1273"/>
                    <a:pt x="952" y="1031"/>
                    <a:pt x="812" y="764"/>
                  </a:cubicBezTo>
                  <a:lnTo>
                    <a:pt x="806" y="750"/>
                  </a:lnTo>
                  <a:lnTo>
                    <a:pt x="798" y="736"/>
                  </a:lnTo>
                  <a:cubicBezTo>
                    <a:pt x="798" y="734"/>
                    <a:pt x="795" y="731"/>
                    <a:pt x="792" y="722"/>
                  </a:cubicBezTo>
                  <a:lnTo>
                    <a:pt x="699" y="551"/>
                  </a:lnTo>
                  <a:lnTo>
                    <a:pt x="654" y="461"/>
                  </a:lnTo>
                  <a:cubicBezTo>
                    <a:pt x="615" y="388"/>
                    <a:pt x="570" y="307"/>
                    <a:pt x="514" y="234"/>
                  </a:cubicBezTo>
                  <a:cubicBezTo>
                    <a:pt x="461" y="164"/>
                    <a:pt x="396" y="110"/>
                    <a:pt x="320" y="71"/>
                  </a:cubicBezTo>
                  <a:cubicBezTo>
                    <a:pt x="264" y="37"/>
                    <a:pt x="194" y="18"/>
                    <a:pt x="110" y="6"/>
                  </a:cubicBezTo>
                  <a:cubicBezTo>
                    <a:pt x="70" y="1"/>
                    <a:pt x="34" y="1"/>
                    <a:pt x="0" y="1"/>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9" name="Google Shape;1361;p36">
              <a:extLst>
                <a:ext uri="{FF2B5EF4-FFF2-40B4-BE49-F238E27FC236}">
                  <a16:creationId xmlns:a16="http://schemas.microsoft.com/office/drawing/2014/main" id="{B31D490C-B639-41F0-A6AD-1949F09938A5}"/>
                </a:ext>
              </a:extLst>
            </p:cNvPr>
            <p:cNvSpPr/>
            <p:nvPr/>
          </p:nvSpPr>
          <p:spPr>
            <a:xfrm>
              <a:off x="8009843" y="2566345"/>
              <a:ext cx="21244" cy="23923"/>
            </a:xfrm>
            <a:custGeom>
              <a:avLst/>
              <a:gdLst/>
              <a:ahLst/>
              <a:cxnLst/>
              <a:rect l="l" t="t" r="r" b="b"/>
              <a:pathLst>
                <a:path w="282" h="310" extrusionOk="0">
                  <a:moveTo>
                    <a:pt x="209" y="1"/>
                  </a:moveTo>
                  <a:cubicBezTo>
                    <a:pt x="196" y="1"/>
                    <a:pt x="182" y="4"/>
                    <a:pt x="169" y="13"/>
                  </a:cubicBezTo>
                  <a:cubicBezTo>
                    <a:pt x="93" y="57"/>
                    <a:pt x="43" y="128"/>
                    <a:pt x="12" y="209"/>
                  </a:cubicBezTo>
                  <a:cubicBezTo>
                    <a:pt x="6" y="226"/>
                    <a:pt x="1" y="243"/>
                    <a:pt x="9" y="260"/>
                  </a:cubicBezTo>
                  <a:cubicBezTo>
                    <a:pt x="12" y="279"/>
                    <a:pt x="26" y="293"/>
                    <a:pt x="43" y="302"/>
                  </a:cubicBezTo>
                  <a:cubicBezTo>
                    <a:pt x="52" y="307"/>
                    <a:pt x="63" y="310"/>
                    <a:pt x="74" y="310"/>
                  </a:cubicBezTo>
                  <a:cubicBezTo>
                    <a:pt x="81" y="310"/>
                    <a:pt x="89" y="308"/>
                    <a:pt x="96" y="305"/>
                  </a:cubicBezTo>
                  <a:cubicBezTo>
                    <a:pt x="113" y="302"/>
                    <a:pt x="130" y="288"/>
                    <a:pt x="138" y="271"/>
                  </a:cubicBezTo>
                  <a:cubicBezTo>
                    <a:pt x="149" y="243"/>
                    <a:pt x="163" y="215"/>
                    <a:pt x="180" y="189"/>
                  </a:cubicBezTo>
                  <a:cubicBezTo>
                    <a:pt x="191" y="175"/>
                    <a:pt x="206" y="161"/>
                    <a:pt x="220" y="147"/>
                  </a:cubicBezTo>
                  <a:cubicBezTo>
                    <a:pt x="231" y="142"/>
                    <a:pt x="236" y="133"/>
                    <a:pt x="248" y="128"/>
                  </a:cubicBezTo>
                  <a:cubicBezTo>
                    <a:pt x="270" y="114"/>
                    <a:pt x="281" y="86"/>
                    <a:pt x="279" y="60"/>
                  </a:cubicBezTo>
                  <a:cubicBezTo>
                    <a:pt x="279" y="49"/>
                    <a:pt x="276" y="43"/>
                    <a:pt x="267" y="32"/>
                  </a:cubicBezTo>
                  <a:cubicBezTo>
                    <a:pt x="255" y="12"/>
                    <a:pt x="233" y="1"/>
                    <a:pt x="209" y="1"/>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0" name="Google Shape;1362;p36">
              <a:extLst>
                <a:ext uri="{FF2B5EF4-FFF2-40B4-BE49-F238E27FC236}">
                  <a16:creationId xmlns:a16="http://schemas.microsoft.com/office/drawing/2014/main" id="{BBA73493-AEF4-46FC-B07E-45890DEDA7EE}"/>
                </a:ext>
              </a:extLst>
            </p:cNvPr>
            <p:cNvSpPr/>
            <p:nvPr/>
          </p:nvSpPr>
          <p:spPr>
            <a:xfrm>
              <a:off x="8020014" y="2583708"/>
              <a:ext cx="24183" cy="21993"/>
            </a:xfrm>
            <a:custGeom>
              <a:avLst/>
              <a:gdLst/>
              <a:ahLst/>
              <a:cxnLst/>
              <a:rect l="l" t="t" r="r" b="b"/>
              <a:pathLst>
                <a:path w="321" h="285" extrusionOk="0">
                  <a:moveTo>
                    <a:pt x="247" y="1"/>
                  </a:moveTo>
                  <a:cubicBezTo>
                    <a:pt x="240" y="1"/>
                    <a:pt x="233" y="2"/>
                    <a:pt x="228" y="4"/>
                  </a:cubicBezTo>
                  <a:cubicBezTo>
                    <a:pt x="186" y="21"/>
                    <a:pt x="146" y="43"/>
                    <a:pt x="113" y="71"/>
                  </a:cubicBezTo>
                  <a:cubicBezTo>
                    <a:pt x="90" y="85"/>
                    <a:pt x="73" y="102"/>
                    <a:pt x="56" y="124"/>
                  </a:cubicBezTo>
                  <a:cubicBezTo>
                    <a:pt x="37" y="141"/>
                    <a:pt x="26" y="161"/>
                    <a:pt x="9" y="183"/>
                  </a:cubicBezTo>
                  <a:cubicBezTo>
                    <a:pt x="0" y="197"/>
                    <a:pt x="0" y="223"/>
                    <a:pt x="6" y="237"/>
                  </a:cubicBezTo>
                  <a:cubicBezTo>
                    <a:pt x="14" y="254"/>
                    <a:pt x="23" y="268"/>
                    <a:pt x="42" y="279"/>
                  </a:cubicBezTo>
                  <a:cubicBezTo>
                    <a:pt x="53" y="282"/>
                    <a:pt x="63" y="285"/>
                    <a:pt x="74" y="285"/>
                  </a:cubicBezTo>
                  <a:cubicBezTo>
                    <a:pt x="80" y="285"/>
                    <a:pt x="87" y="284"/>
                    <a:pt x="93" y="282"/>
                  </a:cubicBezTo>
                  <a:cubicBezTo>
                    <a:pt x="115" y="273"/>
                    <a:pt x="127" y="265"/>
                    <a:pt x="135" y="245"/>
                  </a:cubicBezTo>
                  <a:lnTo>
                    <a:pt x="135" y="242"/>
                  </a:lnTo>
                  <a:cubicBezTo>
                    <a:pt x="155" y="223"/>
                    <a:pt x="172" y="200"/>
                    <a:pt x="188" y="183"/>
                  </a:cubicBezTo>
                  <a:cubicBezTo>
                    <a:pt x="214" y="167"/>
                    <a:pt x="233" y="153"/>
                    <a:pt x="261" y="138"/>
                  </a:cubicBezTo>
                  <a:lnTo>
                    <a:pt x="267" y="133"/>
                  </a:lnTo>
                  <a:cubicBezTo>
                    <a:pt x="284" y="127"/>
                    <a:pt x="298" y="116"/>
                    <a:pt x="309" y="99"/>
                  </a:cubicBezTo>
                  <a:cubicBezTo>
                    <a:pt x="315" y="85"/>
                    <a:pt x="318" y="71"/>
                    <a:pt x="315" y="57"/>
                  </a:cubicBezTo>
                  <a:cubicBezTo>
                    <a:pt x="320" y="57"/>
                    <a:pt x="320" y="54"/>
                    <a:pt x="315" y="49"/>
                  </a:cubicBezTo>
                  <a:cubicBezTo>
                    <a:pt x="309" y="32"/>
                    <a:pt x="298" y="18"/>
                    <a:pt x="281" y="7"/>
                  </a:cubicBezTo>
                  <a:cubicBezTo>
                    <a:pt x="272" y="3"/>
                    <a:pt x="259" y="1"/>
                    <a:pt x="247" y="1"/>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1" name="Google Shape;1363;p36">
              <a:extLst>
                <a:ext uri="{FF2B5EF4-FFF2-40B4-BE49-F238E27FC236}">
                  <a16:creationId xmlns:a16="http://schemas.microsoft.com/office/drawing/2014/main" id="{E400CFB1-02F4-48B2-81F3-6F56762FCDEB}"/>
                </a:ext>
              </a:extLst>
            </p:cNvPr>
            <p:cNvSpPr/>
            <p:nvPr/>
          </p:nvSpPr>
          <p:spPr>
            <a:xfrm>
              <a:off x="8030787" y="2601226"/>
              <a:ext cx="23957" cy="20450"/>
            </a:xfrm>
            <a:custGeom>
              <a:avLst/>
              <a:gdLst/>
              <a:ahLst/>
              <a:cxnLst/>
              <a:rect l="l" t="t" r="r" b="b"/>
              <a:pathLst>
                <a:path w="318" h="265" extrusionOk="0">
                  <a:moveTo>
                    <a:pt x="183" y="192"/>
                  </a:moveTo>
                  <a:cubicBezTo>
                    <a:pt x="183" y="192"/>
                    <a:pt x="180" y="192"/>
                    <a:pt x="180" y="195"/>
                  </a:cubicBezTo>
                  <a:lnTo>
                    <a:pt x="183" y="192"/>
                  </a:lnTo>
                  <a:close/>
                  <a:moveTo>
                    <a:pt x="248" y="0"/>
                  </a:moveTo>
                  <a:cubicBezTo>
                    <a:pt x="235" y="0"/>
                    <a:pt x="221" y="4"/>
                    <a:pt x="208" y="13"/>
                  </a:cubicBezTo>
                  <a:cubicBezTo>
                    <a:pt x="141" y="52"/>
                    <a:pt x="74" y="88"/>
                    <a:pt x="26" y="150"/>
                  </a:cubicBezTo>
                  <a:cubicBezTo>
                    <a:pt x="1" y="178"/>
                    <a:pt x="1" y="223"/>
                    <a:pt x="29" y="248"/>
                  </a:cubicBezTo>
                  <a:cubicBezTo>
                    <a:pt x="42" y="259"/>
                    <a:pt x="59" y="265"/>
                    <a:pt x="76" y="265"/>
                  </a:cubicBezTo>
                  <a:cubicBezTo>
                    <a:pt x="95" y="265"/>
                    <a:pt x="114" y="258"/>
                    <a:pt x="127" y="243"/>
                  </a:cubicBezTo>
                  <a:cubicBezTo>
                    <a:pt x="141" y="226"/>
                    <a:pt x="155" y="212"/>
                    <a:pt x="169" y="201"/>
                  </a:cubicBezTo>
                  <a:cubicBezTo>
                    <a:pt x="205" y="173"/>
                    <a:pt x="242" y="153"/>
                    <a:pt x="281" y="130"/>
                  </a:cubicBezTo>
                  <a:cubicBezTo>
                    <a:pt x="307" y="116"/>
                    <a:pt x="318" y="88"/>
                    <a:pt x="312" y="66"/>
                  </a:cubicBezTo>
                  <a:cubicBezTo>
                    <a:pt x="318" y="52"/>
                    <a:pt x="312" y="41"/>
                    <a:pt x="307" y="32"/>
                  </a:cubicBezTo>
                  <a:cubicBezTo>
                    <a:pt x="293" y="11"/>
                    <a:pt x="271" y="0"/>
                    <a:pt x="248" y="0"/>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2" name="Google Shape;1364;p36">
              <a:extLst>
                <a:ext uri="{FF2B5EF4-FFF2-40B4-BE49-F238E27FC236}">
                  <a16:creationId xmlns:a16="http://schemas.microsoft.com/office/drawing/2014/main" id="{D365C62A-0CA1-4F98-AC59-90ACB2100A4C}"/>
                </a:ext>
              </a:extLst>
            </p:cNvPr>
            <p:cNvSpPr/>
            <p:nvPr/>
          </p:nvSpPr>
          <p:spPr>
            <a:xfrm>
              <a:off x="7093014" y="2263144"/>
              <a:ext cx="911403" cy="433773"/>
            </a:xfrm>
            <a:custGeom>
              <a:avLst/>
              <a:gdLst/>
              <a:ahLst/>
              <a:cxnLst/>
              <a:rect l="l" t="t" r="r" b="b"/>
              <a:pathLst>
                <a:path w="12098" h="5621" extrusionOk="0">
                  <a:moveTo>
                    <a:pt x="2637" y="0"/>
                  </a:moveTo>
                  <a:cubicBezTo>
                    <a:pt x="2381" y="6"/>
                    <a:pt x="2140" y="31"/>
                    <a:pt x="1913" y="76"/>
                  </a:cubicBezTo>
                  <a:cubicBezTo>
                    <a:pt x="1725" y="118"/>
                    <a:pt x="1542" y="180"/>
                    <a:pt x="1371" y="256"/>
                  </a:cubicBezTo>
                  <a:cubicBezTo>
                    <a:pt x="1191" y="337"/>
                    <a:pt x="1026" y="441"/>
                    <a:pt x="874" y="564"/>
                  </a:cubicBezTo>
                  <a:cubicBezTo>
                    <a:pt x="720" y="691"/>
                    <a:pt x="579" y="845"/>
                    <a:pt x="458" y="1022"/>
                  </a:cubicBezTo>
                  <a:cubicBezTo>
                    <a:pt x="352" y="1171"/>
                    <a:pt x="254" y="1342"/>
                    <a:pt x="172" y="1533"/>
                  </a:cubicBezTo>
                  <a:lnTo>
                    <a:pt x="141" y="1468"/>
                  </a:lnTo>
                  <a:cubicBezTo>
                    <a:pt x="127" y="1446"/>
                    <a:pt x="102" y="1426"/>
                    <a:pt x="77" y="1426"/>
                  </a:cubicBezTo>
                  <a:cubicBezTo>
                    <a:pt x="65" y="1426"/>
                    <a:pt x="54" y="1432"/>
                    <a:pt x="49" y="1435"/>
                  </a:cubicBezTo>
                  <a:cubicBezTo>
                    <a:pt x="29" y="1440"/>
                    <a:pt x="15" y="1460"/>
                    <a:pt x="9" y="1477"/>
                  </a:cubicBezTo>
                  <a:cubicBezTo>
                    <a:pt x="1" y="1494"/>
                    <a:pt x="1" y="1510"/>
                    <a:pt x="12" y="1530"/>
                  </a:cubicBezTo>
                  <a:cubicBezTo>
                    <a:pt x="251" y="2007"/>
                    <a:pt x="543" y="2456"/>
                    <a:pt x="882" y="2864"/>
                  </a:cubicBezTo>
                  <a:cubicBezTo>
                    <a:pt x="1208" y="3251"/>
                    <a:pt x="1587" y="3616"/>
                    <a:pt x="2008" y="3944"/>
                  </a:cubicBezTo>
                  <a:cubicBezTo>
                    <a:pt x="2805" y="4556"/>
                    <a:pt x="3771" y="5031"/>
                    <a:pt x="4799" y="5312"/>
                  </a:cubicBezTo>
                  <a:cubicBezTo>
                    <a:pt x="5551" y="5516"/>
                    <a:pt x="6329" y="5620"/>
                    <a:pt x="7115" y="5620"/>
                  </a:cubicBezTo>
                  <a:cubicBezTo>
                    <a:pt x="7390" y="5620"/>
                    <a:pt x="7665" y="5609"/>
                    <a:pt x="7940" y="5584"/>
                  </a:cubicBezTo>
                  <a:cubicBezTo>
                    <a:pt x="8462" y="5533"/>
                    <a:pt x="8990" y="5435"/>
                    <a:pt x="9498" y="5292"/>
                  </a:cubicBezTo>
                  <a:cubicBezTo>
                    <a:pt x="9751" y="5216"/>
                    <a:pt x="10003" y="5132"/>
                    <a:pt x="10253" y="5034"/>
                  </a:cubicBezTo>
                  <a:cubicBezTo>
                    <a:pt x="10568" y="4907"/>
                    <a:pt x="10888" y="4764"/>
                    <a:pt x="11225" y="4584"/>
                  </a:cubicBezTo>
                  <a:cubicBezTo>
                    <a:pt x="11500" y="4438"/>
                    <a:pt x="11780" y="4273"/>
                    <a:pt x="12058" y="4090"/>
                  </a:cubicBezTo>
                  <a:cubicBezTo>
                    <a:pt x="12084" y="3973"/>
                    <a:pt x="12095" y="3852"/>
                    <a:pt x="12098" y="3729"/>
                  </a:cubicBezTo>
                  <a:lnTo>
                    <a:pt x="12098" y="3729"/>
                  </a:lnTo>
                  <a:cubicBezTo>
                    <a:pt x="12098" y="3731"/>
                    <a:pt x="12098" y="3734"/>
                    <a:pt x="12098" y="3737"/>
                  </a:cubicBezTo>
                  <a:lnTo>
                    <a:pt x="12098" y="3728"/>
                  </a:lnTo>
                  <a:cubicBezTo>
                    <a:pt x="12098" y="3728"/>
                    <a:pt x="12098" y="3728"/>
                    <a:pt x="12098" y="3729"/>
                  </a:cubicBezTo>
                  <a:lnTo>
                    <a:pt x="12098" y="3729"/>
                  </a:lnTo>
                  <a:cubicBezTo>
                    <a:pt x="12097" y="3633"/>
                    <a:pt x="12094" y="3535"/>
                    <a:pt x="12084" y="3439"/>
                  </a:cubicBezTo>
                  <a:cubicBezTo>
                    <a:pt x="12072" y="3342"/>
                    <a:pt x="12056" y="3244"/>
                    <a:pt x="12031" y="3147"/>
                  </a:cubicBezTo>
                  <a:lnTo>
                    <a:pt x="12031" y="3147"/>
                  </a:lnTo>
                  <a:cubicBezTo>
                    <a:pt x="12032" y="3148"/>
                    <a:pt x="12033" y="3149"/>
                    <a:pt x="12036" y="3150"/>
                  </a:cubicBezTo>
                  <a:cubicBezTo>
                    <a:pt x="12013" y="3066"/>
                    <a:pt x="11988" y="2984"/>
                    <a:pt x="11957" y="2906"/>
                  </a:cubicBezTo>
                  <a:cubicBezTo>
                    <a:pt x="11926" y="2827"/>
                    <a:pt x="11895" y="2754"/>
                    <a:pt x="11853" y="2684"/>
                  </a:cubicBezTo>
                  <a:cubicBezTo>
                    <a:pt x="11817" y="2619"/>
                    <a:pt x="11778" y="2563"/>
                    <a:pt x="11741" y="2507"/>
                  </a:cubicBezTo>
                  <a:cubicBezTo>
                    <a:pt x="11399" y="2591"/>
                    <a:pt x="11034" y="2642"/>
                    <a:pt x="10660" y="2659"/>
                  </a:cubicBezTo>
                  <a:cubicBezTo>
                    <a:pt x="10565" y="2661"/>
                    <a:pt x="10478" y="2667"/>
                    <a:pt x="10388" y="2667"/>
                  </a:cubicBezTo>
                  <a:cubicBezTo>
                    <a:pt x="10225" y="2667"/>
                    <a:pt x="10059" y="2659"/>
                    <a:pt x="9902" y="2645"/>
                  </a:cubicBezTo>
                  <a:cubicBezTo>
                    <a:pt x="9672" y="2628"/>
                    <a:pt x="9433" y="2588"/>
                    <a:pt x="9189" y="2532"/>
                  </a:cubicBezTo>
                  <a:cubicBezTo>
                    <a:pt x="8855" y="2456"/>
                    <a:pt x="8518" y="2350"/>
                    <a:pt x="8162" y="2207"/>
                  </a:cubicBezTo>
                  <a:cubicBezTo>
                    <a:pt x="7859" y="2083"/>
                    <a:pt x="7539" y="1932"/>
                    <a:pt x="7185" y="1743"/>
                  </a:cubicBezTo>
                  <a:cubicBezTo>
                    <a:pt x="6870" y="1575"/>
                    <a:pt x="6562" y="1393"/>
                    <a:pt x="6326" y="1255"/>
                  </a:cubicBezTo>
                  <a:lnTo>
                    <a:pt x="6169" y="1160"/>
                  </a:lnTo>
                  <a:cubicBezTo>
                    <a:pt x="6006" y="1061"/>
                    <a:pt x="5837" y="963"/>
                    <a:pt x="5669" y="873"/>
                  </a:cubicBezTo>
                  <a:cubicBezTo>
                    <a:pt x="5287" y="665"/>
                    <a:pt x="4886" y="491"/>
                    <a:pt x="4487" y="351"/>
                  </a:cubicBezTo>
                  <a:cubicBezTo>
                    <a:pt x="4041" y="197"/>
                    <a:pt x="3603" y="90"/>
                    <a:pt x="3184" y="34"/>
                  </a:cubicBezTo>
                  <a:cubicBezTo>
                    <a:pt x="2996" y="9"/>
                    <a:pt x="2814" y="0"/>
                    <a:pt x="2637"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3" name="Google Shape;1365;p36">
              <a:extLst>
                <a:ext uri="{FF2B5EF4-FFF2-40B4-BE49-F238E27FC236}">
                  <a16:creationId xmlns:a16="http://schemas.microsoft.com/office/drawing/2014/main" id="{EA5B44B2-EBA6-4725-8E7C-BE5FA97BFD9B}"/>
                </a:ext>
              </a:extLst>
            </p:cNvPr>
            <p:cNvSpPr/>
            <p:nvPr/>
          </p:nvSpPr>
          <p:spPr>
            <a:xfrm>
              <a:off x="7093014" y="2264844"/>
              <a:ext cx="911403" cy="433773"/>
            </a:xfrm>
            <a:custGeom>
              <a:avLst/>
              <a:gdLst/>
              <a:ahLst/>
              <a:cxnLst/>
              <a:rect l="l" t="t" r="r" b="b"/>
              <a:pathLst>
                <a:path w="12098" h="5621" extrusionOk="0">
                  <a:moveTo>
                    <a:pt x="2637" y="0"/>
                  </a:moveTo>
                  <a:cubicBezTo>
                    <a:pt x="2381" y="6"/>
                    <a:pt x="2140" y="31"/>
                    <a:pt x="1913" y="76"/>
                  </a:cubicBezTo>
                  <a:cubicBezTo>
                    <a:pt x="1725" y="118"/>
                    <a:pt x="1542" y="180"/>
                    <a:pt x="1371" y="256"/>
                  </a:cubicBezTo>
                  <a:cubicBezTo>
                    <a:pt x="1191" y="337"/>
                    <a:pt x="1026" y="441"/>
                    <a:pt x="874" y="564"/>
                  </a:cubicBezTo>
                  <a:cubicBezTo>
                    <a:pt x="720" y="691"/>
                    <a:pt x="579" y="845"/>
                    <a:pt x="458" y="1022"/>
                  </a:cubicBezTo>
                  <a:cubicBezTo>
                    <a:pt x="352" y="1171"/>
                    <a:pt x="254" y="1342"/>
                    <a:pt x="172" y="1533"/>
                  </a:cubicBezTo>
                  <a:lnTo>
                    <a:pt x="141" y="1468"/>
                  </a:lnTo>
                  <a:cubicBezTo>
                    <a:pt x="127" y="1446"/>
                    <a:pt x="102" y="1426"/>
                    <a:pt x="77" y="1426"/>
                  </a:cubicBezTo>
                  <a:cubicBezTo>
                    <a:pt x="65" y="1426"/>
                    <a:pt x="54" y="1432"/>
                    <a:pt x="49" y="1435"/>
                  </a:cubicBezTo>
                  <a:cubicBezTo>
                    <a:pt x="29" y="1440"/>
                    <a:pt x="15" y="1460"/>
                    <a:pt x="9" y="1477"/>
                  </a:cubicBezTo>
                  <a:cubicBezTo>
                    <a:pt x="1" y="1494"/>
                    <a:pt x="1" y="1510"/>
                    <a:pt x="12" y="1530"/>
                  </a:cubicBezTo>
                  <a:cubicBezTo>
                    <a:pt x="251" y="2007"/>
                    <a:pt x="543" y="2456"/>
                    <a:pt x="882" y="2864"/>
                  </a:cubicBezTo>
                  <a:cubicBezTo>
                    <a:pt x="1208" y="3251"/>
                    <a:pt x="1587" y="3616"/>
                    <a:pt x="2008" y="3944"/>
                  </a:cubicBezTo>
                  <a:cubicBezTo>
                    <a:pt x="2805" y="4556"/>
                    <a:pt x="3771" y="5031"/>
                    <a:pt x="4799" y="5312"/>
                  </a:cubicBezTo>
                  <a:cubicBezTo>
                    <a:pt x="5551" y="5516"/>
                    <a:pt x="6329" y="5620"/>
                    <a:pt x="7115" y="5620"/>
                  </a:cubicBezTo>
                  <a:cubicBezTo>
                    <a:pt x="7390" y="5620"/>
                    <a:pt x="7665" y="5609"/>
                    <a:pt x="7940" y="5584"/>
                  </a:cubicBezTo>
                  <a:cubicBezTo>
                    <a:pt x="8462" y="5533"/>
                    <a:pt x="8990" y="5435"/>
                    <a:pt x="9498" y="5292"/>
                  </a:cubicBezTo>
                  <a:cubicBezTo>
                    <a:pt x="9751" y="5216"/>
                    <a:pt x="10003" y="5132"/>
                    <a:pt x="10253" y="5034"/>
                  </a:cubicBezTo>
                  <a:cubicBezTo>
                    <a:pt x="10568" y="4907"/>
                    <a:pt x="10888" y="4764"/>
                    <a:pt x="11225" y="4584"/>
                  </a:cubicBezTo>
                  <a:cubicBezTo>
                    <a:pt x="11500" y="4438"/>
                    <a:pt x="11780" y="4273"/>
                    <a:pt x="12058" y="4090"/>
                  </a:cubicBezTo>
                  <a:cubicBezTo>
                    <a:pt x="12084" y="3973"/>
                    <a:pt x="12095" y="3852"/>
                    <a:pt x="12098" y="3729"/>
                  </a:cubicBezTo>
                  <a:lnTo>
                    <a:pt x="12098" y="3729"/>
                  </a:lnTo>
                  <a:cubicBezTo>
                    <a:pt x="12098" y="3731"/>
                    <a:pt x="12098" y="3734"/>
                    <a:pt x="12098" y="3737"/>
                  </a:cubicBezTo>
                  <a:lnTo>
                    <a:pt x="12098" y="3728"/>
                  </a:lnTo>
                  <a:cubicBezTo>
                    <a:pt x="12098" y="3728"/>
                    <a:pt x="12098" y="3728"/>
                    <a:pt x="12098" y="3729"/>
                  </a:cubicBezTo>
                  <a:lnTo>
                    <a:pt x="12098" y="3729"/>
                  </a:lnTo>
                  <a:cubicBezTo>
                    <a:pt x="12097" y="3633"/>
                    <a:pt x="12094" y="3535"/>
                    <a:pt x="12084" y="3439"/>
                  </a:cubicBezTo>
                  <a:cubicBezTo>
                    <a:pt x="12072" y="3342"/>
                    <a:pt x="12056" y="3244"/>
                    <a:pt x="12031" y="3147"/>
                  </a:cubicBezTo>
                  <a:lnTo>
                    <a:pt x="12031" y="3147"/>
                  </a:lnTo>
                  <a:cubicBezTo>
                    <a:pt x="12032" y="3148"/>
                    <a:pt x="12033" y="3149"/>
                    <a:pt x="12036" y="3150"/>
                  </a:cubicBezTo>
                  <a:cubicBezTo>
                    <a:pt x="12013" y="3066"/>
                    <a:pt x="11988" y="2984"/>
                    <a:pt x="11957" y="2906"/>
                  </a:cubicBezTo>
                  <a:cubicBezTo>
                    <a:pt x="11926" y="2827"/>
                    <a:pt x="11895" y="2754"/>
                    <a:pt x="11853" y="2684"/>
                  </a:cubicBezTo>
                  <a:cubicBezTo>
                    <a:pt x="11817" y="2619"/>
                    <a:pt x="11778" y="2563"/>
                    <a:pt x="11741" y="2507"/>
                  </a:cubicBezTo>
                  <a:cubicBezTo>
                    <a:pt x="11399" y="2591"/>
                    <a:pt x="11034" y="2642"/>
                    <a:pt x="10660" y="2659"/>
                  </a:cubicBezTo>
                  <a:cubicBezTo>
                    <a:pt x="10565" y="2661"/>
                    <a:pt x="10478" y="2667"/>
                    <a:pt x="10388" y="2667"/>
                  </a:cubicBezTo>
                  <a:cubicBezTo>
                    <a:pt x="10225" y="2667"/>
                    <a:pt x="10059" y="2659"/>
                    <a:pt x="9902" y="2645"/>
                  </a:cubicBezTo>
                  <a:cubicBezTo>
                    <a:pt x="9672" y="2628"/>
                    <a:pt x="9433" y="2588"/>
                    <a:pt x="9189" y="2532"/>
                  </a:cubicBezTo>
                  <a:cubicBezTo>
                    <a:pt x="8855" y="2456"/>
                    <a:pt x="8518" y="2350"/>
                    <a:pt x="8162" y="2207"/>
                  </a:cubicBezTo>
                  <a:cubicBezTo>
                    <a:pt x="7859" y="2083"/>
                    <a:pt x="7539" y="1932"/>
                    <a:pt x="7185" y="1743"/>
                  </a:cubicBezTo>
                  <a:cubicBezTo>
                    <a:pt x="6870" y="1575"/>
                    <a:pt x="6562" y="1393"/>
                    <a:pt x="6326" y="1255"/>
                  </a:cubicBezTo>
                  <a:lnTo>
                    <a:pt x="6169" y="1160"/>
                  </a:lnTo>
                  <a:cubicBezTo>
                    <a:pt x="6006" y="1061"/>
                    <a:pt x="5837" y="963"/>
                    <a:pt x="5669" y="873"/>
                  </a:cubicBezTo>
                  <a:cubicBezTo>
                    <a:pt x="5287" y="665"/>
                    <a:pt x="4886" y="491"/>
                    <a:pt x="4487" y="351"/>
                  </a:cubicBezTo>
                  <a:cubicBezTo>
                    <a:pt x="4041" y="197"/>
                    <a:pt x="3603" y="90"/>
                    <a:pt x="3184" y="34"/>
                  </a:cubicBezTo>
                  <a:cubicBezTo>
                    <a:pt x="2996" y="9"/>
                    <a:pt x="2814" y="0"/>
                    <a:pt x="2637" y="0"/>
                  </a:cubicBezTo>
                  <a:close/>
                </a:path>
              </a:pathLst>
            </a:custGeom>
            <a:solidFill>
              <a:srgbClr val="422C46">
                <a:alpha val="2054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4" name="Google Shape;1366;p36">
              <a:extLst>
                <a:ext uri="{FF2B5EF4-FFF2-40B4-BE49-F238E27FC236}">
                  <a16:creationId xmlns:a16="http://schemas.microsoft.com/office/drawing/2014/main" id="{859E83FA-1873-4560-A458-EBD2A69123DD}"/>
                </a:ext>
              </a:extLst>
            </p:cNvPr>
            <p:cNvSpPr/>
            <p:nvPr/>
          </p:nvSpPr>
          <p:spPr>
            <a:xfrm>
              <a:off x="7325272" y="2422346"/>
              <a:ext cx="301" cy="77"/>
            </a:xfrm>
            <a:custGeom>
              <a:avLst/>
              <a:gdLst/>
              <a:ahLst/>
              <a:cxnLst/>
              <a:rect l="l" t="t" r="r" b="b"/>
              <a:pathLst>
                <a:path w="4" h="1" extrusionOk="0">
                  <a:moveTo>
                    <a:pt x="3" y="0"/>
                  </a:moveTo>
                  <a:cubicBezTo>
                    <a:pt x="0" y="0"/>
                    <a:pt x="0" y="0"/>
                    <a:pt x="3" y="0"/>
                  </a:cubicBezTo>
                  <a:cubicBezTo>
                    <a:pt x="0" y="0"/>
                    <a:pt x="0" y="0"/>
                    <a:pt x="3" y="0"/>
                  </a:cubicBezTo>
                  <a:close/>
                </a:path>
              </a:pathLst>
            </a:custGeom>
            <a:solidFill>
              <a:srgbClr val="A3702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5" name="Google Shape;1367;p36">
              <a:extLst>
                <a:ext uri="{FF2B5EF4-FFF2-40B4-BE49-F238E27FC236}">
                  <a16:creationId xmlns:a16="http://schemas.microsoft.com/office/drawing/2014/main" id="{AD999389-8938-4C92-B928-CBA2F86464B4}"/>
                </a:ext>
              </a:extLst>
            </p:cNvPr>
            <p:cNvSpPr/>
            <p:nvPr/>
          </p:nvSpPr>
          <p:spPr>
            <a:xfrm>
              <a:off x="7247828" y="2344713"/>
              <a:ext cx="750638" cy="210134"/>
            </a:xfrm>
            <a:custGeom>
              <a:avLst/>
              <a:gdLst/>
              <a:ahLst/>
              <a:cxnLst/>
              <a:rect l="l" t="t" r="r" b="b"/>
              <a:pathLst>
                <a:path w="9964" h="2723" extrusionOk="0">
                  <a:moveTo>
                    <a:pt x="1958" y="1557"/>
                  </a:moveTo>
                  <a:cubicBezTo>
                    <a:pt x="1958" y="1560"/>
                    <a:pt x="1960" y="1560"/>
                    <a:pt x="1963" y="1560"/>
                  </a:cubicBezTo>
                  <a:cubicBezTo>
                    <a:pt x="1960" y="1560"/>
                    <a:pt x="1960" y="1557"/>
                    <a:pt x="1958" y="1557"/>
                  </a:cubicBezTo>
                  <a:close/>
                  <a:moveTo>
                    <a:pt x="9394" y="2188"/>
                  </a:moveTo>
                  <a:lnTo>
                    <a:pt x="9383" y="2191"/>
                  </a:lnTo>
                  <a:cubicBezTo>
                    <a:pt x="9386" y="2188"/>
                    <a:pt x="9391" y="2188"/>
                    <a:pt x="9394" y="2188"/>
                  </a:cubicBezTo>
                  <a:close/>
                  <a:moveTo>
                    <a:pt x="66" y="0"/>
                  </a:moveTo>
                  <a:cubicBezTo>
                    <a:pt x="57" y="0"/>
                    <a:pt x="49" y="3"/>
                    <a:pt x="43" y="7"/>
                  </a:cubicBezTo>
                  <a:cubicBezTo>
                    <a:pt x="23" y="13"/>
                    <a:pt x="15" y="27"/>
                    <a:pt x="6" y="44"/>
                  </a:cubicBezTo>
                  <a:cubicBezTo>
                    <a:pt x="1" y="63"/>
                    <a:pt x="1" y="83"/>
                    <a:pt x="9" y="100"/>
                  </a:cubicBezTo>
                  <a:cubicBezTo>
                    <a:pt x="127" y="279"/>
                    <a:pt x="259" y="445"/>
                    <a:pt x="408" y="602"/>
                  </a:cubicBezTo>
                  <a:cubicBezTo>
                    <a:pt x="554" y="759"/>
                    <a:pt x="717" y="908"/>
                    <a:pt x="888" y="1046"/>
                  </a:cubicBezTo>
                  <a:cubicBezTo>
                    <a:pt x="1239" y="1327"/>
                    <a:pt x="1632" y="1557"/>
                    <a:pt x="2039" y="1753"/>
                  </a:cubicBezTo>
                  <a:cubicBezTo>
                    <a:pt x="2457" y="1958"/>
                    <a:pt x="2892" y="2118"/>
                    <a:pt x="3333" y="2250"/>
                  </a:cubicBezTo>
                  <a:cubicBezTo>
                    <a:pt x="3768" y="2382"/>
                    <a:pt x="4215" y="2483"/>
                    <a:pt x="4664" y="2562"/>
                  </a:cubicBezTo>
                  <a:cubicBezTo>
                    <a:pt x="4874" y="2595"/>
                    <a:pt x="5085" y="2626"/>
                    <a:pt x="5295" y="2649"/>
                  </a:cubicBezTo>
                  <a:cubicBezTo>
                    <a:pt x="5526" y="2671"/>
                    <a:pt x="5761" y="2691"/>
                    <a:pt x="5994" y="2705"/>
                  </a:cubicBezTo>
                  <a:cubicBezTo>
                    <a:pt x="6216" y="2717"/>
                    <a:pt x="6440" y="2723"/>
                    <a:pt x="6663" y="2723"/>
                  </a:cubicBezTo>
                  <a:cubicBezTo>
                    <a:pt x="7016" y="2723"/>
                    <a:pt x="7369" y="2708"/>
                    <a:pt x="7718" y="2677"/>
                  </a:cubicBezTo>
                  <a:cubicBezTo>
                    <a:pt x="8092" y="2640"/>
                    <a:pt x="8462" y="2581"/>
                    <a:pt x="8833" y="2497"/>
                  </a:cubicBezTo>
                  <a:cubicBezTo>
                    <a:pt x="9015" y="2455"/>
                    <a:pt x="9198" y="2402"/>
                    <a:pt x="9372" y="2343"/>
                  </a:cubicBezTo>
                  <a:cubicBezTo>
                    <a:pt x="9456" y="2315"/>
                    <a:pt x="9543" y="2284"/>
                    <a:pt x="9627" y="2250"/>
                  </a:cubicBezTo>
                  <a:cubicBezTo>
                    <a:pt x="9725" y="2214"/>
                    <a:pt x="9821" y="2172"/>
                    <a:pt x="9916" y="2129"/>
                  </a:cubicBezTo>
                  <a:cubicBezTo>
                    <a:pt x="9950" y="2115"/>
                    <a:pt x="9964" y="2070"/>
                    <a:pt x="9947" y="2034"/>
                  </a:cubicBezTo>
                  <a:cubicBezTo>
                    <a:pt x="9935" y="2010"/>
                    <a:pt x="9910" y="1997"/>
                    <a:pt x="9883" y="1997"/>
                  </a:cubicBezTo>
                  <a:cubicBezTo>
                    <a:pt x="9873" y="1997"/>
                    <a:pt x="9862" y="1999"/>
                    <a:pt x="9852" y="2003"/>
                  </a:cubicBezTo>
                  <a:cubicBezTo>
                    <a:pt x="9773" y="2037"/>
                    <a:pt x="9692" y="2073"/>
                    <a:pt x="9610" y="2104"/>
                  </a:cubicBezTo>
                  <a:cubicBezTo>
                    <a:pt x="9534" y="2135"/>
                    <a:pt x="9456" y="2163"/>
                    <a:pt x="9380" y="2188"/>
                  </a:cubicBezTo>
                  <a:cubicBezTo>
                    <a:pt x="8734" y="2405"/>
                    <a:pt x="8055" y="2514"/>
                    <a:pt x="7378" y="2556"/>
                  </a:cubicBezTo>
                  <a:lnTo>
                    <a:pt x="7395" y="2556"/>
                  </a:lnTo>
                  <a:cubicBezTo>
                    <a:pt x="7160" y="2571"/>
                    <a:pt x="6925" y="2578"/>
                    <a:pt x="6689" y="2578"/>
                  </a:cubicBezTo>
                  <a:cubicBezTo>
                    <a:pt x="6354" y="2578"/>
                    <a:pt x="6018" y="2564"/>
                    <a:pt x="5683" y="2539"/>
                  </a:cubicBezTo>
                  <a:cubicBezTo>
                    <a:pt x="5259" y="2508"/>
                    <a:pt x="4838" y="2452"/>
                    <a:pt x="4420" y="2371"/>
                  </a:cubicBezTo>
                  <a:lnTo>
                    <a:pt x="4262" y="2340"/>
                  </a:lnTo>
                  <a:cubicBezTo>
                    <a:pt x="4271" y="2340"/>
                    <a:pt x="4274" y="2343"/>
                    <a:pt x="4279" y="2343"/>
                  </a:cubicBezTo>
                  <a:cubicBezTo>
                    <a:pt x="3476" y="2174"/>
                    <a:pt x="2685" y="1924"/>
                    <a:pt x="1946" y="1554"/>
                  </a:cubicBezTo>
                  <a:cubicBezTo>
                    <a:pt x="1525" y="1335"/>
                    <a:pt x="1127" y="1079"/>
                    <a:pt x="770" y="768"/>
                  </a:cubicBezTo>
                  <a:lnTo>
                    <a:pt x="770" y="768"/>
                  </a:lnTo>
                  <a:cubicBezTo>
                    <a:pt x="776" y="768"/>
                    <a:pt x="776" y="771"/>
                    <a:pt x="778" y="771"/>
                  </a:cubicBezTo>
                  <a:cubicBezTo>
                    <a:pt x="776" y="768"/>
                    <a:pt x="770" y="768"/>
                    <a:pt x="770" y="762"/>
                  </a:cubicBezTo>
                  <a:cubicBezTo>
                    <a:pt x="768" y="762"/>
                    <a:pt x="767" y="760"/>
                    <a:pt x="767" y="760"/>
                  </a:cubicBezTo>
                  <a:lnTo>
                    <a:pt x="767" y="760"/>
                  </a:lnTo>
                  <a:cubicBezTo>
                    <a:pt x="768" y="761"/>
                    <a:pt x="769" y="761"/>
                    <a:pt x="770" y="762"/>
                  </a:cubicBezTo>
                  <a:cubicBezTo>
                    <a:pt x="770" y="759"/>
                    <a:pt x="767" y="759"/>
                    <a:pt x="767" y="759"/>
                  </a:cubicBezTo>
                  <a:lnTo>
                    <a:pt x="767" y="759"/>
                  </a:lnTo>
                  <a:cubicBezTo>
                    <a:pt x="767" y="759"/>
                    <a:pt x="767" y="760"/>
                    <a:pt x="767" y="760"/>
                  </a:cubicBezTo>
                  <a:lnTo>
                    <a:pt x="767" y="760"/>
                  </a:lnTo>
                  <a:cubicBezTo>
                    <a:pt x="530" y="544"/>
                    <a:pt x="315" y="304"/>
                    <a:pt x="136" y="38"/>
                  </a:cubicBezTo>
                  <a:lnTo>
                    <a:pt x="136" y="38"/>
                  </a:lnTo>
                  <a:cubicBezTo>
                    <a:pt x="138" y="41"/>
                    <a:pt x="144" y="49"/>
                    <a:pt x="147" y="52"/>
                  </a:cubicBezTo>
                  <a:cubicBezTo>
                    <a:pt x="144" y="49"/>
                    <a:pt x="144" y="44"/>
                    <a:pt x="138" y="41"/>
                  </a:cubicBezTo>
                  <a:cubicBezTo>
                    <a:pt x="130" y="24"/>
                    <a:pt x="119" y="13"/>
                    <a:pt x="102" y="4"/>
                  </a:cubicBezTo>
                  <a:cubicBezTo>
                    <a:pt x="93" y="1"/>
                    <a:pt x="88" y="1"/>
                    <a:pt x="77" y="1"/>
                  </a:cubicBezTo>
                  <a:cubicBezTo>
                    <a:pt x="73" y="1"/>
                    <a:pt x="69" y="0"/>
                    <a:pt x="66" y="0"/>
                  </a:cubicBezTo>
                  <a:close/>
                </a:path>
              </a:pathLst>
            </a:custGeom>
            <a:solidFill>
              <a:srgbClr val="FFFFFF">
                <a:alpha val="1675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6" name="Google Shape;1368;p36">
              <a:extLst>
                <a:ext uri="{FF2B5EF4-FFF2-40B4-BE49-F238E27FC236}">
                  <a16:creationId xmlns:a16="http://schemas.microsoft.com/office/drawing/2014/main" id="{B8F14E30-226C-4069-9689-982D904B09DC}"/>
                </a:ext>
              </a:extLst>
            </p:cNvPr>
            <p:cNvSpPr/>
            <p:nvPr/>
          </p:nvSpPr>
          <p:spPr>
            <a:xfrm>
              <a:off x="7307719" y="1931622"/>
              <a:ext cx="561547" cy="589347"/>
            </a:xfrm>
            <a:custGeom>
              <a:avLst/>
              <a:gdLst/>
              <a:ahLst/>
              <a:cxnLst/>
              <a:rect l="l" t="t" r="r" b="b"/>
              <a:pathLst>
                <a:path w="7454" h="7637" extrusionOk="0">
                  <a:moveTo>
                    <a:pt x="6190" y="1"/>
                  </a:moveTo>
                  <a:cubicBezTo>
                    <a:pt x="6098" y="1"/>
                    <a:pt x="6005" y="6"/>
                    <a:pt x="5915" y="18"/>
                  </a:cubicBezTo>
                  <a:cubicBezTo>
                    <a:pt x="5823" y="32"/>
                    <a:pt x="5736" y="49"/>
                    <a:pt x="5649" y="71"/>
                  </a:cubicBezTo>
                  <a:lnTo>
                    <a:pt x="5654" y="71"/>
                  </a:lnTo>
                  <a:cubicBezTo>
                    <a:pt x="5567" y="94"/>
                    <a:pt x="5483" y="124"/>
                    <a:pt x="5399" y="158"/>
                  </a:cubicBezTo>
                  <a:cubicBezTo>
                    <a:pt x="5317" y="189"/>
                    <a:pt x="5239" y="228"/>
                    <a:pt x="5166" y="270"/>
                  </a:cubicBezTo>
                  <a:lnTo>
                    <a:pt x="5163" y="273"/>
                  </a:lnTo>
                  <a:cubicBezTo>
                    <a:pt x="5138" y="287"/>
                    <a:pt x="5110" y="304"/>
                    <a:pt x="5084" y="324"/>
                  </a:cubicBezTo>
                  <a:cubicBezTo>
                    <a:pt x="5084" y="327"/>
                    <a:pt x="5082" y="329"/>
                    <a:pt x="5082" y="335"/>
                  </a:cubicBezTo>
                  <a:cubicBezTo>
                    <a:pt x="5011" y="722"/>
                    <a:pt x="5009" y="1124"/>
                    <a:pt x="5009" y="1511"/>
                  </a:cubicBezTo>
                  <a:lnTo>
                    <a:pt x="5009" y="1727"/>
                  </a:lnTo>
                  <a:lnTo>
                    <a:pt x="5011" y="1708"/>
                  </a:lnTo>
                  <a:lnTo>
                    <a:pt x="5011" y="1708"/>
                  </a:lnTo>
                  <a:cubicBezTo>
                    <a:pt x="5009" y="1784"/>
                    <a:pt x="5009" y="1859"/>
                    <a:pt x="5009" y="1932"/>
                  </a:cubicBezTo>
                  <a:lnTo>
                    <a:pt x="5006" y="2070"/>
                  </a:lnTo>
                  <a:cubicBezTo>
                    <a:pt x="5006" y="2179"/>
                    <a:pt x="4997" y="2300"/>
                    <a:pt x="4969" y="2410"/>
                  </a:cubicBezTo>
                  <a:cubicBezTo>
                    <a:pt x="4955" y="2457"/>
                    <a:pt x="4938" y="2499"/>
                    <a:pt x="4916" y="2536"/>
                  </a:cubicBezTo>
                  <a:cubicBezTo>
                    <a:pt x="4896" y="2570"/>
                    <a:pt x="4874" y="2598"/>
                    <a:pt x="4846" y="2626"/>
                  </a:cubicBezTo>
                  <a:cubicBezTo>
                    <a:pt x="4818" y="2654"/>
                    <a:pt x="4790" y="2673"/>
                    <a:pt x="4759" y="2696"/>
                  </a:cubicBezTo>
                  <a:cubicBezTo>
                    <a:pt x="4728" y="2713"/>
                    <a:pt x="4691" y="2727"/>
                    <a:pt x="4658" y="2738"/>
                  </a:cubicBezTo>
                  <a:cubicBezTo>
                    <a:pt x="4607" y="2746"/>
                    <a:pt x="4559" y="2755"/>
                    <a:pt x="4503" y="2758"/>
                  </a:cubicBezTo>
                  <a:cubicBezTo>
                    <a:pt x="4419" y="2755"/>
                    <a:pt x="4332" y="2744"/>
                    <a:pt x="4234" y="2716"/>
                  </a:cubicBezTo>
                  <a:cubicBezTo>
                    <a:pt x="4065" y="2668"/>
                    <a:pt x="3900" y="2592"/>
                    <a:pt x="3720" y="2488"/>
                  </a:cubicBezTo>
                  <a:cubicBezTo>
                    <a:pt x="3653" y="2446"/>
                    <a:pt x="3582" y="2404"/>
                    <a:pt x="3512" y="2353"/>
                  </a:cubicBezTo>
                  <a:cubicBezTo>
                    <a:pt x="3498" y="2345"/>
                    <a:pt x="3484" y="2339"/>
                    <a:pt x="3467" y="2339"/>
                  </a:cubicBezTo>
                  <a:cubicBezTo>
                    <a:pt x="3448" y="2339"/>
                    <a:pt x="3425" y="2351"/>
                    <a:pt x="3411" y="2367"/>
                  </a:cubicBezTo>
                  <a:cubicBezTo>
                    <a:pt x="3400" y="2381"/>
                    <a:pt x="3394" y="2404"/>
                    <a:pt x="3397" y="2424"/>
                  </a:cubicBezTo>
                  <a:cubicBezTo>
                    <a:pt x="3400" y="2443"/>
                    <a:pt x="3411" y="2460"/>
                    <a:pt x="3422" y="2466"/>
                  </a:cubicBezTo>
                  <a:cubicBezTo>
                    <a:pt x="3442" y="2480"/>
                    <a:pt x="3467" y="2499"/>
                    <a:pt x="3490" y="2513"/>
                  </a:cubicBezTo>
                  <a:cubicBezTo>
                    <a:pt x="3479" y="2508"/>
                    <a:pt x="3467" y="2508"/>
                    <a:pt x="3456" y="2508"/>
                  </a:cubicBezTo>
                  <a:cubicBezTo>
                    <a:pt x="3414" y="2508"/>
                    <a:pt x="3372" y="2508"/>
                    <a:pt x="3330" y="2513"/>
                  </a:cubicBezTo>
                  <a:cubicBezTo>
                    <a:pt x="3195" y="2519"/>
                    <a:pt x="3063" y="2544"/>
                    <a:pt x="2965" y="2564"/>
                  </a:cubicBezTo>
                  <a:cubicBezTo>
                    <a:pt x="2847" y="2589"/>
                    <a:pt x="2723" y="2620"/>
                    <a:pt x="2591" y="2662"/>
                  </a:cubicBezTo>
                  <a:cubicBezTo>
                    <a:pt x="2095" y="2814"/>
                    <a:pt x="1617" y="3064"/>
                    <a:pt x="1207" y="3384"/>
                  </a:cubicBezTo>
                  <a:cubicBezTo>
                    <a:pt x="1109" y="3460"/>
                    <a:pt x="1011" y="3544"/>
                    <a:pt x="915" y="3636"/>
                  </a:cubicBezTo>
                  <a:cubicBezTo>
                    <a:pt x="831" y="3715"/>
                    <a:pt x="767" y="3791"/>
                    <a:pt x="711" y="3861"/>
                  </a:cubicBezTo>
                  <a:cubicBezTo>
                    <a:pt x="657" y="3931"/>
                    <a:pt x="604" y="4007"/>
                    <a:pt x="545" y="4105"/>
                  </a:cubicBezTo>
                  <a:cubicBezTo>
                    <a:pt x="497" y="4192"/>
                    <a:pt x="447" y="4288"/>
                    <a:pt x="407" y="4386"/>
                  </a:cubicBezTo>
                  <a:cubicBezTo>
                    <a:pt x="368" y="4484"/>
                    <a:pt x="334" y="4585"/>
                    <a:pt x="309" y="4692"/>
                  </a:cubicBezTo>
                  <a:cubicBezTo>
                    <a:pt x="287" y="4793"/>
                    <a:pt x="275" y="4891"/>
                    <a:pt x="270" y="4992"/>
                  </a:cubicBezTo>
                  <a:cubicBezTo>
                    <a:pt x="270" y="5046"/>
                    <a:pt x="275" y="5096"/>
                    <a:pt x="278" y="5138"/>
                  </a:cubicBezTo>
                  <a:cubicBezTo>
                    <a:pt x="281" y="5175"/>
                    <a:pt x="292" y="5214"/>
                    <a:pt x="303" y="5256"/>
                  </a:cubicBezTo>
                  <a:cubicBezTo>
                    <a:pt x="242" y="5208"/>
                    <a:pt x="180" y="5161"/>
                    <a:pt x="115" y="5116"/>
                  </a:cubicBezTo>
                  <a:cubicBezTo>
                    <a:pt x="101" y="5105"/>
                    <a:pt x="87" y="5102"/>
                    <a:pt x="73" y="5102"/>
                  </a:cubicBezTo>
                  <a:cubicBezTo>
                    <a:pt x="54" y="5102"/>
                    <a:pt x="31" y="5113"/>
                    <a:pt x="17" y="5130"/>
                  </a:cubicBezTo>
                  <a:cubicBezTo>
                    <a:pt x="9" y="5144"/>
                    <a:pt x="0" y="5166"/>
                    <a:pt x="3" y="5183"/>
                  </a:cubicBezTo>
                  <a:cubicBezTo>
                    <a:pt x="9" y="5200"/>
                    <a:pt x="14" y="5217"/>
                    <a:pt x="31" y="5228"/>
                  </a:cubicBezTo>
                  <a:cubicBezTo>
                    <a:pt x="138" y="5307"/>
                    <a:pt x="242" y="5383"/>
                    <a:pt x="348" y="5464"/>
                  </a:cubicBezTo>
                  <a:lnTo>
                    <a:pt x="464" y="5548"/>
                  </a:lnTo>
                  <a:lnTo>
                    <a:pt x="480" y="5568"/>
                  </a:lnTo>
                  <a:cubicBezTo>
                    <a:pt x="494" y="5582"/>
                    <a:pt x="506" y="5593"/>
                    <a:pt x="522" y="5596"/>
                  </a:cubicBezTo>
                  <a:cubicBezTo>
                    <a:pt x="632" y="5677"/>
                    <a:pt x="739" y="5756"/>
                    <a:pt x="845" y="5835"/>
                  </a:cubicBezTo>
                  <a:cubicBezTo>
                    <a:pt x="1210" y="6101"/>
                    <a:pt x="1525" y="6317"/>
                    <a:pt x="1825" y="6505"/>
                  </a:cubicBezTo>
                  <a:cubicBezTo>
                    <a:pt x="2207" y="6752"/>
                    <a:pt x="2563" y="6949"/>
                    <a:pt x="2906" y="7117"/>
                  </a:cubicBezTo>
                  <a:cubicBezTo>
                    <a:pt x="3296" y="7306"/>
                    <a:pt x="3661" y="7440"/>
                    <a:pt x="4018" y="7530"/>
                  </a:cubicBezTo>
                  <a:cubicBezTo>
                    <a:pt x="4296" y="7600"/>
                    <a:pt x="4565" y="7637"/>
                    <a:pt x="4818" y="7637"/>
                  </a:cubicBezTo>
                  <a:cubicBezTo>
                    <a:pt x="4913" y="7637"/>
                    <a:pt x="5009" y="7634"/>
                    <a:pt x="5096" y="7623"/>
                  </a:cubicBezTo>
                  <a:cubicBezTo>
                    <a:pt x="5267" y="7603"/>
                    <a:pt x="5441" y="7567"/>
                    <a:pt x="5604" y="7505"/>
                  </a:cubicBezTo>
                  <a:cubicBezTo>
                    <a:pt x="5767" y="7449"/>
                    <a:pt x="5927" y="7364"/>
                    <a:pt x="6081" y="7261"/>
                  </a:cubicBezTo>
                  <a:cubicBezTo>
                    <a:pt x="6398" y="7047"/>
                    <a:pt x="6676" y="6727"/>
                    <a:pt x="6909" y="6312"/>
                  </a:cubicBezTo>
                  <a:cubicBezTo>
                    <a:pt x="7120" y="5941"/>
                    <a:pt x="7271" y="5506"/>
                    <a:pt x="7355" y="5012"/>
                  </a:cubicBezTo>
                  <a:cubicBezTo>
                    <a:pt x="7428" y="4582"/>
                    <a:pt x="7454" y="4122"/>
                    <a:pt x="7426" y="3600"/>
                  </a:cubicBezTo>
                  <a:cubicBezTo>
                    <a:pt x="7406" y="3165"/>
                    <a:pt x="7344" y="2713"/>
                    <a:pt x="7243" y="2213"/>
                  </a:cubicBezTo>
                  <a:cubicBezTo>
                    <a:pt x="7212" y="2064"/>
                    <a:pt x="7176" y="1904"/>
                    <a:pt x="7142" y="1744"/>
                  </a:cubicBezTo>
                  <a:cubicBezTo>
                    <a:pt x="7100" y="1567"/>
                    <a:pt x="7049" y="1362"/>
                    <a:pt x="6991" y="1152"/>
                  </a:cubicBezTo>
                  <a:cubicBezTo>
                    <a:pt x="6867" y="694"/>
                    <a:pt x="6738" y="355"/>
                    <a:pt x="6581" y="49"/>
                  </a:cubicBezTo>
                  <a:cubicBezTo>
                    <a:pt x="6522" y="35"/>
                    <a:pt x="6463" y="21"/>
                    <a:pt x="6398" y="15"/>
                  </a:cubicBezTo>
                  <a:cubicBezTo>
                    <a:pt x="6328" y="6"/>
                    <a:pt x="6258" y="1"/>
                    <a:pt x="6190" y="1"/>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 name="Google Shape;1369;p36">
              <a:extLst>
                <a:ext uri="{FF2B5EF4-FFF2-40B4-BE49-F238E27FC236}">
                  <a16:creationId xmlns:a16="http://schemas.microsoft.com/office/drawing/2014/main" id="{B5E91D9D-32E8-47DF-B733-66E402C42D64}"/>
                </a:ext>
              </a:extLst>
            </p:cNvPr>
            <p:cNvSpPr/>
            <p:nvPr/>
          </p:nvSpPr>
          <p:spPr>
            <a:xfrm>
              <a:off x="7734719" y="2170154"/>
              <a:ext cx="75" cy="77"/>
            </a:xfrm>
            <a:custGeom>
              <a:avLst/>
              <a:gdLst/>
              <a:ahLst/>
              <a:cxnLst/>
              <a:rect l="l" t="t" r="r" b="b"/>
              <a:pathLst>
                <a:path w="1" h="1" extrusionOk="0">
                  <a:moveTo>
                    <a:pt x="0" y="1"/>
                  </a:moveTo>
                  <a:lnTo>
                    <a:pt x="0" y="1"/>
                  </a:lnTo>
                  <a:lnTo>
                    <a:pt x="0" y="1"/>
                  </a:lnTo>
                  <a:lnTo>
                    <a:pt x="0" y="1"/>
                  </a:lnTo>
                  <a:close/>
                </a:path>
              </a:pathLst>
            </a:custGeom>
            <a:solidFill>
              <a:srgbClr val="BC802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3" name="Google Shape;1370;p36">
              <a:extLst>
                <a:ext uri="{FF2B5EF4-FFF2-40B4-BE49-F238E27FC236}">
                  <a16:creationId xmlns:a16="http://schemas.microsoft.com/office/drawing/2014/main" id="{3DDC0251-DAAB-4F85-BDC1-0D0ECA611FA2}"/>
                </a:ext>
              </a:extLst>
            </p:cNvPr>
            <p:cNvSpPr/>
            <p:nvPr/>
          </p:nvSpPr>
          <p:spPr>
            <a:xfrm>
              <a:off x="7433303" y="1933782"/>
              <a:ext cx="347144" cy="394725"/>
            </a:xfrm>
            <a:custGeom>
              <a:avLst/>
              <a:gdLst/>
              <a:ahLst/>
              <a:cxnLst/>
              <a:rect l="l" t="t" r="r" b="b"/>
              <a:pathLst>
                <a:path w="4608" h="5115" extrusionOk="0">
                  <a:moveTo>
                    <a:pt x="2328" y="4731"/>
                  </a:moveTo>
                  <a:lnTo>
                    <a:pt x="2328" y="4731"/>
                  </a:lnTo>
                  <a:cubicBezTo>
                    <a:pt x="2329" y="4732"/>
                    <a:pt x="2330" y="4732"/>
                    <a:pt x="2331" y="4732"/>
                  </a:cubicBezTo>
                  <a:lnTo>
                    <a:pt x="2331" y="4732"/>
                  </a:lnTo>
                  <a:cubicBezTo>
                    <a:pt x="2330" y="4732"/>
                    <a:pt x="2329" y="4731"/>
                    <a:pt x="2328" y="4731"/>
                  </a:cubicBezTo>
                  <a:close/>
                  <a:moveTo>
                    <a:pt x="4240" y="1"/>
                  </a:moveTo>
                  <a:cubicBezTo>
                    <a:pt x="4195" y="1"/>
                    <a:pt x="4150" y="7"/>
                    <a:pt x="4102" y="15"/>
                  </a:cubicBezTo>
                  <a:cubicBezTo>
                    <a:pt x="4100" y="21"/>
                    <a:pt x="4102" y="26"/>
                    <a:pt x="4102" y="32"/>
                  </a:cubicBezTo>
                  <a:cubicBezTo>
                    <a:pt x="4209" y="408"/>
                    <a:pt x="4285" y="790"/>
                    <a:pt x="4341" y="1177"/>
                  </a:cubicBezTo>
                  <a:cubicBezTo>
                    <a:pt x="4417" y="1711"/>
                    <a:pt x="4448" y="2247"/>
                    <a:pt x="4459" y="2783"/>
                  </a:cubicBezTo>
                  <a:cubicBezTo>
                    <a:pt x="4464" y="3106"/>
                    <a:pt x="4462" y="3429"/>
                    <a:pt x="4422" y="3749"/>
                  </a:cubicBezTo>
                  <a:lnTo>
                    <a:pt x="4422" y="3740"/>
                  </a:lnTo>
                  <a:cubicBezTo>
                    <a:pt x="4394" y="3951"/>
                    <a:pt x="4352" y="4159"/>
                    <a:pt x="4271" y="4355"/>
                  </a:cubicBezTo>
                  <a:cubicBezTo>
                    <a:pt x="4229" y="4453"/>
                    <a:pt x="4178" y="4546"/>
                    <a:pt x="4114" y="4633"/>
                  </a:cubicBezTo>
                  <a:cubicBezTo>
                    <a:pt x="4069" y="4692"/>
                    <a:pt x="4015" y="4745"/>
                    <a:pt x="3956" y="4790"/>
                  </a:cubicBezTo>
                  <a:lnTo>
                    <a:pt x="3959" y="4790"/>
                  </a:lnTo>
                  <a:cubicBezTo>
                    <a:pt x="3956" y="4790"/>
                    <a:pt x="3956" y="4793"/>
                    <a:pt x="3954" y="4793"/>
                  </a:cubicBezTo>
                  <a:lnTo>
                    <a:pt x="3945" y="4799"/>
                  </a:lnTo>
                  <a:cubicBezTo>
                    <a:pt x="3889" y="4841"/>
                    <a:pt x="3830" y="4872"/>
                    <a:pt x="3765" y="4900"/>
                  </a:cubicBezTo>
                  <a:cubicBezTo>
                    <a:pt x="3690" y="4931"/>
                    <a:pt x="3611" y="4947"/>
                    <a:pt x="3532" y="4961"/>
                  </a:cubicBezTo>
                  <a:lnTo>
                    <a:pt x="3524" y="4961"/>
                  </a:lnTo>
                  <a:cubicBezTo>
                    <a:pt x="3471" y="4970"/>
                    <a:pt x="3417" y="4973"/>
                    <a:pt x="3363" y="4973"/>
                  </a:cubicBezTo>
                  <a:cubicBezTo>
                    <a:pt x="3290" y="4973"/>
                    <a:pt x="3215" y="4967"/>
                    <a:pt x="3142" y="4959"/>
                  </a:cubicBezTo>
                  <a:lnTo>
                    <a:pt x="3134" y="4959"/>
                  </a:lnTo>
                  <a:cubicBezTo>
                    <a:pt x="2860" y="4920"/>
                    <a:pt x="2588" y="4841"/>
                    <a:pt x="2331" y="4732"/>
                  </a:cubicBezTo>
                  <a:lnTo>
                    <a:pt x="2331" y="4732"/>
                  </a:lnTo>
                  <a:cubicBezTo>
                    <a:pt x="2331" y="4733"/>
                    <a:pt x="2331" y="4733"/>
                    <a:pt x="2331" y="4733"/>
                  </a:cubicBezTo>
                  <a:lnTo>
                    <a:pt x="2331" y="4733"/>
                  </a:lnTo>
                  <a:cubicBezTo>
                    <a:pt x="1920" y="4562"/>
                    <a:pt x="1533" y="4324"/>
                    <a:pt x="1177" y="4046"/>
                  </a:cubicBezTo>
                  <a:cubicBezTo>
                    <a:pt x="804" y="3754"/>
                    <a:pt x="467" y="3423"/>
                    <a:pt x="181" y="3047"/>
                  </a:cubicBezTo>
                  <a:cubicBezTo>
                    <a:pt x="164" y="3024"/>
                    <a:pt x="150" y="3005"/>
                    <a:pt x="130" y="2982"/>
                  </a:cubicBezTo>
                  <a:cubicBezTo>
                    <a:pt x="122" y="2968"/>
                    <a:pt x="108" y="2954"/>
                    <a:pt x="88" y="2951"/>
                  </a:cubicBezTo>
                  <a:cubicBezTo>
                    <a:pt x="82" y="2951"/>
                    <a:pt x="76" y="2950"/>
                    <a:pt x="70" y="2950"/>
                  </a:cubicBezTo>
                  <a:cubicBezTo>
                    <a:pt x="59" y="2950"/>
                    <a:pt x="47" y="2952"/>
                    <a:pt x="37" y="2960"/>
                  </a:cubicBezTo>
                  <a:cubicBezTo>
                    <a:pt x="18" y="2968"/>
                    <a:pt x="9" y="2982"/>
                    <a:pt x="4" y="3002"/>
                  </a:cubicBezTo>
                  <a:cubicBezTo>
                    <a:pt x="1" y="3019"/>
                    <a:pt x="1" y="3038"/>
                    <a:pt x="12" y="3053"/>
                  </a:cubicBezTo>
                  <a:cubicBezTo>
                    <a:pt x="312" y="3460"/>
                    <a:pt x="672" y="3822"/>
                    <a:pt x="1068" y="4139"/>
                  </a:cubicBezTo>
                  <a:cubicBezTo>
                    <a:pt x="1478" y="4465"/>
                    <a:pt x="1935" y="4734"/>
                    <a:pt x="2426" y="4919"/>
                  </a:cubicBezTo>
                  <a:cubicBezTo>
                    <a:pt x="2654" y="5004"/>
                    <a:pt x="2895" y="5071"/>
                    <a:pt x="3139" y="5099"/>
                  </a:cubicBezTo>
                  <a:cubicBezTo>
                    <a:pt x="3213" y="5109"/>
                    <a:pt x="3286" y="5115"/>
                    <a:pt x="3360" y="5115"/>
                  </a:cubicBezTo>
                  <a:cubicBezTo>
                    <a:pt x="3470" y="5115"/>
                    <a:pt x="3579" y="5102"/>
                    <a:pt x="3687" y="5074"/>
                  </a:cubicBezTo>
                  <a:cubicBezTo>
                    <a:pt x="3833" y="5037"/>
                    <a:pt x="3970" y="4967"/>
                    <a:pt x="4085" y="4869"/>
                  </a:cubicBezTo>
                  <a:cubicBezTo>
                    <a:pt x="4195" y="4773"/>
                    <a:pt x="4282" y="4653"/>
                    <a:pt x="4349" y="4524"/>
                  </a:cubicBezTo>
                  <a:cubicBezTo>
                    <a:pt x="4501" y="4237"/>
                    <a:pt x="4552" y="3906"/>
                    <a:pt x="4580" y="3586"/>
                  </a:cubicBezTo>
                  <a:cubicBezTo>
                    <a:pt x="4608" y="3249"/>
                    <a:pt x="4605" y="2912"/>
                    <a:pt x="4594" y="2575"/>
                  </a:cubicBezTo>
                  <a:cubicBezTo>
                    <a:pt x="4571" y="1711"/>
                    <a:pt x="4479" y="835"/>
                    <a:pt x="4240" y="1"/>
                  </a:cubicBezTo>
                  <a:close/>
                </a:path>
              </a:pathLst>
            </a:custGeom>
            <a:solidFill>
              <a:srgbClr val="FFFFFF">
                <a:alpha val="1675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4" name="Google Shape;1371;p36">
              <a:extLst>
                <a:ext uri="{FF2B5EF4-FFF2-40B4-BE49-F238E27FC236}">
                  <a16:creationId xmlns:a16="http://schemas.microsoft.com/office/drawing/2014/main" id="{D96B1985-E130-4536-B717-C1F699D088E3}"/>
                </a:ext>
              </a:extLst>
            </p:cNvPr>
            <p:cNvSpPr/>
            <p:nvPr/>
          </p:nvSpPr>
          <p:spPr>
            <a:xfrm>
              <a:off x="7731329" y="2303195"/>
              <a:ext cx="75" cy="77"/>
            </a:xfrm>
            <a:custGeom>
              <a:avLst/>
              <a:gdLst/>
              <a:ahLst/>
              <a:cxnLst/>
              <a:rect l="l" t="t" r="r" b="b"/>
              <a:pathLst>
                <a:path w="1" h="1" extrusionOk="0">
                  <a:moveTo>
                    <a:pt x="0" y="0"/>
                  </a:moveTo>
                  <a:lnTo>
                    <a:pt x="0" y="0"/>
                  </a:lnTo>
                  <a:lnTo>
                    <a:pt x="0" y="0"/>
                  </a:lnTo>
                  <a:close/>
                </a:path>
              </a:pathLst>
            </a:custGeom>
            <a:solidFill>
              <a:srgbClr val="9F6C20"/>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5" name="Google Shape;1372;p36">
              <a:extLst>
                <a:ext uri="{FF2B5EF4-FFF2-40B4-BE49-F238E27FC236}">
                  <a16:creationId xmlns:a16="http://schemas.microsoft.com/office/drawing/2014/main" id="{91711149-DE52-47F6-83AF-129E4A68FF2E}"/>
                </a:ext>
              </a:extLst>
            </p:cNvPr>
            <p:cNvSpPr/>
            <p:nvPr/>
          </p:nvSpPr>
          <p:spPr>
            <a:xfrm>
              <a:off x="7699387" y="2316391"/>
              <a:ext cx="75" cy="77"/>
            </a:xfrm>
            <a:custGeom>
              <a:avLst/>
              <a:gdLst/>
              <a:ahLst/>
              <a:cxnLst/>
              <a:rect l="l" t="t" r="r" b="b"/>
              <a:pathLst>
                <a:path w="1" h="1" extrusionOk="0">
                  <a:moveTo>
                    <a:pt x="0" y="1"/>
                  </a:moveTo>
                  <a:close/>
                </a:path>
              </a:pathLst>
            </a:custGeom>
            <a:solidFill>
              <a:srgbClr val="9F6C20"/>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8" name="Google Shape;1373;p36">
              <a:extLst>
                <a:ext uri="{FF2B5EF4-FFF2-40B4-BE49-F238E27FC236}">
                  <a16:creationId xmlns:a16="http://schemas.microsoft.com/office/drawing/2014/main" id="{11D3E473-BAA1-4937-9FEC-484E7128C253}"/>
                </a:ext>
              </a:extLst>
            </p:cNvPr>
            <p:cNvSpPr/>
            <p:nvPr/>
          </p:nvSpPr>
          <p:spPr>
            <a:xfrm>
              <a:off x="7766435" y="2222784"/>
              <a:ext cx="75" cy="540"/>
            </a:xfrm>
            <a:custGeom>
              <a:avLst/>
              <a:gdLst/>
              <a:ahLst/>
              <a:cxnLst/>
              <a:rect l="l" t="t" r="r" b="b"/>
              <a:pathLst>
                <a:path w="1" h="7" extrusionOk="0">
                  <a:moveTo>
                    <a:pt x="0" y="7"/>
                  </a:moveTo>
                  <a:lnTo>
                    <a:pt x="0" y="1"/>
                  </a:lnTo>
                  <a:lnTo>
                    <a:pt x="0" y="7"/>
                  </a:lnTo>
                  <a:close/>
                </a:path>
              </a:pathLst>
            </a:custGeom>
            <a:solidFill>
              <a:srgbClr val="9F6C20"/>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1" name="Google Shape;1374;p36">
              <a:extLst>
                <a:ext uri="{FF2B5EF4-FFF2-40B4-BE49-F238E27FC236}">
                  <a16:creationId xmlns:a16="http://schemas.microsoft.com/office/drawing/2014/main" id="{74ED613B-DD5A-4336-8ED4-AADF0A62233B}"/>
                </a:ext>
              </a:extLst>
            </p:cNvPr>
            <p:cNvSpPr/>
            <p:nvPr/>
          </p:nvSpPr>
          <p:spPr>
            <a:xfrm>
              <a:off x="7522123" y="2245781"/>
              <a:ext cx="75" cy="77"/>
            </a:xfrm>
            <a:custGeom>
              <a:avLst/>
              <a:gdLst/>
              <a:ahLst/>
              <a:cxnLst/>
              <a:rect l="l" t="t" r="r" b="b"/>
              <a:pathLst>
                <a:path w="1" h="1" extrusionOk="0">
                  <a:moveTo>
                    <a:pt x="1" y="1"/>
                  </a:moveTo>
                  <a:lnTo>
                    <a:pt x="1" y="1"/>
                  </a:lnTo>
                  <a:lnTo>
                    <a:pt x="1" y="1"/>
                  </a:lnTo>
                  <a:close/>
                </a:path>
              </a:pathLst>
            </a:custGeom>
            <a:solidFill>
              <a:srgbClr val="9F6C20"/>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2" name="Google Shape;1375;p36">
              <a:extLst>
                <a:ext uri="{FF2B5EF4-FFF2-40B4-BE49-F238E27FC236}">
                  <a16:creationId xmlns:a16="http://schemas.microsoft.com/office/drawing/2014/main" id="{E6DF62D0-B266-46B6-B91A-DD0633B3967B}"/>
                </a:ext>
              </a:extLst>
            </p:cNvPr>
            <p:cNvSpPr/>
            <p:nvPr/>
          </p:nvSpPr>
          <p:spPr>
            <a:xfrm>
              <a:off x="7608005" y="2298179"/>
              <a:ext cx="904" cy="540"/>
            </a:xfrm>
            <a:custGeom>
              <a:avLst/>
              <a:gdLst/>
              <a:ahLst/>
              <a:cxnLst/>
              <a:rect l="l" t="t" r="r" b="b"/>
              <a:pathLst>
                <a:path w="12" h="7" extrusionOk="0">
                  <a:moveTo>
                    <a:pt x="12" y="6"/>
                  </a:moveTo>
                  <a:cubicBezTo>
                    <a:pt x="9" y="6"/>
                    <a:pt x="6" y="1"/>
                    <a:pt x="1" y="1"/>
                  </a:cubicBezTo>
                  <a:cubicBezTo>
                    <a:pt x="6" y="1"/>
                    <a:pt x="9" y="6"/>
                    <a:pt x="12" y="6"/>
                  </a:cubicBezTo>
                  <a:close/>
                </a:path>
              </a:pathLst>
            </a:custGeom>
            <a:solidFill>
              <a:srgbClr val="9F6C20"/>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3" name="Google Shape;1376;p36">
              <a:extLst>
                <a:ext uri="{FF2B5EF4-FFF2-40B4-BE49-F238E27FC236}">
                  <a16:creationId xmlns:a16="http://schemas.microsoft.com/office/drawing/2014/main" id="{594B6A83-A44B-490D-BCDB-757AF53C94CB}"/>
                </a:ext>
              </a:extLst>
            </p:cNvPr>
            <p:cNvSpPr/>
            <p:nvPr/>
          </p:nvSpPr>
          <p:spPr>
            <a:xfrm>
              <a:off x="7730651" y="2303195"/>
              <a:ext cx="527" cy="309"/>
            </a:xfrm>
            <a:custGeom>
              <a:avLst/>
              <a:gdLst/>
              <a:ahLst/>
              <a:cxnLst/>
              <a:rect l="l" t="t" r="r" b="b"/>
              <a:pathLst>
                <a:path w="7" h="4" extrusionOk="0">
                  <a:moveTo>
                    <a:pt x="7" y="0"/>
                  </a:moveTo>
                  <a:lnTo>
                    <a:pt x="1" y="3"/>
                  </a:lnTo>
                  <a:cubicBezTo>
                    <a:pt x="7" y="3"/>
                    <a:pt x="7" y="0"/>
                    <a:pt x="7" y="0"/>
                  </a:cubicBezTo>
                  <a:close/>
                </a:path>
              </a:pathLst>
            </a:custGeom>
            <a:solidFill>
              <a:srgbClr val="9F6C20"/>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4" name="Google Shape;1377;p36">
              <a:extLst>
                <a:ext uri="{FF2B5EF4-FFF2-40B4-BE49-F238E27FC236}">
                  <a16:creationId xmlns:a16="http://schemas.microsoft.com/office/drawing/2014/main" id="{AD39D4B6-769D-42F0-94AF-7EB87EB61F8A}"/>
                </a:ext>
              </a:extLst>
            </p:cNvPr>
            <p:cNvSpPr/>
            <p:nvPr/>
          </p:nvSpPr>
          <p:spPr>
            <a:xfrm>
              <a:off x="7669780" y="2316160"/>
              <a:ext cx="527" cy="77"/>
            </a:xfrm>
            <a:custGeom>
              <a:avLst/>
              <a:gdLst/>
              <a:ahLst/>
              <a:cxnLst/>
              <a:rect l="l" t="t" r="r" b="b"/>
              <a:pathLst>
                <a:path w="7" h="1" extrusionOk="0">
                  <a:moveTo>
                    <a:pt x="0" y="1"/>
                  </a:moveTo>
                  <a:lnTo>
                    <a:pt x="6" y="1"/>
                  </a:lnTo>
                  <a:lnTo>
                    <a:pt x="0" y="1"/>
                  </a:lnTo>
                  <a:lnTo>
                    <a:pt x="0" y="1"/>
                  </a:lnTo>
                  <a:close/>
                </a:path>
              </a:pathLst>
            </a:custGeom>
            <a:solidFill>
              <a:srgbClr val="9F6C20"/>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5" name="Google Shape;1378;p36">
              <a:extLst>
                <a:ext uri="{FF2B5EF4-FFF2-40B4-BE49-F238E27FC236}">
                  <a16:creationId xmlns:a16="http://schemas.microsoft.com/office/drawing/2014/main" id="{507C89CC-A9F9-4238-A951-93812CC36653}"/>
                </a:ext>
              </a:extLst>
            </p:cNvPr>
            <p:cNvSpPr/>
            <p:nvPr/>
          </p:nvSpPr>
          <p:spPr>
            <a:xfrm>
              <a:off x="7054367" y="1992123"/>
              <a:ext cx="586332" cy="424203"/>
            </a:xfrm>
            <a:custGeom>
              <a:avLst/>
              <a:gdLst/>
              <a:ahLst/>
              <a:cxnLst/>
              <a:rect l="l" t="t" r="r" b="b"/>
              <a:pathLst>
                <a:path w="7783" h="5497" extrusionOk="0">
                  <a:moveTo>
                    <a:pt x="7207" y="0"/>
                  </a:moveTo>
                  <a:cubicBezTo>
                    <a:pt x="7162" y="0"/>
                    <a:pt x="7111" y="6"/>
                    <a:pt x="7052" y="20"/>
                  </a:cubicBezTo>
                  <a:cubicBezTo>
                    <a:pt x="7035" y="23"/>
                    <a:pt x="7021" y="34"/>
                    <a:pt x="7010" y="51"/>
                  </a:cubicBezTo>
                  <a:cubicBezTo>
                    <a:pt x="6999" y="70"/>
                    <a:pt x="6996" y="90"/>
                    <a:pt x="7004" y="107"/>
                  </a:cubicBezTo>
                  <a:cubicBezTo>
                    <a:pt x="7010" y="126"/>
                    <a:pt x="7021" y="140"/>
                    <a:pt x="7035" y="149"/>
                  </a:cubicBezTo>
                  <a:cubicBezTo>
                    <a:pt x="6698" y="542"/>
                    <a:pt x="6376" y="890"/>
                    <a:pt x="6044" y="1216"/>
                  </a:cubicBezTo>
                  <a:cubicBezTo>
                    <a:pt x="5699" y="1555"/>
                    <a:pt x="5340" y="1873"/>
                    <a:pt x="4983" y="2151"/>
                  </a:cubicBezTo>
                  <a:cubicBezTo>
                    <a:pt x="4613" y="2437"/>
                    <a:pt x="4225" y="2701"/>
                    <a:pt x="3824" y="2937"/>
                  </a:cubicBezTo>
                  <a:cubicBezTo>
                    <a:pt x="3796" y="2953"/>
                    <a:pt x="3768" y="2967"/>
                    <a:pt x="3739" y="2984"/>
                  </a:cubicBezTo>
                  <a:cubicBezTo>
                    <a:pt x="3335" y="3215"/>
                    <a:pt x="2906" y="3425"/>
                    <a:pt x="2457" y="3602"/>
                  </a:cubicBezTo>
                  <a:cubicBezTo>
                    <a:pt x="2226" y="3695"/>
                    <a:pt x="1985" y="3782"/>
                    <a:pt x="1743" y="3860"/>
                  </a:cubicBezTo>
                  <a:cubicBezTo>
                    <a:pt x="1426" y="3961"/>
                    <a:pt x="1143" y="4048"/>
                    <a:pt x="876" y="4127"/>
                  </a:cubicBezTo>
                  <a:cubicBezTo>
                    <a:pt x="817" y="4144"/>
                    <a:pt x="758" y="4158"/>
                    <a:pt x="702" y="4175"/>
                  </a:cubicBezTo>
                  <a:cubicBezTo>
                    <a:pt x="536" y="4220"/>
                    <a:pt x="385" y="4256"/>
                    <a:pt x="244" y="4290"/>
                  </a:cubicBezTo>
                  <a:cubicBezTo>
                    <a:pt x="261" y="4259"/>
                    <a:pt x="242" y="4217"/>
                    <a:pt x="214" y="4200"/>
                  </a:cubicBezTo>
                  <a:cubicBezTo>
                    <a:pt x="202" y="4191"/>
                    <a:pt x="191" y="4191"/>
                    <a:pt x="177" y="4191"/>
                  </a:cubicBezTo>
                  <a:cubicBezTo>
                    <a:pt x="171" y="4191"/>
                    <a:pt x="163" y="4191"/>
                    <a:pt x="157" y="4197"/>
                  </a:cubicBezTo>
                  <a:cubicBezTo>
                    <a:pt x="141" y="4200"/>
                    <a:pt x="129" y="4211"/>
                    <a:pt x="115" y="4231"/>
                  </a:cubicBezTo>
                  <a:cubicBezTo>
                    <a:pt x="56" y="4318"/>
                    <a:pt x="20" y="4410"/>
                    <a:pt x="9" y="4506"/>
                  </a:cubicBezTo>
                  <a:cubicBezTo>
                    <a:pt x="0" y="4584"/>
                    <a:pt x="14" y="4674"/>
                    <a:pt x="45" y="4753"/>
                  </a:cubicBezTo>
                  <a:cubicBezTo>
                    <a:pt x="104" y="4905"/>
                    <a:pt x="216" y="5034"/>
                    <a:pt x="402" y="5168"/>
                  </a:cubicBezTo>
                  <a:cubicBezTo>
                    <a:pt x="548" y="5269"/>
                    <a:pt x="710" y="5351"/>
                    <a:pt x="893" y="5410"/>
                  </a:cubicBezTo>
                  <a:cubicBezTo>
                    <a:pt x="1000" y="5441"/>
                    <a:pt x="1109" y="5460"/>
                    <a:pt x="1202" y="5474"/>
                  </a:cubicBezTo>
                  <a:cubicBezTo>
                    <a:pt x="1328" y="5491"/>
                    <a:pt x="1460" y="5497"/>
                    <a:pt x="1595" y="5497"/>
                  </a:cubicBezTo>
                  <a:lnTo>
                    <a:pt x="1609" y="5497"/>
                  </a:lnTo>
                  <a:cubicBezTo>
                    <a:pt x="1853" y="5497"/>
                    <a:pt x="2108" y="5469"/>
                    <a:pt x="2400" y="5413"/>
                  </a:cubicBezTo>
                  <a:cubicBezTo>
                    <a:pt x="2647" y="5365"/>
                    <a:pt x="2906" y="5295"/>
                    <a:pt x="3189" y="5199"/>
                  </a:cubicBezTo>
                  <a:cubicBezTo>
                    <a:pt x="3417" y="5123"/>
                    <a:pt x="3655" y="5031"/>
                    <a:pt x="3919" y="4916"/>
                  </a:cubicBezTo>
                  <a:cubicBezTo>
                    <a:pt x="4113" y="4832"/>
                    <a:pt x="4304" y="4739"/>
                    <a:pt x="4492" y="4646"/>
                  </a:cubicBezTo>
                  <a:cubicBezTo>
                    <a:pt x="4890" y="4441"/>
                    <a:pt x="5269" y="4214"/>
                    <a:pt x="5620" y="3972"/>
                  </a:cubicBezTo>
                  <a:cubicBezTo>
                    <a:pt x="6013" y="3697"/>
                    <a:pt x="6362" y="3403"/>
                    <a:pt x="6659" y="3097"/>
                  </a:cubicBezTo>
                  <a:cubicBezTo>
                    <a:pt x="6985" y="2760"/>
                    <a:pt x="7249" y="2406"/>
                    <a:pt x="7434" y="2044"/>
                  </a:cubicBezTo>
                  <a:cubicBezTo>
                    <a:pt x="7532" y="1856"/>
                    <a:pt x="7614" y="1656"/>
                    <a:pt x="7678" y="1452"/>
                  </a:cubicBezTo>
                  <a:cubicBezTo>
                    <a:pt x="7706" y="1356"/>
                    <a:pt x="7729" y="1252"/>
                    <a:pt x="7751" y="1143"/>
                  </a:cubicBezTo>
                  <a:cubicBezTo>
                    <a:pt x="7768" y="1042"/>
                    <a:pt x="7779" y="960"/>
                    <a:pt x="7779" y="887"/>
                  </a:cubicBezTo>
                  <a:cubicBezTo>
                    <a:pt x="7782" y="781"/>
                    <a:pt x="7768" y="668"/>
                    <a:pt x="7743" y="556"/>
                  </a:cubicBezTo>
                  <a:cubicBezTo>
                    <a:pt x="7720" y="441"/>
                    <a:pt x="7681" y="340"/>
                    <a:pt x="7625" y="253"/>
                  </a:cubicBezTo>
                  <a:cubicBezTo>
                    <a:pt x="7583" y="185"/>
                    <a:pt x="7513" y="93"/>
                    <a:pt x="7400" y="45"/>
                  </a:cubicBezTo>
                  <a:cubicBezTo>
                    <a:pt x="7350" y="23"/>
                    <a:pt x="7294" y="9"/>
                    <a:pt x="7232" y="3"/>
                  </a:cubicBezTo>
                  <a:cubicBezTo>
                    <a:pt x="7229" y="3"/>
                    <a:pt x="7218" y="0"/>
                    <a:pt x="7207" y="0"/>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6" name="Google Shape;1379;p36">
              <a:extLst>
                <a:ext uri="{FF2B5EF4-FFF2-40B4-BE49-F238E27FC236}">
                  <a16:creationId xmlns:a16="http://schemas.microsoft.com/office/drawing/2014/main" id="{FCD30EFF-011C-4206-B0A4-D35E700AA9A7}"/>
                </a:ext>
              </a:extLst>
            </p:cNvPr>
            <p:cNvSpPr/>
            <p:nvPr/>
          </p:nvSpPr>
          <p:spPr>
            <a:xfrm>
              <a:off x="6470443" y="1400151"/>
              <a:ext cx="1399875" cy="948805"/>
            </a:xfrm>
            <a:custGeom>
              <a:avLst/>
              <a:gdLst/>
              <a:ahLst/>
              <a:cxnLst/>
              <a:rect l="l" t="t" r="r" b="b"/>
              <a:pathLst>
                <a:path w="18582" h="12295" extrusionOk="0">
                  <a:moveTo>
                    <a:pt x="14553" y="7677"/>
                  </a:moveTo>
                  <a:cubicBezTo>
                    <a:pt x="14649" y="7741"/>
                    <a:pt x="14744" y="7803"/>
                    <a:pt x="14842" y="7859"/>
                  </a:cubicBezTo>
                  <a:lnTo>
                    <a:pt x="14842" y="7862"/>
                  </a:lnTo>
                  <a:cubicBezTo>
                    <a:pt x="14744" y="7803"/>
                    <a:pt x="14646" y="7741"/>
                    <a:pt x="14553" y="7677"/>
                  </a:cubicBezTo>
                  <a:close/>
                  <a:moveTo>
                    <a:pt x="17344" y="0"/>
                  </a:moveTo>
                  <a:cubicBezTo>
                    <a:pt x="17256" y="0"/>
                    <a:pt x="17171" y="15"/>
                    <a:pt x="17094" y="44"/>
                  </a:cubicBezTo>
                  <a:cubicBezTo>
                    <a:pt x="17085" y="46"/>
                    <a:pt x="17074" y="55"/>
                    <a:pt x="17063" y="66"/>
                  </a:cubicBezTo>
                  <a:cubicBezTo>
                    <a:pt x="17052" y="69"/>
                    <a:pt x="17046" y="80"/>
                    <a:pt x="17043" y="86"/>
                  </a:cubicBezTo>
                  <a:cubicBezTo>
                    <a:pt x="16844" y="411"/>
                    <a:pt x="16608" y="720"/>
                    <a:pt x="16336" y="1001"/>
                  </a:cubicBezTo>
                  <a:cubicBezTo>
                    <a:pt x="15946" y="1400"/>
                    <a:pt x="15474" y="1765"/>
                    <a:pt x="14887" y="2110"/>
                  </a:cubicBezTo>
                  <a:cubicBezTo>
                    <a:pt x="14438" y="2377"/>
                    <a:pt x="13967" y="2607"/>
                    <a:pt x="13610" y="2778"/>
                  </a:cubicBezTo>
                  <a:cubicBezTo>
                    <a:pt x="13447" y="2854"/>
                    <a:pt x="13287" y="2930"/>
                    <a:pt x="13124" y="3003"/>
                  </a:cubicBezTo>
                  <a:lnTo>
                    <a:pt x="12919" y="3101"/>
                  </a:lnTo>
                  <a:lnTo>
                    <a:pt x="12692" y="3205"/>
                  </a:lnTo>
                  <a:cubicBezTo>
                    <a:pt x="12501" y="3295"/>
                    <a:pt x="12307" y="3384"/>
                    <a:pt x="12117" y="3471"/>
                  </a:cubicBezTo>
                  <a:cubicBezTo>
                    <a:pt x="11575" y="3718"/>
                    <a:pt x="10988" y="3971"/>
                    <a:pt x="10379" y="4165"/>
                  </a:cubicBezTo>
                  <a:cubicBezTo>
                    <a:pt x="10435" y="4412"/>
                    <a:pt x="10446" y="4670"/>
                    <a:pt x="10427" y="4926"/>
                  </a:cubicBezTo>
                  <a:cubicBezTo>
                    <a:pt x="10424" y="4996"/>
                    <a:pt x="10418" y="5066"/>
                    <a:pt x="10407" y="5136"/>
                  </a:cubicBezTo>
                  <a:cubicBezTo>
                    <a:pt x="10398" y="5192"/>
                    <a:pt x="10393" y="5246"/>
                    <a:pt x="10379" y="5296"/>
                  </a:cubicBezTo>
                  <a:cubicBezTo>
                    <a:pt x="10356" y="5400"/>
                    <a:pt x="10328" y="5498"/>
                    <a:pt x="10286" y="5591"/>
                  </a:cubicBezTo>
                  <a:cubicBezTo>
                    <a:pt x="10247" y="5684"/>
                    <a:pt x="10202" y="5771"/>
                    <a:pt x="10143" y="5849"/>
                  </a:cubicBezTo>
                  <a:cubicBezTo>
                    <a:pt x="10087" y="5928"/>
                    <a:pt x="10019" y="6004"/>
                    <a:pt x="9946" y="6065"/>
                  </a:cubicBezTo>
                  <a:cubicBezTo>
                    <a:pt x="9868" y="6136"/>
                    <a:pt x="9781" y="6194"/>
                    <a:pt x="9691" y="6248"/>
                  </a:cubicBezTo>
                  <a:cubicBezTo>
                    <a:pt x="9596" y="6301"/>
                    <a:pt x="9494" y="6349"/>
                    <a:pt x="9388" y="6383"/>
                  </a:cubicBezTo>
                  <a:cubicBezTo>
                    <a:pt x="9290" y="6413"/>
                    <a:pt x="9186" y="6433"/>
                    <a:pt x="9079" y="6444"/>
                  </a:cubicBezTo>
                  <a:cubicBezTo>
                    <a:pt x="9049" y="6447"/>
                    <a:pt x="9018" y="6448"/>
                    <a:pt x="8988" y="6448"/>
                  </a:cubicBezTo>
                  <a:cubicBezTo>
                    <a:pt x="8920" y="6448"/>
                    <a:pt x="8852" y="6442"/>
                    <a:pt x="8784" y="6430"/>
                  </a:cubicBezTo>
                  <a:cubicBezTo>
                    <a:pt x="8599" y="6399"/>
                    <a:pt x="8419" y="6326"/>
                    <a:pt x="8265" y="6209"/>
                  </a:cubicBezTo>
                  <a:cubicBezTo>
                    <a:pt x="8189" y="6152"/>
                    <a:pt x="8119" y="6088"/>
                    <a:pt x="8057" y="6018"/>
                  </a:cubicBezTo>
                  <a:cubicBezTo>
                    <a:pt x="8026" y="5978"/>
                    <a:pt x="7995" y="5936"/>
                    <a:pt x="7967" y="5894"/>
                  </a:cubicBezTo>
                  <a:cubicBezTo>
                    <a:pt x="7942" y="5855"/>
                    <a:pt x="7917" y="5813"/>
                    <a:pt x="7897" y="5771"/>
                  </a:cubicBezTo>
                  <a:cubicBezTo>
                    <a:pt x="7852" y="5681"/>
                    <a:pt x="7816" y="5585"/>
                    <a:pt x="7790" y="5487"/>
                  </a:cubicBezTo>
                  <a:cubicBezTo>
                    <a:pt x="7776" y="5434"/>
                    <a:pt x="7771" y="5380"/>
                    <a:pt x="7762" y="5330"/>
                  </a:cubicBezTo>
                  <a:cubicBezTo>
                    <a:pt x="7760" y="5302"/>
                    <a:pt x="7757" y="5274"/>
                    <a:pt x="7757" y="5246"/>
                  </a:cubicBezTo>
                  <a:cubicBezTo>
                    <a:pt x="7661" y="5274"/>
                    <a:pt x="7563" y="5293"/>
                    <a:pt x="7451" y="5310"/>
                  </a:cubicBezTo>
                  <a:lnTo>
                    <a:pt x="7440" y="5316"/>
                  </a:lnTo>
                  <a:cubicBezTo>
                    <a:pt x="7249" y="5344"/>
                    <a:pt x="7052" y="5352"/>
                    <a:pt x="6870" y="5361"/>
                  </a:cubicBezTo>
                  <a:cubicBezTo>
                    <a:pt x="6721" y="5366"/>
                    <a:pt x="6569" y="5372"/>
                    <a:pt x="6420" y="5372"/>
                  </a:cubicBezTo>
                  <a:lnTo>
                    <a:pt x="6356" y="5372"/>
                  </a:lnTo>
                  <a:cubicBezTo>
                    <a:pt x="6019" y="5366"/>
                    <a:pt x="5682" y="5347"/>
                    <a:pt x="5354" y="5307"/>
                  </a:cubicBezTo>
                  <a:lnTo>
                    <a:pt x="5354" y="5307"/>
                  </a:lnTo>
                  <a:lnTo>
                    <a:pt x="5371" y="5310"/>
                  </a:lnTo>
                  <a:cubicBezTo>
                    <a:pt x="4700" y="5226"/>
                    <a:pt x="4065" y="5063"/>
                    <a:pt x="3478" y="4819"/>
                  </a:cubicBezTo>
                  <a:lnTo>
                    <a:pt x="3478" y="4819"/>
                  </a:lnTo>
                  <a:lnTo>
                    <a:pt x="3495" y="4830"/>
                  </a:lnTo>
                  <a:cubicBezTo>
                    <a:pt x="2948" y="4603"/>
                    <a:pt x="2428" y="4300"/>
                    <a:pt x="1957" y="3940"/>
                  </a:cubicBezTo>
                  <a:lnTo>
                    <a:pt x="1957" y="3940"/>
                  </a:lnTo>
                  <a:lnTo>
                    <a:pt x="1971" y="3949"/>
                  </a:lnTo>
                  <a:cubicBezTo>
                    <a:pt x="1746" y="3775"/>
                    <a:pt x="1525" y="3581"/>
                    <a:pt x="1314" y="3373"/>
                  </a:cubicBezTo>
                  <a:cubicBezTo>
                    <a:pt x="1303" y="3365"/>
                    <a:pt x="1292" y="3359"/>
                    <a:pt x="1277" y="3356"/>
                  </a:cubicBezTo>
                  <a:cubicBezTo>
                    <a:pt x="1269" y="3351"/>
                    <a:pt x="1255" y="3345"/>
                    <a:pt x="1241" y="3345"/>
                  </a:cubicBezTo>
                  <a:lnTo>
                    <a:pt x="1230" y="3345"/>
                  </a:lnTo>
                  <a:cubicBezTo>
                    <a:pt x="1123" y="3356"/>
                    <a:pt x="1016" y="3382"/>
                    <a:pt x="890" y="3421"/>
                  </a:cubicBezTo>
                  <a:cubicBezTo>
                    <a:pt x="778" y="3455"/>
                    <a:pt x="665" y="3508"/>
                    <a:pt x="548" y="3570"/>
                  </a:cubicBezTo>
                  <a:cubicBezTo>
                    <a:pt x="309" y="3707"/>
                    <a:pt x="132" y="3873"/>
                    <a:pt x="20" y="4067"/>
                  </a:cubicBezTo>
                  <a:cubicBezTo>
                    <a:pt x="11" y="4075"/>
                    <a:pt x="9" y="4089"/>
                    <a:pt x="6" y="4100"/>
                  </a:cubicBezTo>
                  <a:cubicBezTo>
                    <a:pt x="0" y="4114"/>
                    <a:pt x="0" y="4128"/>
                    <a:pt x="6" y="4142"/>
                  </a:cubicBezTo>
                  <a:cubicBezTo>
                    <a:pt x="118" y="4566"/>
                    <a:pt x="343" y="5007"/>
                    <a:pt x="694" y="5484"/>
                  </a:cubicBezTo>
                  <a:cubicBezTo>
                    <a:pt x="980" y="5872"/>
                    <a:pt x="1320" y="6248"/>
                    <a:pt x="1735" y="6635"/>
                  </a:cubicBezTo>
                  <a:cubicBezTo>
                    <a:pt x="1929" y="6812"/>
                    <a:pt x="2114" y="6975"/>
                    <a:pt x="2302" y="7118"/>
                  </a:cubicBezTo>
                  <a:cubicBezTo>
                    <a:pt x="2507" y="7275"/>
                    <a:pt x="2723" y="7427"/>
                    <a:pt x="2945" y="7562"/>
                  </a:cubicBezTo>
                  <a:cubicBezTo>
                    <a:pt x="3383" y="7831"/>
                    <a:pt x="3855" y="8056"/>
                    <a:pt x="4349" y="8227"/>
                  </a:cubicBezTo>
                  <a:cubicBezTo>
                    <a:pt x="4767" y="8376"/>
                    <a:pt x="5202" y="8480"/>
                    <a:pt x="5643" y="8544"/>
                  </a:cubicBezTo>
                  <a:cubicBezTo>
                    <a:pt x="5865" y="8575"/>
                    <a:pt x="6089" y="8595"/>
                    <a:pt x="6314" y="8606"/>
                  </a:cubicBezTo>
                  <a:cubicBezTo>
                    <a:pt x="6384" y="8609"/>
                    <a:pt x="6454" y="8609"/>
                    <a:pt x="6524" y="8609"/>
                  </a:cubicBezTo>
                  <a:cubicBezTo>
                    <a:pt x="6673" y="8609"/>
                    <a:pt x="6802" y="8603"/>
                    <a:pt x="6929" y="8589"/>
                  </a:cubicBezTo>
                  <a:lnTo>
                    <a:pt x="6929" y="8589"/>
                  </a:lnTo>
                  <a:cubicBezTo>
                    <a:pt x="6889" y="9016"/>
                    <a:pt x="6917" y="9479"/>
                    <a:pt x="7002" y="9956"/>
                  </a:cubicBezTo>
                  <a:cubicBezTo>
                    <a:pt x="7094" y="10462"/>
                    <a:pt x="7243" y="10936"/>
                    <a:pt x="7451" y="11374"/>
                  </a:cubicBezTo>
                  <a:cubicBezTo>
                    <a:pt x="7574" y="11638"/>
                    <a:pt x="7715" y="11879"/>
                    <a:pt x="7869" y="12090"/>
                  </a:cubicBezTo>
                  <a:cubicBezTo>
                    <a:pt x="7897" y="12104"/>
                    <a:pt x="7928" y="12118"/>
                    <a:pt x="7956" y="12129"/>
                  </a:cubicBezTo>
                  <a:cubicBezTo>
                    <a:pt x="8287" y="12239"/>
                    <a:pt x="8652" y="12295"/>
                    <a:pt x="9040" y="12295"/>
                  </a:cubicBezTo>
                  <a:cubicBezTo>
                    <a:pt x="9160" y="12295"/>
                    <a:pt x="9284" y="12292"/>
                    <a:pt x="9410" y="12281"/>
                  </a:cubicBezTo>
                  <a:cubicBezTo>
                    <a:pt x="9882" y="12241"/>
                    <a:pt x="10384" y="12129"/>
                    <a:pt x="10904" y="11944"/>
                  </a:cubicBezTo>
                  <a:cubicBezTo>
                    <a:pt x="11364" y="11778"/>
                    <a:pt x="11819" y="11565"/>
                    <a:pt x="12254" y="11309"/>
                  </a:cubicBezTo>
                  <a:cubicBezTo>
                    <a:pt x="12686" y="11051"/>
                    <a:pt x="13088" y="10756"/>
                    <a:pt x="13444" y="10431"/>
                  </a:cubicBezTo>
                  <a:cubicBezTo>
                    <a:pt x="13812" y="10094"/>
                    <a:pt x="14132" y="9718"/>
                    <a:pt x="14393" y="9316"/>
                  </a:cubicBezTo>
                  <a:cubicBezTo>
                    <a:pt x="14522" y="9111"/>
                    <a:pt x="14640" y="8895"/>
                    <a:pt x="14744" y="8671"/>
                  </a:cubicBezTo>
                  <a:cubicBezTo>
                    <a:pt x="14789" y="8567"/>
                    <a:pt x="14848" y="8432"/>
                    <a:pt x="14893" y="8292"/>
                  </a:cubicBezTo>
                  <a:cubicBezTo>
                    <a:pt x="14941" y="8154"/>
                    <a:pt x="14969" y="8016"/>
                    <a:pt x="14977" y="7879"/>
                  </a:cubicBezTo>
                  <a:lnTo>
                    <a:pt x="14977" y="7876"/>
                  </a:lnTo>
                  <a:cubicBezTo>
                    <a:pt x="14983" y="7848"/>
                    <a:pt x="14983" y="7823"/>
                    <a:pt x="14983" y="7795"/>
                  </a:cubicBezTo>
                  <a:cubicBezTo>
                    <a:pt x="14977" y="7786"/>
                    <a:pt x="14969" y="7778"/>
                    <a:pt x="14960" y="7775"/>
                  </a:cubicBezTo>
                  <a:cubicBezTo>
                    <a:pt x="14626" y="7576"/>
                    <a:pt x="14303" y="7343"/>
                    <a:pt x="14009" y="7084"/>
                  </a:cubicBezTo>
                  <a:lnTo>
                    <a:pt x="14003" y="7076"/>
                  </a:lnTo>
                  <a:cubicBezTo>
                    <a:pt x="13734" y="6835"/>
                    <a:pt x="13486" y="6573"/>
                    <a:pt x="13276" y="6304"/>
                  </a:cubicBezTo>
                  <a:cubicBezTo>
                    <a:pt x="13517" y="6245"/>
                    <a:pt x="13776" y="6158"/>
                    <a:pt x="14059" y="6037"/>
                  </a:cubicBezTo>
                  <a:cubicBezTo>
                    <a:pt x="14309" y="5933"/>
                    <a:pt x="14550" y="5815"/>
                    <a:pt x="14778" y="5689"/>
                  </a:cubicBezTo>
                  <a:cubicBezTo>
                    <a:pt x="15185" y="5465"/>
                    <a:pt x="15578" y="5198"/>
                    <a:pt x="15943" y="4889"/>
                  </a:cubicBezTo>
                  <a:cubicBezTo>
                    <a:pt x="16633" y="4308"/>
                    <a:pt x="17229" y="3584"/>
                    <a:pt x="17709" y="2739"/>
                  </a:cubicBezTo>
                  <a:cubicBezTo>
                    <a:pt x="18074" y="2096"/>
                    <a:pt x="18366" y="1394"/>
                    <a:pt x="18576" y="656"/>
                  </a:cubicBezTo>
                  <a:cubicBezTo>
                    <a:pt x="18582" y="630"/>
                    <a:pt x="18579" y="605"/>
                    <a:pt x="18565" y="588"/>
                  </a:cubicBezTo>
                  <a:cubicBezTo>
                    <a:pt x="18565" y="585"/>
                    <a:pt x="18562" y="580"/>
                    <a:pt x="18557" y="577"/>
                  </a:cubicBezTo>
                  <a:cubicBezTo>
                    <a:pt x="18484" y="479"/>
                    <a:pt x="18388" y="392"/>
                    <a:pt x="18276" y="310"/>
                  </a:cubicBezTo>
                  <a:cubicBezTo>
                    <a:pt x="18161" y="226"/>
                    <a:pt x="18034" y="159"/>
                    <a:pt x="17902" y="108"/>
                  </a:cubicBezTo>
                  <a:cubicBezTo>
                    <a:pt x="17762" y="52"/>
                    <a:pt x="17622" y="16"/>
                    <a:pt x="17487" y="4"/>
                  </a:cubicBezTo>
                  <a:cubicBezTo>
                    <a:pt x="17456" y="2"/>
                    <a:pt x="17425" y="2"/>
                    <a:pt x="17389" y="2"/>
                  </a:cubicBezTo>
                  <a:cubicBezTo>
                    <a:pt x="17374" y="1"/>
                    <a:pt x="17359" y="0"/>
                    <a:pt x="17344"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7" name="Google Shape;1380;p36">
              <a:extLst>
                <a:ext uri="{FF2B5EF4-FFF2-40B4-BE49-F238E27FC236}">
                  <a16:creationId xmlns:a16="http://schemas.microsoft.com/office/drawing/2014/main" id="{25CDBAB1-43A2-459B-BA4A-0AD6E15052F5}"/>
                </a:ext>
              </a:extLst>
            </p:cNvPr>
            <p:cNvSpPr/>
            <p:nvPr/>
          </p:nvSpPr>
          <p:spPr>
            <a:xfrm>
              <a:off x="7732836" y="1399920"/>
              <a:ext cx="137486" cy="91138"/>
            </a:xfrm>
            <a:custGeom>
              <a:avLst/>
              <a:gdLst/>
              <a:ahLst/>
              <a:cxnLst/>
              <a:rect l="l" t="t" r="r" b="b"/>
              <a:pathLst>
                <a:path w="1825" h="1181" extrusionOk="0">
                  <a:moveTo>
                    <a:pt x="596" y="1"/>
                  </a:moveTo>
                  <a:cubicBezTo>
                    <a:pt x="502" y="1"/>
                    <a:pt x="415" y="17"/>
                    <a:pt x="337" y="44"/>
                  </a:cubicBezTo>
                  <a:cubicBezTo>
                    <a:pt x="328" y="47"/>
                    <a:pt x="317" y="55"/>
                    <a:pt x="306" y="66"/>
                  </a:cubicBezTo>
                  <a:cubicBezTo>
                    <a:pt x="295" y="72"/>
                    <a:pt x="289" y="80"/>
                    <a:pt x="286" y="86"/>
                  </a:cubicBezTo>
                  <a:cubicBezTo>
                    <a:pt x="197" y="229"/>
                    <a:pt x="104" y="369"/>
                    <a:pt x="0" y="507"/>
                  </a:cubicBezTo>
                  <a:cubicBezTo>
                    <a:pt x="42" y="504"/>
                    <a:pt x="84" y="499"/>
                    <a:pt x="126" y="499"/>
                  </a:cubicBezTo>
                  <a:lnTo>
                    <a:pt x="149" y="499"/>
                  </a:lnTo>
                  <a:cubicBezTo>
                    <a:pt x="239" y="499"/>
                    <a:pt x="331" y="507"/>
                    <a:pt x="421" y="524"/>
                  </a:cubicBezTo>
                  <a:cubicBezTo>
                    <a:pt x="626" y="563"/>
                    <a:pt x="825" y="633"/>
                    <a:pt x="1011" y="729"/>
                  </a:cubicBezTo>
                  <a:cubicBezTo>
                    <a:pt x="1204" y="827"/>
                    <a:pt x="1387" y="945"/>
                    <a:pt x="1552" y="1085"/>
                  </a:cubicBezTo>
                  <a:lnTo>
                    <a:pt x="1656" y="1181"/>
                  </a:lnTo>
                  <a:cubicBezTo>
                    <a:pt x="1718" y="1010"/>
                    <a:pt x="1769" y="833"/>
                    <a:pt x="1819" y="659"/>
                  </a:cubicBezTo>
                  <a:cubicBezTo>
                    <a:pt x="1825" y="633"/>
                    <a:pt x="1822" y="608"/>
                    <a:pt x="1808" y="588"/>
                  </a:cubicBezTo>
                  <a:cubicBezTo>
                    <a:pt x="1808" y="586"/>
                    <a:pt x="1805" y="580"/>
                    <a:pt x="1802" y="577"/>
                  </a:cubicBezTo>
                  <a:cubicBezTo>
                    <a:pt x="1727" y="479"/>
                    <a:pt x="1634" y="392"/>
                    <a:pt x="1522" y="311"/>
                  </a:cubicBezTo>
                  <a:cubicBezTo>
                    <a:pt x="1404" y="226"/>
                    <a:pt x="1277" y="159"/>
                    <a:pt x="1145" y="108"/>
                  </a:cubicBezTo>
                  <a:cubicBezTo>
                    <a:pt x="1008" y="52"/>
                    <a:pt x="867" y="16"/>
                    <a:pt x="730" y="5"/>
                  </a:cubicBezTo>
                  <a:cubicBezTo>
                    <a:pt x="699" y="2"/>
                    <a:pt x="668" y="2"/>
                    <a:pt x="637" y="2"/>
                  </a:cubicBezTo>
                  <a:cubicBezTo>
                    <a:pt x="623" y="1"/>
                    <a:pt x="609" y="1"/>
                    <a:pt x="596"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8" name="Google Shape;1381;p36">
              <a:extLst>
                <a:ext uri="{FF2B5EF4-FFF2-40B4-BE49-F238E27FC236}">
                  <a16:creationId xmlns:a16="http://schemas.microsoft.com/office/drawing/2014/main" id="{40DF20CE-4AE0-43D9-B6A7-104E41DD6F85}"/>
                </a:ext>
              </a:extLst>
            </p:cNvPr>
            <p:cNvSpPr/>
            <p:nvPr/>
          </p:nvSpPr>
          <p:spPr>
            <a:xfrm>
              <a:off x="7196072" y="1912406"/>
              <a:ext cx="452" cy="232"/>
            </a:xfrm>
            <a:custGeom>
              <a:avLst/>
              <a:gdLst/>
              <a:ahLst/>
              <a:cxnLst/>
              <a:rect l="l" t="t" r="r" b="b"/>
              <a:pathLst>
                <a:path w="6" h="3" extrusionOk="0">
                  <a:moveTo>
                    <a:pt x="6" y="0"/>
                  </a:moveTo>
                  <a:lnTo>
                    <a:pt x="6" y="0"/>
                  </a:lnTo>
                  <a:cubicBezTo>
                    <a:pt x="3" y="0"/>
                    <a:pt x="3" y="3"/>
                    <a:pt x="0" y="3"/>
                  </a:cubicBezTo>
                  <a:cubicBezTo>
                    <a:pt x="3" y="3"/>
                    <a:pt x="3" y="0"/>
                    <a:pt x="6" y="0"/>
                  </a:cubicBezTo>
                  <a:close/>
                </a:path>
              </a:pathLst>
            </a:custGeom>
            <a:solidFill>
              <a:srgbClr val="2F5E8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9" name="Google Shape;1382;p36">
              <a:extLst>
                <a:ext uri="{FF2B5EF4-FFF2-40B4-BE49-F238E27FC236}">
                  <a16:creationId xmlns:a16="http://schemas.microsoft.com/office/drawing/2014/main" id="{3AD20A28-A76D-4EB3-AC17-0E5C4095BC4E}"/>
                </a:ext>
              </a:extLst>
            </p:cNvPr>
            <p:cNvSpPr/>
            <p:nvPr/>
          </p:nvSpPr>
          <p:spPr>
            <a:xfrm>
              <a:off x="7272161" y="1804677"/>
              <a:ext cx="75" cy="540"/>
            </a:xfrm>
            <a:custGeom>
              <a:avLst/>
              <a:gdLst/>
              <a:ahLst/>
              <a:cxnLst/>
              <a:rect l="l" t="t" r="r" b="b"/>
              <a:pathLst>
                <a:path w="1" h="7" extrusionOk="0">
                  <a:moveTo>
                    <a:pt x="1" y="6"/>
                  </a:moveTo>
                  <a:lnTo>
                    <a:pt x="1" y="1"/>
                  </a:lnTo>
                  <a:lnTo>
                    <a:pt x="1" y="6"/>
                  </a:lnTo>
                  <a:close/>
                </a:path>
              </a:pathLst>
            </a:custGeom>
            <a:solidFill>
              <a:srgbClr val="2F5E8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0" name="Google Shape;1383;p36">
              <a:extLst>
                <a:ext uri="{FF2B5EF4-FFF2-40B4-BE49-F238E27FC236}">
                  <a16:creationId xmlns:a16="http://schemas.microsoft.com/office/drawing/2014/main" id="{FEB5D2B9-7E6C-469B-A31D-967C642C0752}"/>
                </a:ext>
              </a:extLst>
            </p:cNvPr>
            <p:cNvSpPr/>
            <p:nvPr/>
          </p:nvSpPr>
          <p:spPr>
            <a:xfrm>
              <a:off x="7121792" y="1921049"/>
              <a:ext cx="753" cy="77"/>
            </a:xfrm>
            <a:custGeom>
              <a:avLst/>
              <a:gdLst/>
              <a:ahLst/>
              <a:cxnLst/>
              <a:rect l="l" t="t" r="r" b="b"/>
              <a:pathLst>
                <a:path w="10" h="1" extrusionOk="0">
                  <a:moveTo>
                    <a:pt x="9" y="0"/>
                  </a:moveTo>
                  <a:lnTo>
                    <a:pt x="6" y="0"/>
                  </a:lnTo>
                  <a:lnTo>
                    <a:pt x="1" y="0"/>
                  </a:lnTo>
                  <a:close/>
                </a:path>
              </a:pathLst>
            </a:custGeom>
            <a:solidFill>
              <a:srgbClr val="2F5E8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1" name="Google Shape;1384;p36">
              <a:extLst>
                <a:ext uri="{FF2B5EF4-FFF2-40B4-BE49-F238E27FC236}">
                  <a16:creationId xmlns:a16="http://schemas.microsoft.com/office/drawing/2014/main" id="{AC487FEA-391B-4D63-833B-67AC5688B600}"/>
                </a:ext>
              </a:extLst>
            </p:cNvPr>
            <p:cNvSpPr/>
            <p:nvPr/>
          </p:nvSpPr>
          <p:spPr>
            <a:xfrm>
              <a:off x="7099417" y="1914104"/>
              <a:ext cx="678" cy="309"/>
            </a:xfrm>
            <a:custGeom>
              <a:avLst/>
              <a:gdLst/>
              <a:ahLst/>
              <a:cxnLst/>
              <a:rect l="l" t="t" r="r" b="b"/>
              <a:pathLst>
                <a:path w="9" h="4" extrusionOk="0">
                  <a:moveTo>
                    <a:pt x="0" y="0"/>
                  </a:moveTo>
                  <a:cubicBezTo>
                    <a:pt x="3" y="3"/>
                    <a:pt x="3" y="3"/>
                    <a:pt x="9" y="3"/>
                  </a:cubicBezTo>
                  <a:lnTo>
                    <a:pt x="0" y="0"/>
                  </a:lnTo>
                  <a:close/>
                </a:path>
              </a:pathLst>
            </a:custGeom>
            <a:solidFill>
              <a:srgbClr val="2F5E8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2" name="Google Shape;1385;p36">
              <a:extLst>
                <a:ext uri="{FF2B5EF4-FFF2-40B4-BE49-F238E27FC236}">
                  <a16:creationId xmlns:a16="http://schemas.microsoft.com/office/drawing/2014/main" id="{C1D9F040-5AE5-481D-81ED-6998F187435F}"/>
                </a:ext>
              </a:extLst>
            </p:cNvPr>
            <p:cNvSpPr/>
            <p:nvPr/>
          </p:nvSpPr>
          <p:spPr>
            <a:xfrm>
              <a:off x="7041409" y="1674028"/>
              <a:ext cx="234443" cy="247947"/>
            </a:xfrm>
            <a:custGeom>
              <a:avLst/>
              <a:gdLst/>
              <a:ahLst/>
              <a:cxnLst/>
              <a:rect l="l" t="t" r="r" b="b"/>
              <a:pathLst>
                <a:path w="3112" h="3213" extrusionOk="0">
                  <a:moveTo>
                    <a:pt x="517" y="2952"/>
                  </a:moveTo>
                  <a:cubicBezTo>
                    <a:pt x="518" y="2954"/>
                    <a:pt x="520" y="2954"/>
                    <a:pt x="520" y="2954"/>
                  </a:cubicBezTo>
                  <a:cubicBezTo>
                    <a:pt x="519" y="2953"/>
                    <a:pt x="518" y="2953"/>
                    <a:pt x="517" y="2952"/>
                  </a:cubicBezTo>
                  <a:close/>
                  <a:moveTo>
                    <a:pt x="1511" y="1"/>
                  </a:moveTo>
                  <a:cubicBezTo>
                    <a:pt x="1483" y="1"/>
                    <a:pt x="1455" y="1"/>
                    <a:pt x="1427" y="4"/>
                  </a:cubicBezTo>
                  <a:cubicBezTo>
                    <a:pt x="1343" y="12"/>
                    <a:pt x="1250" y="29"/>
                    <a:pt x="1160" y="57"/>
                  </a:cubicBezTo>
                  <a:cubicBezTo>
                    <a:pt x="1076" y="85"/>
                    <a:pt x="997" y="124"/>
                    <a:pt x="925" y="172"/>
                  </a:cubicBezTo>
                  <a:cubicBezTo>
                    <a:pt x="843" y="226"/>
                    <a:pt x="767" y="301"/>
                    <a:pt x="683" y="405"/>
                  </a:cubicBezTo>
                  <a:cubicBezTo>
                    <a:pt x="616" y="484"/>
                    <a:pt x="554" y="579"/>
                    <a:pt x="478" y="708"/>
                  </a:cubicBezTo>
                  <a:cubicBezTo>
                    <a:pt x="430" y="798"/>
                    <a:pt x="380" y="897"/>
                    <a:pt x="329" y="1009"/>
                  </a:cubicBezTo>
                  <a:cubicBezTo>
                    <a:pt x="315" y="964"/>
                    <a:pt x="301" y="916"/>
                    <a:pt x="282" y="871"/>
                  </a:cubicBezTo>
                  <a:cubicBezTo>
                    <a:pt x="273" y="843"/>
                    <a:pt x="245" y="826"/>
                    <a:pt x="217" y="826"/>
                  </a:cubicBezTo>
                  <a:cubicBezTo>
                    <a:pt x="206" y="826"/>
                    <a:pt x="197" y="826"/>
                    <a:pt x="192" y="829"/>
                  </a:cubicBezTo>
                  <a:cubicBezTo>
                    <a:pt x="175" y="835"/>
                    <a:pt x="161" y="849"/>
                    <a:pt x="152" y="868"/>
                  </a:cubicBezTo>
                  <a:cubicBezTo>
                    <a:pt x="147" y="885"/>
                    <a:pt x="147" y="902"/>
                    <a:pt x="150" y="919"/>
                  </a:cubicBezTo>
                  <a:cubicBezTo>
                    <a:pt x="183" y="1017"/>
                    <a:pt x="211" y="1113"/>
                    <a:pt x="237" y="1205"/>
                  </a:cubicBezTo>
                  <a:cubicBezTo>
                    <a:pt x="268" y="1346"/>
                    <a:pt x="282" y="1475"/>
                    <a:pt x="279" y="1601"/>
                  </a:cubicBezTo>
                  <a:lnTo>
                    <a:pt x="279" y="1607"/>
                  </a:lnTo>
                  <a:lnTo>
                    <a:pt x="279" y="1615"/>
                  </a:lnTo>
                  <a:lnTo>
                    <a:pt x="268" y="1699"/>
                  </a:lnTo>
                  <a:cubicBezTo>
                    <a:pt x="268" y="1691"/>
                    <a:pt x="265" y="1688"/>
                    <a:pt x="265" y="1683"/>
                  </a:cubicBezTo>
                  <a:cubicBezTo>
                    <a:pt x="254" y="1674"/>
                    <a:pt x="245" y="1671"/>
                    <a:pt x="231" y="1671"/>
                  </a:cubicBezTo>
                  <a:cubicBezTo>
                    <a:pt x="223" y="1671"/>
                    <a:pt x="217" y="1671"/>
                    <a:pt x="209" y="1674"/>
                  </a:cubicBezTo>
                  <a:cubicBezTo>
                    <a:pt x="141" y="1697"/>
                    <a:pt x="77" y="1711"/>
                    <a:pt x="1" y="1727"/>
                  </a:cubicBezTo>
                  <a:cubicBezTo>
                    <a:pt x="1" y="1798"/>
                    <a:pt x="1" y="1868"/>
                    <a:pt x="9" y="1938"/>
                  </a:cubicBezTo>
                  <a:lnTo>
                    <a:pt x="9" y="1941"/>
                  </a:lnTo>
                  <a:cubicBezTo>
                    <a:pt x="15" y="2019"/>
                    <a:pt x="29" y="2092"/>
                    <a:pt x="49" y="2168"/>
                  </a:cubicBezTo>
                  <a:cubicBezTo>
                    <a:pt x="65" y="2242"/>
                    <a:pt x="84" y="2311"/>
                    <a:pt x="111" y="2374"/>
                  </a:cubicBezTo>
                  <a:lnTo>
                    <a:pt x="111" y="2374"/>
                  </a:lnTo>
                  <a:cubicBezTo>
                    <a:pt x="111" y="2374"/>
                    <a:pt x="111" y="2373"/>
                    <a:pt x="110" y="2373"/>
                  </a:cubicBezTo>
                  <a:lnTo>
                    <a:pt x="110" y="2373"/>
                  </a:lnTo>
                  <a:cubicBezTo>
                    <a:pt x="136" y="2435"/>
                    <a:pt x="164" y="2499"/>
                    <a:pt x="197" y="2561"/>
                  </a:cubicBezTo>
                  <a:cubicBezTo>
                    <a:pt x="231" y="2617"/>
                    <a:pt x="262" y="2671"/>
                    <a:pt x="301" y="2721"/>
                  </a:cubicBezTo>
                  <a:cubicBezTo>
                    <a:pt x="335" y="2766"/>
                    <a:pt x="371" y="2808"/>
                    <a:pt x="408" y="2850"/>
                  </a:cubicBezTo>
                  <a:cubicBezTo>
                    <a:pt x="444" y="2889"/>
                    <a:pt x="482" y="2919"/>
                    <a:pt x="517" y="2952"/>
                  </a:cubicBezTo>
                  <a:lnTo>
                    <a:pt x="517" y="2952"/>
                  </a:lnTo>
                  <a:cubicBezTo>
                    <a:pt x="517" y="2952"/>
                    <a:pt x="517" y="2952"/>
                    <a:pt x="517" y="2951"/>
                  </a:cubicBezTo>
                  <a:lnTo>
                    <a:pt x="517" y="2951"/>
                  </a:lnTo>
                  <a:cubicBezTo>
                    <a:pt x="557" y="2982"/>
                    <a:pt x="596" y="3010"/>
                    <a:pt x="638" y="3036"/>
                  </a:cubicBezTo>
                  <a:cubicBezTo>
                    <a:pt x="680" y="3061"/>
                    <a:pt x="722" y="3086"/>
                    <a:pt x="767" y="3106"/>
                  </a:cubicBezTo>
                  <a:cubicBezTo>
                    <a:pt x="815" y="3128"/>
                    <a:pt x="866" y="3145"/>
                    <a:pt x="913" y="3159"/>
                  </a:cubicBezTo>
                  <a:cubicBezTo>
                    <a:pt x="964" y="3173"/>
                    <a:pt x="1012" y="3184"/>
                    <a:pt x="1062" y="3190"/>
                  </a:cubicBezTo>
                  <a:cubicBezTo>
                    <a:pt x="1138" y="3204"/>
                    <a:pt x="1219" y="3213"/>
                    <a:pt x="1298" y="3213"/>
                  </a:cubicBezTo>
                  <a:cubicBezTo>
                    <a:pt x="1376" y="3213"/>
                    <a:pt x="1461" y="3213"/>
                    <a:pt x="1542" y="3201"/>
                  </a:cubicBezTo>
                  <a:lnTo>
                    <a:pt x="1537" y="3201"/>
                  </a:lnTo>
                  <a:cubicBezTo>
                    <a:pt x="1624" y="3190"/>
                    <a:pt x="1711" y="3176"/>
                    <a:pt x="1795" y="3156"/>
                  </a:cubicBezTo>
                  <a:cubicBezTo>
                    <a:pt x="1879" y="3134"/>
                    <a:pt x="1963" y="3109"/>
                    <a:pt x="2045" y="3078"/>
                  </a:cubicBezTo>
                  <a:cubicBezTo>
                    <a:pt x="2112" y="3050"/>
                    <a:pt x="2177" y="3022"/>
                    <a:pt x="2241" y="2988"/>
                  </a:cubicBezTo>
                  <a:cubicBezTo>
                    <a:pt x="2300" y="2954"/>
                    <a:pt x="2356" y="2918"/>
                    <a:pt x="2410" y="2878"/>
                  </a:cubicBezTo>
                  <a:cubicBezTo>
                    <a:pt x="2457" y="2842"/>
                    <a:pt x="2505" y="2800"/>
                    <a:pt x="2547" y="2758"/>
                  </a:cubicBezTo>
                  <a:cubicBezTo>
                    <a:pt x="2584" y="2721"/>
                    <a:pt x="2623" y="2674"/>
                    <a:pt x="2659" y="2631"/>
                  </a:cubicBezTo>
                  <a:cubicBezTo>
                    <a:pt x="2704" y="2575"/>
                    <a:pt x="2746" y="2516"/>
                    <a:pt x="2780" y="2455"/>
                  </a:cubicBezTo>
                  <a:cubicBezTo>
                    <a:pt x="2819" y="2390"/>
                    <a:pt x="2850" y="2328"/>
                    <a:pt x="2884" y="2261"/>
                  </a:cubicBezTo>
                  <a:cubicBezTo>
                    <a:pt x="2926" y="2165"/>
                    <a:pt x="2960" y="2070"/>
                    <a:pt x="2988" y="1972"/>
                  </a:cubicBezTo>
                  <a:cubicBezTo>
                    <a:pt x="3016" y="1879"/>
                    <a:pt x="3038" y="1784"/>
                    <a:pt x="3052" y="1685"/>
                  </a:cubicBezTo>
                  <a:cubicBezTo>
                    <a:pt x="3109" y="1407"/>
                    <a:pt x="3111" y="1118"/>
                    <a:pt x="3083" y="829"/>
                  </a:cubicBezTo>
                  <a:lnTo>
                    <a:pt x="3083" y="829"/>
                  </a:lnTo>
                  <a:lnTo>
                    <a:pt x="3083" y="838"/>
                  </a:lnTo>
                  <a:cubicBezTo>
                    <a:pt x="3072" y="734"/>
                    <a:pt x="3055" y="630"/>
                    <a:pt x="3038" y="529"/>
                  </a:cubicBezTo>
                  <a:cubicBezTo>
                    <a:pt x="2898" y="576"/>
                    <a:pt x="2758" y="621"/>
                    <a:pt x="2612" y="661"/>
                  </a:cubicBezTo>
                  <a:cubicBezTo>
                    <a:pt x="2595" y="664"/>
                    <a:pt x="2581" y="686"/>
                    <a:pt x="2575" y="700"/>
                  </a:cubicBezTo>
                  <a:lnTo>
                    <a:pt x="2575" y="703"/>
                  </a:lnTo>
                  <a:cubicBezTo>
                    <a:pt x="2578" y="742"/>
                    <a:pt x="2578" y="784"/>
                    <a:pt x="2581" y="826"/>
                  </a:cubicBezTo>
                  <a:cubicBezTo>
                    <a:pt x="2525" y="779"/>
                    <a:pt x="2471" y="731"/>
                    <a:pt x="2421" y="675"/>
                  </a:cubicBezTo>
                  <a:cubicBezTo>
                    <a:pt x="2353" y="602"/>
                    <a:pt x="2289" y="523"/>
                    <a:pt x="2233" y="439"/>
                  </a:cubicBezTo>
                  <a:cubicBezTo>
                    <a:pt x="2213" y="380"/>
                    <a:pt x="2182" y="324"/>
                    <a:pt x="2143" y="273"/>
                  </a:cubicBezTo>
                  <a:cubicBezTo>
                    <a:pt x="2129" y="256"/>
                    <a:pt x="2115" y="242"/>
                    <a:pt x="2101" y="226"/>
                  </a:cubicBezTo>
                  <a:lnTo>
                    <a:pt x="2087" y="200"/>
                  </a:lnTo>
                  <a:lnTo>
                    <a:pt x="2084" y="197"/>
                  </a:lnTo>
                  <a:lnTo>
                    <a:pt x="2078" y="195"/>
                  </a:lnTo>
                  <a:cubicBezTo>
                    <a:pt x="2070" y="175"/>
                    <a:pt x="2061" y="161"/>
                    <a:pt x="2042" y="153"/>
                  </a:cubicBezTo>
                  <a:cubicBezTo>
                    <a:pt x="2031" y="147"/>
                    <a:pt x="2019" y="144"/>
                    <a:pt x="2008" y="144"/>
                  </a:cubicBezTo>
                  <a:cubicBezTo>
                    <a:pt x="1980" y="130"/>
                    <a:pt x="1960" y="116"/>
                    <a:pt x="1938" y="105"/>
                  </a:cubicBezTo>
                  <a:cubicBezTo>
                    <a:pt x="1873" y="68"/>
                    <a:pt x="1792" y="40"/>
                    <a:pt x="1694" y="18"/>
                  </a:cubicBezTo>
                  <a:cubicBezTo>
                    <a:pt x="1638" y="7"/>
                    <a:pt x="1573" y="1"/>
                    <a:pt x="1511"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3" name="Google Shape;1386;p36">
              <a:extLst>
                <a:ext uri="{FF2B5EF4-FFF2-40B4-BE49-F238E27FC236}">
                  <a16:creationId xmlns:a16="http://schemas.microsoft.com/office/drawing/2014/main" id="{D4A5C62E-9D02-4B58-8CA6-F6C8A709D9CA}"/>
                </a:ext>
              </a:extLst>
            </p:cNvPr>
            <p:cNvSpPr/>
            <p:nvPr/>
          </p:nvSpPr>
          <p:spPr>
            <a:xfrm>
              <a:off x="7834538" y="1476087"/>
              <a:ext cx="75" cy="77"/>
            </a:xfrm>
            <a:custGeom>
              <a:avLst/>
              <a:gdLst/>
              <a:ahLst/>
              <a:cxnLst/>
              <a:rect l="l" t="t" r="r" b="b"/>
              <a:pathLst>
                <a:path w="1" h="1" extrusionOk="0">
                  <a:moveTo>
                    <a:pt x="0" y="0"/>
                  </a:moveTo>
                  <a:close/>
                </a:path>
              </a:pathLst>
            </a:custGeom>
            <a:solidFill>
              <a:srgbClr val="2F5E8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4" name="Google Shape;1387;p36">
              <a:extLst>
                <a:ext uri="{FF2B5EF4-FFF2-40B4-BE49-F238E27FC236}">
                  <a16:creationId xmlns:a16="http://schemas.microsoft.com/office/drawing/2014/main" id="{074B74A3-F3D3-4CBB-9CEC-7CD6616EA98D}"/>
                </a:ext>
              </a:extLst>
            </p:cNvPr>
            <p:cNvSpPr/>
            <p:nvPr/>
          </p:nvSpPr>
          <p:spPr>
            <a:xfrm>
              <a:off x="6470217" y="1658054"/>
              <a:ext cx="130556" cy="106880"/>
            </a:xfrm>
            <a:custGeom>
              <a:avLst/>
              <a:gdLst/>
              <a:ahLst/>
              <a:cxnLst/>
              <a:rect l="l" t="t" r="r" b="b"/>
              <a:pathLst>
                <a:path w="1733" h="1385" extrusionOk="0">
                  <a:moveTo>
                    <a:pt x="1233" y="0"/>
                  </a:moveTo>
                  <a:cubicBezTo>
                    <a:pt x="1123" y="11"/>
                    <a:pt x="1017" y="37"/>
                    <a:pt x="887" y="79"/>
                  </a:cubicBezTo>
                  <a:cubicBezTo>
                    <a:pt x="775" y="113"/>
                    <a:pt x="660" y="166"/>
                    <a:pt x="548" y="230"/>
                  </a:cubicBezTo>
                  <a:cubicBezTo>
                    <a:pt x="309" y="365"/>
                    <a:pt x="132" y="531"/>
                    <a:pt x="17" y="725"/>
                  </a:cubicBezTo>
                  <a:cubicBezTo>
                    <a:pt x="12" y="733"/>
                    <a:pt x="9" y="744"/>
                    <a:pt x="3" y="758"/>
                  </a:cubicBezTo>
                  <a:cubicBezTo>
                    <a:pt x="0" y="772"/>
                    <a:pt x="0" y="786"/>
                    <a:pt x="3" y="800"/>
                  </a:cubicBezTo>
                  <a:cubicBezTo>
                    <a:pt x="54" y="991"/>
                    <a:pt x="127" y="1185"/>
                    <a:pt x="225" y="1384"/>
                  </a:cubicBezTo>
                  <a:cubicBezTo>
                    <a:pt x="264" y="1331"/>
                    <a:pt x="306" y="1278"/>
                    <a:pt x="351" y="1230"/>
                  </a:cubicBezTo>
                  <a:cubicBezTo>
                    <a:pt x="486" y="1078"/>
                    <a:pt x="638" y="946"/>
                    <a:pt x="800" y="834"/>
                  </a:cubicBezTo>
                  <a:cubicBezTo>
                    <a:pt x="966" y="716"/>
                    <a:pt x="1146" y="623"/>
                    <a:pt x="1334" y="545"/>
                  </a:cubicBezTo>
                  <a:cubicBezTo>
                    <a:pt x="1466" y="492"/>
                    <a:pt x="1595" y="447"/>
                    <a:pt x="1732" y="404"/>
                  </a:cubicBezTo>
                  <a:cubicBezTo>
                    <a:pt x="1592" y="281"/>
                    <a:pt x="1455" y="160"/>
                    <a:pt x="1325" y="28"/>
                  </a:cubicBezTo>
                  <a:cubicBezTo>
                    <a:pt x="1314" y="20"/>
                    <a:pt x="1303" y="14"/>
                    <a:pt x="1286" y="11"/>
                  </a:cubicBezTo>
                  <a:cubicBezTo>
                    <a:pt x="1275" y="3"/>
                    <a:pt x="1261" y="0"/>
                    <a:pt x="1247" y="0"/>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5" name="Google Shape;1388;p36">
              <a:extLst>
                <a:ext uri="{FF2B5EF4-FFF2-40B4-BE49-F238E27FC236}">
                  <a16:creationId xmlns:a16="http://schemas.microsoft.com/office/drawing/2014/main" id="{A0F62E55-77F5-4497-B266-261B7A903584}"/>
                </a:ext>
              </a:extLst>
            </p:cNvPr>
            <p:cNvSpPr/>
            <p:nvPr/>
          </p:nvSpPr>
          <p:spPr>
            <a:xfrm>
              <a:off x="7834538" y="1476087"/>
              <a:ext cx="75" cy="77"/>
            </a:xfrm>
            <a:custGeom>
              <a:avLst/>
              <a:gdLst/>
              <a:ahLst/>
              <a:cxnLst/>
              <a:rect l="l" t="t" r="r" b="b"/>
              <a:pathLst>
                <a:path w="1" h="1" extrusionOk="0">
                  <a:moveTo>
                    <a:pt x="0" y="0"/>
                  </a:moveTo>
                  <a:close/>
                </a:path>
              </a:pathLst>
            </a:custGeom>
            <a:solidFill>
              <a:srgbClr val="2F5E8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6" name="Google Shape;1389;p36">
              <a:extLst>
                <a:ext uri="{FF2B5EF4-FFF2-40B4-BE49-F238E27FC236}">
                  <a16:creationId xmlns:a16="http://schemas.microsoft.com/office/drawing/2014/main" id="{6C22DAC3-852F-476D-9240-90AF9349C2A0}"/>
                </a:ext>
              </a:extLst>
            </p:cNvPr>
            <p:cNvSpPr/>
            <p:nvPr/>
          </p:nvSpPr>
          <p:spPr>
            <a:xfrm>
              <a:off x="7427803" y="1910014"/>
              <a:ext cx="75" cy="77"/>
            </a:xfrm>
            <a:custGeom>
              <a:avLst/>
              <a:gdLst/>
              <a:ahLst/>
              <a:cxnLst/>
              <a:rect l="l" t="t" r="r" b="b"/>
              <a:pathLst>
                <a:path w="1" h="1" extrusionOk="0">
                  <a:moveTo>
                    <a:pt x="1" y="0"/>
                  </a:moveTo>
                  <a:lnTo>
                    <a:pt x="1" y="0"/>
                  </a:lnTo>
                  <a:lnTo>
                    <a:pt x="1" y="0"/>
                  </a:lnTo>
                  <a:close/>
                </a:path>
              </a:pathLst>
            </a:custGeom>
            <a:solidFill>
              <a:srgbClr val="5FADA0"/>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7" name="Google Shape;1390;p36">
              <a:extLst>
                <a:ext uri="{FF2B5EF4-FFF2-40B4-BE49-F238E27FC236}">
                  <a16:creationId xmlns:a16="http://schemas.microsoft.com/office/drawing/2014/main" id="{31E949C3-5C40-4EF4-9F1F-A8B714A6E217}"/>
                </a:ext>
              </a:extLst>
            </p:cNvPr>
            <p:cNvSpPr/>
            <p:nvPr/>
          </p:nvSpPr>
          <p:spPr>
            <a:xfrm>
              <a:off x="7427803" y="1910014"/>
              <a:ext cx="75" cy="77"/>
            </a:xfrm>
            <a:custGeom>
              <a:avLst/>
              <a:gdLst/>
              <a:ahLst/>
              <a:cxnLst/>
              <a:rect l="l" t="t" r="r" b="b"/>
              <a:pathLst>
                <a:path w="1" h="1" extrusionOk="0">
                  <a:moveTo>
                    <a:pt x="1" y="0"/>
                  </a:moveTo>
                  <a:lnTo>
                    <a:pt x="1" y="0"/>
                  </a:lnTo>
                  <a:lnTo>
                    <a:pt x="1" y="0"/>
                  </a:lnTo>
                  <a:lnTo>
                    <a:pt x="1" y="0"/>
                  </a:lnTo>
                  <a:close/>
                </a:path>
              </a:pathLst>
            </a:custGeom>
            <a:solidFill>
              <a:srgbClr val="5FADA0"/>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8" name="Google Shape;1391;p36">
              <a:extLst>
                <a:ext uri="{FF2B5EF4-FFF2-40B4-BE49-F238E27FC236}">
                  <a16:creationId xmlns:a16="http://schemas.microsoft.com/office/drawing/2014/main" id="{BB126C92-A279-4C34-8F14-0C499382FD77}"/>
                </a:ext>
              </a:extLst>
            </p:cNvPr>
            <p:cNvSpPr/>
            <p:nvPr/>
          </p:nvSpPr>
          <p:spPr>
            <a:xfrm>
              <a:off x="7427803" y="1910014"/>
              <a:ext cx="75" cy="77"/>
            </a:xfrm>
            <a:custGeom>
              <a:avLst/>
              <a:gdLst/>
              <a:ahLst/>
              <a:cxnLst/>
              <a:rect l="l" t="t" r="r" b="b"/>
              <a:pathLst>
                <a:path w="1" h="1" extrusionOk="0">
                  <a:moveTo>
                    <a:pt x="1" y="0"/>
                  </a:moveTo>
                  <a:lnTo>
                    <a:pt x="1" y="0"/>
                  </a:lnTo>
                  <a:lnTo>
                    <a:pt x="1" y="0"/>
                  </a:lnTo>
                  <a:close/>
                </a:path>
              </a:pathLst>
            </a:custGeom>
            <a:solidFill>
              <a:srgbClr val="5FADA0"/>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9" name="Google Shape;1392;p36">
              <a:extLst>
                <a:ext uri="{FF2B5EF4-FFF2-40B4-BE49-F238E27FC236}">
                  <a16:creationId xmlns:a16="http://schemas.microsoft.com/office/drawing/2014/main" id="{00934ECA-D1A8-4C53-8D71-BEAA6A50F099}"/>
                </a:ext>
              </a:extLst>
            </p:cNvPr>
            <p:cNvSpPr/>
            <p:nvPr/>
          </p:nvSpPr>
          <p:spPr>
            <a:xfrm>
              <a:off x="7427803" y="1910014"/>
              <a:ext cx="75" cy="77"/>
            </a:xfrm>
            <a:custGeom>
              <a:avLst/>
              <a:gdLst/>
              <a:ahLst/>
              <a:cxnLst/>
              <a:rect l="l" t="t" r="r" b="b"/>
              <a:pathLst>
                <a:path w="1" h="1" extrusionOk="0">
                  <a:moveTo>
                    <a:pt x="1" y="0"/>
                  </a:moveTo>
                  <a:lnTo>
                    <a:pt x="1" y="0"/>
                  </a:lnTo>
                  <a:lnTo>
                    <a:pt x="1" y="0"/>
                  </a:lnTo>
                  <a:close/>
                </a:path>
              </a:pathLst>
            </a:custGeom>
            <a:solidFill>
              <a:srgbClr val="5FADA0"/>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0" name="Google Shape;1393;p36">
              <a:extLst>
                <a:ext uri="{FF2B5EF4-FFF2-40B4-BE49-F238E27FC236}">
                  <a16:creationId xmlns:a16="http://schemas.microsoft.com/office/drawing/2014/main" id="{A511E58E-32EE-4CA9-BEFC-AA31BD2BAD61}"/>
                </a:ext>
              </a:extLst>
            </p:cNvPr>
            <p:cNvSpPr/>
            <p:nvPr/>
          </p:nvSpPr>
          <p:spPr>
            <a:xfrm>
              <a:off x="7427803" y="1910014"/>
              <a:ext cx="301" cy="232"/>
            </a:xfrm>
            <a:custGeom>
              <a:avLst/>
              <a:gdLst/>
              <a:ahLst/>
              <a:cxnLst/>
              <a:rect l="l" t="t" r="r" b="b"/>
              <a:pathLst>
                <a:path w="4" h="3" extrusionOk="0">
                  <a:moveTo>
                    <a:pt x="4" y="3"/>
                  </a:moveTo>
                  <a:lnTo>
                    <a:pt x="4" y="3"/>
                  </a:lnTo>
                  <a:cubicBezTo>
                    <a:pt x="1" y="0"/>
                    <a:pt x="1" y="0"/>
                    <a:pt x="4" y="3"/>
                  </a:cubicBezTo>
                  <a:cubicBezTo>
                    <a:pt x="1" y="3"/>
                    <a:pt x="4" y="3"/>
                    <a:pt x="4" y="3"/>
                  </a:cubicBezTo>
                  <a:close/>
                </a:path>
              </a:pathLst>
            </a:custGeom>
            <a:solidFill>
              <a:srgbClr val="5FADA0"/>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1" name="Google Shape;1394;p36">
              <a:extLst>
                <a:ext uri="{FF2B5EF4-FFF2-40B4-BE49-F238E27FC236}">
                  <a16:creationId xmlns:a16="http://schemas.microsoft.com/office/drawing/2014/main" id="{E727DB6E-2BDB-4791-A5E5-7D802553A06D}"/>
                </a:ext>
              </a:extLst>
            </p:cNvPr>
            <p:cNvSpPr/>
            <p:nvPr/>
          </p:nvSpPr>
          <p:spPr>
            <a:xfrm>
              <a:off x="6934207" y="1799043"/>
              <a:ext cx="99292" cy="358223"/>
            </a:xfrm>
            <a:custGeom>
              <a:avLst/>
              <a:gdLst/>
              <a:ahLst/>
              <a:cxnLst/>
              <a:rect l="l" t="t" r="r" b="b"/>
              <a:pathLst>
                <a:path w="1318" h="4642" extrusionOk="0">
                  <a:moveTo>
                    <a:pt x="997" y="1"/>
                  </a:moveTo>
                  <a:cubicBezTo>
                    <a:pt x="958" y="1"/>
                    <a:pt x="921" y="6"/>
                    <a:pt x="882" y="12"/>
                  </a:cubicBezTo>
                  <a:cubicBezTo>
                    <a:pt x="843" y="20"/>
                    <a:pt x="803" y="26"/>
                    <a:pt x="770" y="37"/>
                  </a:cubicBezTo>
                  <a:cubicBezTo>
                    <a:pt x="742" y="43"/>
                    <a:pt x="716" y="54"/>
                    <a:pt x="688" y="65"/>
                  </a:cubicBezTo>
                  <a:cubicBezTo>
                    <a:pt x="506" y="371"/>
                    <a:pt x="360" y="708"/>
                    <a:pt x="242" y="1065"/>
                  </a:cubicBezTo>
                  <a:cubicBezTo>
                    <a:pt x="110" y="1480"/>
                    <a:pt x="37" y="1901"/>
                    <a:pt x="17" y="2314"/>
                  </a:cubicBezTo>
                  <a:cubicBezTo>
                    <a:pt x="1" y="2758"/>
                    <a:pt x="51" y="3170"/>
                    <a:pt x="169" y="3546"/>
                  </a:cubicBezTo>
                  <a:cubicBezTo>
                    <a:pt x="234" y="3746"/>
                    <a:pt x="312" y="3937"/>
                    <a:pt x="416" y="4108"/>
                  </a:cubicBezTo>
                  <a:cubicBezTo>
                    <a:pt x="520" y="4288"/>
                    <a:pt x="643" y="4453"/>
                    <a:pt x="787" y="4599"/>
                  </a:cubicBezTo>
                  <a:lnTo>
                    <a:pt x="829" y="4641"/>
                  </a:lnTo>
                  <a:cubicBezTo>
                    <a:pt x="823" y="4591"/>
                    <a:pt x="815" y="4543"/>
                    <a:pt x="809" y="4490"/>
                  </a:cubicBezTo>
                  <a:cubicBezTo>
                    <a:pt x="795" y="4400"/>
                    <a:pt x="784" y="4304"/>
                    <a:pt x="781" y="4212"/>
                  </a:cubicBezTo>
                  <a:cubicBezTo>
                    <a:pt x="781" y="4203"/>
                    <a:pt x="781" y="4195"/>
                    <a:pt x="775" y="4184"/>
                  </a:cubicBezTo>
                  <a:cubicBezTo>
                    <a:pt x="773" y="4153"/>
                    <a:pt x="770" y="4122"/>
                    <a:pt x="770" y="4091"/>
                  </a:cubicBezTo>
                  <a:lnTo>
                    <a:pt x="770" y="4027"/>
                  </a:lnTo>
                  <a:cubicBezTo>
                    <a:pt x="759" y="3914"/>
                    <a:pt x="756" y="3805"/>
                    <a:pt x="764" y="3692"/>
                  </a:cubicBezTo>
                  <a:lnTo>
                    <a:pt x="764" y="3648"/>
                  </a:lnTo>
                  <a:lnTo>
                    <a:pt x="764" y="3594"/>
                  </a:lnTo>
                  <a:cubicBezTo>
                    <a:pt x="764" y="3507"/>
                    <a:pt x="770" y="3420"/>
                    <a:pt x="775" y="3336"/>
                  </a:cubicBezTo>
                  <a:lnTo>
                    <a:pt x="775" y="3308"/>
                  </a:lnTo>
                  <a:cubicBezTo>
                    <a:pt x="742" y="3137"/>
                    <a:pt x="716" y="2960"/>
                    <a:pt x="705" y="2774"/>
                  </a:cubicBezTo>
                  <a:cubicBezTo>
                    <a:pt x="686" y="2359"/>
                    <a:pt x="719" y="1918"/>
                    <a:pt x="815" y="1466"/>
                  </a:cubicBezTo>
                  <a:cubicBezTo>
                    <a:pt x="913" y="1006"/>
                    <a:pt x="1065" y="571"/>
                    <a:pt x="1261" y="178"/>
                  </a:cubicBezTo>
                  <a:lnTo>
                    <a:pt x="1264" y="166"/>
                  </a:lnTo>
                  <a:lnTo>
                    <a:pt x="1306" y="91"/>
                  </a:lnTo>
                  <a:cubicBezTo>
                    <a:pt x="1314" y="79"/>
                    <a:pt x="1317" y="71"/>
                    <a:pt x="1317" y="65"/>
                  </a:cubicBezTo>
                  <a:lnTo>
                    <a:pt x="1317" y="63"/>
                  </a:lnTo>
                  <a:cubicBezTo>
                    <a:pt x="1306" y="57"/>
                    <a:pt x="1292" y="51"/>
                    <a:pt x="1281" y="49"/>
                  </a:cubicBezTo>
                  <a:cubicBezTo>
                    <a:pt x="1261" y="40"/>
                    <a:pt x="1236" y="34"/>
                    <a:pt x="1211" y="26"/>
                  </a:cubicBezTo>
                  <a:cubicBezTo>
                    <a:pt x="1174" y="20"/>
                    <a:pt x="1138" y="9"/>
                    <a:pt x="1098" y="9"/>
                  </a:cubicBezTo>
                  <a:cubicBezTo>
                    <a:pt x="1070" y="6"/>
                    <a:pt x="1042" y="6"/>
                    <a:pt x="1014" y="6"/>
                  </a:cubicBezTo>
                  <a:lnTo>
                    <a:pt x="997"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2" name="Google Shape;1395;p36">
              <a:extLst>
                <a:ext uri="{FF2B5EF4-FFF2-40B4-BE49-F238E27FC236}">
                  <a16:creationId xmlns:a16="http://schemas.microsoft.com/office/drawing/2014/main" id="{25AA2300-ABC7-4FBD-B1EE-CDD5653E1457}"/>
                </a:ext>
              </a:extLst>
            </p:cNvPr>
            <p:cNvSpPr/>
            <p:nvPr/>
          </p:nvSpPr>
          <p:spPr>
            <a:xfrm>
              <a:off x="7009316" y="1799043"/>
              <a:ext cx="75" cy="77"/>
            </a:xfrm>
            <a:custGeom>
              <a:avLst/>
              <a:gdLst/>
              <a:ahLst/>
              <a:cxnLst/>
              <a:rect l="l" t="t" r="r" b="b"/>
              <a:pathLst>
                <a:path w="1" h="1" extrusionOk="0">
                  <a:moveTo>
                    <a:pt x="0" y="1"/>
                  </a:moveTo>
                  <a:close/>
                </a:path>
              </a:pathLst>
            </a:custGeom>
            <a:solidFill>
              <a:srgbClr val="68615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3" name="Google Shape;1396;p36">
              <a:extLst>
                <a:ext uri="{FF2B5EF4-FFF2-40B4-BE49-F238E27FC236}">
                  <a16:creationId xmlns:a16="http://schemas.microsoft.com/office/drawing/2014/main" id="{0F7B2023-38F9-47CD-8879-A9A1723D9DF9}"/>
                </a:ext>
              </a:extLst>
            </p:cNvPr>
            <p:cNvSpPr/>
            <p:nvPr/>
          </p:nvSpPr>
          <p:spPr>
            <a:xfrm>
              <a:off x="7316835" y="1661141"/>
              <a:ext cx="229470" cy="286841"/>
            </a:xfrm>
            <a:custGeom>
              <a:avLst/>
              <a:gdLst/>
              <a:ahLst/>
              <a:cxnLst/>
              <a:rect l="l" t="t" r="r" b="b"/>
              <a:pathLst>
                <a:path w="3046" h="3717" extrusionOk="0">
                  <a:moveTo>
                    <a:pt x="716" y="1"/>
                  </a:moveTo>
                  <a:cubicBezTo>
                    <a:pt x="693" y="1"/>
                    <a:pt x="672" y="4"/>
                    <a:pt x="651" y="8"/>
                  </a:cubicBezTo>
                  <a:cubicBezTo>
                    <a:pt x="609" y="14"/>
                    <a:pt x="564" y="25"/>
                    <a:pt x="522" y="36"/>
                  </a:cubicBezTo>
                  <a:cubicBezTo>
                    <a:pt x="477" y="50"/>
                    <a:pt x="432" y="67"/>
                    <a:pt x="390" y="84"/>
                  </a:cubicBezTo>
                  <a:cubicBezTo>
                    <a:pt x="348" y="101"/>
                    <a:pt x="309" y="123"/>
                    <a:pt x="270" y="148"/>
                  </a:cubicBezTo>
                  <a:lnTo>
                    <a:pt x="272" y="143"/>
                  </a:lnTo>
                  <a:lnTo>
                    <a:pt x="272" y="143"/>
                  </a:lnTo>
                  <a:cubicBezTo>
                    <a:pt x="241" y="165"/>
                    <a:pt x="208" y="185"/>
                    <a:pt x="180" y="210"/>
                  </a:cubicBezTo>
                  <a:cubicBezTo>
                    <a:pt x="152" y="235"/>
                    <a:pt x="124" y="261"/>
                    <a:pt x="95" y="289"/>
                  </a:cubicBezTo>
                  <a:lnTo>
                    <a:pt x="95" y="291"/>
                  </a:lnTo>
                  <a:lnTo>
                    <a:pt x="90" y="294"/>
                  </a:lnTo>
                  <a:cubicBezTo>
                    <a:pt x="73" y="311"/>
                    <a:pt x="56" y="334"/>
                    <a:pt x="42" y="353"/>
                  </a:cubicBezTo>
                  <a:cubicBezTo>
                    <a:pt x="31" y="409"/>
                    <a:pt x="25" y="466"/>
                    <a:pt x="17" y="527"/>
                  </a:cubicBezTo>
                  <a:cubicBezTo>
                    <a:pt x="0" y="687"/>
                    <a:pt x="0" y="864"/>
                    <a:pt x="17" y="1047"/>
                  </a:cubicBezTo>
                  <a:cubicBezTo>
                    <a:pt x="34" y="1209"/>
                    <a:pt x="70" y="1386"/>
                    <a:pt x="118" y="1566"/>
                  </a:cubicBezTo>
                  <a:cubicBezTo>
                    <a:pt x="216" y="1909"/>
                    <a:pt x="379" y="2243"/>
                    <a:pt x="592" y="2551"/>
                  </a:cubicBezTo>
                  <a:cubicBezTo>
                    <a:pt x="803" y="2857"/>
                    <a:pt x="1053" y="3113"/>
                    <a:pt x="1339" y="3312"/>
                  </a:cubicBezTo>
                  <a:cubicBezTo>
                    <a:pt x="1583" y="3483"/>
                    <a:pt x="1853" y="3604"/>
                    <a:pt x="2117" y="3666"/>
                  </a:cubicBezTo>
                  <a:cubicBezTo>
                    <a:pt x="2251" y="3700"/>
                    <a:pt x="2392" y="3716"/>
                    <a:pt x="2527" y="3716"/>
                  </a:cubicBezTo>
                  <a:lnTo>
                    <a:pt x="2541" y="3716"/>
                  </a:lnTo>
                  <a:cubicBezTo>
                    <a:pt x="2616" y="3716"/>
                    <a:pt x="2698" y="3708"/>
                    <a:pt x="2779" y="3700"/>
                  </a:cubicBezTo>
                  <a:cubicBezTo>
                    <a:pt x="2782" y="3700"/>
                    <a:pt x="2785" y="3702"/>
                    <a:pt x="2793" y="3702"/>
                  </a:cubicBezTo>
                  <a:cubicBezTo>
                    <a:pt x="2863" y="3700"/>
                    <a:pt x="2936" y="3688"/>
                    <a:pt x="3007" y="3663"/>
                  </a:cubicBezTo>
                  <a:cubicBezTo>
                    <a:pt x="3021" y="3660"/>
                    <a:pt x="3032" y="3652"/>
                    <a:pt x="3046" y="3649"/>
                  </a:cubicBezTo>
                  <a:cubicBezTo>
                    <a:pt x="3038" y="3629"/>
                    <a:pt x="3029" y="3607"/>
                    <a:pt x="3021" y="3590"/>
                  </a:cubicBezTo>
                  <a:cubicBezTo>
                    <a:pt x="3001" y="3543"/>
                    <a:pt x="2979" y="3504"/>
                    <a:pt x="2954" y="3463"/>
                  </a:cubicBezTo>
                  <a:lnTo>
                    <a:pt x="2954" y="3463"/>
                  </a:lnTo>
                  <a:cubicBezTo>
                    <a:pt x="2956" y="3464"/>
                    <a:pt x="2959" y="3464"/>
                    <a:pt x="2959" y="3464"/>
                  </a:cubicBezTo>
                  <a:cubicBezTo>
                    <a:pt x="2934" y="3422"/>
                    <a:pt x="2906" y="3382"/>
                    <a:pt x="2875" y="3343"/>
                  </a:cubicBezTo>
                  <a:cubicBezTo>
                    <a:pt x="2841" y="3307"/>
                    <a:pt x="2811" y="3271"/>
                    <a:pt x="2778" y="3238"/>
                  </a:cubicBezTo>
                  <a:lnTo>
                    <a:pt x="2778" y="3238"/>
                  </a:lnTo>
                  <a:cubicBezTo>
                    <a:pt x="2778" y="3238"/>
                    <a:pt x="2779" y="3239"/>
                    <a:pt x="2779" y="3239"/>
                  </a:cubicBezTo>
                  <a:lnTo>
                    <a:pt x="2777" y="3236"/>
                  </a:lnTo>
                  <a:lnTo>
                    <a:pt x="2777" y="3236"/>
                  </a:lnTo>
                  <a:cubicBezTo>
                    <a:pt x="2777" y="3237"/>
                    <a:pt x="2777" y="3237"/>
                    <a:pt x="2778" y="3238"/>
                  </a:cubicBezTo>
                  <a:lnTo>
                    <a:pt x="2778" y="3238"/>
                  </a:lnTo>
                  <a:cubicBezTo>
                    <a:pt x="2739" y="3199"/>
                    <a:pt x="2700" y="3166"/>
                    <a:pt x="2656" y="3133"/>
                  </a:cubicBezTo>
                  <a:cubicBezTo>
                    <a:pt x="2616" y="3104"/>
                    <a:pt x="2580" y="3082"/>
                    <a:pt x="2538" y="3057"/>
                  </a:cubicBezTo>
                  <a:lnTo>
                    <a:pt x="2532" y="3057"/>
                  </a:lnTo>
                  <a:cubicBezTo>
                    <a:pt x="2510" y="3043"/>
                    <a:pt x="2484" y="3029"/>
                    <a:pt x="2456" y="3017"/>
                  </a:cubicBezTo>
                  <a:cubicBezTo>
                    <a:pt x="2327" y="2987"/>
                    <a:pt x="2201" y="2942"/>
                    <a:pt x="2080" y="2880"/>
                  </a:cubicBezTo>
                  <a:cubicBezTo>
                    <a:pt x="1940" y="2810"/>
                    <a:pt x="1808" y="2720"/>
                    <a:pt x="1684" y="2613"/>
                  </a:cubicBezTo>
                  <a:lnTo>
                    <a:pt x="1673" y="2608"/>
                  </a:lnTo>
                  <a:cubicBezTo>
                    <a:pt x="1522" y="2473"/>
                    <a:pt x="1387" y="2316"/>
                    <a:pt x="1263" y="2130"/>
                  </a:cubicBezTo>
                  <a:cubicBezTo>
                    <a:pt x="1129" y="1925"/>
                    <a:pt x="1022" y="1706"/>
                    <a:pt x="940" y="1468"/>
                  </a:cubicBezTo>
                  <a:cubicBezTo>
                    <a:pt x="940" y="1462"/>
                    <a:pt x="938" y="1459"/>
                    <a:pt x="938" y="1457"/>
                  </a:cubicBezTo>
                  <a:cubicBezTo>
                    <a:pt x="856" y="1204"/>
                    <a:pt x="803" y="948"/>
                    <a:pt x="789" y="690"/>
                  </a:cubicBezTo>
                  <a:cubicBezTo>
                    <a:pt x="778" y="477"/>
                    <a:pt x="792" y="266"/>
                    <a:pt x="831" y="73"/>
                  </a:cubicBezTo>
                  <a:lnTo>
                    <a:pt x="834" y="58"/>
                  </a:lnTo>
                  <a:lnTo>
                    <a:pt x="831" y="67"/>
                  </a:lnTo>
                  <a:cubicBezTo>
                    <a:pt x="834" y="50"/>
                    <a:pt x="842" y="28"/>
                    <a:pt x="845" y="11"/>
                  </a:cubicBezTo>
                  <a:cubicBezTo>
                    <a:pt x="832" y="11"/>
                    <a:pt x="816" y="10"/>
                    <a:pt x="801" y="10"/>
                  </a:cubicBezTo>
                  <a:cubicBezTo>
                    <a:pt x="795" y="10"/>
                    <a:pt x="789" y="10"/>
                    <a:pt x="784" y="10"/>
                  </a:cubicBezTo>
                  <a:lnTo>
                    <a:pt x="784" y="10"/>
                  </a:lnTo>
                  <a:cubicBezTo>
                    <a:pt x="759" y="4"/>
                    <a:pt x="737" y="1"/>
                    <a:pt x="716"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4" name="Google Shape;1397;p36">
              <a:extLst>
                <a:ext uri="{FF2B5EF4-FFF2-40B4-BE49-F238E27FC236}">
                  <a16:creationId xmlns:a16="http://schemas.microsoft.com/office/drawing/2014/main" id="{8C912889-DD07-492C-B40B-58D69A333638}"/>
                </a:ext>
              </a:extLst>
            </p:cNvPr>
            <p:cNvSpPr/>
            <p:nvPr/>
          </p:nvSpPr>
          <p:spPr>
            <a:xfrm>
              <a:off x="7356310" y="1663919"/>
              <a:ext cx="75" cy="77"/>
            </a:xfrm>
            <a:custGeom>
              <a:avLst/>
              <a:gdLst/>
              <a:ahLst/>
              <a:cxnLst/>
              <a:rect l="l" t="t" r="r" b="b"/>
              <a:pathLst>
                <a:path w="1" h="1" extrusionOk="0">
                  <a:moveTo>
                    <a:pt x="1" y="0"/>
                  </a:moveTo>
                  <a:lnTo>
                    <a:pt x="1" y="0"/>
                  </a:lnTo>
                  <a:lnTo>
                    <a:pt x="1" y="0"/>
                  </a:lnTo>
                  <a:close/>
                </a:path>
              </a:pathLst>
            </a:custGeom>
            <a:solidFill>
              <a:srgbClr val="68615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5" name="Google Shape;1398;p36">
              <a:extLst>
                <a:ext uri="{FF2B5EF4-FFF2-40B4-BE49-F238E27FC236}">
                  <a16:creationId xmlns:a16="http://schemas.microsoft.com/office/drawing/2014/main" id="{639F1D95-87AA-4D8F-947E-983C6296C703}"/>
                </a:ext>
              </a:extLst>
            </p:cNvPr>
            <p:cNvSpPr/>
            <p:nvPr/>
          </p:nvSpPr>
          <p:spPr>
            <a:xfrm>
              <a:off x="7323539" y="1683674"/>
              <a:ext cx="301" cy="232"/>
            </a:xfrm>
            <a:custGeom>
              <a:avLst/>
              <a:gdLst/>
              <a:ahLst/>
              <a:cxnLst/>
              <a:rect l="l" t="t" r="r" b="b"/>
              <a:pathLst>
                <a:path w="4" h="3" extrusionOk="0">
                  <a:moveTo>
                    <a:pt x="3" y="0"/>
                  </a:moveTo>
                  <a:cubicBezTo>
                    <a:pt x="2" y="0"/>
                    <a:pt x="1" y="1"/>
                    <a:pt x="1" y="2"/>
                  </a:cubicBezTo>
                  <a:cubicBezTo>
                    <a:pt x="4" y="1"/>
                    <a:pt x="4" y="0"/>
                    <a:pt x="3" y="0"/>
                  </a:cubicBezTo>
                  <a:close/>
                </a:path>
              </a:pathLst>
            </a:custGeom>
            <a:solidFill>
              <a:srgbClr val="68615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6" name="Google Shape;1399;p36">
              <a:extLst>
                <a:ext uri="{FF2B5EF4-FFF2-40B4-BE49-F238E27FC236}">
                  <a16:creationId xmlns:a16="http://schemas.microsoft.com/office/drawing/2014/main" id="{DF625264-EF20-4A75-9E2A-4263D6BD3321}"/>
                </a:ext>
              </a:extLst>
            </p:cNvPr>
            <p:cNvSpPr/>
            <p:nvPr/>
          </p:nvSpPr>
          <p:spPr>
            <a:xfrm>
              <a:off x="7507583" y="1896355"/>
              <a:ext cx="75" cy="77"/>
            </a:xfrm>
            <a:custGeom>
              <a:avLst/>
              <a:gdLst/>
              <a:ahLst/>
              <a:cxnLst/>
              <a:rect l="l" t="t" r="r" b="b"/>
              <a:pathLst>
                <a:path w="1" h="1" extrusionOk="0">
                  <a:moveTo>
                    <a:pt x="0" y="0"/>
                  </a:moveTo>
                  <a:close/>
                </a:path>
              </a:pathLst>
            </a:custGeom>
            <a:solidFill>
              <a:srgbClr val="68615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7" name="Google Shape;1400;p36">
              <a:extLst>
                <a:ext uri="{FF2B5EF4-FFF2-40B4-BE49-F238E27FC236}">
                  <a16:creationId xmlns:a16="http://schemas.microsoft.com/office/drawing/2014/main" id="{920F49AD-2E05-4F16-B3D1-7439913A5FA9}"/>
                </a:ext>
              </a:extLst>
            </p:cNvPr>
            <p:cNvSpPr/>
            <p:nvPr/>
          </p:nvSpPr>
          <p:spPr>
            <a:xfrm>
              <a:off x="7507131" y="1896123"/>
              <a:ext cx="75" cy="77"/>
            </a:xfrm>
            <a:custGeom>
              <a:avLst/>
              <a:gdLst/>
              <a:ahLst/>
              <a:cxnLst/>
              <a:rect l="l" t="t" r="r" b="b"/>
              <a:pathLst>
                <a:path w="1" h="1" extrusionOk="0">
                  <a:moveTo>
                    <a:pt x="1" y="0"/>
                  </a:moveTo>
                  <a:close/>
                </a:path>
              </a:pathLst>
            </a:custGeom>
            <a:solidFill>
              <a:srgbClr val="68615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8" name="Google Shape;1401;p36">
              <a:extLst>
                <a:ext uri="{FF2B5EF4-FFF2-40B4-BE49-F238E27FC236}">
                  <a16:creationId xmlns:a16="http://schemas.microsoft.com/office/drawing/2014/main" id="{9A478A80-52EF-4FA6-82CE-B7C955D3863E}"/>
                </a:ext>
              </a:extLst>
            </p:cNvPr>
            <p:cNvSpPr/>
            <p:nvPr/>
          </p:nvSpPr>
          <p:spPr>
            <a:xfrm>
              <a:off x="7507357" y="1896123"/>
              <a:ext cx="75" cy="77"/>
            </a:xfrm>
            <a:custGeom>
              <a:avLst/>
              <a:gdLst/>
              <a:ahLst/>
              <a:cxnLst/>
              <a:rect l="l" t="t" r="r" b="b"/>
              <a:pathLst>
                <a:path w="1" h="1" extrusionOk="0">
                  <a:moveTo>
                    <a:pt x="0" y="0"/>
                  </a:moveTo>
                  <a:lnTo>
                    <a:pt x="0" y="0"/>
                  </a:lnTo>
                  <a:lnTo>
                    <a:pt x="0" y="0"/>
                  </a:lnTo>
                  <a:lnTo>
                    <a:pt x="0" y="0"/>
                  </a:lnTo>
                  <a:close/>
                </a:path>
              </a:pathLst>
            </a:custGeom>
            <a:solidFill>
              <a:srgbClr val="68615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9" name="Google Shape;1402;p36">
              <a:extLst>
                <a:ext uri="{FF2B5EF4-FFF2-40B4-BE49-F238E27FC236}">
                  <a16:creationId xmlns:a16="http://schemas.microsoft.com/office/drawing/2014/main" id="{AFDF4A45-B640-446B-A0C6-48C795F798B7}"/>
                </a:ext>
              </a:extLst>
            </p:cNvPr>
            <p:cNvSpPr/>
            <p:nvPr/>
          </p:nvSpPr>
          <p:spPr>
            <a:xfrm>
              <a:off x="7507357" y="1896123"/>
              <a:ext cx="75" cy="77"/>
            </a:xfrm>
            <a:custGeom>
              <a:avLst/>
              <a:gdLst/>
              <a:ahLst/>
              <a:cxnLst/>
              <a:rect l="l" t="t" r="r" b="b"/>
              <a:pathLst>
                <a:path w="1" h="1" extrusionOk="0">
                  <a:moveTo>
                    <a:pt x="0" y="0"/>
                  </a:moveTo>
                  <a:lnTo>
                    <a:pt x="0" y="0"/>
                  </a:lnTo>
                  <a:lnTo>
                    <a:pt x="0" y="0"/>
                  </a:lnTo>
                  <a:lnTo>
                    <a:pt x="0" y="0"/>
                  </a:lnTo>
                  <a:close/>
                </a:path>
              </a:pathLst>
            </a:custGeom>
            <a:solidFill>
              <a:srgbClr val="68615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0" name="Google Shape;1403;p36">
              <a:extLst>
                <a:ext uri="{FF2B5EF4-FFF2-40B4-BE49-F238E27FC236}">
                  <a16:creationId xmlns:a16="http://schemas.microsoft.com/office/drawing/2014/main" id="{119333A1-30A8-4BEA-BEDD-CCB8DA1F121C}"/>
                </a:ext>
              </a:extLst>
            </p:cNvPr>
            <p:cNvSpPr/>
            <p:nvPr/>
          </p:nvSpPr>
          <p:spPr>
            <a:xfrm>
              <a:off x="7507357" y="1896355"/>
              <a:ext cx="301" cy="77"/>
            </a:xfrm>
            <a:custGeom>
              <a:avLst/>
              <a:gdLst/>
              <a:ahLst/>
              <a:cxnLst/>
              <a:rect l="l" t="t" r="r" b="b"/>
              <a:pathLst>
                <a:path w="4" h="1" extrusionOk="0">
                  <a:moveTo>
                    <a:pt x="3" y="0"/>
                  </a:moveTo>
                  <a:lnTo>
                    <a:pt x="3" y="0"/>
                  </a:lnTo>
                  <a:cubicBezTo>
                    <a:pt x="0" y="0"/>
                    <a:pt x="0" y="0"/>
                    <a:pt x="3" y="0"/>
                  </a:cubicBezTo>
                  <a:cubicBezTo>
                    <a:pt x="0" y="0"/>
                    <a:pt x="0" y="0"/>
                    <a:pt x="3" y="0"/>
                  </a:cubicBezTo>
                  <a:close/>
                </a:path>
              </a:pathLst>
            </a:custGeom>
            <a:solidFill>
              <a:srgbClr val="68615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1" name="Google Shape;1404;p36">
              <a:extLst>
                <a:ext uri="{FF2B5EF4-FFF2-40B4-BE49-F238E27FC236}">
                  <a16:creationId xmlns:a16="http://schemas.microsoft.com/office/drawing/2014/main" id="{0EA22D69-1050-4055-8967-7DD532A49B96}"/>
                </a:ext>
              </a:extLst>
            </p:cNvPr>
            <p:cNvSpPr/>
            <p:nvPr/>
          </p:nvSpPr>
          <p:spPr>
            <a:xfrm>
              <a:off x="7507583" y="1896355"/>
              <a:ext cx="75" cy="77"/>
            </a:xfrm>
            <a:custGeom>
              <a:avLst/>
              <a:gdLst/>
              <a:ahLst/>
              <a:cxnLst/>
              <a:rect l="l" t="t" r="r" b="b"/>
              <a:pathLst>
                <a:path w="1" h="1" extrusionOk="0">
                  <a:moveTo>
                    <a:pt x="0" y="0"/>
                  </a:moveTo>
                  <a:lnTo>
                    <a:pt x="0" y="0"/>
                  </a:lnTo>
                  <a:lnTo>
                    <a:pt x="0" y="0"/>
                  </a:lnTo>
                  <a:lnTo>
                    <a:pt x="0" y="0"/>
                  </a:lnTo>
                  <a:close/>
                </a:path>
              </a:pathLst>
            </a:custGeom>
            <a:solidFill>
              <a:srgbClr val="68615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2" name="Google Shape;1405;p36">
              <a:extLst>
                <a:ext uri="{FF2B5EF4-FFF2-40B4-BE49-F238E27FC236}">
                  <a16:creationId xmlns:a16="http://schemas.microsoft.com/office/drawing/2014/main" id="{0C528CF6-B448-408B-886B-52ABA207BD35}"/>
                </a:ext>
              </a:extLst>
            </p:cNvPr>
            <p:cNvSpPr/>
            <p:nvPr/>
          </p:nvSpPr>
          <p:spPr>
            <a:xfrm>
              <a:off x="4707825" y="2161280"/>
              <a:ext cx="1327629" cy="1395079"/>
            </a:xfrm>
            <a:custGeom>
              <a:avLst/>
              <a:gdLst/>
              <a:ahLst/>
              <a:cxnLst/>
              <a:rect l="l" t="t" r="r" b="b"/>
              <a:pathLst>
                <a:path w="17623" h="18078" extrusionOk="0">
                  <a:moveTo>
                    <a:pt x="4588" y="3243"/>
                  </a:moveTo>
                  <a:lnTo>
                    <a:pt x="4588" y="3243"/>
                  </a:lnTo>
                  <a:cubicBezTo>
                    <a:pt x="4580" y="3254"/>
                    <a:pt x="4568" y="3263"/>
                    <a:pt x="4557" y="3271"/>
                  </a:cubicBezTo>
                  <a:lnTo>
                    <a:pt x="4580" y="3249"/>
                  </a:lnTo>
                  <a:lnTo>
                    <a:pt x="4583" y="3246"/>
                  </a:lnTo>
                  <a:lnTo>
                    <a:pt x="4588" y="3243"/>
                  </a:lnTo>
                  <a:close/>
                  <a:moveTo>
                    <a:pt x="12283" y="1"/>
                  </a:moveTo>
                  <a:cubicBezTo>
                    <a:pt x="12117" y="1"/>
                    <a:pt x="11949" y="6"/>
                    <a:pt x="11780" y="26"/>
                  </a:cubicBezTo>
                  <a:cubicBezTo>
                    <a:pt x="11362" y="62"/>
                    <a:pt x="10930" y="147"/>
                    <a:pt x="10453" y="287"/>
                  </a:cubicBezTo>
                  <a:cubicBezTo>
                    <a:pt x="10037" y="411"/>
                    <a:pt x="9616" y="576"/>
                    <a:pt x="9167" y="781"/>
                  </a:cubicBezTo>
                  <a:cubicBezTo>
                    <a:pt x="8583" y="1053"/>
                    <a:pt x="7996" y="1390"/>
                    <a:pt x="7426" y="1786"/>
                  </a:cubicBezTo>
                  <a:cubicBezTo>
                    <a:pt x="7412" y="1772"/>
                    <a:pt x="7393" y="1761"/>
                    <a:pt x="7373" y="1761"/>
                  </a:cubicBezTo>
                  <a:cubicBezTo>
                    <a:pt x="7005" y="1786"/>
                    <a:pt x="6615" y="1882"/>
                    <a:pt x="6211" y="2042"/>
                  </a:cubicBezTo>
                  <a:cubicBezTo>
                    <a:pt x="5840" y="2193"/>
                    <a:pt x="5461" y="2395"/>
                    <a:pt x="5091" y="2656"/>
                  </a:cubicBezTo>
                  <a:cubicBezTo>
                    <a:pt x="4745" y="2898"/>
                    <a:pt x="4428" y="3179"/>
                    <a:pt x="4156" y="3482"/>
                  </a:cubicBezTo>
                  <a:cubicBezTo>
                    <a:pt x="4024" y="3625"/>
                    <a:pt x="3906" y="3776"/>
                    <a:pt x="3799" y="3937"/>
                  </a:cubicBezTo>
                  <a:cubicBezTo>
                    <a:pt x="3684" y="4111"/>
                    <a:pt x="3583" y="4301"/>
                    <a:pt x="3496" y="4526"/>
                  </a:cubicBezTo>
                  <a:cubicBezTo>
                    <a:pt x="3375" y="4821"/>
                    <a:pt x="3300" y="5130"/>
                    <a:pt x="3229" y="5422"/>
                  </a:cubicBezTo>
                  <a:lnTo>
                    <a:pt x="3190" y="5593"/>
                  </a:lnTo>
                  <a:cubicBezTo>
                    <a:pt x="3134" y="5837"/>
                    <a:pt x="3075" y="6090"/>
                    <a:pt x="2999" y="6334"/>
                  </a:cubicBezTo>
                  <a:cubicBezTo>
                    <a:pt x="2954" y="6486"/>
                    <a:pt x="2907" y="6623"/>
                    <a:pt x="2850" y="6755"/>
                  </a:cubicBezTo>
                  <a:cubicBezTo>
                    <a:pt x="2786" y="6904"/>
                    <a:pt x="2713" y="7047"/>
                    <a:pt x="2631" y="7176"/>
                  </a:cubicBezTo>
                  <a:cubicBezTo>
                    <a:pt x="2570" y="7272"/>
                    <a:pt x="2502" y="7367"/>
                    <a:pt x="2424" y="7454"/>
                  </a:cubicBezTo>
                  <a:cubicBezTo>
                    <a:pt x="2354" y="7536"/>
                    <a:pt x="2275" y="7623"/>
                    <a:pt x="2177" y="7712"/>
                  </a:cubicBezTo>
                  <a:cubicBezTo>
                    <a:pt x="1989" y="7881"/>
                    <a:pt x="1789" y="8035"/>
                    <a:pt x="1593" y="8184"/>
                  </a:cubicBezTo>
                  <a:cubicBezTo>
                    <a:pt x="1483" y="8265"/>
                    <a:pt x="1377" y="8350"/>
                    <a:pt x="1270" y="8434"/>
                  </a:cubicBezTo>
                  <a:cubicBezTo>
                    <a:pt x="1071" y="8591"/>
                    <a:pt x="927" y="8723"/>
                    <a:pt x="804" y="8861"/>
                  </a:cubicBezTo>
                  <a:cubicBezTo>
                    <a:pt x="675" y="9004"/>
                    <a:pt x="554" y="9169"/>
                    <a:pt x="442" y="9363"/>
                  </a:cubicBezTo>
                  <a:cubicBezTo>
                    <a:pt x="242" y="9706"/>
                    <a:pt x="105" y="10099"/>
                    <a:pt x="43" y="10534"/>
                  </a:cubicBezTo>
                  <a:cubicBezTo>
                    <a:pt x="15" y="10727"/>
                    <a:pt x="1" y="10938"/>
                    <a:pt x="7" y="11160"/>
                  </a:cubicBezTo>
                  <a:cubicBezTo>
                    <a:pt x="9" y="11368"/>
                    <a:pt x="37" y="11572"/>
                    <a:pt x="80" y="11775"/>
                  </a:cubicBezTo>
                  <a:cubicBezTo>
                    <a:pt x="155" y="12106"/>
                    <a:pt x="290" y="12437"/>
                    <a:pt x="484" y="12746"/>
                  </a:cubicBezTo>
                  <a:cubicBezTo>
                    <a:pt x="664" y="13029"/>
                    <a:pt x="894" y="13299"/>
                    <a:pt x="1180" y="13543"/>
                  </a:cubicBezTo>
                  <a:cubicBezTo>
                    <a:pt x="1306" y="13650"/>
                    <a:pt x="1450" y="13757"/>
                    <a:pt x="1604" y="13855"/>
                  </a:cubicBezTo>
                  <a:cubicBezTo>
                    <a:pt x="1680" y="13903"/>
                    <a:pt x="1750" y="13945"/>
                    <a:pt x="1820" y="13984"/>
                  </a:cubicBezTo>
                  <a:cubicBezTo>
                    <a:pt x="1899" y="14026"/>
                    <a:pt x="1980" y="14065"/>
                    <a:pt x="2050" y="14093"/>
                  </a:cubicBezTo>
                  <a:cubicBezTo>
                    <a:pt x="2140" y="14136"/>
                    <a:pt x="2236" y="14175"/>
                    <a:pt x="2331" y="14209"/>
                  </a:cubicBezTo>
                  <a:cubicBezTo>
                    <a:pt x="2536" y="14293"/>
                    <a:pt x="2755" y="14380"/>
                    <a:pt x="2951" y="14500"/>
                  </a:cubicBezTo>
                  <a:cubicBezTo>
                    <a:pt x="3061" y="14568"/>
                    <a:pt x="3151" y="14641"/>
                    <a:pt x="3229" y="14725"/>
                  </a:cubicBezTo>
                  <a:cubicBezTo>
                    <a:pt x="3288" y="14792"/>
                    <a:pt x="3336" y="14857"/>
                    <a:pt x="3378" y="14936"/>
                  </a:cubicBezTo>
                  <a:cubicBezTo>
                    <a:pt x="3454" y="15082"/>
                    <a:pt x="3513" y="15250"/>
                    <a:pt x="3561" y="15447"/>
                  </a:cubicBezTo>
                  <a:lnTo>
                    <a:pt x="3558" y="15430"/>
                  </a:lnTo>
                  <a:lnTo>
                    <a:pt x="3558" y="15430"/>
                  </a:lnTo>
                  <a:cubicBezTo>
                    <a:pt x="3594" y="15584"/>
                    <a:pt x="3617" y="15741"/>
                    <a:pt x="3645" y="15893"/>
                  </a:cubicBezTo>
                  <a:cubicBezTo>
                    <a:pt x="3656" y="15949"/>
                    <a:pt x="3665" y="16005"/>
                    <a:pt x="3673" y="16059"/>
                  </a:cubicBezTo>
                  <a:cubicBezTo>
                    <a:pt x="3721" y="16311"/>
                    <a:pt x="3768" y="16505"/>
                    <a:pt x="3836" y="16676"/>
                  </a:cubicBezTo>
                  <a:cubicBezTo>
                    <a:pt x="3869" y="16766"/>
                    <a:pt x="3917" y="16859"/>
                    <a:pt x="3976" y="16960"/>
                  </a:cubicBezTo>
                  <a:cubicBezTo>
                    <a:pt x="4029" y="17055"/>
                    <a:pt x="4100" y="17145"/>
                    <a:pt x="4190" y="17252"/>
                  </a:cubicBezTo>
                  <a:cubicBezTo>
                    <a:pt x="4324" y="17406"/>
                    <a:pt x="4473" y="17538"/>
                    <a:pt x="4647" y="17650"/>
                  </a:cubicBezTo>
                  <a:cubicBezTo>
                    <a:pt x="4950" y="17855"/>
                    <a:pt x="5315" y="17984"/>
                    <a:pt x="5736" y="18043"/>
                  </a:cubicBezTo>
                  <a:cubicBezTo>
                    <a:pt x="5896" y="18066"/>
                    <a:pt x="6065" y="18077"/>
                    <a:pt x="6250" y="18077"/>
                  </a:cubicBezTo>
                  <a:lnTo>
                    <a:pt x="6337" y="18077"/>
                  </a:lnTo>
                  <a:cubicBezTo>
                    <a:pt x="6536" y="18071"/>
                    <a:pt x="6755" y="18055"/>
                    <a:pt x="6977" y="18024"/>
                  </a:cubicBezTo>
                  <a:cubicBezTo>
                    <a:pt x="7233" y="17987"/>
                    <a:pt x="7497" y="17925"/>
                    <a:pt x="7755" y="17844"/>
                  </a:cubicBezTo>
                  <a:cubicBezTo>
                    <a:pt x="7996" y="17768"/>
                    <a:pt x="8246" y="17664"/>
                    <a:pt x="8496" y="17535"/>
                  </a:cubicBezTo>
                  <a:cubicBezTo>
                    <a:pt x="8920" y="17322"/>
                    <a:pt x="9344" y="17038"/>
                    <a:pt x="9872" y="16623"/>
                  </a:cubicBezTo>
                  <a:cubicBezTo>
                    <a:pt x="9877" y="16620"/>
                    <a:pt x="9883" y="16612"/>
                    <a:pt x="9888" y="16606"/>
                  </a:cubicBezTo>
                  <a:cubicBezTo>
                    <a:pt x="10304" y="16370"/>
                    <a:pt x="10756" y="16216"/>
                    <a:pt x="11256" y="16056"/>
                  </a:cubicBezTo>
                  <a:lnTo>
                    <a:pt x="11326" y="16033"/>
                  </a:lnTo>
                  <a:cubicBezTo>
                    <a:pt x="11533" y="15966"/>
                    <a:pt x="11752" y="15896"/>
                    <a:pt x="11963" y="15820"/>
                  </a:cubicBezTo>
                  <a:cubicBezTo>
                    <a:pt x="12137" y="15755"/>
                    <a:pt x="12319" y="15685"/>
                    <a:pt x="12516" y="15601"/>
                  </a:cubicBezTo>
                  <a:cubicBezTo>
                    <a:pt x="13268" y="15284"/>
                    <a:pt x="13976" y="14885"/>
                    <a:pt x="14624" y="14422"/>
                  </a:cubicBezTo>
                  <a:cubicBezTo>
                    <a:pt x="15309" y="13931"/>
                    <a:pt x="15899" y="13380"/>
                    <a:pt x="16370" y="12780"/>
                  </a:cubicBezTo>
                  <a:cubicBezTo>
                    <a:pt x="16609" y="12476"/>
                    <a:pt x="16822" y="12145"/>
                    <a:pt x="17005" y="11803"/>
                  </a:cubicBezTo>
                  <a:cubicBezTo>
                    <a:pt x="17182" y="11466"/>
                    <a:pt x="17325" y="11104"/>
                    <a:pt x="17429" y="10725"/>
                  </a:cubicBezTo>
                  <a:cubicBezTo>
                    <a:pt x="17535" y="10348"/>
                    <a:pt x="17594" y="9955"/>
                    <a:pt x="17608" y="9551"/>
                  </a:cubicBezTo>
                  <a:cubicBezTo>
                    <a:pt x="17623" y="9144"/>
                    <a:pt x="17583" y="8723"/>
                    <a:pt x="17499" y="8299"/>
                  </a:cubicBezTo>
                  <a:cubicBezTo>
                    <a:pt x="17462" y="8103"/>
                    <a:pt x="17401" y="7909"/>
                    <a:pt x="17325" y="7721"/>
                  </a:cubicBezTo>
                  <a:cubicBezTo>
                    <a:pt x="17258" y="7558"/>
                    <a:pt x="17176" y="7390"/>
                    <a:pt x="17061" y="7187"/>
                  </a:cubicBezTo>
                  <a:cubicBezTo>
                    <a:pt x="16957" y="7005"/>
                    <a:pt x="16845" y="6822"/>
                    <a:pt x="16733" y="6646"/>
                  </a:cubicBezTo>
                  <a:cubicBezTo>
                    <a:pt x="16640" y="6500"/>
                    <a:pt x="16542" y="6348"/>
                    <a:pt x="16455" y="6196"/>
                  </a:cubicBezTo>
                  <a:lnTo>
                    <a:pt x="16446" y="6191"/>
                  </a:lnTo>
                  <a:lnTo>
                    <a:pt x="16446" y="6188"/>
                  </a:lnTo>
                  <a:cubicBezTo>
                    <a:pt x="16446" y="6188"/>
                    <a:pt x="16443" y="6182"/>
                    <a:pt x="16443" y="6180"/>
                  </a:cubicBezTo>
                  <a:cubicBezTo>
                    <a:pt x="16261" y="5860"/>
                    <a:pt x="16143" y="5590"/>
                    <a:pt x="16073" y="5326"/>
                  </a:cubicBezTo>
                  <a:cubicBezTo>
                    <a:pt x="16022" y="5135"/>
                    <a:pt x="15997" y="4933"/>
                    <a:pt x="15997" y="4737"/>
                  </a:cubicBezTo>
                  <a:cubicBezTo>
                    <a:pt x="16003" y="4652"/>
                    <a:pt x="16008" y="4565"/>
                    <a:pt x="16017" y="4481"/>
                  </a:cubicBezTo>
                  <a:lnTo>
                    <a:pt x="16020" y="4453"/>
                  </a:lnTo>
                  <a:cubicBezTo>
                    <a:pt x="16025" y="4355"/>
                    <a:pt x="16034" y="4254"/>
                    <a:pt x="16039" y="4133"/>
                  </a:cubicBezTo>
                  <a:cubicBezTo>
                    <a:pt x="16048" y="3934"/>
                    <a:pt x="16048" y="3732"/>
                    <a:pt x="16036" y="3527"/>
                  </a:cubicBezTo>
                  <a:cubicBezTo>
                    <a:pt x="16017" y="3117"/>
                    <a:pt x="15941" y="2721"/>
                    <a:pt x="15826" y="2356"/>
                  </a:cubicBezTo>
                  <a:cubicBezTo>
                    <a:pt x="15702" y="1971"/>
                    <a:pt x="15520" y="1623"/>
                    <a:pt x="15281" y="1320"/>
                  </a:cubicBezTo>
                  <a:cubicBezTo>
                    <a:pt x="15166" y="1168"/>
                    <a:pt x="15026" y="1025"/>
                    <a:pt x="14866" y="885"/>
                  </a:cubicBezTo>
                  <a:cubicBezTo>
                    <a:pt x="14717" y="759"/>
                    <a:pt x="14546" y="638"/>
                    <a:pt x="14338" y="520"/>
                  </a:cubicBezTo>
                  <a:cubicBezTo>
                    <a:pt x="13970" y="309"/>
                    <a:pt x="13552" y="161"/>
                    <a:pt x="13100" y="76"/>
                  </a:cubicBezTo>
                  <a:cubicBezTo>
                    <a:pt x="12836" y="26"/>
                    <a:pt x="12567" y="1"/>
                    <a:pt x="12283" y="1"/>
                  </a:cubicBezTo>
                  <a:close/>
                </a:path>
              </a:pathLst>
            </a:custGeom>
            <a:solidFill>
              <a:srgbClr val="53311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3" name="Google Shape;1406;p36">
              <a:extLst>
                <a:ext uri="{FF2B5EF4-FFF2-40B4-BE49-F238E27FC236}">
                  <a16:creationId xmlns:a16="http://schemas.microsoft.com/office/drawing/2014/main" id="{83B3B0E4-3BD0-44C0-AD13-C6F59AD2F733}"/>
                </a:ext>
              </a:extLst>
            </p:cNvPr>
            <p:cNvSpPr/>
            <p:nvPr/>
          </p:nvSpPr>
          <p:spPr>
            <a:xfrm>
              <a:off x="5058510" y="2369484"/>
              <a:ext cx="916676" cy="1147441"/>
            </a:xfrm>
            <a:custGeom>
              <a:avLst/>
              <a:gdLst/>
              <a:ahLst/>
              <a:cxnLst/>
              <a:rect l="l" t="t" r="r" b="b"/>
              <a:pathLst>
                <a:path w="12168" h="14869" extrusionOk="0">
                  <a:moveTo>
                    <a:pt x="2920" y="2294"/>
                  </a:moveTo>
                  <a:cubicBezTo>
                    <a:pt x="2918" y="2298"/>
                    <a:pt x="2918" y="2299"/>
                    <a:pt x="2917" y="2301"/>
                  </a:cubicBezTo>
                  <a:lnTo>
                    <a:pt x="2917" y="2301"/>
                  </a:lnTo>
                  <a:cubicBezTo>
                    <a:pt x="2918" y="2298"/>
                    <a:pt x="2919" y="2296"/>
                    <a:pt x="2920" y="2294"/>
                  </a:cubicBezTo>
                  <a:close/>
                  <a:moveTo>
                    <a:pt x="7816" y="0"/>
                  </a:moveTo>
                  <a:cubicBezTo>
                    <a:pt x="7673" y="23"/>
                    <a:pt x="7530" y="26"/>
                    <a:pt x="7384" y="29"/>
                  </a:cubicBezTo>
                  <a:cubicBezTo>
                    <a:pt x="7168" y="34"/>
                    <a:pt x="6949" y="45"/>
                    <a:pt x="6732" y="54"/>
                  </a:cubicBezTo>
                  <a:cubicBezTo>
                    <a:pt x="6606" y="57"/>
                    <a:pt x="6483" y="65"/>
                    <a:pt x="6356" y="71"/>
                  </a:cubicBezTo>
                  <a:cubicBezTo>
                    <a:pt x="6230" y="82"/>
                    <a:pt x="6104" y="90"/>
                    <a:pt x="5977" y="110"/>
                  </a:cubicBezTo>
                  <a:lnTo>
                    <a:pt x="5980" y="110"/>
                  </a:lnTo>
                  <a:cubicBezTo>
                    <a:pt x="5767" y="138"/>
                    <a:pt x="5556" y="175"/>
                    <a:pt x="5348" y="231"/>
                  </a:cubicBezTo>
                  <a:cubicBezTo>
                    <a:pt x="5250" y="256"/>
                    <a:pt x="5149" y="287"/>
                    <a:pt x="5051" y="321"/>
                  </a:cubicBezTo>
                  <a:cubicBezTo>
                    <a:pt x="4957" y="351"/>
                    <a:pt x="4866" y="384"/>
                    <a:pt x="4772" y="422"/>
                  </a:cubicBezTo>
                  <a:lnTo>
                    <a:pt x="4772" y="422"/>
                  </a:lnTo>
                  <a:cubicBezTo>
                    <a:pt x="4772" y="422"/>
                    <a:pt x="4773" y="422"/>
                    <a:pt x="4773" y="422"/>
                  </a:cubicBezTo>
                  <a:lnTo>
                    <a:pt x="4773" y="422"/>
                  </a:lnTo>
                  <a:cubicBezTo>
                    <a:pt x="4633" y="481"/>
                    <a:pt x="4495" y="548"/>
                    <a:pt x="4366" y="621"/>
                  </a:cubicBezTo>
                  <a:cubicBezTo>
                    <a:pt x="4301" y="660"/>
                    <a:pt x="4234" y="702"/>
                    <a:pt x="4167" y="744"/>
                  </a:cubicBezTo>
                  <a:cubicBezTo>
                    <a:pt x="4110" y="784"/>
                    <a:pt x="4051" y="826"/>
                    <a:pt x="3998" y="868"/>
                  </a:cubicBezTo>
                  <a:lnTo>
                    <a:pt x="3995" y="871"/>
                  </a:lnTo>
                  <a:cubicBezTo>
                    <a:pt x="3883" y="958"/>
                    <a:pt x="3776" y="1050"/>
                    <a:pt x="3675" y="1151"/>
                  </a:cubicBezTo>
                  <a:cubicBezTo>
                    <a:pt x="3577" y="1250"/>
                    <a:pt x="3487" y="1351"/>
                    <a:pt x="3403" y="1460"/>
                  </a:cubicBezTo>
                  <a:lnTo>
                    <a:pt x="3403" y="1463"/>
                  </a:lnTo>
                  <a:cubicBezTo>
                    <a:pt x="3308" y="1589"/>
                    <a:pt x="3221" y="1719"/>
                    <a:pt x="3142" y="1853"/>
                  </a:cubicBezTo>
                  <a:cubicBezTo>
                    <a:pt x="3100" y="1926"/>
                    <a:pt x="3058" y="2005"/>
                    <a:pt x="3018" y="2081"/>
                  </a:cubicBezTo>
                  <a:cubicBezTo>
                    <a:pt x="2985" y="2154"/>
                    <a:pt x="2948" y="2230"/>
                    <a:pt x="2917" y="2302"/>
                  </a:cubicBezTo>
                  <a:cubicBezTo>
                    <a:pt x="2917" y="2302"/>
                    <a:pt x="2917" y="2301"/>
                    <a:pt x="2917" y="2301"/>
                  </a:cubicBezTo>
                  <a:lnTo>
                    <a:pt x="2917" y="2301"/>
                  </a:lnTo>
                  <a:cubicBezTo>
                    <a:pt x="2879" y="2391"/>
                    <a:pt x="2846" y="2484"/>
                    <a:pt x="2811" y="2575"/>
                  </a:cubicBezTo>
                  <a:cubicBezTo>
                    <a:pt x="2777" y="2676"/>
                    <a:pt x="2746" y="2769"/>
                    <a:pt x="2721" y="2872"/>
                  </a:cubicBezTo>
                  <a:cubicBezTo>
                    <a:pt x="2696" y="2973"/>
                    <a:pt x="2670" y="3072"/>
                    <a:pt x="2653" y="3173"/>
                  </a:cubicBezTo>
                  <a:cubicBezTo>
                    <a:pt x="2637" y="3268"/>
                    <a:pt x="2623" y="3364"/>
                    <a:pt x="2609" y="3456"/>
                  </a:cubicBezTo>
                  <a:cubicBezTo>
                    <a:pt x="2578" y="3689"/>
                    <a:pt x="2558" y="3917"/>
                    <a:pt x="2541" y="4147"/>
                  </a:cubicBezTo>
                  <a:cubicBezTo>
                    <a:pt x="2513" y="4560"/>
                    <a:pt x="2496" y="4969"/>
                    <a:pt x="2440" y="5379"/>
                  </a:cubicBezTo>
                  <a:cubicBezTo>
                    <a:pt x="2412" y="5579"/>
                    <a:pt x="2376" y="5784"/>
                    <a:pt x="2325" y="5980"/>
                  </a:cubicBezTo>
                  <a:cubicBezTo>
                    <a:pt x="2297" y="6081"/>
                    <a:pt x="2269" y="6179"/>
                    <a:pt x="2232" y="6278"/>
                  </a:cubicBezTo>
                  <a:cubicBezTo>
                    <a:pt x="2201" y="6362"/>
                    <a:pt x="2171" y="6443"/>
                    <a:pt x="2131" y="6525"/>
                  </a:cubicBezTo>
                  <a:cubicBezTo>
                    <a:pt x="2086" y="6617"/>
                    <a:pt x="2036" y="6710"/>
                    <a:pt x="1980" y="6794"/>
                  </a:cubicBezTo>
                  <a:cubicBezTo>
                    <a:pt x="1932" y="6870"/>
                    <a:pt x="1879" y="6946"/>
                    <a:pt x="1820" y="7016"/>
                  </a:cubicBezTo>
                  <a:cubicBezTo>
                    <a:pt x="1749" y="7100"/>
                    <a:pt x="1674" y="7179"/>
                    <a:pt x="1598" y="7257"/>
                  </a:cubicBezTo>
                  <a:cubicBezTo>
                    <a:pt x="1525" y="7328"/>
                    <a:pt x="1449" y="7395"/>
                    <a:pt x="1373" y="7460"/>
                  </a:cubicBezTo>
                  <a:cubicBezTo>
                    <a:pt x="1210" y="7597"/>
                    <a:pt x="1048" y="7732"/>
                    <a:pt x="888" y="7872"/>
                  </a:cubicBezTo>
                  <a:cubicBezTo>
                    <a:pt x="809" y="7945"/>
                    <a:pt x="725" y="8018"/>
                    <a:pt x="649" y="8097"/>
                  </a:cubicBezTo>
                  <a:cubicBezTo>
                    <a:pt x="615" y="8131"/>
                    <a:pt x="579" y="8170"/>
                    <a:pt x="548" y="8209"/>
                  </a:cubicBezTo>
                  <a:lnTo>
                    <a:pt x="452" y="8324"/>
                  </a:lnTo>
                  <a:cubicBezTo>
                    <a:pt x="396" y="8400"/>
                    <a:pt x="340" y="8479"/>
                    <a:pt x="295" y="8563"/>
                  </a:cubicBezTo>
                  <a:cubicBezTo>
                    <a:pt x="276" y="8602"/>
                    <a:pt x="250" y="8644"/>
                    <a:pt x="234" y="8681"/>
                  </a:cubicBezTo>
                  <a:cubicBezTo>
                    <a:pt x="214" y="8720"/>
                    <a:pt x="194" y="8762"/>
                    <a:pt x="177" y="8801"/>
                  </a:cubicBezTo>
                  <a:lnTo>
                    <a:pt x="177" y="8799"/>
                  </a:lnTo>
                  <a:cubicBezTo>
                    <a:pt x="138" y="8891"/>
                    <a:pt x="102" y="8987"/>
                    <a:pt x="79" y="9085"/>
                  </a:cubicBezTo>
                  <a:cubicBezTo>
                    <a:pt x="68" y="9133"/>
                    <a:pt x="54" y="9172"/>
                    <a:pt x="45" y="9220"/>
                  </a:cubicBezTo>
                  <a:cubicBezTo>
                    <a:pt x="37" y="9265"/>
                    <a:pt x="29" y="9310"/>
                    <a:pt x="23" y="9357"/>
                  </a:cubicBezTo>
                  <a:lnTo>
                    <a:pt x="23" y="9349"/>
                  </a:lnTo>
                  <a:cubicBezTo>
                    <a:pt x="12" y="9442"/>
                    <a:pt x="1" y="9531"/>
                    <a:pt x="1" y="9624"/>
                  </a:cubicBezTo>
                  <a:cubicBezTo>
                    <a:pt x="1" y="9669"/>
                    <a:pt x="1" y="9714"/>
                    <a:pt x="3" y="9759"/>
                  </a:cubicBezTo>
                  <a:cubicBezTo>
                    <a:pt x="9" y="9795"/>
                    <a:pt x="12" y="9826"/>
                    <a:pt x="15" y="9863"/>
                  </a:cubicBezTo>
                  <a:cubicBezTo>
                    <a:pt x="26" y="9941"/>
                    <a:pt x="40" y="10025"/>
                    <a:pt x="59" y="10104"/>
                  </a:cubicBezTo>
                  <a:cubicBezTo>
                    <a:pt x="71" y="10138"/>
                    <a:pt x="79" y="10174"/>
                    <a:pt x="93" y="10208"/>
                  </a:cubicBezTo>
                  <a:cubicBezTo>
                    <a:pt x="101" y="10240"/>
                    <a:pt x="114" y="10270"/>
                    <a:pt x="125" y="10299"/>
                  </a:cubicBezTo>
                  <a:lnTo>
                    <a:pt x="125" y="10299"/>
                  </a:lnTo>
                  <a:cubicBezTo>
                    <a:pt x="125" y="10299"/>
                    <a:pt x="125" y="10298"/>
                    <a:pt x="124" y="10298"/>
                  </a:cubicBezTo>
                  <a:lnTo>
                    <a:pt x="124" y="10298"/>
                  </a:lnTo>
                  <a:cubicBezTo>
                    <a:pt x="141" y="10334"/>
                    <a:pt x="158" y="10376"/>
                    <a:pt x="183" y="10413"/>
                  </a:cubicBezTo>
                  <a:cubicBezTo>
                    <a:pt x="205" y="10447"/>
                    <a:pt x="225" y="10480"/>
                    <a:pt x="250" y="10511"/>
                  </a:cubicBezTo>
                  <a:cubicBezTo>
                    <a:pt x="276" y="10539"/>
                    <a:pt x="298" y="10570"/>
                    <a:pt x="323" y="10595"/>
                  </a:cubicBezTo>
                  <a:cubicBezTo>
                    <a:pt x="349" y="10621"/>
                    <a:pt x="377" y="10643"/>
                    <a:pt x="405" y="10666"/>
                  </a:cubicBezTo>
                  <a:cubicBezTo>
                    <a:pt x="450" y="10699"/>
                    <a:pt x="495" y="10733"/>
                    <a:pt x="545" y="10755"/>
                  </a:cubicBezTo>
                  <a:cubicBezTo>
                    <a:pt x="598" y="10783"/>
                    <a:pt x="649" y="10809"/>
                    <a:pt x="702" y="10831"/>
                  </a:cubicBezTo>
                  <a:lnTo>
                    <a:pt x="697" y="10826"/>
                  </a:lnTo>
                  <a:lnTo>
                    <a:pt x="697" y="10826"/>
                  </a:lnTo>
                  <a:cubicBezTo>
                    <a:pt x="798" y="10868"/>
                    <a:pt x="907" y="10904"/>
                    <a:pt x="1011" y="10943"/>
                  </a:cubicBezTo>
                  <a:cubicBezTo>
                    <a:pt x="1121" y="10980"/>
                    <a:pt x="1225" y="11016"/>
                    <a:pt x="1331" y="11061"/>
                  </a:cubicBezTo>
                  <a:cubicBezTo>
                    <a:pt x="1446" y="11112"/>
                    <a:pt x="1556" y="11162"/>
                    <a:pt x="1660" y="11233"/>
                  </a:cubicBezTo>
                  <a:cubicBezTo>
                    <a:pt x="1716" y="11272"/>
                    <a:pt x="1772" y="11311"/>
                    <a:pt x="1822" y="11356"/>
                  </a:cubicBezTo>
                  <a:cubicBezTo>
                    <a:pt x="1862" y="11395"/>
                    <a:pt x="1898" y="11438"/>
                    <a:pt x="1926" y="11485"/>
                  </a:cubicBezTo>
                  <a:cubicBezTo>
                    <a:pt x="1960" y="11536"/>
                    <a:pt x="1988" y="11589"/>
                    <a:pt x="2005" y="11645"/>
                  </a:cubicBezTo>
                  <a:cubicBezTo>
                    <a:pt x="2022" y="11701"/>
                    <a:pt x="2036" y="11760"/>
                    <a:pt x="2044" y="11817"/>
                  </a:cubicBezTo>
                  <a:cubicBezTo>
                    <a:pt x="2050" y="11884"/>
                    <a:pt x="2053" y="11946"/>
                    <a:pt x="2050" y="12013"/>
                  </a:cubicBezTo>
                  <a:cubicBezTo>
                    <a:pt x="2047" y="12075"/>
                    <a:pt x="2039" y="12137"/>
                    <a:pt x="2033" y="12198"/>
                  </a:cubicBezTo>
                  <a:cubicBezTo>
                    <a:pt x="2016" y="12327"/>
                    <a:pt x="1988" y="12459"/>
                    <a:pt x="1963" y="12589"/>
                  </a:cubicBezTo>
                  <a:cubicBezTo>
                    <a:pt x="1935" y="12726"/>
                    <a:pt x="1907" y="12858"/>
                    <a:pt x="1890" y="12996"/>
                  </a:cubicBezTo>
                  <a:cubicBezTo>
                    <a:pt x="1881" y="13066"/>
                    <a:pt x="1876" y="13136"/>
                    <a:pt x="1870" y="13203"/>
                  </a:cubicBezTo>
                  <a:lnTo>
                    <a:pt x="1870" y="13304"/>
                  </a:lnTo>
                  <a:cubicBezTo>
                    <a:pt x="1876" y="13338"/>
                    <a:pt x="1876" y="13372"/>
                    <a:pt x="1881" y="13405"/>
                  </a:cubicBezTo>
                  <a:lnTo>
                    <a:pt x="1881" y="13403"/>
                  </a:lnTo>
                  <a:cubicBezTo>
                    <a:pt x="1884" y="13428"/>
                    <a:pt x="1890" y="13450"/>
                    <a:pt x="1895" y="13476"/>
                  </a:cubicBezTo>
                  <a:cubicBezTo>
                    <a:pt x="1898" y="13492"/>
                    <a:pt x="1904" y="13512"/>
                    <a:pt x="1909" y="13529"/>
                  </a:cubicBezTo>
                  <a:cubicBezTo>
                    <a:pt x="1921" y="13563"/>
                    <a:pt x="1926" y="13596"/>
                    <a:pt x="1938" y="13630"/>
                  </a:cubicBezTo>
                  <a:cubicBezTo>
                    <a:pt x="1960" y="13695"/>
                    <a:pt x="1980" y="13756"/>
                    <a:pt x="2008" y="13815"/>
                  </a:cubicBezTo>
                  <a:cubicBezTo>
                    <a:pt x="2039" y="13886"/>
                    <a:pt x="2072" y="13956"/>
                    <a:pt x="2109" y="14023"/>
                  </a:cubicBezTo>
                  <a:cubicBezTo>
                    <a:pt x="2148" y="14088"/>
                    <a:pt x="2187" y="14147"/>
                    <a:pt x="2232" y="14206"/>
                  </a:cubicBezTo>
                  <a:lnTo>
                    <a:pt x="2235" y="14208"/>
                  </a:lnTo>
                  <a:cubicBezTo>
                    <a:pt x="2277" y="14259"/>
                    <a:pt x="2319" y="14307"/>
                    <a:pt x="2367" y="14354"/>
                  </a:cubicBezTo>
                  <a:cubicBezTo>
                    <a:pt x="2412" y="14399"/>
                    <a:pt x="2460" y="14441"/>
                    <a:pt x="2513" y="14481"/>
                  </a:cubicBezTo>
                  <a:cubicBezTo>
                    <a:pt x="2572" y="14526"/>
                    <a:pt x="2634" y="14565"/>
                    <a:pt x="2696" y="14599"/>
                  </a:cubicBezTo>
                  <a:cubicBezTo>
                    <a:pt x="2754" y="14635"/>
                    <a:pt x="2819" y="14663"/>
                    <a:pt x="2881" y="14691"/>
                  </a:cubicBezTo>
                  <a:cubicBezTo>
                    <a:pt x="2976" y="14728"/>
                    <a:pt x="3072" y="14761"/>
                    <a:pt x="3170" y="14789"/>
                  </a:cubicBezTo>
                  <a:cubicBezTo>
                    <a:pt x="3271" y="14812"/>
                    <a:pt x="3372" y="14834"/>
                    <a:pt x="3479" y="14848"/>
                  </a:cubicBezTo>
                  <a:lnTo>
                    <a:pt x="3476" y="14848"/>
                  </a:lnTo>
                  <a:cubicBezTo>
                    <a:pt x="3555" y="14860"/>
                    <a:pt x="3639" y="14865"/>
                    <a:pt x="3720" y="14868"/>
                  </a:cubicBezTo>
                  <a:cubicBezTo>
                    <a:pt x="3760" y="14851"/>
                    <a:pt x="3793" y="14834"/>
                    <a:pt x="3833" y="14812"/>
                  </a:cubicBezTo>
                  <a:cubicBezTo>
                    <a:pt x="4256" y="14599"/>
                    <a:pt x="4683" y="14315"/>
                    <a:pt x="5208" y="13900"/>
                  </a:cubicBezTo>
                  <a:cubicBezTo>
                    <a:pt x="5217" y="13894"/>
                    <a:pt x="5222" y="13886"/>
                    <a:pt x="5225" y="13880"/>
                  </a:cubicBezTo>
                  <a:cubicBezTo>
                    <a:pt x="5638" y="13647"/>
                    <a:pt x="6090" y="13492"/>
                    <a:pt x="6595" y="13330"/>
                  </a:cubicBezTo>
                  <a:lnTo>
                    <a:pt x="6665" y="13307"/>
                  </a:lnTo>
                  <a:cubicBezTo>
                    <a:pt x="6878" y="13237"/>
                    <a:pt x="7092" y="13170"/>
                    <a:pt x="7300" y="13094"/>
                  </a:cubicBezTo>
                  <a:cubicBezTo>
                    <a:pt x="7479" y="13029"/>
                    <a:pt x="7659" y="12959"/>
                    <a:pt x="7855" y="12875"/>
                  </a:cubicBezTo>
                  <a:cubicBezTo>
                    <a:pt x="8605" y="12558"/>
                    <a:pt x="9318" y="12159"/>
                    <a:pt x="9964" y="11696"/>
                  </a:cubicBezTo>
                  <a:cubicBezTo>
                    <a:pt x="10651" y="11205"/>
                    <a:pt x="11238" y="10654"/>
                    <a:pt x="11707" y="10054"/>
                  </a:cubicBezTo>
                  <a:cubicBezTo>
                    <a:pt x="11808" y="9924"/>
                    <a:pt x="11904" y="9792"/>
                    <a:pt x="11996" y="9655"/>
                  </a:cubicBezTo>
                  <a:cubicBezTo>
                    <a:pt x="12027" y="9489"/>
                    <a:pt x="12055" y="9324"/>
                    <a:pt x="12080" y="9155"/>
                  </a:cubicBezTo>
                  <a:lnTo>
                    <a:pt x="12080" y="9164"/>
                  </a:lnTo>
                  <a:cubicBezTo>
                    <a:pt x="12139" y="8706"/>
                    <a:pt x="12167" y="8243"/>
                    <a:pt x="12159" y="7785"/>
                  </a:cubicBezTo>
                  <a:cubicBezTo>
                    <a:pt x="12156" y="7552"/>
                    <a:pt x="12151" y="7325"/>
                    <a:pt x="12131" y="7092"/>
                  </a:cubicBezTo>
                  <a:cubicBezTo>
                    <a:pt x="12114" y="6864"/>
                    <a:pt x="12097" y="6637"/>
                    <a:pt x="12066" y="6412"/>
                  </a:cubicBezTo>
                  <a:lnTo>
                    <a:pt x="12066" y="6418"/>
                  </a:lnTo>
                  <a:cubicBezTo>
                    <a:pt x="12033" y="6191"/>
                    <a:pt x="11991" y="5966"/>
                    <a:pt x="11940" y="5741"/>
                  </a:cubicBezTo>
                  <a:cubicBezTo>
                    <a:pt x="11889" y="5534"/>
                    <a:pt x="11833" y="5329"/>
                    <a:pt x="11772" y="5124"/>
                  </a:cubicBezTo>
                  <a:cubicBezTo>
                    <a:pt x="11640" y="4703"/>
                    <a:pt x="11485" y="4290"/>
                    <a:pt x="11339" y="3875"/>
                  </a:cubicBezTo>
                  <a:cubicBezTo>
                    <a:pt x="11297" y="3759"/>
                    <a:pt x="11255" y="3647"/>
                    <a:pt x="11216" y="3532"/>
                  </a:cubicBezTo>
                  <a:cubicBezTo>
                    <a:pt x="11176" y="3423"/>
                    <a:pt x="11146" y="3316"/>
                    <a:pt x="11117" y="3209"/>
                  </a:cubicBezTo>
                  <a:cubicBezTo>
                    <a:pt x="11059" y="2990"/>
                    <a:pt x="11014" y="2769"/>
                    <a:pt x="10972" y="2550"/>
                  </a:cubicBezTo>
                  <a:cubicBezTo>
                    <a:pt x="10924" y="2328"/>
                    <a:pt x="10882" y="2106"/>
                    <a:pt x="10831" y="1890"/>
                  </a:cubicBezTo>
                  <a:cubicBezTo>
                    <a:pt x="10803" y="1780"/>
                    <a:pt x="10775" y="1671"/>
                    <a:pt x="10741" y="1561"/>
                  </a:cubicBezTo>
                  <a:cubicBezTo>
                    <a:pt x="10727" y="1516"/>
                    <a:pt x="10713" y="1472"/>
                    <a:pt x="10696" y="1429"/>
                  </a:cubicBezTo>
                  <a:cubicBezTo>
                    <a:pt x="10685" y="1399"/>
                    <a:pt x="10671" y="1365"/>
                    <a:pt x="10657" y="1334"/>
                  </a:cubicBezTo>
                  <a:cubicBezTo>
                    <a:pt x="10621" y="1247"/>
                    <a:pt x="10581" y="1160"/>
                    <a:pt x="10531" y="1078"/>
                  </a:cubicBezTo>
                  <a:cubicBezTo>
                    <a:pt x="10489" y="1008"/>
                    <a:pt x="10444" y="941"/>
                    <a:pt x="10396" y="874"/>
                  </a:cubicBezTo>
                  <a:cubicBezTo>
                    <a:pt x="10345" y="812"/>
                    <a:pt x="10292" y="753"/>
                    <a:pt x="10233" y="697"/>
                  </a:cubicBezTo>
                  <a:cubicBezTo>
                    <a:pt x="10180" y="646"/>
                    <a:pt x="10129" y="598"/>
                    <a:pt x="10068" y="551"/>
                  </a:cubicBezTo>
                  <a:cubicBezTo>
                    <a:pt x="9995" y="495"/>
                    <a:pt x="9913" y="444"/>
                    <a:pt x="9835" y="394"/>
                  </a:cubicBezTo>
                  <a:cubicBezTo>
                    <a:pt x="9753" y="349"/>
                    <a:pt x="9672" y="309"/>
                    <a:pt x="9590" y="276"/>
                  </a:cubicBezTo>
                  <a:lnTo>
                    <a:pt x="9590" y="276"/>
                  </a:lnTo>
                  <a:lnTo>
                    <a:pt x="9599" y="278"/>
                  </a:lnTo>
                  <a:cubicBezTo>
                    <a:pt x="9461" y="222"/>
                    <a:pt x="9321" y="172"/>
                    <a:pt x="9178" y="138"/>
                  </a:cubicBezTo>
                  <a:cubicBezTo>
                    <a:pt x="9034" y="102"/>
                    <a:pt x="8888" y="73"/>
                    <a:pt x="8745" y="57"/>
                  </a:cubicBezTo>
                  <a:lnTo>
                    <a:pt x="8754" y="57"/>
                  </a:lnTo>
                  <a:cubicBezTo>
                    <a:pt x="8445" y="15"/>
                    <a:pt x="8130" y="0"/>
                    <a:pt x="7816" y="0"/>
                  </a:cubicBezTo>
                  <a:close/>
                </a:path>
              </a:pathLst>
            </a:custGeom>
            <a:solidFill>
              <a:srgbClr val="53311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4" name="Google Shape;1407;p36">
              <a:extLst>
                <a:ext uri="{FF2B5EF4-FFF2-40B4-BE49-F238E27FC236}">
                  <a16:creationId xmlns:a16="http://schemas.microsoft.com/office/drawing/2014/main" id="{64D06974-5F8B-4516-96FC-960DC7280055}"/>
                </a:ext>
              </a:extLst>
            </p:cNvPr>
            <p:cNvSpPr/>
            <p:nvPr/>
          </p:nvSpPr>
          <p:spPr>
            <a:xfrm>
              <a:off x="5359701" y="2436622"/>
              <a:ext cx="75" cy="77"/>
            </a:xfrm>
            <a:custGeom>
              <a:avLst/>
              <a:gdLst/>
              <a:ahLst/>
              <a:cxnLst/>
              <a:rect l="l" t="t" r="r" b="b"/>
              <a:pathLst>
                <a:path w="1" h="1" extrusionOk="0">
                  <a:moveTo>
                    <a:pt x="0" y="1"/>
                  </a:moveTo>
                  <a:lnTo>
                    <a:pt x="0" y="1"/>
                  </a:lnTo>
                  <a:lnTo>
                    <a:pt x="0" y="1"/>
                  </a:lnTo>
                  <a:close/>
                </a:path>
              </a:pathLst>
            </a:custGeom>
            <a:solidFill>
              <a:srgbClr val="FFCC7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5" name="Google Shape;1408;p36">
              <a:extLst>
                <a:ext uri="{FF2B5EF4-FFF2-40B4-BE49-F238E27FC236}">
                  <a16:creationId xmlns:a16="http://schemas.microsoft.com/office/drawing/2014/main" id="{8CC4BFC8-203A-4D21-964B-68E1AF47FE00}"/>
                </a:ext>
              </a:extLst>
            </p:cNvPr>
            <p:cNvSpPr/>
            <p:nvPr/>
          </p:nvSpPr>
          <p:spPr>
            <a:xfrm>
              <a:off x="5315027" y="2482384"/>
              <a:ext cx="75" cy="77"/>
            </a:xfrm>
            <a:custGeom>
              <a:avLst/>
              <a:gdLst/>
              <a:ahLst/>
              <a:cxnLst/>
              <a:rect l="l" t="t" r="r" b="b"/>
              <a:pathLst>
                <a:path w="1" h="1" extrusionOk="0">
                  <a:moveTo>
                    <a:pt x="1" y="0"/>
                  </a:moveTo>
                  <a:lnTo>
                    <a:pt x="1" y="0"/>
                  </a:lnTo>
                  <a:lnTo>
                    <a:pt x="1" y="0"/>
                  </a:lnTo>
                  <a:lnTo>
                    <a:pt x="1" y="0"/>
                  </a:lnTo>
                  <a:close/>
                </a:path>
              </a:pathLst>
            </a:custGeom>
            <a:solidFill>
              <a:srgbClr val="FFCC7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6" name="Google Shape;1409;p36">
              <a:extLst>
                <a:ext uri="{FF2B5EF4-FFF2-40B4-BE49-F238E27FC236}">
                  <a16:creationId xmlns:a16="http://schemas.microsoft.com/office/drawing/2014/main" id="{B3D0849F-6748-4708-9A69-53D2A68D917A}"/>
                </a:ext>
              </a:extLst>
            </p:cNvPr>
            <p:cNvSpPr/>
            <p:nvPr/>
          </p:nvSpPr>
          <p:spPr>
            <a:xfrm>
              <a:off x="5315027" y="2482384"/>
              <a:ext cx="75" cy="463"/>
            </a:xfrm>
            <a:custGeom>
              <a:avLst/>
              <a:gdLst/>
              <a:ahLst/>
              <a:cxnLst/>
              <a:rect l="l" t="t" r="r" b="b"/>
              <a:pathLst>
                <a:path w="1" h="6" extrusionOk="0">
                  <a:moveTo>
                    <a:pt x="1" y="6"/>
                  </a:moveTo>
                  <a:lnTo>
                    <a:pt x="1" y="6"/>
                  </a:lnTo>
                  <a:cubicBezTo>
                    <a:pt x="1" y="0"/>
                    <a:pt x="1" y="0"/>
                    <a:pt x="1" y="6"/>
                  </a:cubicBezTo>
                  <a:cubicBezTo>
                    <a:pt x="1" y="0"/>
                    <a:pt x="1" y="6"/>
                    <a:pt x="1" y="6"/>
                  </a:cubicBezTo>
                  <a:close/>
                </a:path>
              </a:pathLst>
            </a:custGeom>
            <a:solidFill>
              <a:srgbClr val="FFCC7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7" name="Google Shape;1410;p36">
              <a:extLst>
                <a:ext uri="{FF2B5EF4-FFF2-40B4-BE49-F238E27FC236}">
                  <a16:creationId xmlns:a16="http://schemas.microsoft.com/office/drawing/2014/main" id="{23FBAA7B-B260-4A9D-9E49-E72A437FA9EA}"/>
                </a:ext>
              </a:extLst>
            </p:cNvPr>
            <p:cNvSpPr/>
            <p:nvPr/>
          </p:nvSpPr>
          <p:spPr>
            <a:xfrm>
              <a:off x="5254533" y="3388978"/>
              <a:ext cx="75" cy="77"/>
            </a:xfrm>
            <a:custGeom>
              <a:avLst/>
              <a:gdLst/>
              <a:ahLst/>
              <a:cxnLst/>
              <a:rect l="l" t="t" r="r" b="b"/>
              <a:pathLst>
                <a:path w="1" h="1" extrusionOk="0">
                  <a:moveTo>
                    <a:pt x="1" y="1"/>
                  </a:moveTo>
                  <a:lnTo>
                    <a:pt x="1" y="1"/>
                  </a:lnTo>
                  <a:lnTo>
                    <a:pt x="1" y="1"/>
                  </a:lnTo>
                  <a:close/>
                </a:path>
              </a:pathLst>
            </a:custGeom>
            <a:solidFill>
              <a:srgbClr val="FFCC7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8" name="Google Shape;1411;p36">
              <a:extLst>
                <a:ext uri="{FF2B5EF4-FFF2-40B4-BE49-F238E27FC236}">
                  <a16:creationId xmlns:a16="http://schemas.microsoft.com/office/drawing/2014/main" id="{30F23627-FE1C-468D-8F72-F73A3ABDE194}"/>
                </a:ext>
              </a:extLst>
            </p:cNvPr>
            <p:cNvSpPr/>
            <p:nvPr/>
          </p:nvSpPr>
          <p:spPr>
            <a:xfrm>
              <a:off x="5780749" y="3383113"/>
              <a:ext cx="668372" cy="527843"/>
            </a:xfrm>
            <a:custGeom>
              <a:avLst/>
              <a:gdLst/>
              <a:ahLst/>
              <a:cxnLst/>
              <a:rect l="l" t="t" r="r" b="b"/>
              <a:pathLst>
                <a:path w="8872" h="6840" extrusionOk="0">
                  <a:moveTo>
                    <a:pt x="6974" y="1"/>
                  </a:moveTo>
                  <a:cubicBezTo>
                    <a:pt x="6598" y="1"/>
                    <a:pt x="6191" y="54"/>
                    <a:pt x="5694" y="167"/>
                  </a:cubicBezTo>
                  <a:cubicBezTo>
                    <a:pt x="5483" y="212"/>
                    <a:pt x="5256" y="270"/>
                    <a:pt x="4978" y="352"/>
                  </a:cubicBezTo>
                  <a:cubicBezTo>
                    <a:pt x="4697" y="433"/>
                    <a:pt x="4450" y="512"/>
                    <a:pt x="4223" y="593"/>
                  </a:cubicBezTo>
                  <a:cubicBezTo>
                    <a:pt x="3678" y="787"/>
                    <a:pt x="3178" y="1017"/>
                    <a:pt x="2729" y="1278"/>
                  </a:cubicBezTo>
                  <a:cubicBezTo>
                    <a:pt x="2241" y="1562"/>
                    <a:pt x="1806" y="1896"/>
                    <a:pt x="1432" y="2275"/>
                  </a:cubicBezTo>
                  <a:cubicBezTo>
                    <a:pt x="1264" y="2446"/>
                    <a:pt x="1101" y="2640"/>
                    <a:pt x="938" y="2850"/>
                  </a:cubicBezTo>
                  <a:cubicBezTo>
                    <a:pt x="803" y="3030"/>
                    <a:pt x="674" y="3221"/>
                    <a:pt x="559" y="3417"/>
                  </a:cubicBezTo>
                  <a:cubicBezTo>
                    <a:pt x="433" y="3634"/>
                    <a:pt x="321" y="3850"/>
                    <a:pt x="236" y="4060"/>
                  </a:cubicBezTo>
                  <a:cubicBezTo>
                    <a:pt x="141" y="4296"/>
                    <a:pt x="73" y="4526"/>
                    <a:pt x="40" y="4743"/>
                  </a:cubicBezTo>
                  <a:cubicBezTo>
                    <a:pt x="0" y="4976"/>
                    <a:pt x="3" y="5206"/>
                    <a:pt x="45" y="5411"/>
                  </a:cubicBezTo>
                  <a:cubicBezTo>
                    <a:pt x="71" y="5523"/>
                    <a:pt x="102" y="5630"/>
                    <a:pt x="149" y="5731"/>
                  </a:cubicBezTo>
                  <a:cubicBezTo>
                    <a:pt x="197" y="5837"/>
                    <a:pt x="256" y="5936"/>
                    <a:pt x="326" y="6028"/>
                  </a:cubicBezTo>
                  <a:cubicBezTo>
                    <a:pt x="394" y="6113"/>
                    <a:pt x="475" y="6197"/>
                    <a:pt x="576" y="6287"/>
                  </a:cubicBezTo>
                  <a:cubicBezTo>
                    <a:pt x="655" y="6351"/>
                    <a:pt x="742" y="6416"/>
                    <a:pt x="834" y="6475"/>
                  </a:cubicBezTo>
                  <a:cubicBezTo>
                    <a:pt x="921" y="6531"/>
                    <a:pt x="1008" y="6581"/>
                    <a:pt x="1101" y="6618"/>
                  </a:cubicBezTo>
                  <a:cubicBezTo>
                    <a:pt x="1185" y="6657"/>
                    <a:pt x="1278" y="6694"/>
                    <a:pt x="1385" y="6727"/>
                  </a:cubicBezTo>
                  <a:cubicBezTo>
                    <a:pt x="1620" y="6800"/>
                    <a:pt x="1879" y="6840"/>
                    <a:pt x="2157" y="6840"/>
                  </a:cubicBezTo>
                  <a:cubicBezTo>
                    <a:pt x="2300" y="6840"/>
                    <a:pt x="2448" y="6828"/>
                    <a:pt x="2603" y="6812"/>
                  </a:cubicBezTo>
                  <a:cubicBezTo>
                    <a:pt x="3004" y="6764"/>
                    <a:pt x="3425" y="6646"/>
                    <a:pt x="3894" y="6458"/>
                  </a:cubicBezTo>
                  <a:cubicBezTo>
                    <a:pt x="4293" y="6295"/>
                    <a:pt x="4703" y="6093"/>
                    <a:pt x="5146" y="5829"/>
                  </a:cubicBezTo>
                  <a:cubicBezTo>
                    <a:pt x="5511" y="5613"/>
                    <a:pt x="5879" y="5363"/>
                    <a:pt x="6241" y="5093"/>
                  </a:cubicBezTo>
                  <a:cubicBezTo>
                    <a:pt x="6561" y="4855"/>
                    <a:pt x="6828" y="4630"/>
                    <a:pt x="7061" y="4411"/>
                  </a:cubicBezTo>
                  <a:cubicBezTo>
                    <a:pt x="7328" y="4161"/>
                    <a:pt x="7583" y="3889"/>
                    <a:pt x="7822" y="3594"/>
                  </a:cubicBezTo>
                  <a:cubicBezTo>
                    <a:pt x="8116" y="3235"/>
                    <a:pt x="8349" y="2893"/>
                    <a:pt x="8532" y="2547"/>
                  </a:cubicBezTo>
                  <a:cubicBezTo>
                    <a:pt x="8577" y="2466"/>
                    <a:pt x="8616" y="2384"/>
                    <a:pt x="8650" y="2303"/>
                  </a:cubicBezTo>
                  <a:cubicBezTo>
                    <a:pt x="8644" y="2295"/>
                    <a:pt x="8641" y="2281"/>
                    <a:pt x="8647" y="2275"/>
                  </a:cubicBezTo>
                  <a:cubicBezTo>
                    <a:pt x="8661" y="2247"/>
                    <a:pt x="8678" y="2219"/>
                    <a:pt x="8692" y="2193"/>
                  </a:cubicBezTo>
                  <a:cubicBezTo>
                    <a:pt x="8684" y="2185"/>
                    <a:pt x="8678" y="2171"/>
                    <a:pt x="8686" y="2163"/>
                  </a:cubicBezTo>
                  <a:cubicBezTo>
                    <a:pt x="8720" y="2101"/>
                    <a:pt x="8748" y="2042"/>
                    <a:pt x="8773" y="1980"/>
                  </a:cubicBezTo>
                  <a:cubicBezTo>
                    <a:pt x="8785" y="1955"/>
                    <a:pt x="8790" y="1930"/>
                    <a:pt x="8799" y="1904"/>
                  </a:cubicBezTo>
                  <a:cubicBezTo>
                    <a:pt x="8827" y="1806"/>
                    <a:pt x="8844" y="1705"/>
                    <a:pt x="8855" y="1601"/>
                  </a:cubicBezTo>
                  <a:lnTo>
                    <a:pt x="8855" y="1598"/>
                  </a:lnTo>
                  <a:cubicBezTo>
                    <a:pt x="8869" y="1480"/>
                    <a:pt x="8872" y="1365"/>
                    <a:pt x="8866" y="1247"/>
                  </a:cubicBezTo>
                  <a:cubicBezTo>
                    <a:pt x="8858" y="1172"/>
                    <a:pt x="8846" y="1101"/>
                    <a:pt x="8838" y="1028"/>
                  </a:cubicBezTo>
                  <a:cubicBezTo>
                    <a:pt x="8832" y="1012"/>
                    <a:pt x="8832" y="998"/>
                    <a:pt x="8830" y="981"/>
                  </a:cubicBezTo>
                  <a:cubicBezTo>
                    <a:pt x="8824" y="944"/>
                    <a:pt x="8813" y="911"/>
                    <a:pt x="8804" y="874"/>
                  </a:cubicBezTo>
                  <a:cubicBezTo>
                    <a:pt x="8801" y="860"/>
                    <a:pt x="8799" y="849"/>
                    <a:pt x="8796" y="835"/>
                  </a:cubicBezTo>
                  <a:lnTo>
                    <a:pt x="8757" y="720"/>
                  </a:lnTo>
                  <a:cubicBezTo>
                    <a:pt x="8712" y="630"/>
                    <a:pt x="8655" y="537"/>
                    <a:pt x="8588" y="456"/>
                  </a:cubicBezTo>
                  <a:cubicBezTo>
                    <a:pt x="8515" y="366"/>
                    <a:pt x="8422" y="279"/>
                    <a:pt x="8319" y="197"/>
                  </a:cubicBezTo>
                  <a:cubicBezTo>
                    <a:pt x="8305" y="186"/>
                    <a:pt x="8285" y="181"/>
                    <a:pt x="8271" y="181"/>
                  </a:cubicBezTo>
                  <a:cubicBezTo>
                    <a:pt x="8251" y="181"/>
                    <a:pt x="8234" y="186"/>
                    <a:pt x="8220" y="203"/>
                  </a:cubicBezTo>
                  <a:cubicBezTo>
                    <a:pt x="8209" y="217"/>
                    <a:pt x="8201" y="231"/>
                    <a:pt x="8201" y="254"/>
                  </a:cubicBezTo>
                  <a:cubicBezTo>
                    <a:pt x="8122" y="212"/>
                    <a:pt x="8032" y="175"/>
                    <a:pt x="7948" y="147"/>
                  </a:cubicBezTo>
                  <a:cubicBezTo>
                    <a:pt x="7729" y="71"/>
                    <a:pt x="7482" y="26"/>
                    <a:pt x="7218" y="7"/>
                  </a:cubicBezTo>
                  <a:cubicBezTo>
                    <a:pt x="7139" y="4"/>
                    <a:pt x="7055" y="1"/>
                    <a:pt x="6974"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9" name="Google Shape;1412;p36">
              <a:extLst>
                <a:ext uri="{FF2B5EF4-FFF2-40B4-BE49-F238E27FC236}">
                  <a16:creationId xmlns:a16="http://schemas.microsoft.com/office/drawing/2014/main" id="{70CB71F9-04B5-4E49-97B0-1B84FC779162}"/>
                </a:ext>
              </a:extLst>
            </p:cNvPr>
            <p:cNvSpPr/>
            <p:nvPr/>
          </p:nvSpPr>
          <p:spPr>
            <a:xfrm>
              <a:off x="6441439" y="3535678"/>
              <a:ext cx="75" cy="77"/>
            </a:xfrm>
            <a:custGeom>
              <a:avLst/>
              <a:gdLst/>
              <a:ahLst/>
              <a:cxnLst/>
              <a:rect l="l" t="t" r="r" b="b"/>
              <a:pathLst>
                <a:path w="1" h="1" extrusionOk="0">
                  <a:moveTo>
                    <a:pt x="1" y="0"/>
                  </a:moveTo>
                  <a:lnTo>
                    <a:pt x="1" y="0"/>
                  </a:lnTo>
                  <a:close/>
                </a:path>
              </a:pathLst>
            </a:custGeom>
            <a:solidFill>
              <a:srgbClr val="C2345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00" name="Google Shape;1413;p36">
              <a:extLst>
                <a:ext uri="{FF2B5EF4-FFF2-40B4-BE49-F238E27FC236}">
                  <a16:creationId xmlns:a16="http://schemas.microsoft.com/office/drawing/2014/main" id="{D87B1DFF-181A-44EC-805F-56AE512AA1B3}"/>
                </a:ext>
              </a:extLst>
            </p:cNvPr>
            <p:cNvSpPr/>
            <p:nvPr/>
          </p:nvSpPr>
          <p:spPr>
            <a:xfrm>
              <a:off x="6447767" y="3505736"/>
              <a:ext cx="75" cy="309"/>
            </a:xfrm>
            <a:custGeom>
              <a:avLst/>
              <a:gdLst/>
              <a:ahLst/>
              <a:cxnLst/>
              <a:rect l="l" t="t" r="r" b="b"/>
              <a:pathLst>
                <a:path w="1" h="4" extrusionOk="0">
                  <a:moveTo>
                    <a:pt x="1" y="4"/>
                  </a:moveTo>
                  <a:cubicBezTo>
                    <a:pt x="1" y="4"/>
                    <a:pt x="1" y="1"/>
                    <a:pt x="1" y="4"/>
                  </a:cubicBezTo>
                  <a:cubicBezTo>
                    <a:pt x="1" y="1"/>
                    <a:pt x="1" y="4"/>
                    <a:pt x="1" y="4"/>
                  </a:cubicBezTo>
                  <a:close/>
                </a:path>
              </a:pathLst>
            </a:custGeom>
            <a:solidFill>
              <a:srgbClr val="C2345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01" name="Google Shape;1414;p36">
              <a:extLst>
                <a:ext uri="{FF2B5EF4-FFF2-40B4-BE49-F238E27FC236}">
                  <a16:creationId xmlns:a16="http://schemas.microsoft.com/office/drawing/2014/main" id="{D1C85022-85A3-4EA0-B40E-144B6F73F409}"/>
                </a:ext>
              </a:extLst>
            </p:cNvPr>
            <p:cNvSpPr/>
            <p:nvPr/>
          </p:nvSpPr>
          <p:spPr>
            <a:xfrm>
              <a:off x="5452966" y="2946408"/>
              <a:ext cx="333960" cy="288847"/>
            </a:xfrm>
            <a:custGeom>
              <a:avLst/>
              <a:gdLst/>
              <a:ahLst/>
              <a:cxnLst/>
              <a:rect l="l" t="t" r="r" b="b"/>
              <a:pathLst>
                <a:path w="4433" h="3743" extrusionOk="0">
                  <a:moveTo>
                    <a:pt x="2521" y="0"/>
                  </a:moveTo>
                  <a:cubicBezTo>
                    <a:pt x="2490" y="0"/>
                    <a:pt x="2454" y="0"/>
                    <a:pt x="2420" y="3"/>
                  </a:cubicBezTo>
                  <a:cubicBezTo>
                    <a:pt x="2274" y="14"/>
                    <a:pt x="2128" y="45"/>
                    <a:pt x="1977" y="101"/>
                  </a:cubicBezTo>
                  <a:cubicBezTo>
                    <a:pt x="1766" y="174"/>
                    <a:pt x="1578" y="281"/>
                    <a:pt x="1409" y="416"/>
                  </a:cubicBezTo>
                  <a:cubicBezTo>
                    <a:pt x="1300" y="506"/>
                    <a:pt x="1213" y="598"/>
                    <a:pt x="1148" y="702"/>
                  </a:cubicBezTo>
                  <a:cubicBezTo>
                    <a:pt x="1146" y="680"/>
                    <a:pt x="1137" y="663"/>
                    <a:pt x="1134" y="640"/>
                  </a:cubicBezTo>
                  <a:lnTo>
                    <a:pt x="1129" y="621"/>
                  </a:lnTo>
                  <a:lnTo>
                    <a:pt x="1120" y="598"/>
                  </a:lnTo>
                  <a:cubicBezTo>
                    <a:pt x="1109" y="567"/>
                    <a:pt x="1081" y="548"/>
                    <a:pt x="1050" y="548"/>
                  </a:cubicBezTo>
                  <a:cubicBezTo>
                    <a:pt x="1044" y="548"/>
                    <a:pt x="1036" y="548"/>
                    <a:pt x="1033" y="551"/>
                  </a:cubicBezTo>
                  <a:cubicBezTo>
                    <a:pt x="1016" y="553"/>
                    <a:pt x="997" y="567"/>
                    <a:pt x="991" y="584"/>
                  </a:cubicBezTo>
                  <a:cubicBezTo>
                    <a:pt x="980" y="604"/>
                    <a:pt x="980" y="621"/>
                    <a:pt x="983" y="638"/>
                  </a:cubicBezTo>
                  <a:cubicBezTo>
                    <a:pt x="1022" y="764"/>
                    <a:pt x="1047" y="871"/>
                    <a:pt x="1061" y="975"/>
                  </a:cubicBezTo>
                  <a:lnTo>
                    <a:pt x="1061" y="958"/>
                  </a:lnTo>
                  <a:cubicBezTo>
                    <a:pt x="1073" y="1053"/>
                    <a:pt x="1073" y="1132"/>
                    <a:pt x="1064" y="1210"/>
                  </a:cubicBezTo>
                  <a:cubicBezTo>
                    <a:pt x="1059" y="1258"/>
                    <a:pt x="1044" y="1300"/>
                    <a:pt x="1030" y="1342"/>
                  </a:cubicBezTo>
                  <a:cubicBezTo>
                    <a:pt x="1016" y="1376"/>
                    <a:pt x="997" y="1407"/>
                    <a:pt x="977" y="1438"/>
                  </a:cubicBezTo>
                  <a:cubicBezTo>
                    <a:pt x="952" y="1466"/>
                    <a:pt x="927" y="1494"/>
                    <a:pt x="896" y="1519"/>
                  </a:cubicBezTo>
                  <a:cubicBezTo>
                    <a:pt x="856" y="1547"/>
                    <a:pt x="811" y="1575"/>
                    <a:pt x="764" y="1595"/>
                  </a:cubicBezTo>
                  <a:cubicBezTo>
                    <a:pt x="674" y="1631"/>
                    <a:pt x="573" y="1657"/>
                    <a:pt x="447" y="1674"/>
                  </a:cubicBezTo>
                  <a:lnTo>
                    <a:pt x="458" y="1674"/>
                  </a:lnTo>
                  <a:cubicBezTo>
                    <a:pt x="351" y="1685"/>
                    <a:pt x="236" y="1690"/>
                    <a:pt x="98" y="1690"/>
                  </a:cubicBezTo>
                  <a:cubicBezTo>
                    <a:pt x="62" y="1690"/>
                    <a:pt x="28" y="1721"/>
                    <a:pt x="28" y="1761"/>
                  </a:cubicBezTo>
                  <a:cubicBezTo>
                    <a:pt x="23" y="1772"/>
                    <a:pt x="20" y="1786"/>
                    <a:pt x="14" y="1800"/>
                  </a:cubicBezTo>
                  <a:cubicBezTo>
                    <a:pt x="0" y="1982"/>
                    <a:pt x="20" y="2162"/>
                    <a:pt x="65" y="2328"/>
                  </a:cubicBezTo>
                  <a:cubicBezTo>
                    <a:pt x="107" y="2485"/>
                    <a:pt x="177" y="2634"/>
                    <a:pt x="275" y="2774"/>
                  </a:cubicBezTo>
                  <a:cubicBezTo>
                    <a:pt x="455" y="3029"/>
                    <a:pt x="713" y="3246"/>
                    <a:pt x="1047" y="3414"/>
                  </a:cubicBezTo>
                  <a:cubicBezTo>
                    <a:pt x="1348" y="3563"/>
                    <a:pt x="1690" y="3667"/>
                    <a:pt x="2064" y="3714"/>
                  </a:cubicBezTo>
                  <a:cubicBezTo>
                    <a:pt x="2210" y="3731"/>
                    <a:pt x="2353" y="3743"/>
                    <a:pt x="2493" y="3743"/>
                  </a:cubicBezTo>
                  <a:cubicBezTo>
                    <a:pt x="2687" y="3743"/>
                    <a:pt x="2875" y="3726"/>
                    <a:pt x="3052" y="3686"/>
                  </a:cubicBezTo>
                  <a:cubicBezTo>
                    <a:pt x="3254" y="3644"/>
                    <a:pt x="3448" y="3569"/>
                    <a:pt x="3622" y="3459"/>
                  </a:cubicBezTo>
                  <a:cubicBezTo>
                    <a:pt x="3706" y="3406"/>
                    <a:pt x="3787" y="3344"/>
                    <a:pt x="3869" y="3274"/>
                  </a:cubicBezTo>
                  <a:cubicBezTo>
                    <a:pt x="3936" y="3209"/>
                    <a:pt x="4001" y="3136"/>
                    <a:pt x="4071" y="3049"/>
                  </a:cubicBezTo>
                  <a:cubicBezTo>
                    <a:pt x="4307" y="2743"/>
                    <a:pt x="4433" y="2339"/>
                    <a:pt x="4427" y="1918"/>
                  </a:cubicBezTo>
                  <a:cubicBezTo>
                    <a:pt x="4422" y="1761"/>
                    <a:pt x="4402" y="1595"/>
                    <a:pt x="4360" y="1429"/>
                  </a:cubicBezTo>
                  <a:cubicBezTo>
                    <a:pt x="4335" y="1339"/>
                    <a:pt x="4304" y="1244"/>
                    <a:pt x="4262" y="1140"/>
                  </a:cubicBezTo>
                  <a:cubicBezTo>
                    <a:pt x="4217" y="1031"/>
                    <a:pt x="4163" y="930"/>
                    <a:pt x="4104" y="837"/>
                  </a:cubicBezTo>
                  <a:cubicBezTo>
                    <a:pt x="4090" y="817"/>
                    <a:pt x="4065" y="803"/>
                    <a:pt x="4040" y="803"/>
                  </a:cubicBezTo>
                  <a:cubicBezTo>
                    <a:pt x="4026" y="803"/>
                    <a:pt x="4015" y="806"/>
                    <a:pt x="4006" y="812"/>
                  </a:cubicBezTo>
                  <a:cubicBezTo>
                    <a:pt x="3987" y="795"/>
                    <a:pt x="3967" y="784"/>
                    <a:pt x="3942" y="784"/>
                  </a:cubicBezTo>
                  <a:cubicBezTo>
                    <a:pt x="3928" y="784"/>
                    <a:pt x="3916" y="789"/>
                    <a:pt x="3908" y="795"/>
                  </a:cubicBezTo>
                  <a:cubicBezTo>
                    <a:pt x="3852" y="826"/>
                    <a:pt x="3804" y="848"/>
                    <a:pt x="3762" y="868"/>
                  </a:cubicBezTo>
                  <a:cubicBezTo>
                    <a:pt x="3700" y="893"/>
                    <a:pt x="3644" y="910"/>
                    <a:pt x="3591" y="918"/>
                  </a:cubicBezTo>
                  <a:cubicBezTo>
                    <a:pt x="3574" y="921"/>
                    <a:pt x="3557" y="921"/>
                    <a:pt x="3537" y="921"/>
                  </a:cubicBezTo>
                  <a:cubicBezTo>
                    <a:pt x="3523" y="921"/>
                    <a:pt x="3506" y="921"/>
                    <a:pt x="3492" y="918"/>
                  </a:cubicBezTo>
                  <a:cubicBezTo>
                    <a:pt x="3467" y="916"/>
                    <a:pt x="3448" y="907"/>
                    <a:pt x="3425" y="902"/>
                  </a:cubicBezTo>
                  <a:cubicBezTo>
                    <a:pt x="3405" y="890"/>
                    <a:pt x="3389" y="879"/>
                    <a:pt x="3369" y="865"/>
                  </a:cubicBezTo>
                  <a:lnTo>
                    <a:pt x="3318" y="812"/>
                  </a:lnTo>
                  <a:cubicBezTo>
                    <a:pt x="3296" y="784"/>
                    <a:pt x="3279" y="750"/>
                    <a:pt x="3262" y="713"/>
                  </a:cubicBezTo>
                  <a:lnTo>
                    <a:pt x="3254" y="697"/>
                  </a:lnTo>
                  <a:cubicBezTo>
                    <a:pt x="3262" y="685"/>
                    <a:pt x="3262" y="677"/>
                    <a:pt x="3262" y="666"/>
                  </a:cubicBezTo>
                  <a:cubicBezTo>
                    <a:pt x="3254" y="503"/>
                    <a:pt x="3212" y="368"/>
                    <a:pt x="3139" y="264"/>
                  </a:cubicBezTo>
                  <a:cubicBezTo>
                    <a:pt x="3099" y="214"/>
                    <a:pt x="3055" y="172"/>
                    <a:pt x="2998" y="130"/>
                  </a:cubicBezTo>
                  <a:cubicBezTo>
                    <a:pt x="2953" y="96"/>
                    <a:pt x="2897" y="68"/>
                    <a:pt x="2830" y="48"/>
                  </a:cubicBezTo>
                  <a:cubicBezTo>
                    <a:pt x="2777" y="31"/>
                    <a:pt x="2715" y="17"/>
                    <a:pt x="2633" y="9"/>
                  </a:cubicBezTo>
                  <a:cubicBezTo>
                    <a:pt x="2591" y="3"/>
                    <a:pt x="2555" y="0"/>
                    <a:pt x="2521" y="0"/>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02" name="Google Shape;1415;p36">
              <a:extLst>
                <a:ext uri="{FF2B5EF4-FFF2-40B4-BE49-F238E27FC236}">
                  <a16:creationId xmlns:a16="http://schemas.microsoft.com/office/drawing/2014/main" id="{F871B7B4-3B43-468A-A82B-87FDFA45AFB7}"/>
                </a:ext>
              </a:extLst>
            </p:cNvPr>
            <p:cNvSpPr/>
            <p:nvPr/>
          </p:nvSpPr>
          <p:spPr>
            <a:xfrm>
              <a:off x="5543669" y="3016401"/>
              <a:ext cx="301" cy="463"/>
            </a:xfrm>
            <a:custGeom>
              <a:avLst/>
              <a:gdLst/>
              <a:ahLst/>
              <a:cxnLst/>
              <a:rect l="l" t="t" r="r" b="b"/>
              <a:pathLst>
                <a:path w="4" h="6" extrusionOk="0">
                  <a:moveTo>
                    <a:pt x="3" y="6"/>
                  </a:moveTo>
                  <a:lnTo>
                    <a:pt x="3" y="6"/>
                  </a:lnTo>
                  <a:cubicBezTo>
                    <a:pt x="0" y="6"/>
                    <a:pt x="0" y="6"/>
                    <a:pt x="3" y="6"/>
                  </a:cubicBezTo>
                  <a:cubicBezTo>
                    <a:pt x="0" y="0"/>
                    <a:pt x="0" y="0"/>
                    <a:pt x="3" y="6"/>
                  </a:cubicBezTo>
                  <a:cubicBezTo>
                    <a:pt x="0" y="6"/>
                    <a:pt x="0" y="6"/>
                    <a:pt x="3" y="6"/>
                  </a:cubicBezTo>
                  <a:close/>
                </a:path>
              </a:pathLst>
            </a:custGeom>
            <a:solidFill>
              <a:srgbClr val="F2986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03" name="Google Shape;1416;p36">
              <a:extLst>
                <a:ext uri="{FF2B5EF4-FFF2-40B4-BE49-F238E27FC236}">
                  <a16:creationId xmlns:a16="http://schemas.microsoft.com/office/drawing/2014/main" id="{E40B3247-FE23-4755-88A9-06753A302365}"/>
                </a:ext>
              </a:extLst>
            </p:cNvPr>
            <p:cNvSpPr/>
            <p:nvPr/>
          </p:nvSpPr>
          <p:spPr>
            <a:xfrm>
              <a:off x="5361810" y="2603001"/>
              <a:ext cx="75" cy="309"/>
            </a:xfrm>
            <a:custGeom>
              <a:avLst/>
              <a:gdLst/>
              <a:ahLst/>
              <a:cxnLst/>
              <a:rect l="l" t="t" r="r" b="b"/>
              <a:pathLst>
                <a:path w="1" h="4" extrusionOk="0">
                  <a:moveTo>
                    <a:pt x="0" y="1"/>
                  </a:moveTo>
                  <a:lnTo>
                    <a:pt x="0" y="4"/>
                  </a:lnTo>
                  <a:lnTo>
                    <a:pt x="0" y="1"/>
                  </a:lnTo>
                  <a:lnTo>
                    <a:pt x="0" y="1"/>
                  </a:lnTo>
                  <a:close/>
                </a:path>
              </a:pathLst>
            </a:custGeom>
            <a:solidFill>
              <a:srgbClr val="F2986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04" name="Google Shape;1417;p36">
              <a:extLst>
                <a:ext uri="{FF2B5EF4-FFF2-40B4-BE49-F238E27FC236}">
                  <a16:creationId xmlns:a16="http://schemas.microsoft.com/office/drawing/2014/main" id="{73552282-F662-4F41-B299-5CD70AC53EAC}"/>
                </a:ext>
              </a:extLst>
            </p:cNvPr>
            <p:cNvSpPr/>
            <p:nvPr/>
          </p:nvSpPr>
          <p:spPr>
            <a:xfrm>
              <a:off x="5300487" y="2778100"/>
              <a:ext cx="75" cy="77"/>
            </a:xfrm>
            <a:custGeom>
              <a:avLst/>
              <a:gdLst/>
              <a:ahLst/>
              <a:cxnLst/>
              <a:rect l="l" t="t" r="r" b="b"/>
              <a:pathLst>
                <a:path w="1" h="1" extrusionOk="0">
                  <a:moveTo>
                    <a:pt x="0" y="0"/>
                  </a:moveTo>
                  <a:lnTo>
                    <a:pt x="0" y="0"/>
                  </a:lnTo>
                  <a:lnTo>
                    <a:pt x="0" y="0"/>
                  </a:lnTo>
                  <a:lnTo>
                    <a:pt x="0" y="0"/>
                  </a:lnTo>
                  <a:lnTo>
                    <a:pt x="0" y="0"/>
                  </a:lnTo>
                  <a:lnTo>
                    <a:pt x="0" y="0"/>
                  </a:lnTo>
                  <a:close/>
                </a:path>
              </a:pathLst>
            </a:custGeom>
            <a:solidFill>
              <a:srgbClr val="F2986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05" name="Google Shape;1418;p36">
              <a:extLst>
                <a:ext uri="{FF2B5EF4-FFF2-40B4-BE49-F238E27FC236}">
                  <a16:creationId xmlns:a16="http://schemas.microsoft.com/office/drawing/2014/main" id="{520F18DC-3107-41EB-AB45-A7560A88D8F4}"/>
                </a:ext>
              </a:extLst>
            </p:cNvPr>
            <p:cNvSpPr/>
            <p:nvPr/>
          </p:nvSpPr>
          <p:spPr>
            <a:xfrm>
              <a:off x="5438953" y="2544737"/>
              <a:ext cx="301" cy="77"/>
            </a:xfrm>
            <a:custGeom>
              <a:avLst/>
              <a:gdLst/>
              <a:ahLst/>
              <a:cxnLst/>
              <a:rect l="l" t="t" r="r" b="b"/>
              <a:pathLst>
                <a:path w="4" h="1" extrusionOk="0">
                  <a:moveTo>
                    <a:pt x="1" y="1"/>
                  </a:moveTo>
                  <a:cubicBezTo>
                    <a:pt x="1" y="1"/>
                    <a:pt x="4" y="1"/>
                    <a:pt x="1" y="1"/>
                  </a:cubicBezTo>
                  <a:cubicBezTo>
                    <a:pt x="4" y="1"/>
                    <a:pt x="1" y="1"/>
                    <a:pt x="1" y="1"/>
                  </a:cubicBezTo>
                  <a:close/>
                </a:path>
              </a:pathLst>
            </a:custGeom>
            <a:solidFill>
              <a:srgbClr val="F2986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06" name="Google Shape;1419;p36">
              <a:extLst>
                <a:ext uri="{FF2B5EF4-FFF2-40B4-BE49-F238E27FC236}">
                  <a16:creationId xmlns:a16="http://schemas.microsoft.com/office/drawing/2014/main" id="{3E683771-16A5-49A9-88F2-E0411378E8AB}"/>
                </a:ext>
              </a:extLst>
            </p:cNvPr>
            <p:cNvSpPr/>
            <p:nvPr/>
          </p:nvSpPr>
          <p:spPr>
            <a:xfrm>
              <a:off x="6083823" y="3436206"/>
              <a:ext cx="626109" cy="755957"/>
            </a:xfrm>
            <a:custGeom>
              <a:avLst/>
              <a:gdLst/>
              <a:ahLst/>
              <a:cxnLst/>
              <a:rect l="l" t="t" r="r" b="b"/>
              <a:pathLst>
                <a:path w="8311" h="9796" extrusionOk="0">
                  <a:moveTo>
                    <a:pt x="2322" y="1"/>
                  </a:moveTo>
                  <a:cubicBezTo>
                    <a:pt x="2193" y="4"/>
                    <a:pt x="2055" y="29"/>
                    <a:pt x="1918" y="71"/>
                  </a:cubicBezTo>
                  <a:cubicBezTo>
                    <a:pt x="1662" y="155"/>
                    <a:pt x="1410" y="310"/>
                    <a:pt x="1165" y="534"/>
                  </a:cubicBezTo>
                  <a:cubicBezTo>
                    <a:pt x="941" y="736"/>
                    <a:pt x="733" y="989"/>
                    <a:pt x="553" y="1284"/>
                  </a:cubicBezTo>
                  <a:cubicBezTo>
                    <a:pt x="382" y="1567"/>
                    <a:pt x="253" y="1870"/>
                    <a:pt x="172" y="2176"/>
                  </a:cubicBezTo>
                  <a:cubicBezTo>
                    <a:pt x="132" y="2328"/>
                    <a:pt x="104" y="2477"/>
                    <a:pt x="90" y="2628"/>
                  </a:cubicBezTo>
                  <a:cubicBezTo>
                    <a:pt x="79" y="2772"/>
                    <a:pt x="85" y="2918"/>
                    <a:pt x="104" y="3061"/>
                  </a:cubicBezTo>
                  <a:cubicBezTo>
                    <a:pt x="121" y="3193"/>
                    <a:pt x="160" y="3325"/>
                    <a:pt x="219" y="3451"/>
                  </a:cubicBezTo>
                  <a:cubicBezTo>
                    <a:pt x="278" y="3569"/>
                    <a:pt x="351" y="3678"/>
                    <a:pt x="450" y="3777"/>
                  </a:cubicBezTo>
                  <a:cubicBezTo>
                    <a:pt x="509" y="3836"/>
                    <a:pt x="581" y="3895"/>
                    <a:pt x="660" y="3945"/>
                  </a:cubicBezTo>
                  <a:lnTo>
                    <a:pt x="638" y="3945"/>
                  </a:lnTo>
                  <a:cubicBezTo>
                    <a:pt x="542" y="3945"/>
                    <a:pt x="450" y="3948"/>
                    <a:pt x="351" y="3948"/>
                  </a:cubicBezTo>
                  <a:cubicBezTo>
                    <a:pt x="256" y="3951"/>
                    <a:pt x="160" y="3951"/>
                    <a:pt x="71" y="3956"/>
                  </a:cubicBezTo>
                  <a:cubicBezTo>
                    <a:pt x="31" y="3956"/>
                    <a:pt x="0" y="3987"/>
                    <a:pt x="0" y="4026"/>
                  </a:cubicBezTo>
                  <a:cubicBezTo>
                    <a:pt x="0" y="4063"/>
                    <a:pt x="31" y="4097"/>
                    <a:pt x="71" y="4097"/>
                  </a:cubicBezTo>
                  <a:cubicBezTo>
                    <a:pt x="160" y="4097"/>
                    <a:pt x="253" y="4091"/>
                    <a:pt x="343" y="4088"/>
                  </a:cubicBezTo>
                  <a:cubicBezTo>
                    <a:pt x="492" y="4085"/>
                    <a:pt x="638" y="4083"/>
                    <a:pt x="781" y="4083"/>
                  </a:cubicBezTo>
                  <a:cubicBezTo>
                    <a:pt x="1033" y="4083"/>
                    <a:pt x="1238" y="4091"/>
                    <a:pt x="1426" y="4116"/>
                  </a:cubicBezTo>
                  <a:lnTo>
                    <a:pt x="1438" y="4116"/>
                  </a:lnTo>
                  <a:cubicBezTo>
                    <a:pt x="1671" y="4147"/>
                    <a:pt x="1870" y="4203"/>
                    <a:pt x="2058" y="4282"/>
                  </a:cubicBezTo>
                  <a:cubicBezTo>
                    <a:pt x="2218" y="4349"/>
                    <a:pt x="2364" y="4436"/>
                    <a:pt x="2502" y="4540"/>
                  </a:cubicBezTo>
                  <a:cubicBezTo>
                    <a:pt x="2639" y="4650"/>
                    <a:pt x="2768" y="4779"/>
                    <a:pt x="2883" y="4928"/>
                  </a:cubicBezTo>
                  <a:cubicBezTo>
                    <a:pt x="3055" y="5152"/>
                    <a:pt x="3206" y="5422"/>
                    <a:pt x="3358" y="5775"/>
                  </a:cubicBezTo>
                  <a:lnTo>
                    <a:pt x="3364" y="5789"/>
                  </a:lnTo>
                  <a:cubicBezTo>
                    <a:pt x="3456" y="6011"/>
                    <a:pt x="3540" y="6236"/>
                    <a:pt x="3608" y="6427"/>
                  </a:cubicBezTo>
                  <a:cubicBezTo>
                    <a:pt x="3653" y="6556"/>
                    <a:pt x="3692" y="6693"/>
                    <a:pt x="3723" y="6809"/>
                  </a:cubicBezTo>
                  <a:cubicBezTo>
                    <a:pt x="3765" y="6963"/>
                    <a:pt x="3804" y="7117"/>
                    <a:pt x="3841" y="7272"/>
                  </a:cubicBezTo>
                  <a:cubicBezTo>
                    <a:pt x="3889" y="7446"/>
                    <a:pt x="3931" y="7623"/>
                    <a:pt x="3978" y="7797"/>
                  </a:cubicBezTo>
                  <a:cubicBezTo>
                    <a:pt x="4060" y="8089"/>
                    <a:pt x="4172" y="8470"/>
                    <a:pt x="4338" y="8833"/>
                  </a:cubicBezTo>
                  <a:cubicBezTo>
                    <a:pt x="4411" y="8998"/>
                    <a:pt x="4486" y="9139"/>
                    <a:pt x="4576" y="9262"/>
                  </a:cubicBezTo>
                  <a:cubicBezTo>
                    <a:pt x="4669" y="9397"/>
                    <a:pt x="4764" y="9506"/>
                    <a:pt x="4871" y="9591"/>
                  </a:cubicBezTo>
                  <a:cubicBezTo>
                    <a:pt x="4986" y="9683"/>
                    <a:pt x="5110" y="9745"/>
                    <a:pt x="5239" y="9776"/>
                  </a:cubicBezTo>
                  <a:cubicBezTo>
                    <a:pt x="5292" y="9790"/>
                    <a:pt x="5343" y="9796"/>
                    <a:pt x="5410" y="9796"/>
                  </a:cubicBezTo>
                  <a:lnTo>
                    <a:pt x="5466" y="9796"/>
                  </a:lnTo>
                  <a:cubicBezTo>
                    <a:pt x="5576" y="9790"/>
                    <a:pt x="5685" y="9776"/>
                    <a:pt x="5764" y="9767"/>
                  </a:cubicBezTo>
                  <a:cubicBezTo>
                    <a:pt x="5890" y="9748"/>
                    <a:pt x="6016" y="9731"/>
                    <a:pt x="6157" y="9703"/>
                  </a:cubicBezTo>
                  <a:cubicBezTo>
                    <a:pt x="6460" y="9647"/>
                    <a:pt x="6752" y="9577"/>
                    <a:pt x="7027" y="9492"/>
                  </a:cubicBezTo>
                  <a:cubicBezTo>
                    <a:pt x="7179" y="9447"/>
                    <a:pt x="7316" y="9402"/>
                    <a:pt x="7448" y="9349"/>
                  </a:cubicBezTo>
                  <a:cubicBezTo>
                    <a:pt x="7594" y="9293"/>
                    <a:pt x="7715" y="9240"/>
                    <a:pt x="7824" y="9181"/>
                  </a:cubicBezTo>
                  <a:cubicBezTo>
                    <a:pt x="7937" y="9122"/>
                    <a:pt x="8032" y="9057"/>
                    <a:pt x="8108" y="8990"/>
                  </a:cubicBezTo>
                  <a:cubicBezTo>
                    <a:pt x="8147" y="8959"/>
                    <a:pt x="8175" y="8928"/>
                    <a:pt x="8203" y="8897"/>
                  </a:cubicBezTo>
                  <a:cubicBezTo>
                    <a:pt x="8217" y="8878"/>
                    <a:pt x="8231" y="8858"/>
                    <a:pt x="8245" y="8835"/>
                  </a:cubicBezTo>
                  <a:cubicBezTo>
                    <a:pt x="8259" y="8816"/>
                    <a:pt x="8268" y="8793"/>
                    <a:pt x="8276" y="8774"/>
                  </a:cubicBezTo>
                  <a:cubicBezTo>
                    <a:pt x="8310" y="8701"/>
                    <a:pt x="8310" y="8611"/>
                    <a:pt x="8276" y="8538"/>
                  </a:cubicBezTo>
                  <a:cubicBezTo>
                    <a:pt x="8240" y="8440"/>
                    <a:pt x="8158" y="8350"/>
                    <a:pt x="8043" y="8280"/>
                  </a:cubicBezTo>
                  <a:cubicBezTo>
                    <a:pt x="7987" y="8243"/>
                    <a:pt x="7925" y="8218"/>
                    <a:pt x="7878" y="8198"/>
                  </a:cubicBezTo>
                  <a:cubicBezTo>
                    <a:pt x="7822" y="8176"/>
                    <a:pt x="7757" y="8159"/>
                    <a:pt x="7684" y="8145"/>
                  </a:cubicBezTo>
                  <a:cubicBezTo>
                    <a:pt x="7572" y="8125"/>
                    <a:pt x="7448" y="8114"/>
                    <a:pt x="7308" y="8114"/>
                  </a:cubicBezTo>
                  <a:lnTo>
                    <a:pt x="7263" y="8114"/>
                  </a:lnTo>
                  <a:cubicBezTo>
                    <a:pt x="7069" y="8117"/>
                    <a:pt x="6859" y="8136"/>
                    <a:pt x="6600" y="8184"/>
                  </a:cubicBezTo>
                  <a:cubicBezTo>
                    <a:pt x="6589" y="8021"/>
                    <a:pt x="6578" y="7861"/>
                    <a:pt x="6564" y="7698"/>
                  </a:cubicBezTo>
                  <a:cubicBezTo>
                    <a:pt x="6499" y="6755"/>
                    <a:pt x="6429" y="5775"/>
                    <a:pt x="6266" y="4824"/>
                  </a:cubicBezTo>
                  <a:cubicBezTo>
                    <a:pt x="6219" y="4535"/>
                    <a:pt x="6157" y="4245"/>
                    <a:pt x="6092" y="3973"/>
                  </a:cubicBezTo>
                  <a:cubicBezTo>
                    <a:pt x="6059" y="3836"/>
                    <a:pt x="6022" y="3695"/>
                    <a:pt x="5980" y="3555"/>
                  </a:cubicBezTo>
                  <a:cubicBezTo>
                    <a:pt x="5938" y="3414"/>
                    <a:pt x="5901" y="3302"/>
                    <a:pt x="5862" y="3201"/>
                  </a:cubicBezTo>
                  <a:cubicBezTo>
                    <a:pt x="5705" y="2780"/>
                    <a:pt x="5469" y="2359"/>
                    <a:pt x="5160" y="1952"/>
                  </a:cubicBezTo>
                  <a:cubicBezTo>
                    <a:pt x="4857" y="1548"/>
                    <a:pt x="4501" y="1188"/>
                    <a:pt x="4107" y="879"/>
                  </a:cubicBezTo>
                  <a:cubicBezTo>
                    <a:pt x="3700" y="565"/>
                    <a:pt x="3277" y="324"/>
                    <a:pt x="2844" y="169"/>
                  </a:cubicBezTo>
                  <a:cubicBezTo>
                    <a:pt x="2822" y="161"/>
                    <a:pt x="2796" y="150"/>
                    <a:pt x="2771" y="144"/>
                  </a:cubicBezTo>
                  <a:cubicBezTo>
                    <a:pt x="2782" y="105"/>
                    <a:pt x="2760" y="65"/>
                    <a:pt x="2723" y="57"/>
                  </a:cubicBezTo>
                  <a:cubicBezTo>
                    <a:pt x="2600" y="20"/>
                    <a:pt x="2474" y="1"/>
                    <a:pt x="2344" y="1"/>
                  </a:cubicBezTo>
                  <a:close/>
                </a:path>
              </a:pathLst>
            </a:custGeom>
            <a:solidFill>
              <a:srgbClr val="D4A25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07" name="Google Shape;1420;p36">
              <a:extLst>
                <a:ext uri="{FF2B5EF4-FFF2-40B4-BE49-F238E27FC236}">
                  <a16:creationId xmlns:a16="http://schemas.microsoft.com/office/drawing/2014/main" id="{19282814-5079-4350-83F9-9119C0F18095}"/>
                </a:ext>
              </a:extLst>
            </p:cNvPr>
            <p:cNvSpPr/>
            <p:nvPr/>
          </p:nvSpPr>
          <p:spPr>
            <a:xfrm>
              <a:off x="6254307" y="3676513"/>
              <a:ext cx="226" cy="77"/>
            </a:xfrm>
            <a:custGeom>
              <a:avLst/>
              <a:gdLst/>
              <a:ahLst/>
              <a:cxnLst/>
              <a:rect l="l" t="t" r="r" b="b"/>
              <a:pathLst>
                <a:path w="3" h="1" extrusionOk="0">
                  <a:moveTo>
                    <a:pt x="3" y="0"/>
                  </a:moveTo>
                  <a:lnTo>
                    <a:pt x="3" y="0"/>
                  </a:lnTo>
                  <a:cubicBezTo>
                    <a:pt x="0" y="0"/>
                    <a:pt x="3" y="0"/>
                    <a:pt x="3" y="0"/>
                  </a:cubicBezTo>
                  <a:close/>
                </a:path>
              </a:pathLst>
            </a:custGeom>
            <a:solidFill>
              <a:srgbClr val="E58F69"/>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08" name="Google Shape;1421;p36">
              <a:extLst>
                <a:ext uri="{FF2B5EF4-FFF2-40B4-BE49-F238E27FC236}">
                  <a16:creationId xmlns:a16="http://schemas.microsoft.com/office/drawing/2014/main" id="{9A850CD5-C82B-45FA-9691-D569942BA55E}"/>
                </a:ext>
              </a:extLst>
            </p:cNvPr>
            <p:cNvSpPr/>
            <p:nvPr/>
          </p:nvSpPr>
          <p:spPr>
            <a:xfrm>
              <a:off x="6442494" y="4061437"/>
              <a:ext cx="267213" cy="131189"/>
            </a:xfrm>
            <a:custGeom>
              <a:avLst/>
              <a:gdLst/>
              <a:ahLst/>
              <a:cxnLst/>
              <a:rect l="l" t="t" r="r" b="b"/>
              <a:pathLst>
                <a:path w="3547" h="1700" extrusionOk="0">
                  <a:moveTo>
                    <a:pt x="2544" y="1"/>
                  </a:moveTo>
                  <a:lnTo>
                    <a:pt x="2499" y="15"/>
                  </a:lnTo>
                  <a:cubicBezTo>
                    <a:pt x="2460" y="15"/>
                    <a:pt x="2423" y="18"/>
                    <a:pt x="2381" y="18"/>
                  </a:cubicBezTo>
                  <a:cubicBezTo>
                    <a:pt x="2362" y="43"/>
                    <a:pt x="2347" y="71"/>
                    <a:pt x="2339" y="99"/>
                  </a:cubicBezTo>
                  <a:lnTo>
                    <a:pt x="2342" y="93"/>
                  </a:lnTo>
                  <a:lnTo>
                    <a:pt x="2342" y="93"/>
                  </a:lnTo>
                  <a:cubicBezTo>
                    <a:pt x="2317" y="152"/>
                    <a:pt x="2303" y="211"/>
                    <a:pt x="2291" y="276"/>
                  </a:cubicBezTo>
                  <a:cubicBezTo>
                    <a:pt x="2283" y="363"/>
                    <a:pt x="2283" y="450"/>
                    <a:pt x="2291" y="543"/>
                  </a:cubicBezTo>
                  <a:cubicBezTo>
                    <a:pt x="2303" y="630"/>
                    <a:pt x="2325" y="717"/>
                    <a:pt x="2359" y="798"/>
                  </a:cubicBezTo>
                  <a:lnTo>
                    <a:pt x="2356" y="790"/>
                  </a:lnTo>
                  <a:lnTo>
                    <a:pt x="2356" y="790"/>
                  </a:lnTo>
                  <a:cubicBezTo>
                    <a:pt x="2373" y="832"/>
                    <a:pt x="2398" y="874"/>
                    <a:pt x="2426" y="913"/>
                  </a:cubicBezTo>
                  <a:cubicBezTo>
                    <a:pt x="2432" y="922"/>
                    <a:pt x="2437" y="927"/>
                    <a:pt x="2443" y="936"/>
                  </a:cubicBezTo>
                  <a:cubicBezTo>
                    <a:pt x="2446" y="938"/>
                    <a:pt x="2451" y="938"/>
                    <a:pt x="2451" y="941"/>
                  </a:cubicBezTo>
                  <a:cubicBezTo>
                    <a:pt x="2454" y="950"/>
                    <a:pt x="2454" y="952"/>
                    <a:pt x="2454" y="958"/>
                  </a:cubicBezTo>
                  <a:cubicBezTo>
                    <a:pt x="2454" y="966"/>
                    <a:pt x="2446" y="969"/>
                    <a:pt x="2443" y="972"/>
                  </a:cubicBezTo>
                  <a:cubicBezTo>
                    <a:pt x="2230" y="1065"/>
                    <a:pt x="2008" y="1146"/>
                    <a:pt x="1780" y="1208"/>
                  </a:cubicBezTo>
                  <a:cubicBezTo>
                    <a:pt x="1665" y="1239"/>
                    <a:pt x="1547" y="1267"/>
                    <a:pt x="1432" y="1289"/>
                  </a:cubicBezTo>
                  <a:cubicBezTo>
                    <a:pt x="1371" y="1300"/>
                    <a:pt x="1309" y="1309"/>
                    <a:pt x="1247" y="1320"/>
                  </a:cubicBezTo>
                  <a:cubicBezTo>
                    <a:pt x="1194" y="1329"/>
                    <a:pt x="1146" y="1334"/>
                    <a:pt x="1093" y="1343"/>
                  </a:cubicBezTo>
                  <a:cubicBezTo>
                    <a:pt x="871" y="1371"/>
                    <a:pt x="655" y="1402"/>
                    <a:pt x="433" y="1413"/>
                  </a:cubicBezTo>
                  <a:cubicBezTo>
                    <a:pt x="383" y="1415"/>
                    <a:pt x="333" y="1416"/>
                    <a:pt x="283" y="1416"/>
                  </a:cubicBezTo>
                  <a:cubicBezTo>
                    <a:pt x="188" y="1416"/>
                    <a:pt x="94" y="1412"/>
                    <a:pt x="1" y="1399"/>
                  </a:cubicBezTo>
                  <a:lnTo>
                    <a:pt x="1" y="1399"/>
                  </a:lnTo>
                  <a:cubicBezTo>
                    <a:pt x="37" y="1432"/>
                    <a:pt x="68" y="1461"/>
                    <a:pt x="102" y="1489"/>
                  </a:cubicBezTo>
                  <a:cubicBezTo>
                    <a:pt x="222" y="1584"/>
                    <a:pt x="346" y="1646"/>
                    <a:pt x="472" y="1679"/>
                  </a:cubicBezTo>
                  <a:cubicBezTo>
                    <a:pt x="523" y="1694"/>
                    <a:pt x="579" y="1699"/>
                    <a:pt x="646" y="1699"/>
                  </a:cubicBezTo>
                  <a:lnTo>
                    <a:pt x="702" y="1699"/>
                  </a:lnTo>
                  <a:cubicBezTo>
                    <a:pt x="742" y="1699"/>
                    <a:pt x="775" y="1696"/>
                    <a:pt x="812" y="1694"/>
                  </a:cubicBezTo>
                  <a:cubicBezTo>
                    <a:pt x="879" y="1682"/>
                    <a:pt x="944" y="1674"/>
                    <a:pt x="1000" y="1668"/>
                  </a:cubicBezTo>
                  <a:cubicBezTo>
                    <a:pt x="1126" y="1651"/>
                    <a:pt x="1253" y="1632"/>
                    <a:pt x="1393" y="1604"/>
                  </a:cubicBezTo>
                  <a:cubicBezTo>
                    <a:pt x="1696" y="1548"/>
                    <a:pt x="1991" y="1475"/>
                    <a:pt x="2263" y="1393"/>
                  </a:cubicBezTo>
                  <a:cubicBezTo>
                    <a:pt x="2418" y="1348"/>
                    <a:pt x="2555" y="1300"/>
                    <a:pt x="2684" y="1250"/>
                  </a:cubicBezTo>
                  <a:cubicBezTo>
                    <a:pt x="2830" y="1194"/>
                    <a:pt x="2951" y="1140"/>
                    <a:pt x="3061" y="1082"/>
                  </a:cubicBezTo>
                  <a:cubicBezTo>
                    <a:pt x="3173" y="1023"/>
                    <a:pt x="3268" y="958"/>
                    <a:pt x="3344" y="893"/>
                  </a:cubicBezTo>
                  <a:cubicBezTo>
                    <a:pt x="3383" y="857"/>
                    <a:pt x="3414" y="826"/>
                    <a:pt x="3440" y="795"/>
                  </a:cubicBezTo>
                  <a:cubicBezTo>
                    <a:pt x="3454" y="776"/>
                    <a:pt x="3468" y="756"/>
                    <a:pt x="3482" y="733"/>
                  </a:cubicBezTo>
                  <a:cubicBezTo>
                    <a:pt x="3496" y="714"/>
                    <a:pt x="3504" y="691"/>
                    <a:pt x="3513" y="669"/>
                  </a:cubicBezTo>
                  <a:cubicBezTo>
                    <a:pt x="3546" y="593"/>
                    <a:pt x="3546" y="506"/>
                    <a:pt x="3513" y="430"/>
                  </a:cubicBezTo>
                  <a:cubicBezTo>
                    <a:pt x="3476" y="329"/>
                    <a:pt x="3395" y="239"/>
                    <a:pt x="3280" y="166"/>
                  </a:cubicBezTo>
                  <a:cubicBezTo>
                    <a:pt x="3223" y="130"/>
                    <a:pt x="3162" y="102"/>
                    <a:pt x="3114" y="85"/>
                  </a:cubicBezTo>
                  <a:cubicBezTo>
                    <a:pt x="3058" y="62"/>
                    <a:pt x="2999" y="46"/>
                    <a:pt x="2920" y="32"/>
                  </a:cubicBezTo>
                  <a:cubicBezTo>
                    <a:pt x="2805" y="12"/>
                    <a:pt x="2682" y="1"/>
                    <a:pt x="2544"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09" name="Google Shape;1422;p36">
              <a:extLst>
                <a:ext uri="{FF2B5EF4-FFF2-40B4-BE49-F238E27FC236}">
                  <a16:creationId xmlns:a16="http://schemas.microsoft.com/office/drawing/2014/main" id="{9675BEC3-80E8-4BD1-B02A-DE6C36761CB1}"/>
                </a:ext>
              </a:extLst>
            </p:cNvPr>
            <p:cNvSpPr/>
            <p:nvPr/>
          </p:nvSpPr>
          <p:spPr>
            <a:xfrm>
              <a:off x="6615087" y="4082659"/>
              <a:ext cx="75" cy="77"/>
            </a:xfrm>
            <a:custGeom>
              <a:avLst/>
              <a:gdLst/>
              <a:ahLst/>
              <a:cxnLst/>
              <a:rect l="l" t="t" r="r" b="b"/>
              <a:pathLst>
                <a:path w="1" h="1" extrusionOk="0">
                  <a:moveTo>
                    <a:pt x="0" y="1"/>
                  </a:moveTo>
                  <a:lnTo>
                    <a:pt x="0" y="1"/>
                  </a:lnTo>
                  <a:lnTo>
                    <a:pt x="0" y="1"/>
                  </a:lnTo>
                  <a:close/>
                </a:path>
              </a:pathLst>
            </a:custGeom>
            <a:solidFill>
              <a:srgbClr val="36060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0" name="Google Shape;1423;p36">
              <a:extLst>
                <a:ext uri="{FF2B5EF4-FFF2-40B4-BE49-F238E27FC236}">
                  <a16:creationId xmlns:a16="http://schemas.microsoft.com/office/drawing/2014/main" id="{C19A4485-FB58-47BC-9B7C-29F47EC00ED6}"/>
                </a:ext>
              </a:extLst>
            </p:cNvPr>
            <p:cNvSpPr/>
            <p:nvPr/>
          </p:nvSpPr>
          <p:spPr>
            <a:xfrm>
              <a:off x="5684697" y="3681915"/>
              <a:ext cx="494574" cy="749629"/>
            </a:xfrm>
            <a:custGeom>
              <a:avLst/>
              <a:gdLst/>
              <a:ahLst/>
              <a:cxnLst/>
              <a:rect l="l" t="t" r="r" b="b"/>
              <a:pathLst>
                <a:path w="6565" h="9714" extrusionOk="0">
                  <a:moveTo>
                    <a:pt x="4453" y="0"/>
                  </a:moveTo>
                  <a:cubicBezTo>
                    <a:pt x="4372" y="0"/>
                    <a:pt x="4285" y="6"/>
                    <a:pt x="4189" y="28"/>
                  </a:cubicBezTo>
                  <a:cubicBezTo>
                    <a:pt x="3990" y="62"/>
                    <a:pt x="3782" y="149"/>
                    <a:pt x="3569" y="281"/>
                  </a:cubicBezTo>
                  <a:cubicBezTo>
                    <a:pt x="3381" y="393"/>
                    <a:pt x="3199" y="539"/>
                    <a:pt x="3027" y="716"/>
                  </a:cubicBezTo>
                  <a:cubicBezTo>
                    <a:pt x="2873" y="873"/>
                    <a:pt x="2735" y="1045"/>
                    <a:pt x="2623" y="1230"/>
                  </a:cubicBezTo>
                  <a:cubicBezTo>
                    <a:pt x="2483" y="1463"/>
                    <a:pt x="2382" y="1718"/>
                    <a:pt x="2334" y="1974"/>
                  </a:cubicBezTo>
                  <a:cubicBezTo>
                    <a:pt x="2309" y="2100"/>
                    <a:pt x="2295" y="2238"/>
                    <a:pt x="2295" y="2378"/>
                  </a:cubicBezTo>
                  <a:cubicBezTo>
                    <a:pt x="2295" y="2502"/>
                    <a:pt x="2309" y="2634"/>
                    <a:pt x="2334" y="2782"/>
                  </a:cubicBezTo>
                  <a:cubicBezTo>
                    <a:pt x="2342" y="2836"/>
                    <a:pt x="2351" y="2883"/>
                    <a:pt x="2365" y="2934"/>
                  </a:cubicBezTo>
                  <a:cubicBezTo>
                    <a:pt x="2348" y="2942"/>
                    <a:pt x="2334" y="2956"/>
                    <a:pt x="2328" y="2979"/>
                  </a:cubicBezTo>
                  <a:cubicBezTo>
                    <a:pt x="2325" y="2996"/>
                    <a:pt x="2325" y="3018"/>
                    <a:pt x="2337" y="3032"/>
                  </a:cubicBezTo>
                  <a:cubicBezTo>
                    <a:pt x="2382" y="3108"/>
                    <a:pt x="2424" y="3187"/>
                    <a:pt x="2460" y="3262"/>
                  </a:cubicBezTo>
                  <a:cubicBezTo>
                    <a:pt x="2488" y="3344"/>
                    <a:pt x="2516" y="3420"/>
                    <a:pt x="2547" y="3495"/>
                  </a:cubicBezTo>
                  <a:cubicBezTo>
                    <a:pt x="2567" y="3568"/>
                    <a:pt x="2587" y="3636"/>
                    <a:pt x="2595" y="3706"/>
                  </a:cubicBezTo>
                  <a:cubicBezTo>
                    <a:pt x="2609" y="3813"/>
                    <a:pt x="2609" y="3916"/>
                    <a:pt x="2601" y="4015"/>
                  </a:cubicBezTo>
                  <a:cubicBezTo>
                    <a:pt x="2587" y="4121"/>
                    <a:pt x="2553" y="4234"/>
                    <a:pt x="2508" y="4343"/>
                  </a:cubicBezTo>
                  <a:cubicBezTo>
                    <a:pt x="2455" y="4464"/>
                    <a:pt x="2384" y="4582"/>
                    <a:pt x="2295" y="4703"/>
                  </a:cubicBezTo>
                  <a:cubicBezTo>
                    <a:pt x="2073" y="4986"/>
                    <a:pt x="1792" y="5216"/>
                    <a:pt x="1523" y="5427"/>
                  </a:cubicBezTo>
                  <a:cubicBezTo>
                    <a:pt x="1438" y="5494"/>
                    <a:pt x="1346" y="5562"/>
                    <a:pt x="1259" y="5623"/>
                  </a:cubicBezTo>
                  <a:cubicBezTo>
                    <a:pt x="1172" y="5682"/>
                    <a:pt x="1076" y="5741"/>
                    <a:pt x="989" y="5797"/>
                  </a:cubicBezTo>
                  <a:lnTo>
                    <a:pt x="941" y="5825"/>
                  </a:lnTo>
                  <a:cubicBezTo>
                    <a:pt x="756" y="5932"/>
                    <a:pt x="568" y="6044"/>
                    <a:pt x="400" y="6185"/>
                  </a:cubicBezTo>
                  <a:cubicBezTo>
                    <a:pt x="315" y="6255"/>
                    <a:pt x="240" y="6334"/>
                    <a:pt x="181" y="6415"/>
                  </a:cubicBezTo>
                  <a:cubicBezTo>
                    <a:pt x="119" y="6499"/>
                    <a:pt x="71" y="6603"/>
                    <a:pt x="49" y="6713"/>
                  </a:cubicBezTo>
                  <a:cubicBezTo>
                    <a:pt x="1" y="6901"/>
                    <a:pt x="23" y="7120"/>
                    <a:pt x="105" y="7355"/>
                  </a:cubicBezTo>
                  <a:cubicBezTo>
                    <a:pt x="169" y="7544"/>
                    <a:pt x="268" y="7740"/>
                    <a:pt x="425" y="7967"/>
                  </a:cubicBezTo>
                  <a:cubicBezTo>
                    <a:pt x="529" y="8130"/>
                    <a:pt x="647" y="8285"/>
                    <a:pt x="765" y="8436"/>
                  </a:cubicBezTo>
                  <a:lnTo>
                    <a:pt x="793" y="8473"/>
                  </a:lnTo>
                  <a:cubicBezTo>
                    <a:pt x="927" y="8652"/>
                    <a:pt x="1076" y="8843"/>
                    <a:pt x="1233" y="9026"/>
                  </a:cubicBezTo>
                  <a:cubicBezTo>
                    <a:pt x="1421" y="9236"/>
                    <a:pt x="1590" y="9391"/>
                    <a:pt x="1758" y="9509"/>
                  </a:cubicBezTo>
                  <a:cubicBezTo>
                    <a:pt x="1840" y="9568"/>
                    <a:pt x="1935" y="9618"/>
                    <a:pt x="2033" y="9657"/>
                  </a:cubicBezTo>
                  <a:cubicBezTo>
                    <a:pt x="2120" y="9691"/>
                    <a:pt x="2199" y="9708"/>
                    <a:pt x="2275" y="9714"/>
                  </a:cubicBezTo>
                  <a:lnTo>
                    <a:pt x="2295" y="9714"/>
                  </a:lnTo>
                  <a:cubicBezTo>
                    <a:pt x="2354" y="9714"/>
                    <a:pt x="2410" y="9700"/>
                    <a:pt x="2455" y="9671"/>
                  </a:cubicBezTo>
                  <a:cubicBezTo>
                    <a:pt x="2499" y="9646"/>
                    <a:pt x="2539" y="9601"/>
                    <a:pt x="2567" y="9548"/>
                  </a:cubicBezTo>
                  <a:cubicBezTo>
                    <a:pt x="2592" y="9497"/>
                    <a:pt x="2606" y="9441"/>
                    <a:pt x="2612" y="9368"/>
                  </a:cubicBezTo>
                  <a:cubicBezTo>
                    <a:pt x="2620" y="9312"/>
                    <a:pt x="2617" y="9253"/>
                    <a:pt x="2609" y="9172"/>
                  </a:cubicBezTo>
                  <a:cubicBezTo>
                    <a:pt x="2595" y="9040"/>
                    <a:pt x="2567" y="8902"/>
                    <a:pt x="2519" y="8725"/>
                  </a:cubicBezTo>
                  <a:cubicBezTo>
                    <a:pt x="2494" y="8641"/>
                    <a:pt x="2466" y="8554"/>
                    <a:pt x="2429" y="8453"/>
                  </a:cubicBezTo>
                  <a:cubicBezTo>
                    <a:pt x="2410" y="8389"/>
                    <a:pt x="2384" y="8327"/>
                    <a:pt x="2359" y="8262"/>
                  </a:cubicBezTo>
                  <a:cubicBezTo>
                    <a:pt x="2337" y="8200"/>
                    <a:pt x="2309" y="8133"/>
                    <a:pt x="2281" y="8071"/>
                  </a:cubicBezTo>
                  <a:lnTo>
                    <a:pt x="2238" y="7976"/>
                  </a:lnTo>
                  <a:cubicBezTo>
                    <a:pt x="2219" y="7937"/>
                    <a:pt x="2205" y="7897"/>
                    <a:pt x="2191" y="7861"/>
                  </a:cubicBezTo>
                  <a:cubicBezTo>
                    <a:pt x="2421" y="7751"/>
                    <a:pt x="2609" y="7659"/>
                    <a:pt x="2800" y="7560"/>
                  </a:cubicBezTo>
                  <a:cubicBezTo>
                    <a:pt x="3038" y="7440"/>
                    <a:pt x="3280" y="7305"/>
                    <a:pt x="3521" y="7162"/>
                  </a:cubicBezTo>
                  <a:cubicBezTo>
                    <a:pt x="4001" y="6878"/>
                    <a:pt x="4437" y="6572"/>
                    <a:pt x="4824" y="6255"/>
                  </a:cubicBezTo>
                  <a:cubicBezTo>
                    <a:pt x="5248" y="5904"/>
                    <a:pt x="5618" y="5522"/>
                    <a:pt x="5919" y="5126"/>
                  </a:cubicBezTo>
                  <a:cubicBezTo>
                    <a:pt x="6000" y="5020"/>
                    <a:pt x="6065" y="4922"/>
                    <a:pt x="6121" y="4823"/>
                  </a:cubicBezTo>
                  <a:cubicBezTo>
                    <a:pt x="6180" y="4731"/>
                    <a:pt x="6230" y="4624"/>
                    <a:pt x="6281" y="4514"/>
                  </a:cubicBezTo>
                  <a:cubicBezTo>
                    <a:pt x="6371" y="4310"/>
                    <a:pt x="6438" y="4088"/>
                    <a:pt x="6483" y="3860"/>
                  </a:cubicBezTo>
                  <a:cubicBezTo>
                    <a:pt x="6564" y="3425"/>
                    <a:pt x="6562" y="2965"/>
                    <a:pt x="6463" y="2485"/>
                  </a:cubicBezTo>
                  <a:cubicBezTo>
                    <a:pt x="6374" y="2038"/>
                    <a:pt x="6205" y="1600"/>
                    <a:pt x="5967" y="1179"/>
                  </a:cubicBezTo>
                  <a:cubicBezTo>
                    <a:pt x="5826" y="929"/>
                    <a:pt x="5658" y="694"/>
                    <a:pt x="5470" y="478"/>
                  </a:cubicBezTo>
                  <a:cubicBezTo>
                    <a:pt x="5458" y="466"/>
                    <a:pt x="5444" y="458"/>
                    <a:pt x="5430" y="455"/>
                  </a:cubicBezTo>
                  <a:cubicBezTo>
                    <a:pt x="5256" y="275"/>
                    <a:pt x="5060" y="146"/>
                    <a:pt x="4844" y="73"/>
                  </a:cubicBezTo>
                  <a:cubicBezTo>
                    <a:pt x="4745" y="37"/>
                    <a:pt x="4639" y="17"/>
                    <a:pt x="4518" y="9"/>
                  </a:cubicBezTo>
                  <a:cubicBezTo>
                    <a:pt x="4495" y="0"/>
                    <a:pt x="4473" y="0"/>
                    <a:pt x="4453" y="0"/>
                  </a:cubicBezTo>
                  <a:close/>
                </a:path>
              </a:pathLst>
            </a:custGeom>
            <a:solidFill>
              <a:srgbClr val="D4A25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1" name="Google Shape;1424;p36">
              <a:extLst>
                <a:ext uri="{FF2B5EF4-FFF2-40B4-BE49-F238E27FC236}">
                  <a16:creationId xmlns:a16="http://schemas.microsoft.com/office/drawing/2014/main" id="{C878B3CC-FB92-4196-9152-C80195C2FF22}"/>
                </a:ext>
              </a:extLst>
            </p:cNvPr>
            <p:cNvSpPr/>
            <p:nvPr/>
          </p:nvSpPr>
          <p:spPr>
            <a:xfrm>
              <a:off x="5684546" y="4177115"/>
              <a:ext cx="197754" cy="253966"/>
            </a:xfrm>
            <a:custGeom>
              <a:avLst/>
              <a:gdLst/>
              <a:ahLst/>
              <a:cxnLst/>
              <a:rect l="l" t="t" r="r" b="b"/>
              <a:pathLst>
                <a:path w="2625" h="3291" extrusionOk="0">
                  <a:moveTo>
                    <a:pt x="1485" y="2188"/>
                  </a:moveTo>
                  <a:lnTo>
                    <a:pt x="1485" y="2188"/>
                  </a:lnTo>
                  <a:cubicBezTo>
                    <a:pt x="1484" y="2188"/>
                    <a:pt x="1482" y="2188"/>
                    <a:pt x="1482" y="2191"/>
                  </a:cubicBezTo>
                  <a:cubicBezTo>
                    <a:pt x="1483" y="2190"/>
                    <a:pt x="1484" y="2189"/>
                    <a:pt x="1485" y="2188"/>
                  </a:cubicBezTo>
                  <a:close/>
                  <a:moveTo>
                    <a:pt x="166" y="1"/>
                  </a:moveTo>
                  <a:cubicBezTo>
                    <a:pt x="110" y="88"/>
                    <a:pt x="68" y="183"/>
                    <a:pt x="42" y="287"/>
                  </a:cubicBezTo>
                  <a:cubicBezTo>
                    <a:pt x="0" y="464"/>
                    <a:pt x="14" y="663"/>
                    <a:pt x="82" y="882"/>
                  </a:cubicBezTo>
                  <a:cubicBezTo>
                    <a:pt x="90" y="899"/>
                    <a:pt x="93" y="916"/>
                    <a:pt x="98" y="933"/>
                  </a:cubicBezTo>
                  <a:cubicBezTo>
                    <a:pt x="166" y="1124"/>
                    <a:pt x="267" y="1320"/>
                    <a:pt x="418" y="1548"/>
                  </a:cubicBezTo>
                  <a:cubicBezTo>
                    <a:pt x="525" y="1710"/>
                    <a:pt x="643" y="1868"/>
                    <a:pt x="753" y="2005"/>
                  </a:cubicBezTo>
                  <a:lnTo>
                    <a:pt x="786" y="2053"/>
                  </a:lnTo>
                  <a:cubicBezTo>
                    <a:pt x="924" y="2233"/>
                    <a:pt x="1075" y="2426"/>
                    <a:pt x="1233" y="2603"/>
                  </a:cubicBezTo>
                  <a:cubicBezTo>
                    <a:pt x="1418" y="2814"/>
                    <a:pt x="1586" y="2968"/>
                    <a:pt x="1755" y="3089"/>
                  </a:cubicBezTo>
                  <a:cubicBezTo>
                    <a:pt x="1839" y="3148"/>
                    <a:pt x="1934" y="3198"/>
                    <a:pt x="2033" y="3235"/>
                  </a:cubicBezTo>
                  <a:cubicBezTo>
                    <a:pt x="2117" y="3271"/>
                    <a:pt x="2198" y="3288"/>
                    <a:pt x="2280" y="3291"/>
                  </a:cubicBezTo>
                  <a:lnTo>
                    <a:pt x="2297" y="3291"/>
                  </a:lnTo>
                  <a:cubicBezTo>
                    <a:pt x="2356" y="3291"/>
                    <a:pt x="2412" y="3277"/>
                    <a:pt x="2462" y="3249"/>
                  </a:cubicBezTo>
                  <a:cubicBezTo>
                    <a:pt x="2507" y="3226"/>
                    <a:pt x="2544" y="3184"/>
                    <a:pt x="2572" y="3128"/>
                  </a:cubicBezTo>
                  <a:cubicBezTo>
                    <a:pt x="2597" y="3078"/>
                    <a:pt x="2611" y="3021"/>
                    <a:pt x="2619" y="2946"/>
                  </a:cubicBezTo>
                  <a:cubicBezTo>
                    <a:pt x="2625" y="2884"/>
                    <a:pt x="2622" y="2825"/>
                    <a:pt x="2614" y="2749"/>
                  </a:cubicBezTo>
                  <a:cubicBezTo>
                    <a:pt x="2603" y="2614"/>
                    <a:pt x="2572" y="2477"/>
                    <a:pt x="2524" y="2300"/>
                  </a:cubicBezTo>
                  <a:cubicBezTo>
                    <a:pt x="2501" y="2219"/>
                    <a:pt x="2471" y="2126"/>
                    <a:pt x="2437" y="2025"/>
                  </a:cubicBezTo>
                  <a:cubicBezTo>
                    <a:pt x="2414" y="1963"/>
                    <a:pt x="2389" y="1899"/>
                    <a:pt x="2367" y="1837"/>
                  </a:cubicBezTo>
                  <a:lnTo>
                    <a:pt x="2344" y="1783"/>
                  </a:lnTo>
                  <a:cubicBezTo>
                    <a:pt x="2333" y="1783"/>
                    <a:pt x="2319" y="1781"/>
                    <a:pt x="2311" y="1781"/>
                  </a:cubicBezTo>
                  <a:lnTo>
                    <a:pt x="2229" y="1781"/>
                  </a:lnTo>
                  <a:cubicBezTo>
                    <a:pt x="2190" y="1783"/>
                    <a:pt x="2148" y="1789"/>
                    <a:pt x="2108" y="1797"/>
                  </a:cubicBezTo>
                  <a:cubicBezTo>
                    <a:pt x="2068" y="1808"/>
                    <a:pt x="2033" y="1817"/>
                    <a:pt x="1995" y="1830"/>
                  </a:cubicBezTo>
                  <a:lnTo>
                    <a:pt x="1995" y="1830"/>
                  </a:lnTo>
                  <a:cubicBezTo>
                    <a:pt x="1995" y="1829"/>
                    <a:pt x="1996" y="1829"/>
                    <a:pt x="1996" y="1828"/>
                  </a:cubicBezTo>
                  <a:lnTo>
                    <a:pt x="1996" y="1828"/>
                  </a:lnTo>
                  <a:cubicBezTo>
                    <a:pt x="1948" y="1845"/>
                    <a:pt x="1904" y="1868"/>
                    <a:pt x="1853" y="1893"/>
                  </a:cubicBezTo>
                  <a:cubicBezTo>
                    <a:pt x="1808" y="1915"/>
                    <a:pt x="1766" y="1941"/>
                    <a:pt x="1724" y="1972"/>
                  </a:cubicBezTo>
                  <a:cubicBezTo>
                    <a:pt x="1638" y="2035"/>
                    <a:pt x="1554" y="2105"/>
                    <a:pt x="1485" y="2188"/>
                  </a:cubicBezTo>
                  <a:lnTo>
                    <a:pt x="1485" y="2188"/>
                  </a:lnTo>
                  <a:cubicBezTo>
                    <a:pt x="1485" y="2188"/>
                    <a:pt x="1485" y="2188"/>
                    <a:pt x="1485" y="2188"/>
                  </a:cubicBezTo>
                  <a:lnTo>
                    <a:pt x="1485" y="2188"/>
                  </a:lnTo>
                  <a:lnTo>
                    <a:pt x="1468" y="2207"/>
                  </a:lnTo>
                  <a:cubicBezTo>
                    <a:pt x="1463" y="2210"/>
                    <a:pt x="1460" y="2219"/>
                    <a:pt x="1454" y="2219"/>
                  </a:cubicBezTo>
                  <a:lnTo>
                    <a:pt x="1443" y="2219"/>
                  </a:lnTo>
                  <a:cubicBezTo>
                    <a:pt x="1443" y="2219"/>
                    <a:pt x="1443" y="2221"/>
                    <a:pt x="1440" y="2221"/>
                  </a:cubicBezTo>
                  <a:cubicBezTo>
                    <a:pt x="1435" y="2226"/>
                    <a:pt x="1430" y="2229"/>
                    <a:pt x="1425" y="2229"/>
                  </a:cubicBezTo>
                  <a:cubicBezTo>
                    <a:pt x="1418" y="2229"/>
                    <a:pt x="1413" y="2225"/>
                    <a:pt x="1409" y="2219"/>
                  </a:cubicBezTo>
                  <a:cubicBezTo>
                    <a:pt x="1247" y="2064"/>
                    <a:pt x="1103" y="1893"/>
                    <a:pt x="969" y="1713"/>
                  </a:cubicBezTo>
                  <a:cubicBezTo>
                    <a:pt x="828" y="1522"/>
                    <a:pt x="699" y="1326"/>
                    <a:pt x="587" y="1121"/>
                  </a:cubicBezTo>
                  <a:cubicBezTo>
                    <a:pt x="475" y="913"/>
                    <a:pt x="376" y="703"/>
                    <a:pt x="301" y="481"/>
                  </a:cubicBezTo>
                  <a:cubicBezTo>
                    <a:pt x="244" y="324"/>
                    <a:pt x="197" y="161"/>
                    <a:pt x="166"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2" name="Google Shape;1425;p36">
              <a:extLst>
                <a:ext uri="{FF2B5EF4-FFF2-40B4-BE49-F238E27FC236}">
                  <a16:creationId xmlns:a16="http://schemas.microsoft.com/office/drawing/2014/main" id="{90277AEB-150E-4C48-A7D5-D8F9D6B98472}"/>
                </a:ext>
              </a:extLst>
            </p:cNvPr>
            <p:cNvSpPr/>
            <p:nvPr/>
          </p:nvSpPr>
          <p:spPr>
            <a:xfrm>
              <a:off x="4812993" y="2820080"/>
              <a:ext cx="498115" cy="442030"/>
            </a:xfrm>
            <a:custGeom>
              <a:avLst/>
              <a:gdLst/>
              <a:ahLst/>
              <a:cxnLst/>
              <a:rect l="l" t="t" r="r" b="b"/>
              <a:pathLst>
                <a:path w="6612" h="5728" extrusionOk="0">
                  <a:moveTo>
                    <a:pt x="1923" y="1"/>
                  </a:moveTo>
                  <a:cubicBezTo>
                    <a:pt x="1859" y="1"/>
                    <a:pt x="1794" y="29"/>
                    <a:pt x="1749" y="74"/>
                  </a:cubicBezTo>
                  <a:cubicBezTo>
                    <a:pt x="1724" y="99"/>
                    <a:pt x="1701" y="127"/>
                    <a:pt x="1682" y="161"/>
                  </a:cubicBezTo>
                  <a:cubicBezTo>
                    <a:pt x="1665" y="192"/>
                    <a:pt x="1654" y="223"/>
                    <a:pt x="1643" y="256"/>
                  </a:cubicBezTo>
                  <a:cubicBezTo>
                    <a:pt x="1623" y="326"/>
                    <a:pt x="1612" y="405"/>
                    <a:pt x="1609" y="495"/>
                  </a:cubicBezTo>
                  <a:cubicBezTo>
                    <a:pt x="1609" y="545"/>
                    <a:pt x="1612" y="590"/>
                    <a:pt x="1614" y="635"/>
                  </a:cubicBezTo>
                  <a:cubicBezTo>
                    <a:pt x="1519" y="554"/>
                    <a:pt x="1421" y="481"/>
                    <a:pt x="1317" y="419"/>
                  </a:cubicBezTo>
                  <a:cubicBezTo>
                    <a:pt x="1207" y="352"/>
                    <a:pt x="1106" y="307"/>
                    <a:pt x="1002" y="276"/>
                  </a:cubicBezTo>
                  <a:cubicBezTo>
                    <a:pt x="924" y="251"/>
                    <a:pt x="845" y="237"/>
                    <a:pt x="769" y="237"/>
                  </a:cubicBezTo>
                  <a:cubicBezTo>
                    <a:pt x="744" y="237"/>
                    <a:pt x="716" y="237"/>
                    <a:pt x="691" y="239"/>
                  </a:cubicBezTo>
                  <a:cubicBezTo>
                    <a:pt x="649" y="245"/>
                    <a:pt x="604" y="253"/>
                    <a:pt x="550" y="270"/>
                  </a:cubicBezTo>
                  <a:cubicBezTo>
                    <a:pt x="514" y="281"/>
                    <a:pt x="477" y="298"/>
                    <a:pt x="444" y="321"/>
                  </a:cubicBezTo>
                  <a:cubicBezTo>
                    <a:pt x="390" y="352"/>
                    <a:pt x="351" y="405"/>
                    <a:pt x="346" y="464"/>
                  </a:cubicBezTo>
                  <a:cubicBezTo>
                    <a:pt x="334" y="528"/>
                    <a:pt x="362" y="587"/>
                    <a:pt x="390" y="632"/>
                  </a:cubicBezTo>
                  <a:cubicBezTo>
                    <a:pt x="424" y="689"/>
                    <a:pt x="475" y="739"/>
                    <a:pt x="522" y="784"/>
                  </a:cubicBezTo>
                  <a:cubicBezTo>
                    <a:pt x="573" y="829"/>
                    <a:pt x="629" y="871"/>
                    <a:pt x="696" y="916"/>
                  </a:cubicBezTo>
                  <a:cubicBezTo>
                    <a:pt x="660" y="910"/>
                    <a:pt x="626" y="910"/>
                    <a:pt x="590" y="907"/>
                  </a:cubicBezTo>
                  <a:cubicBezTo>
                    <a:pt x="564" y="907"/>
                    <a:pt x="542" y="902"/>
                    <a:pt x="517" y="902"/>
                  </a:cubicBezTo>
                  <a:cubicBezTo>
                    <a:pt x="461" y="902"/>
                    <a:pt x="410" y="907"/>
                    <a:pt x="362" y="913"/>
                  </a:cubicBezTo>
                  <a:cubicBezTo>
                    <a:pt x="284" y="924"/>
                    <a:pt x="219" y="944"/>
                    <a:pt x="163" y="980"/>
                  </a:cubicBezTo>
                  <a:cubicBezTo>
                    <a:pt x="107" y="1011"/>
                    <a:pt x="65" y="1062"/>
                    <a:pt x="37" y="1118"/>
                  </a:cubicBezTo>
                  <a:cubicBezTo>
                    <a:pt x="0" y="1191"/>
                    <a:pt x="9" y="1272"/>
                    <a:pt x="14" y="1329"/>
                  </a:cubicBezTo>
                  <a:cubicBezTo>
                    <a:pt x="23" y="1365"/>
                    <a:pt x="31" y="1399"/>
                    <a:pt x="51" y="1430"/>
                  </a:cubicBezTo>
                  <a:cubicBezTo>
                    <a:pt x="59" y="1446"/>
                    <a:pt x="68" y="1463"/>
                    <a:pt x="82" y="1477"/>
                  </a:cubicBezTo>
                  <a:cubicBezTo>
                    <a:pt x="93" y="1491"/>
                    <a:pt x="107" y="1505"/>
                    <a:pt x="121" y="1519"/>
                  </a:cubicBezTo>
                  <a:lnTo>
                    <a:pt x="127" y="1528"/>
                  </a:lnTo>
                  <a:cubicBezTo>
                    <a:pt x="157" y="1556"/>
                    <a:pt x="194" y="1581"/>
                    <a:pt x="228" y="1598"/>
                  </a:cubicBezTo>
                  <a:cubicBezTo>
                    <a:pt x="264" y="1615"/>
                    <a:pt x="303" y="1632"/>
                    <a:pt x="351" y="1651"/>
                  </a:cubicBezTo>
                  <a:cubicBezTo>
                    <a:pt x="438" y="1680"/>
                    <a:pt x="534" y="1694"/>
                    <a:pt x="654" y="1702"/>
                  </a:cubicBezTo>
                  <a:cubicBezTo>
                    <a:pt x="677" y="1708"/>
                    <a:pt x="705" y="1708"/>
                    <a:pt x="730" y="1708"/>
                  </a:cubicBezTo>
                  <a:cubicBezTo>
                    <a:pt x="643" y="1752"/>
                    <a:pt x="576" y="1795"/>
                    <a:pt x="520" y="1842"/>
                  </a:cubicBezTo>
                  <a:cubicBezTo>
                    <a:pt x="452" y="1904"/>
                    <a:pt x="416" y="1960"/>
                    <a:pt x="396" y="2019"/>
                  </a:cubicBezTo>
                  <a:cubicBezTo>
                    <a:pt x="388" y="2053"/>
                    <a:pt x="382" y="2089"/>
                    <a:pt x="388" y="2123"/>
                  </a:cubicBezTo>
                  <a:cubicBezTo>
                    <a:pt x="390" y="2160"/>
                    <a:pt x="404" y="2193"/>
                    <a:pt x="433" y="2235"/>
                  </a:cubicBezTo>
                  <a:cubicBezTo>
                    <a:pt x="458" y="2275"/>
                    <a:pt x="492" y="2303"/>
                    <a:pt x="520" y="2328"/>
                  </a:cubicBezTo>
                  <a:cubicBezTo>
                    <a:pt x="556" y="2356"/>
                    <a:pt x="590" y="2376"/>
                    <a:pt x="629" y="2390"/>
                  </a:cubicBezTo>
                  <a:cubicBezTo>
                    <a:pt x="674" y="2404"/>
                    <a:pt x="719" y="2412"/>
                    <a:pt x="775" y="2412"/>
                  </a:cubicBezTo>
                  <a:cubicBezTo>
                    <a:pt x="809" y="2412"/>
                    <a:pt x="842" y="2409"/>
                    <a:pt x="882" y="2404"/>
                  </a:cubicBezTo>
                  <a:cubicBezTo>
                    <a:pt x="980" y="2390"/>
                    <a:pt x="1075" y="2359"/>
                    <a:pt x="1162" y="2331"/>
                  </a:cubicBezTo>
                  <a:cubicBezTo>
                    <a:pt x="1235" y="2306"/>
                    <a:pt x="1306" y="2277"/>
                    <a:pt x="1379" y="2247"/>
                  </a:cubicBezTo>
                  <a:lnTo>
                    <a:pt x="1438" y="2221"/>
                  </a:lnTo>
                  <a:cubicBezTo>
                    <a:pt x="1519" y="2190"/>
                    <a:pt x="1603" y="2160"/>
                    <a:pt x="1687" y="2134"/>
                  </a:cubicBezTo>
                  <a:cubicBezTo>
                    <a:pt x="1701" y="2131"/>
                    <a:pt x="1715" y="2129"/>
                    <a:pt x="1730" y="2129"/>
                  </a:cubicBezTo>
                  <a:cubicBezTo>
                    <a:pt x="2123" y="2988"/>
                    <a:pt x="2684" y="3785"/>
                    <a:pt x="3355" y="4431"/>
                  </a:cubicBezTo>
                  <a:cubicBezTo>
                    <a:pt x="4012" y="5062"/>
                    <a:pt x="4753" y="5506"/>
                    <a:pt x="5500" y="5722"/>
                  </a:cubicBezTo>
                  <a:cubicBezTo>
                    <a:pt x="5508" y="5725"/>
                    <a:pt x="5519" y="5728"/>
                    <a:pt x="5531" y="5728"/>
                  </a:cubicBezTo>
                  <a:cubicBezTo>
                    <a:pt x="5536" y="5728"/>
                    <a:pt x="5547" y="5728"/>
                    <a:pt x="5556" y="5725"/>
                  </a:cubicBezTo>
                  <a:cubicBezTo>
                    <a:pt x="5573" y="5716"/>
                    <a:pt x="5587" y="5702"/>
                    <a:pt x="5592" y="5686"/>
                  </a:cubicBezTo>
                  <a:cubicBezTo>
                    <a:pt x="5601" y="5669"/>
                    <a:pt x="5601" y="5652"/>
                    <a:pt x="5592" y="5632"/>
                  </a:cubicBezTo>
                  <a:cubicBezTo>
                    <a:pt x="5587" y="5618"/>
                    <a:pt x="5573" y="5599"/>
                    <a:pt x="5556" y="5596"/>
                  </a:cubicBezTo>
                  <a:cubicBezTo>
                    <a:pt x="5404" y="5554"/>
                    <a:pt x="5250" y="5497"/>
                    <a:pt x="5098" y="5436"/>
                  </a:cubicBezTo>
                  <a:cubicBezTo>
                    <a:pt x="5154" y="5430"/>
                    <a:pt x="5208" y="5419"/>
                    <a:pt x="5264" y="5399"/>
                  </a:cubicBezTo>
                  <a:cubicBezTo>
                    <a:pt x="5340" y="5374"/>
                    <a:pt x="5418" y="5332"/>
                    <a:pt x="5494" y="5273"/>
                  </a:cubicBezTo>
                  <a:cubicBezTo>
                    <a:pt x="5562" y="5222"/>
                    <a:pt x="5629" y="5161"/>
                    <a:pt x="5691" y="5082"/>
                  </a:cubicBezTo>
                  <a:cubicBezTo>
                    <a:pt x="5747" y="5015"/>
                    <a:pt x="5797" y="4939"/>
                    <a:pt x="5845" y="4846"/>
                  </a:cubicBezTo>
                  <a:cubicBezTo>
                    <a:pt x="5887" y="4770"/>
                    <a:pt x="5924" y="4686"/>
                    <a:pt x="5955" y="4588"/>
                  </a:cubicBezTo>
                  <a:cubicBezTo>
                    <a:pt x="6013" y="4403"/>
                    <a:pt x="6039" y="4215"/>
                    <a:pt x="6028" y="4029"/>
                  </a:cubicBezTo>
                  <a:cubicBezTo>
                    <a:pt x="6025" y="3948"/>
                    <a:pt x="6008" y="3864"/>
                    <a:pt x="5983" y="3777"/>
                  </a:cubicBezTo>
                  <a:cubicBezTo>
                    <a:pt x="5957" y="3687"/>
                    <a:pt x="5915" y="3597"/>
                    <a:pt x="5856" y="3493"/>
                  </a:cubicBezTo>
                  <a:cubicBezTo>
                    <a:pt x="5797" y="3395"/>
                    <a:pt x="5724" y="3294"/>
                    <a:pt x="5632" y="3198"/>
                  </a:cubicBezTo>
                  <a:lnTo>
                    <a:pt x="5632" y="3198"/>
                  </a:lnTo>
                  <a:cubicBezTo>
                    <a:pt x="5926" y="3299"/>
                    <a:pt x="6230" y="3372"/>
                    <a:pt x="6524" y="3420"/>
                  </a:cubicBezTo>
                  <a:lnTo>
                    <a:pt x="6533" y="3420"/>
                  </a:lnTo>
                  <a:cubicBezTo>
                    <a:pt x="6569" y="3420"/>
                    <a:pt x="6600" y="3392"/>
                    <a:pt x="6603" y="3358"/>
                  </a:cubicBezTo>
                  <a:cubicBezTo>
                    <a:pt x="6611" y="3322"/>
                    <a:pt x="6583" y="3285"/>
                    <a:pt x="6544" y="3280"/>
                  </a:cubicBezTo>
                  <a:cubicBezTo>
                    <a:pt x="6364" y="3252"/>
                    <a:pt x="6176" y="3212"/>
                    <a:pt x="5985" y="3159"/>
                  </a:cubicBezTo>
                  <a:cubicBezTo>
                    <a:pt x="5500" y="3021"/>
                    <a:pt x="5008" y="2811"/>
                    <a:pt x="4520" y="2530"/>
                  </a:cubicBezTo>
                  <a:cubicBezTo>
                    <a:pt x="4242" y="2370"/>
                    <a:pt x="3973" y="2188"/>
                    <a:pt x="3711" y="1988"/>
                  </a:cubicBezTo>
                  <a:cubicBezTo>
                    <a:pt x="3605" y="1904"/>
                    <a:pt x="3484" y="1806"/>
                    <a:pt x="3344" y="1685"/>
                  </a:cubicBezTo>
                  <a:cubicBezTo>
                    <a:pt x="3212" y="1573"/>
                    <a:pt x="3099" y="1469"/>
                    <a:pt x="3001" y="1371"/>
                  </a:cubicBezTo>
                  <a:cubicBezTo>
                    <a:pt x="2833" y="1197"/>
                    <a:pt x="2701" y="1028"/>
                    <a:pt x="2603" y="860"/>
                  </a:cubicBezTo>
                  <a:cubicBezTo>
                    <a:pt x="2566" y="787"/>
                    <a:pt x="2532" y="705"/>
                    <a:pt x="2504" y="627"/>
                  </a:cubicBezTo>
                  <a:lnTo>
                    <a:pt x="2496" y="593"/>
                  </a:lnTo>
                  <a:cubicBezTo>
                    <a:pt x="2457" y="492"/>
                    <a:pt x="2417" y="394"/>
                    <a:pt x="2364" y="298"/>
                  </a:cubicBezTo>
                  <a:cubicBezTo>
                    <a:pt x="2342" y="253"/>
                    <a:pt x="2313" y="214"/>
                    <a:pt x="2285" y="183"/>
                  </a:cubicBezTo>
                  <a:cubicBezTo>
                    <a:pt x="2252" y="144"/>
                    <a:pt x="2215" y="110"/>
                    <a:pt x="2167" y="85"/>
                  </a:cubicBezTo>
                  <a:cubicBezTo>
                    <a:pt x="2125" y="57"/>
                    <a:pt x="2089" y="40"/>
                    <a:pt x="2050" y="26"/>
                  </a:cubicBezTo>
                  <a:cubicBezTo>
                    <a:pt x="2027" y="18"/>
                    <a:pt x="2010" y="15"/>
                    <a:pt x="1991" y="12"/>
                  </a:cubicBezTo>
                  <a:cubicBezTo>
                    <a:pt x="1968" y="9"/>
                    <a:pt x="1951" y="9"/>
                    <a:pt x="1929" y="9"/>
                  </a:cubicBezTo>
                  <a:lnTo>
                    <a:pt x="1923" y="1"/>
                  </a:lnTo>
                  <a:close/>
                </a:path>
              </a:pathLst>
            </a:custGeom>
            <a:solidFill>
              <a:srgbClr val="D4A25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3" name="Google Shape;1426;p36">
              <a:extLst>
                <a:ext uri="{FF2B5EF4-FFF2-40B4-BE49-F238E27FC236}">
                  <a16:creationId xmlns:a16="http://schemas.microsoft.com/office/drawing/2014/main" id="{94FB3641-7125-4B9E-9F00-23A55E32570B}"/>
                </a:ext>
              </a:extLst>
            </p:cNvPr>
            <p:cNvSpPr/>
            <p:nvPr/>
          </p:nvSpPr>
          <p:spPr>
            <a:xfrm>
              <a:off x="5919667" y="2541573"/>
              <a:ext cx="403645" cy="536177"/>
            </a:xfrm>
            <a:custGeom>
              <a:avLst/>
              <a:gdLst/>
              <a:ahLst/>
              <a:cxnLst/>
              <a:rect l="l" t="t" r="r" b="b"/>
              <a:pathLst>
                <a:path w="5358" h="6948" extrusionOk="0">
                  <a:moveTo>
                    <a:pt x="4497" y="0"/>
                  </a:moveTo>
                  <a:cubicBezTo>
                    <a:pt x="4481" y="0"/>
                    <a:pt x="4466" y="1"/>
                    <a:pt x="4450" y="2"/>
                  </a:cubicBezTo>
                  <a:cubicBezTo>
                    <a:pt x="4397" y="11"/>
                    <a:pt x="4352" y="16"/>
                    <a:pt x="4310" y="28"/>
                  </a:cubicBezTo>
                  <a:cubicBezTo>
                    <a:pt x="4285" y="33"/>
                    <a:pt x="4260" y="42"/>
                    <a:pt x="4234" y="53"/>
                  </a:cubicBezTo>
                  <a:cubicBezTo>
                    <a:pt x="4170" y="81"/>
                    <a:pt x="4102" y="123"/>
                    <a:pt x="4035" y="174"/>
                  </a:cubicBezTo>
                  <a:cubicBezTo>
                    <a:pt x="3959" y="238"/>
                    <a:pt x="3881" y="322"/>
                    <a:pt x="3805" y="423"/>
                  </a:cubicBezTo>
                  <a:cubicBezTo>
                    <a:pt x="3729" y="522"/>
                    <a:pt x="3667" y="628"/>
                    <a:pt x="3611" y="741"/>
                  </a:cubicBezTo>
                  <a:cubicBezTo>
                    <a:pt x="3600" y="693"/>
                    <a:pt x="3583" y="651"/>
                    <a:pt x="3566" y="606"/>
                  </a:cubicBezTo>
                  <a:cubicBezTo>
                    <a:pt x="3530" y="522"/>
                    <a:pt x="3488" y="454"/>
                    <a:pt x="3443" y="398"/>
                  </a:cubicBezTo>
                  <a:cubicBezTo>
                    <a:pt x="3417" y="367"/>
                    <a:pt x="3392" y="345"/>
                    <a:pt x="3370" y="325"/>
                  </a:cubicBezTo>
                  <a:cubicBezTo>
                    <a:pt x="3336" y="300"/>
                    <a:pt x="3305" y="283"/>
                    <a:pt x="3274" y="269"/>
                  </a:cubicBezTo>
                  <a:cubicBezTo>
                    <a:pt x="3242" y="256"/>
                    <a:pt x="3208" y="250"/>
                    <a:pt x="3175" y="250"/>
                  </a:cubicBezTo>
                  <a:cubicBezTo>
                    <a:pt x="3142" y="250"/>
                    <a:pt x="3110" y="256"/>
                    <a:pt x="3081" y="269"/>
                  </a:cubicBezTo>
                  <a:lnTo>
                    <a:pt x="3064" y="269"/>
                  </a:lnTo>
                  <a:cubicBezTo>
                    <a:pt x="3044" y="280"/>
                    <a:pt x="3027" y="286"/>
                    <a:pt x="3010" y="297"/>
                  </a:cubicBezTo>
                  <a:cubicBezTo>
                    <a:pt x="2993" y="311"/>
                    <a:pt x="2974" y="322"/>
                    <a:pt x="2960" y="336"/>
                  </a:cubicBezTo>
                  <a:cubicBezTo>
                    <a:pt x="2932" y="364"/>
                    <a:pt x="2904" y="395"/>
                    <a:pt x="2873" y="437"/>
                  </a:cubicBezTo>
                  <a:cubicBezTo>
                    <a:pt x="2842" y="480"/>
                    <a:pt x="2817" y="524"/>
                    <a:pt x="2803" y="575"/>
                  </a:cubicBezTo>
                  <a:cubicBezTo>
                    <a:pt x="2791" y="617"/>
                    <a:pt x="2783" y="659"/>
                    <a:pt x="2775" y="713"/>
                  </a:cubicBezTo>
                  <a:cubicBezTo>
                    <a:pt x="2763" y="816"/>
                    <a:pt x="2763" y="926"/>
                    <a:pt x="2769" y="1035"/>
                  </a:cubicBezTo>
                  <a:lnTo>
                    <a:pt x="2769" y="1066"/>
                  </a:lnTo>
                  <a:cubicBezTo>
                    <a:pt x="2772" y="1148"/>
                    <a:pt x="2772" y="1235"/>
                    <a:pt x="2763" y="1319"/>
                  </a:cubicBezTo>
                  <a:cubicBezTo>
                    <a:pt x="2741" y="1513"/>
                    <a:pt x="2685" y="1715"/>
                    <a:pt x="2592" y="1939"/>
                  </a:cubicBezTo>
                  <a:cubicBezTo>
                    <a:pt x="2539" y="2069"/>
                    <a:pt x="2477" y="2209"/>
                    <a:pt x="2396" y="2363"/>
                  </a:cubicBezTo>
                  <a:cubicBezTo>
                    <a:pt x="2311" y="2532"/>
                    <a:pt x="2241" y="2666"/>
                    <a:pt x="2171" y="2784"/>
                  </a:cubicBezTo>
                  <a:cubicBezTo>
                    <a:pt x="2008" y="3071"/>
                    <a:pt x="1826" y="3340"/>
                    <a:pt x="1632" y="3596"/>
                  </a:cubicBezTo>
                  <a:cubicBezTo>
                    <a:pt x="1292" y="4042"/>
                    <a:pt x="916" y="4424"/>
                    <a:pt x="515" y="4735"/>
                  </a:cubicBezTo>
                  <a:cubicBezTo>
                    <a:pt x="360" y="4856"/>
                    <a:pt x="203" y="4966"/>
                    <a:pt x="46" y="5058"/>
                  </a:cubicBezTo>
                  <a:cubicBezTo>
                    <a:pt x="15" y="5081"/>
                    <a:pt x="1" y="5123"/>
                    <a:pt x="21" y="5157"/>
                  </a:cubicBezTo>
                  <a:cubicBezTo>
                    <a:pt x="33" y="5181"/>
                    <a:pt x="58" y="5196"/>
                    <a:pt x="82" y="5196"/>
                  </a:cubicBezTo>
                  <a:cubicBezTo>
                    <a:pt x="91" y="5196"/>
                    <a:pt x="100" y="5194"/>
                    <a:pt x="108" y="5190"/>
                  </a:cubicBezTo>
                  <a:cubicBezTo>
                    <a:pt x="113" y="5190"/>
                    <a:pt x="116" y="5190"/>
                    <a:pt x="119" y="5185"/>
                  </a:cubicBezTo>
                  <a:cubicBezTo>
                    <a:pt x="374" y="5030"/>
                    <a:pt x="624" y="4848"/>
                    <a:pt x="860" y="4643"/>
                  </a:cubicBezTo>
                  <a:lnTo>
                    <a:pt x="860" y="4643"/>
                  </a:lnTo>
                  <a:cubicBezTo>
                    <a:pt x="809" y="4764"/>
                    <a:pt x="779" y="4884"/>
                    <a:pt x="762" y="4999"/>
                  </a:cubicBezTo>
                  <a:cubicBezTo>
                    <a:pt x="745" y="5120"/>
                    <a:pt x="739" y="5221"/>
                    <a:pt x="750" y="5311"/>
                  </a:cubicBezTo>
                  <a:cubicBezTo>
                    <a:pt x="762" y="5404"/>
                    <a:pt x="781" y="5485"/>
                    <a:pt x="807" y="5561"/>
                  </a:cubicBezTo>
                  <a:cubicBezTo>
                    <a:pt x="871" y="5738"/>
                    <a:pt x="961" y="5898"/>
                    <a:pt x="1087" y="6049"/>
                  </a:cubicBezTo>
                  <a:cubicBezTo>
                    <a:pt x="1155" y="6125"/>
                    <a:pt x="1222" y="6192"/>
                    <a:pt x="1287" y="6249"/>
                  </a:cubicBezTo>
                  <a:cubicBezTo>
                    <a:pt x="1368" y="6316"/>
                    <a:pt x="1447" y="6369"/>
                    <a:pt x="1520" y="6406"/>
                  </a:cubicBezTo>
                  <a:cubicBezTo>
                    <a:pt x="1607" y="6454"/>
                    <a:pt x="1691" y="6484"/>
                    <a:pt x="1772" y="6504"/>
                  </a:cubicBezTo>
                  <a:cubicBezTo>
                    <a:pt x="1849" y="6524"/>
                    <a:pt x="1920" y="6534"/>
                    <a:pt x="1988" y="6534"/>
                  </a:cubicBezTo>
                  <a:cubicBezTo>
                    <a:pt x="2004" y="6534"/>
                    <a:pt x="2020" y="6533"/>
                    <a:pt x="2036" y="6532"/>
                  </a:cubicBezTo>
                  <a:cubicBezTo>
                    <a:pt x="2095" y="6529"/>
                    <a:pt x="2151" y="6524"/>
                    <a:pt x="2205" y="6504"/>
                  </a:cubicBezTo>
                  <a:lnTo>
                    <a:pt x="2205" y="6504"/>
                  </a:lnTo>
                  <a:cubicBezTo>
                    <a:pt x="2087" y="6622"/>
                    <a:pt x="1966" y="6726"/>
                    <a:pt x="1843" y="6824"/>
                  </a:cubicBezTo>
                  <a:cubicBezTo>
                    <a:pt x="1828" y="6838"/>
                    <a:pt x="1820" y="6861"/>
                    <a:pt x="1820" y="6877"/>
                  </a:cubicBezTo>
                  <a:cubicBezTo>
                    <a:pt x="1820" y="6894"/>
                    <a:pt x="1828" y="6911"/>
                    <a:pt x="1843" y="6925"/>
                  </a:cubicBezTo>
                  <a:cubicBezTo>
                    <a:pt x="1857" y="6939"/>
                    <a:pt x="1876" y="6948"/>
                    <a:pt x="1896" y="6948"/>
                  </a:cubicBezTo>
                  <a:cubicBezTo>
                    <a:pt x="1904" y="6948"/>
                    <a:pt x="1913" y="6948"/>
                    <a:pt x="1918" y="6945"/>
                  </a:cubicBezTo>
                  <a:cubicBezTo>
                    <a:pt x="1927" y="6936"/>
                    <a:pt x="1938" y="6934"/>
                    <a:pt x="1944" y="6925"/>
                  </a:cubicBezTo>
                  <a:cubicBezTo>
                    <a:pt x="2556" y="6445"/>
                    <a:pt x="3069" y="5752"/>
                    <a:pt x="3440" y="4918"/>
                  </a:cubicBezTo>
                  <a:cubicBezTo>
                    <a:pt x="3813" y="4067"/>
                    <a:pt x="4032" y="3116"/>
                    <a:pt x="4066" y="2172"/>
                  </a:cubicBezTo>
                  <a:cubicBezTo>
                    <a:pt x="4080" y="2167"/>
                    <a:pt x="4094" y="2167"/>
                    <a:pt x="4108" y="2164"/>
                  </a:cubicBezTo>
                  <a:cubicBezTo>
                    <a:pt x="4198" y="2153"/>
                    <a:pt x="4285" y="2150"/>
                    <a:pt x="4372" y="2150"/>
                  </a:cubicBezTo>
                  <a:lnTo>
                    <a:pt x="4439" y="2150"/>
                  </a:lnTo>
                  <a:cubicBezTo>
                    <a:pt x="4515" y="2147"/>
                    <a:pt x="4594" y="2147"/>
                    <a:pt x="4669" y="2144"/>
                  </a:cubicBezTo>
                  <a:cubicBezTo>
                    <a:pt x="4762" y="2136"/>
                    <a:pt x="4860" y="2130"/>
                    <a:pt x="4959" y="2105"/>
                  </a:cubicBezTo>
                  <a:cubicBezTo>
                    <a:pt x="4995" y="2097"/>
                    <a:pt x="5029" y="2088"/>
                    <a:pt x="5060" y="2074"/>
                  </a:cubicBezTo>
                  <a:cubicBezTo>
                    <a:pt x="5110" y="2052"/>
                    <a:pt x="5152" y="2026"/>
                    <a:pt x="5186" y="1996"/>
                  </a:cubicBezTo>
                  <a:cubicBezTo>
                    <a:pt x="5217" y="1967"/>
                    <a:pt x="5242" y="1937"/>
                    <a:pt x="5265" y="1897"/>
                  </a:cubicBezTo>
                  <a:cubicBezTo>
                    <a:pt x="5281" y="1866"/>
                    <a:pt x="5301" y="1824"/>
                    <a:pt x="5310" y="1782"/>
                  </a:cubicBezTo>
                  <a:cubicBezTo>
                    <a:pt x="5321" y="1737"/>
                    <a:pt x="5321" y="1698"/>
                    <a:pt x="5310" y="1661"/>
                  </a:cubicBezTo>
                  <a:cubicBezTo>
                    <a:pt x="5298" y="1631"/>
                    <a:pt x="5284" y="1602"/>
                    <a:pt x="5259" y="1572"/>
                  </a:cubicBezTo>
                  <a:cubicBezTo>
                    <a:pt x="5223" y="1521"/>
                    <a:pt x="5161" y="1487"/>
                    <a:pt x="5077" y="1457"/>
                  </a:cubicBezTo>
                  <a:cubicBezTo>
                    <a:pt x="5012" y="1428"/>
                    <a:pt x="4931" y="1414"/>
                    <a:pt x="4832" y="1406"/>
                  </a:cubicBezTo>
                  <a:cubicBezTo>
                    <a:pt x="4858" y="1395"/>
                    <a:pt x="4877" y="1381"/>
                    <a:pt x="4902" y="1372"/>
                  </a:cubicBezTo>
                  <a:cubicBezTo>
                    <a:pt x="5012" y="1316"/>
                    <a:pt x="5091" y="1263"/>
                    <a:pt x="5161" y="1207"/>
                  </a:cubicBezTo>
                  <a:cubicBezTo>
                    <a:pt x="5200" y="1170"/>
                    <a:pt x="5231" y="1142"/>
                    <a:pt x="5256" y="1111"/>
                  </a:cubicBezTo>
                  <a:cubicBezTo>
                    <a:pt x="5281" y="1080"/>
                    <a:pt x="5307" y="1044"/>
                    <a:pt x="5324" y="1007"/>
                  </a:cubicBezTo>
                  <a:lnTo>
                    <a:pt x="5326" y="996"/>
                  </a:lnTo>
                  <a:cubicBezTo>
                    <a:pt x="5335" y="979"/>
                    <a:pt x="5340" y="960"/>
                    <a:pt x="5343" y="943"/>
                  </a:cubicBezTo>
                  <a:cubicBezTo>
                    <a:pt x="5352" y="926"/>
                    <a:pt x="5352" y="909"/>
                    <a:pt x="5354" y="887"/>
                  </a:cubicBezTo>
                  <a:cubicBezTo>
                    <a:pt x="5357" y="853"/>
                    <a:pt x="5354" y="814"/>
                    <a:pt x="5349" y="777"/>
                  </a:cubicBezTo>
                  <a:cubicBezTo>
                    <a:pt x="5338" y="721"/>
                    <a:pt x="5310" y="642"/>
                    <a:pt x="5251" y="589"/>
                  </a:cubicBezTo>
                  <a:cubicBezTo>
                    <a:pt x="5203" y="544"/>
                    <a:pt x="5144" y="519"/>
                    <a:pt x="5082" y="508"/>
                  </a:cubicBezTo>
                  <a:cubicBezTo>
                    <a:pt x="5061" y="504"/>
                    <a:pt x="5040" y="503"/>
                    <a:pt x="5018" y="503"/>
                  </a:cubicBezTo>
                  <a:cubicBezTo>
                    <a:pt x="4972" y="503"/>
                    <a:pt x="4924" y="510"/>
                    <a:pt x="4872" y="522"/>
                  </a:cubicBezTo>
                  <a:cubicBezTo>
                    <a:pt x="4821" y="533"/>
                    <a:pt x="4776" y="550"/>
                    <a:pt x="4723" y="572"/>
                  </a:cubicBezTo>
                  <a:cubicBezTo>
                    <a:pt x="4703" y="581"/>
                    <a:pt x="4678" y="592"/>
                    <a:pt x="4655" y="603"/>
                  </a:cubicBezTo>
                  <a:cubicBezTo>
                    <a:pt x="4625" y="617"/>
                    <a:pt x="4594" y="634"/>
                    <a:pt x="4563" y="651"/>
                  </a:cubicBezTo>
                  <a:cubicBezTo>
                    <a:pt x="4605" y="586"/>
                    <a:pt x="4641" y="524"/>
                    <a:pt x="4669" y="463"/>
                  </a:cubicBezTo>
                  <a:cubicBezTo>
                    <a:pt x="4698" y="404"/>
                    <a:pt x="4726" y="339"/>
                    <a:pt x="4737" y="272"/>
                  </a:cubicBezTo>
                  <a:cubicBezTo>
                    <a:pt x="4745" y="221"/>
                    <a:pt x="4751" y="154"/>
                    <a:pt x="4717" y="101"/>
                  </a:cubicBezTo>
                  <a:cubicBezTo>
                    <a:pt x="4684" y="47"/>
                    <a:pt x="4633" y="16"/>
                    <a:pt x="4568" y="5"/>
                  </a:cubicBezTo>
                  <a:cubicBezTo>
                    <a:pt x="4544" y="2"/>
                    <a:pt x="4520" y="0"/>
                    <a:pt x="4497" y="0"/>
                  </a:cubicBezTo>
                  <a:close/>
                </a:path>
              </a:pathLst>
            </a:custGeom>
            <a:solidFill>
              <a:srgbClr val="D4A25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4" name="Google Shape;1427;p36">
              <a:extLst>
                <a:ext uri="{FF2B5EF4-FFF2-40B4-BE49-F238E27FC236}">
                  <a16:creationId xmlns:a16="http://schemas.microsoft.com/office/drawing/2014/main" id="{D2615B03-084A-4CEE-810E-DDB4D9D810AD}"/>
                </a:ext>
              </a:extLst>
            </p:cNvPr>
            <p:cNvSpPr/>
            <p:nvPr/>
          </p:nvSpPr>
          <p:spPr>
            <a:xfrm>
              <a:off x="5155618" y="2876877"/>
              <a:ext cx="1288681" cy="1124213"/>
            </a:xfrm>
            <a:custGeom>
              <a:avLst/>
              <a:gdLst/>
              <a:ahLst/>
              <a:cxnLst/>
              <a:rect l="l" t="t" r="r" b="b"/>
              <a:pathLst>
                <a:path w="17106" h="14568" extrusionOk="0">
                  <a:moveTo>
                    <a:pt x="3293" y="7395"/>
                  </a:moveTo>
                  <a:lnTo>
                    <a:pt x="3293" y="7409"/>
                  </a:lnTo>
                  <a:lnTo>
                    <a:pt x="3287" y="7403"/>
                  </a:lnTo>
                  <a:lnTo>
                    <a:pt x="3293" y="7395"/>
                  </a:lnTo>
                  <a:close/>
                  <a:moveTo>
                    <a:pt x="10787" y="0"/>
                  </a:moveTo>
                  <a:cubicBezTo>
                    <a:pt x="10774" y="0"/>
                    <a:pt x="10764" y="6"/>
                    <a:pt x="10755" y="17"/>
                  </a:cubicBezTo>
                  <a:cubicBezTo>
                    <a:pt x="10567" y="208"/>
                    <a:pt x="10353" y="396"/>
                    <a:pt x="10120" y="570"/>
                  </a:cubicBezTo>
                  <a:cubicBezTo>
                    <a:pt x="9674" y="904"/>
                    <a:pt x="9205" y="1174"/>
                    <a:pt x="8722" y="1367"/>
                  </a:cubicBezTo>
                  <a:cubicBezTo>
                    <a:pt x="8414" y="1491"/>
                    <a:pt x="8127" y="1570"/>
                    <a:pt x="7844" y="1620"/>
                  </a:cubicBezTo>
                  <a:cubicBezTo>
                    <a:pt x="7810" y="1626"/>
                    <a:pt x="7790" y="1657"/>
                    <a:pt x="7790" y="1685"/>
                  </a:cubicBezTo>
                  <a:cubicBezTo>
                    <a:pt x="7788" y="1701"/>
                    <a:pt x="7790" y="1716"/>
                    <a:pt x="7796" y="1724"/>
                  </a:cubicBezTo>
                  <a:cubicBezTo>
                    <a:pt x="7863" y="1833"/>
                    <a:pt x="7917" y="1946"/>
                    <a:pt x="7959" y="2061"/>
                  </a:cubicBezTo>
                  <a:cubicBezTo>
                    <a:pt x="8004" y="2190"/>
                    <a:pt x="8032" y="2328"/>
                    <a:pt x="8043" y="2465"/>
                  </a:cubicBezTo>
                  <a:lnTo>
                    <a:pt x="8043" y="2471"/>
                  </a:lnTo>
                  <a:lnTo>
                    <a:pt x="8043" y="2476"/>
                  </a:lnTo>
                  <a:lnTo>
                    <a:pt x="8043" y="2476"/>
                  </a:lnTo>
                  <a:cubicBezTo>
                    <a:pt x="8049" y="2611"/>
                    <a:pt x="8040" y="2746"/>
                    <a:pt x="8015" y="2878"/>
                  </a:cubicBezTo>
                  <a:cubicBezTo>
                    <a:pt x="7990" y="2998"/>
                    <a:pt x="7948" y="3114"/>
                    <a:pt x="7894" y="3223"/>
                  </a:cubicBezTo>
                  <a:cubicBezTo>
                    <a:pt x="7838" y="3338"/>
                    <a:pt x="7765" y="3448"/>
                    <a:pt x="7681" y="3546"/>
                  </a:cubicBezTo>
                  <a:cubicBezTo>
                    <a:pt x="7591" y="3650"/>
                    <a:pt x="7482" y="3745"/>
                    <a:pt x="7361" y="3829"/>
                  </a:cubicBezTo>
                  <a:cubicBezTo>
                    <a:pt x="7215" y="3928"/>
                    <a:pt x="7049" y="4009"/>
                    <a:pt x="6867" y="4071"/>
                  </a:cubicBezTo>
                  <a:lnTo>
                    <a:pt x="6878" y="4068"/>
                  </a:lnTo>
                  <a:lnTo>
                    <a:pt x="6878" y="4068"/>
                  </a:lnTo>
                  <a:cubicBezTo>
                    <a:pt x="6681" y="4133"/>
                    <a:pt x="6463" y="4178"/>
                    <a:pt x="6244" y="4192"/>
                  </a:cubicBezTo>
                  <a:lnTo>
                    <a:pt x="6260" y="4192"/>
                  </a:lnTo>
                  <a:cubicBezTo>
                    <a:pt x="6204" y="4192"/>
                    <a:pt x="6148" y="4194"/>
                    <a:pt x="6092" y="4194"/>
                  </a:cubicBezTo>
                  <a:cubicBezTo>
                    <a:pt x="5924" y="4194"/>
                    <a:pt x="5755" y="4178"/>
                    <a:pt x="5592" y="4147"/>
                  </a:cubicBezTo>
                  <a:lnTo>
                    <a:pt x="5584" y="4141"/>
                  </a:lnTo>
                  <a:cubicBezTo>
                    <a:pt x="5396" y="4105"/>
                    <a:pt x="5224" y="4043"/>
                    <a:pt x="5070" y="3970"/>
                  </a:cubicBezTo>
                  <a:cubicBezTo>
                    <a:pt x="4930" y="3900"/>
                    <a:pt x="4803" y="3815"/>
                    <a:pt x="4694" y="3720"/>
                  </a:cubicBezTo>
                  <a:lnTo>
                    <a:pt x="4694" y="3720"/>
                  </a:lnTo>
                  <a:lnTo>
                    <a:pt x="4702" y="3731"/>
                  </a:lnTo>
                  <a:lnTo>
                    <a:pt x="4702" y="3731"/>
                  </a:lnTo>
                  <a:lnTo>
                    <a:pt x="4691" y="3720"/>
                  </a:lnTo>
                  <a:lnTo>
                    <a:pt x="4688" y="3717"/>
                  </a:lnTo>
                  <a:cubicBezTo>
                    <a:pt x="4596" y="3633"/>
                    <a:pt x="4517" y="3543"/>
                    <a:pt x="4447" y="3445"/>
                  </a:cubicBezTo>
                  <a:cubicBezTo>
                    <a:pt x="4379" y="3341"/>
                    <a:pt x="4323" y="3229"/>
                    <a:pt x="4281" y="3114"/>
                  </a:cubicBezTo>
                  <a:cubicBezTo>
                    <a:pt x="4281" y="3114"/>
                    <a:pt x="4281" y="3111"/>
                    <a:pt x="4278" y="3111"/>
                  </a:cubicBezTo>
                  <a:cubicBezTo>
                    <a:pt x="4236" y="2984"/>
                    <a:pt x="4211" y="2850"/>
                    <a:pt x="4200" y="2709"/>
                  </a:cubicBezTo>
                  <a:cubicBezTo>
                    <a:pt x="4197" y="2678"/>
                    <a:pt x="4197" y="2645"/>
                    <a:pt x="4197" y="2611"/>
                  </a:cubicBezTo>
                  <a:cubicBezTo>
                    <a:pt x="4200" y="2597"/>
                    <a:pt x="4200" y="2591"/>
                    <a:pt x="4200" y="2580"/>
                  </a:cubicBezTo>
                  <a:cubicBezTo>
                    <a:pt x="4200" y="2563"/>
                    <a:pt x="4189" y="2546"/>
                    <a:pt x="4180" y="2532"/>
                  </a:cubicBezTo>
                  <a:cubicBezTo>
                    <a:pt x="4169" y="2521"/>
                    <a:pt x="4152" y="2510"/>
                    <a:pt x="4132" y="2510"/>
                  </a:cubicBezTo>
                  <a:cubicBezTo>
                    <a:pt x="3944" y="2541"/>
                    <a:pt x="3751" y="2555"/>
                    <a:pt x="3551" y="2555"/>
                  </a:cubicBezTo>
                  <a:cubicBezTo>
                    <a:pt x="3439" y="2555"/>
                    <a:pt x="3324" y="2552"/>
                    <a:pt x="3203" y="2541"/>
                  </a:cubicBezTo>
                  <a:cubicBezTo>
                    <a:pt x="2785" y="2504"/>
                    <a:pt x="2369" y="2409"/>
                    <a:pt x="1962" y="2260"/>
                  </a:cubicBezTo>
                  <a:cubicBezTo>
                    <a:pt x="1676" y="2153"/>
                    <a:pt x="1409" y="2027"/>
                    <a:pt x="1171" y="1878"/>
                  </a:cubicBezTo>
                  <a:cubicBezTo>
                    <a:pt x="1162" y="1873"/>
                    <a:pt x="1151" y="1873"/>
                    <a:pt x="1140" y="1873"/>
                  </a:cubicBezTo>
                  <a:cubicBezTo>
                    <a:pt x="1126" y="1873"/>
                    <a:pt x="1112" y="1876"/>
                    <a:pt x="1098" y="1887"/>
                  </a:cubicBezTo>
                  <a:cubicBezTo>
                    <a:pt x="1084" y="1887"/>
                    <a:pt x="1072" y="1892"/>
                    <a:pt x="1064" y="1901"/>
                  </a:cubicBezTo>
                  <a:cubicBezTo>
                    <a:pt x="915" y="1991"/>
                    <a:pt x="775" y="2125"/>
                    <a:pt x="651" y="2294"/>
                  </a:cubicBezTo>
                  <a:cubicBezTo>
                    <a:pt x="539" y="2443"/>
                    <a:pt x="441" y="2622"/>
                    <a:pt x="351" y="2836"/>
                  </a:cubicBezTo>
                  <a:cubicBezTo>
                    <a:pt x="272" y="3018"/>
                    <a:pt x="208" y="3220"/>
                    <a:pt x="152" y="3448"/>
                  </a:cubicBezTo>
                  <a:cubicBezTo>
                    <a:pt x="101" y="3647"/>
                    <a:pt x="62" y="3852"/>
                    <a:pt x="39" y="4051"/>
                  </a:cubicBezTo>
                  <a:cubicBezTo>
                    <a:pt x="17" y="4206"/>
                    <a:pt x="6" y="4360"/>
                    <a:pt x="3" y="4503"/>
                  </a:cubicBezTo>
                  <a:cubicBezTo>
                    <a:pt x="0" y="4613"/>
                    <a:pt x="6" y="4714"/>
                    <a:pt x="17" y="4806"/>
                  </a:cubicBezTo>
                  <a:cubicBezTo>
                    <a:pt x="25" y="4854"/>
                    <a:pt x="34" y="4905"/>
                    <a:pt x="48" y="4952"/>
                  </a:cubicBezTo>
                  <a:cubicBezTo>
                    <a:pt x="59" y="4992"/>
                    <a:pt x="73" y="5034"/>
                    <a:pt x="87" y="5073"/>
                  </a:cubicBezTo>
                  <a:lnTo>
                    <a:pt x="98" y="5104"/>
                  </a:lnTo>
                  <a:cubicBezTo>
                    <a:pt x="101" y="5110"/>
                    <a:pt x="101" y="5115"/>
                    <a:pt x="110" y="5121"/>
                  </a:cubicBezTo>
                  <a:cubicBezTo>
                    <a:pt x="115" y="5132"/>
                    <a:pt x="124" y="5143"/>
                    <a:pt x="140" y="5152"/>
                  </a:cubicBezTo>
                  <a:cubicBezTo>
                    <a:pt x="300" y="5256"/>
                    <a:pt x="477" y="5348"/>
                    <a:pt x="679" y="5438"/>
                  </a:cubicBezTo>
                  <a:cubicBezTo>
                    <a:pt x="882" y="5525"/>
                    <a:pt x="1098" y="5598"/>
                    <a:pt x="1328" y="5663"/>
                  </a:cubicBezTo>
                  <a:cubicBezTo>
                    <a:pt x="1555" y="5724"/>
                    <a:pt x="1786" y="5769"/>
                    <a:pt x="2013" y="5797"/>
                  </a:cubicBezTo>
                  <a:cubicBezTo>
                    <a:pt x="2173" y="5817"/>
                    <a:pt x="2327" y="5825"/>
                    <a:pt x="2476" y="5825"/>
                  </a:cubicBezTo>
                  <a:cubicBezTo>
                    <a:pt x="2552" y="5825"/>
                    <a:pt x="2628" y="5823"/>
                    <a:pt x="2698" y="5820"/>
                  </a:cubicBezTo>
                  <a:cubicBezTo>
                    <a:pt x="2945" y="5803"/>
                    <a:pt x="3170" y="5755"/>
                    <a:pt x="3366" y="5679"/>
                  </a:cubicBezTo>
                  <a:lnTo>
                    <a:pt x="3366" y="5679"/>
                  </a:lnTo>
                  <a:cubicBezTo>
                    <a:pt x="3271" y="6047"/>
                    <a:pt x="3206" y="6429"/>
                    <a:pt x="3175" y="6816"/>
                  </a:cubicBezTo>
                  <a:cubicBezTo>
                    <a:pt x="3136" y="7263"/>
                    <a:pt x="3141" y="7732"/>
                    <a:pt x="3186" y="8206"/>
                  </a:cubicBezTo>
                  <a:cubicBezTo>
                    <a:pt x="3271" y="9118"/>
                    <a:pt x="3506" y="10036"/>
                    <a:pt x="3883" y="10938"/>
                  </a:cubicBezTo>
                  <a:cubicBezTo>
                    <a:pt x="4250" y="11813"/>
                    <a:pt x="4739" y="12622"/>
                    <a:pt x="5331" y="13338"/>
                  </a:cubicBezTo>
                  <a:cubicBezTo>
                    <a:pt x="5497" y="13537"/>
                    <a:pt x="5674" y="13728"/>
                    <a:pt x="5856" y="13916"/>
                  </a:cubicBezTo>
                  <a:cubicBezTo>
                    <a:pt x="5952" y="14009"/>
                    <a:pt x="6044" y="14099"/>
                    <a:pt x="6134" y="14183"/>
                  </a:cubicBezTo>
                  <a:cubicBezTo>
                    <a:pt x="6272" y="14309"/>
                    <a:pt x="6412" y="14424"/>
                    <a:pt x="6530" y="14520"/>
                  </a:cubicBezTo>
                  <a:cubicBezTo>
                    <a:pt x="6541" y="14531"/>
                    <a:pt x="6555" y="14534"/>
                    <a:pt x="6572" y="14534"/>
                  </a:cubicBezTo>
                  <a:cubicBezTo>
                    <a:pt x="6580" y="14534"/>
                    <a:pt x="6583" y="14534"/>
                    <a:pt x="6592" y="14531"/>
                  </a:cubicBezTo>
                  <a:cubicBezTo>
                    <a:pt x="6653" y="14548"/>
                    <a:pt x="6721" y="14562"/>
                    <a:pt x="6794" y="14565"/>
                  </a:cubicBezTo>
                  <a:cubicBezTo>
                    <a:pt x="6819" y="14565"/>
                    <a:pt x="6844" y="14567"/>
                    <a:pt x="6864" y="14567"/>
                  </a:cubicBezTo>
                  <a:cubicBezTo>
                    <a:pt x="6909" y="14567"/>
                    <a:pt x="6959" y="14565"/>
                    <a:pt x="7004" y="14565"/>
                  </a:cubicBezTo>
                  <a:lnTo>
                    <a:pt x="7035" y="14562"/>
                  </a:lnTo>
                  <a:lnTo>
                    <a:pt x="7133" y="14559"/>
                  </a:lnTo>
                  <a:cubicBezTo>
                    <a:pt x="7176" y="14553"/>
                    <a:pt x="7218" y="14553"/>
                    <a:pt x="7257" y="14551"/>
                  </a:cubicBezTo>
                  <a:cubicBezTo>
                    <a:pt x="7338" y="14548"/>
                    <a:pt x="7414" y="14539"/>
                    <a:pt x="7496" y="14534"/>
                  </a:cubicBezTo>
                  <a:cubicBezTo>
                    <a:pt x="7790" y="14506"/>
                    <a:pt x="8096" y="14461"/>
                    <a:pt x="8394" y="14396"/>
                  </a:cubicBezTo>
                  <a:cubicBezTo>
                    <a:pt x="8958" y="14273"/>
                    <a:pt x="9539" y="14082"/>
                    <a:pt x="10115" y="13818"/>
                  </a:cubicBezTo>
                  <a:cubicBezTo>
                    <a:pt x="10382" y="13697"/>
                    <a:pt x="10651" y="13554"/>
                    <a:pt x="10923" y="13400"/>
                  </a:cubicBezTo>
                  <a:cubicBezTo>
                    <a:pt x="11187" y="13248"/>
                    <a:pt x="11420" y="13099"/>
                    <a:pt x="11639" y="12936"/>
                  </a:cubicBezTo>
                  <a:cubicBezTo>
                    <a:pt x="12060" y="12630"/>
                    <a:pt x="12459" y="12265"/>
                    <a:pt x="12813" y="11856"/>
                  </a:cubicBezTo>
                  <a:cubicBezTo>
                    <a:pt x="13150" y="11465"/>
                    <a:pt x="13456" y="11027"/>
                    <a:pt x="13717" y="10559"/>
                  </a:cubicBezTo>
                  <a:cubicBezTo>
                    <a:pt x="13843" y="10337"/>
                    <a:pt x="13961" y="10101"/>
                    <a:pt x="14076" y="9843"/>
                  </a:cubicBezTo>
                  <a:cubicBezTo>
                    <a:pt x="14129" y="9719"/>
                    <a:pt x="14180" y="9596"/>
                    <a:pt x="14233" y="9467"/>
                  </a:cubicBezTo>
                  <a:cubicBezTo>
                    <a:pt x="14275" y="9365"/>
                    <a:pt x="14315" y="9259"/>
                    <a:pt x="14348" y="9155"/>
                  </a:cubicBezTo>
                  <a:lnTo>
                    <a:pt x="14371" y="9099"/>
                  </a:lnTo>
                  <a:cubicBezTo>
                    <a:pt x="14441" y="8908"/>
                    <a:pt x="14525" y="8680"/>
                    <a:pt x="14623" y="8459"/>
                  </a:cubicBezTo>
                  <a:cubicBezTo>
                    <a:pt x="14778" y="8111"/>
                    <a:pt x="14932" y="7844"/>
                    <a:pt x="15115" y="7619"/>
                  </a:cubicBezTo>
                  <a:cubicBezTo>
                    <a:pt x="15247" y="7456"/>
                    <a:pt x="15398" y="7316"/>
                    <a:pt x="15561" y="7195"/>
                  </a:cubicBezTo>
                  <a:cubicBezTo>
                    <a:pt x="15673" y="7120"/>
                    <a:pt x="15760" y="7066"/>
                    <a:pt x="15850" y="7030"/>
                  </a:cubicBezTo>
                  <a:lnTo>
                    <a:pt x="15870" y="7024"/>
                  </a:lnTo>
                  <a:lnTo>
                    <a:pt x="15859" y="7027"/>
                  </a:lnTo>
                  <a:cubicBezTo>
                    <a:pt x="15943" y="6999"/>
                    <a:pt x="16041" y="6974"/>
                    <a:pt x="16139" y="6965"/>
                  </a:cubicBezTo>
                  <a:cubicBezTo>
                    <a:pt x="16173" y="6960"/>
                    <a:pt x="16212" y="6960"/>
                    <a:pt x="16249" y="6960"/>
                  </a:cubicBezTo>
                  <a:cubicBezTo>
                    <a:pt x="16299" y="6960"/>
                    <a:pt x="16355" y="6965"/>
                    <a:pt x="16406" y="6971"/>
                  </a:cubicBezTo>
                  <a:cubicBezTo>
                    <a:pt x="16412" y="6971"/>
                    <a:pt x="16420" y="6974"/>
                    <a:pt x="16426" y="6974"/>
                  </a:cubicBezTo>
                  <a:cubicBezTo>
                    <a:pt x="16431" y="6974"/>
                    <a:pt x="16437" y="6974"/>
                    <a:pt x="16440" y="6979"/>
                  </a:cubicBezTo>
                  <a:cubicBezTo>
                    <a:pt x="16468" y="6982"/>
                    <a:pt x="16496" y="6988"/>
                    <a:pt x="16524" y="6996"/>
                  </a:cubicBezTo>
                  <a:cubicBezTo>
                    <a:pt x="16563" y="7007"/>
                    <a:pt x="16603" y="7016"/>
                    <a:pt x="16642" y="7035"/>
                  </a:cubicBezTo>
                  <a:cubicBezTo>
                    <a:pt x="16726" y="7069"/>
                    <a:pt x="16805" y="7111"/>
                    <a:pt x="16875" y="7167"/>
                  </a:cubicBezTo>
                  <a:cubicBezTo>
                    <a:pt x="16914" y="7195"/>
                    <a:pt x="16945" y="7226"/>
                    <a:pt x="16979" y="7263"/>
                  </a:cubicBezTo>
                  <a:cubicBezTo>
                    <a:pt x="17007" y="7294"/>
                    <a:pt x="17035" y="7330"/>
                    <a:pt x="17057" y="7367"/>
                  </a:cubicBezTo>
                  <a:cubicBezTo>
                    <a:pt x="17077" y="7395"/>
                    <a:pt x="17091" y="7423"/>
                    <a:pt x="17105" y="7456"/>
                  </a:cubicBezTo>
                  <a:cubicBezTo>
                    <a:pt x="17091" y="7358"/>
                    <a:pt x="17069" y="7268"/>
                    <a:pt x="17035" y="7184"/>
                  </a:cubicBezTo>
                  <a:cubicBezTo>
                    <a:pt x="16998" y="7097"/>
                    <a:pt x="16953" y="7010"/>
                    <a:pt x="16894" y="6929"/>
                  </a:cubicBezTo>
                  <a:cubicBezTo>
                    <a:pt x="16791" y="6783"/>
                    <a:pt x="16650" y="6645"/>
                    <a:pt x="16465" y="6510"/>
                  </a:cubicBezTo>
                  <a:cubicBezTo>
                    <a:pt x="16319" y="6407"/>
                    <a:pt x="16151" y="6308"/>
                    <a:pt x="15934" y="6207"/>
                  </a:cubicBezTo>
                  <a:cubicBezTo>
                    <a:pt x="15780" y="6131"/>
                    <a:pt x="15612" y="6061"/>
                    <a:pt x="15387" y="5977"/>
                  </a:cubicBezTo>
                  <a:cubicBezTo>
                    <a:pt x="14963" y="5817"/>
                    <a:pt x="14525" y="5682"/>
                    <a:pt x="14096" y="5550"/>
                  </a:cubicBezTo>
                  <a:cubicBezTo>
                    <a:pt x="13658" y="5413"/>
                    <a:pt x="13206" y="5272"/>
                    <a:pt x="12771" y="5107"/>
                  </a:cubicBezTo>
                  <a:cubicBezTo>
                    <a:pt x="12723" y="5090"/>
                    <a:pt x="12675" y="5073"/>
                    <a:pt x="12630" y="5051"/>
                  </a:cubicBezTo>
                  <a:cubicBezTo>
                    <a:pt x="12072" y="4826"/>
                    <a:pt x="11617" y="4582"/>
                    <a:pt x="11238" y="4293"/>
                  </a:cubicBezTo>
                  <a:lnTo>
                    <a:pt x="11238" y="4293"/>
                  </a:lnTo>
                  <a:lnTo>
                    <a:pt x="11243" y="4301"/>
                  </a:lnTo>
                  <a:cubicBezTo>
                    <a:pt x="11030" y="4135"/>
                    <a:pt x="10834" y="3956"/>
                    <a:pt x="10657" y="3765"/>
                  </a:cubicBezTo>
                  <a:lnTo>
                    <a:pt x="10716" y="3765"/>
                  </a:lnTo>
                  <a:cubicBezTo>
                    <a:pt x="10800" y="3759"/>
                    <a:pt x="10890" y="3754"/>
                    <a:pt x="10996" y="3737"/>
                  </a:cubicBezTo>
                  <a:cubicBezTo>
                    <a:pt x="11179" y="3709"/>
                    <a:pt x="11373" y="3655"/>
                    <a:pt x="11583" y="3577"/>
                  </a:cubicBezTo>
                  <a:cubicBezTo>
                    <a:pt x="11780" y="3507"/>
                    <a:pt x="11965" y="3420"/>
                    <a:pt x="12145" y="3321"/>
                  </a:cubicBezTo>
                  <a:cubicBezTo>
                    <a:pt x="12324" y="3223"/>
                    <a:pt x="12476" y="3119"/>
                    <a:pt x="12605" y="3007"/>
                  </a:cubicBezTo>
                  <a:cubicBezTo>
                    <a:pt x="12622" y="2993"/>
                    <a:pt x="12630" y="2968"/>
                    <a:pt x="12627" y="2942"/>
                  </a:cubicBezTo>
                  <a:cubicBezTo>
                    <a:pt x="12630" y="2937"/>
                    <a:pt x="12633" y="2925"/>
                    <a:pt x="12633" y="2914"/>
                  </a:cubicBezTo>
                  <a:cubicBezTo>
                    <a:pt x="12611" y="2549"/>
                    <a:pt x="12507" y="2156"/>
                    <a:pt x="12313" y="1716"/>
                  </a:cubicBezTo>
                  <a:cubicBezTo>
                    <a:pt x="12226" y="1513"/>
                    <a:pt x="12116" y="1314"/>
                    <a:pt x="11999" y="1120"/>
                  </a:cubicBezTo>
                  <a:cubicBezTo>
                    <a:pt x="11878" y="929"/>
                    <a:pt x="11746" y="750"/>
                    <a:pt x="11600" y="593"/>
                  </a:cubicBezTo>
                  <a:cubicBezTo>
                    <a:pt x="11488" y="466"/>
                    <a:pt x="11367" y="351"/>
                    <a:pt x="11241" y="250"/>
                  </a:cubicBezTo>
                  <a:cubicBezTo>
                    <a:pt x="11123" y="160"/>
                    <a:pt x="10996" y="87"/>
                    <a:pt x="10864" y="31"/>
                  </a:cubicBezTo>
                  <a:cubicBezTo>
                    <a:pt x="10850" y="17"/>
                    <a:pt x="10834" y="6"/>
                    <a:pt x="10811" y="6"/>
                  </a:cubicBezTo>
                  <a:cubicBezTo>
                    <a:pt x="10802" y="2"/>
                    <a:pt x="10794" y="0"/>
                    <a:pt x="10787" y="0"/>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5" name="Google Shape;1428;p36">
              <a:extLst>
                <a:ext uri="{FF2B5EF4-FFF2-40B4-BE49-F238E27FC236}">
                  <a16:creationId xmlns:a16="http://schemas.microsoft.com/office/drawing/2014/main" id="{5E9A36E1-8925-4EBE-AC52-25EC88011F6C}"/>
                </a:ext>
              </a:extLst>
            </p:cNvPr>
            <p:cNvSpPr/>
            <p:nvPr/>
          </p:nvSpPr>
          <p:spPr>
            <a:xfrm>
              <a:off x="6427879" y="3439293"/>
              <a:ext cx="1130" cy="1312"/>
            </a:xfrm>
            <a:custGeom>
              <a:avLst/>
              <a:gdLst/>
              <a:ahLst/>
              <a:cxnLst/>
              <a:rect l="l" t="t" r="r" b="b"/>
              <a:pathLst>
                <a:path w="15" h="17" extrusionOk="0">
                  <a:moveTo>
                    <a:pt x="1" y="0"/>
                  </a:moveTo>
                  <a:lnTo>
                    <a:pt x="1" y="0"/>
                  </a:lnTo>
                  <a:cubicBezTo>
                    <a:pt x="4" y="6"/>
                    <a:pt x="12" y="14"/>
                    <a:pt x="15" y="17"/>
                  </a:cubicBezTo>
                  <a:cubicBezTo>
                    <a:pt x="12" y="8"/>
                    <a:pt x="4" y="6"/>
                    <a:pt x="1" y="0"/>
                  </a:cubicBezTo>
                  <a:close/>
                </a:path>
              </a:pathLst>
            </a:custGeom>
            <a:solidFill>
              <a:srgbClr val="F34269"/>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6" name="Google Shape;1429;p36">
              <a:extLst>
                <a:ext uri="{FF2B5EF4-FFF2-40B4-BE49-F238E27FC236}">
                  <a16:creationId xmlns:a16="http://schemas.microsoft.com/office/drawing/2014/main" id="{3049A0BE-6DCC-4F08-B74F-84024F0F2B5E}"/>
                </a:ext>
              </a:extLst>
            </p:cNvPr>
            <p:cNvSpPr/>
            <p:nvPr/>
          </p:nvSpPr>
          <p:spPr>
            <a:xfrm>
              <a:off x="6427879" y="3439293"/>
              <a:ext cx="1130" cy="1312"/>
            </a:xfrm>
            <a:custGeom>
              <a:avLst/>
              <a:gdLst/>
              <a:ahLst/>
              <a:cxnLst/>
              <a:rect l="l" t="t" r="r" b="b"/>
              <a:pathLst>
                <a:path w="15" h="17" extrusionOk="0">
                  <a:moveTo>
                    <a:pt x="1" y="0"/>
                  </a:moveTo>
                  <a:lnTo>
                    <a:pt x="1" y="0"/>
                  </a:lnTo>
                  <a:cubicBezTo>
                    <a:pt x="4" y="6"/>
                    <a:pt x="12" y="14"/>
                    <a:pt x="15" y="17"/>
                  </a:cubicBezTo>
                  <a:cubicBezTo>
                    <a:pt x="12" y="8"/>
                    <a:pt x="4" y="6"/>
                    <a:pt x="1" y="0"/>
                  </a:cubicBezTo>
                  <a:close/>
                </a:path>
              </a:pathLst>
            </a:custGeom>
            <a:solidFill>
              <a:srgbClr val="F34269"/>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7" name="Google Shape;1430;p36">
              <a:extLst>
                <a:ext uri="{FF2B5EF4-FFF2-40B4-BE49-F238E27FC236}">
                  <a16:creationId xmlns:a16="http://schemas.microsoft.com/office/drawing/2014/main" id="{B790EAB4-FA91-410A-8B65-D4B9E9EE5CB7}"/>
                </a:ext>
              </a:extLst>
            </p:cNvPr>
            <p:cNvSpPr/>
            <p:nvPr/>
          </p:nvSpPr>
          <p:spPr>
            <a:xfrm>
              <a:off x="4745945" y="2885983"/>
              <a:ext cx="292526" cy="484087"/>
            </a:xfrm>
            <a:custGeom>
              <a:avLst/>
              <a:gdLst/>
              <a:ahLst/>
              <a:cxnLst/>
              <a:rect l="l" t="t" r="r" b="b"/>
              <a:pathLst>
                <a:path w="3883" h="6273" extrusionOk="0">
                  <a:moveTo>
                    <a:pt x="506" y="348"/>
                  </a:moveTo>
                  <a:lnTo>
                    <a:pt x="500" y="351"/>
                  </a:lnTo>
                  <a:cubicBezTo>
                    <a:pt x="506" y="351"/>
                    <a:pt x="506" y="348"/>
                    <a:pt x="506" y="348"/>
                  </a:cubicBezTo>
                  <a:close/>
                  <a:moveTo>
                    <a:pt x="160" y="2007"/>
                  </a:moveTo>
                  <a:cubicBezTo>
                    <a:pt x="158" y="2007"/>
                    <a:pt x="160" y="2010"/>
                    <a:pt x="160" y="2010"/>
                  </a:cubicBezTo>
                  <a:lnTo>
                    <a:pt x="160" y="2007"/>
                  </a:lnTo>
                  <a:close/>
                  <a:moveTo>
                    <a:pt x="650" y="3055"/>
                  </a:moveTo>
                  <a:cubicBezTo>
                    <a:pt x="652" y="3059"/>
                    <a:pt x="652" y="3060"/>
                    <a:pt x="654" y="3060"/>
                  </a:cubicBezTo>
                  <a:cubicBezTo>
                    <a:pt x="653" y="3059"/>
                    <a:pt x="652" y="3057"/>
                    <a:pt x="650" y="3055"/>
                  </a:cubicBezTo>
                  <a:close/>
                  <a:moveTo>
                    <a:pt x="660" y="3060"/>
                  </a:moveTo>
                  <a:lnTo>
                    <a:pt x="663" y="3063"/>
                  </a:lnTo>
                  <a:cubicBezTo>
                    <a:pt x="663" y="3060"/>
                    <a:pt x="660" y="3060"/>
                    <a:pt x="660" y="3060"/>
                  </a:cubicBezTo>
                  <a:close/>
                  <a:moveTo>
                    <a:pt x="1073" y="3441"/>
                  </a:moveTo>
                  <a:cubicBezTo>
                    <a:pt x="1078" y="3444"/>
                    <a:pt x="1082" y="3447"/>
                    <a:pt x="1087" y="3450"/>
                  </a:cubicBezTo>
                  <a:cubicBezTo>
                    <a:pt x="1082" y="3446"/>
                    <a:pt x="1078" y="3443"/>
                    <a:pt x="1073" y="3441"/>
                  </a:cubicBezTo>
                  <a:close/>
                  <a:moveTo>
                    <a:pt x="705" y="0"/>
                  </a:moveTo>
                  <a:cubicBezTo>
                    <a:pt x="697" y="0"/>
                    <a:pt x="688" y="6"/>
                    <a:pt x="680" y="14"/>
                  </a:cubicBezTo>
                  <a:cubicBezTo>
                    <a:pt x="539" y="160"/>
                    <a:pt x="416" y="323"/>
                    <a:pt x="315" y="497"/>
                  </a:cubicBezTo>
                  <a:cubicBezTo>
                    <a:pt x="219" y="665"/>
                    <a:pt x="149" y="845"/>
                    <a:pt x="99" y="1030"/>
                  </a:cubicBezTo>
                  <a:cubicBezTo>
                    <a:pt x="3" y="1393"/>
                    <a:pt x="0" y="1772"/>
                    <a:pt x="73" y="2137"/>
                  </a:cubicBezTo>
                  <a:cubicBezTo>
                    <a:pt x="113" y="2316"/>
                    <a:pt x="172" y="2490"/>
                    <a:pt x="253" y="2656"/>
                  </a:cubicBezTo>
                  <a:cubicBezTo>
                    <a:pt x="332" y="2824"/>
                    <a:pt x="427" y="2982"/>
                    <a:pt x="542" y="3130"/>
                  </a:cubicBezTo>
                  <a:cubicBezTo>
                    <a:pt x="778" y="3431"/>
                    <a:pt x="1087" y="3675"/>
                    <a:pt x="1438" y="3829"/>
                  </a:cubicBezTo>
                  <a:cubicBezTo>
                    <a:pt x="1525" y="3866"/>
                    <a:pt x="1615" y="3894"/>
                    <a:pt x="1702" y="3928"/>
                  </a:cubicBezTo>
                  <a:cubicBezTo>
                    <a:pt x="1884" y="3992"/>
                    <a:pt x="2066" y="4062"/>
                    <a:pt x="2241" y="4147"/>
                  </a:cubicBezTo>
                  <a:cubicBezTo>
                    <a:pt x="2403" y="4225"/>
                    <a:pt x="2561" y="4312"/>
                    <a:pt x="2709" y="4413"/>
                  </a:cubicBezTo>
                  <a:cubicBezTo>
                    <a:pt x="2855" y="4520"/>
                    <a:pt x="2993" y="4643"/>
                    <a:pt x="3111" y="4784"/>
                  </a:cubicBezTo>
                  <a:cubicBezTo>
                    <a:pt x="3209" y="4902"/>
                    <a:pt x="3293" y="5036"/>
                    <a:pt x="3363" y="5177"/>
                  </a:cubicBezTo>
                  <a:cubicBezTo>
                    <a:pt x="3453" y="5362"/>
                    <a:pt x="3512" y="5559"/>
                    <a:pt x="3554" y="5758"/>
                  </a:cubicBezTo>
                  <a:cubicBezTo>
                    <a:pt x="3580" y="5884"/>
                    <a:pt x="3594" y="6011"/>
                    <a:pt x="3599" y="6140"/>
                  </a:cubicBezTo>
                  <a:cubicBezTo>
                    <a:pt x="3602" y="6215"/>
                    <a:pt x="3666" y="6272"/>
                    <a:pt x="3738" y="6272"/>
                  </a:cubicBezTo>
                  <a:cubicBezTo>
                    <a:pt x="3741" y="6272"/>
                    <a:pt x="3745" y="6272"/>
                    <a:pt x="3748" y="6272"/>
                  </a:cubicBezTo>
                  <a:cubicBezTo>
                    <a:pt x="3824" y="6266"/>
                    <a:pt x="3883" y="6196"/>
                    <a:pt x="3880" y="6123"/>
                  </a:cubicBezTo>
                  <a:cubicBezTo>
                    <a:pt x="3874" y="5977"/>
                    <a:pt x="3852" y="5831"/>
                    <a:pt x="3824" y="5688"/>
                  </a:cubicBezTo>
                  <a:cubicBezTo>
                    <a:pt x="3804" y="5578"/>
                    <a:pt x="3776" y="5474"/>
                    <a:pt x="3740" y="5368"/>
                  </a:cubicBezTo>
                  <a:cubicBezTo>
                    <a:pt x="3678" y="5177"/>
                    <a:pt x="3585" y="4994"/>
                    <a:pt x="3470" y="4826"/>
                  </a:cubicBezTo>
                  <a:cubicBezTo>
                    <a:pt x="3363" y="4672"/>
                    <a:pt x="3234" y="4531"/>
                    <a:pt x="3091" y="4410"/>
                  </a:cubicBezTo>
                  <a:cubicBezTo>
                    <a:pt x="2942" y="4293"/>
                    <a:pt x="2782" y="4189"/>
                    <a:pt x="2617" y="4099"/>
                  </a:cubicBezTo>
                  <a:cubicBezTo>
                    <a:pt x="2460" y="4015"/>
                    <a:pt x="2291" y="3947"/>
                    <a:pt x="2123" y="3885"/>
                  </a:cubicBezTo>
                  <a:cubicBezTo>
                    <a:pt x="2030" y="3849"/>
                    <a:pt x="1937" y="3818"/>
                    <a:pt x="1842" y="3787"/>
                  </a:cubicBezTo>
                  <a:cubicBezTo>
                    <a:pt x="1758" y="3759"/>
                    <a:pt x="1673" y="3734"/>
                    <a:pt x="1589" y="3706"/>
                  </a:cubicBezTo>
                  <a:cubicBezTo>
                    <a:pt x="1407" y="3638"/>
                    <a:pt x="1230" y="3551"/>
                    <a:pt x="1070" y="3439"/>
                  </a:cubicBezTo>
                  <a:lnTo>
                    <a:pt x="1070" y="3439"/>
                  </a:lnTo>
                  <a:cubicBezTo>
                    <a:pt x="1071" y="3440"/>
                    <a:pt x="1072" y="3440"/>
                    <a:pt x="1073" y="3441"/>
                  </a:cubicBezTo>
                  <a:lnTo>
                    <a:pt x="1073" y="3441"/>
                  </a:lnTo>
                  <a:cubicBezTo>
                    <a:pt x="921" y="3333"/>
                    <a:pt x="783" y="3207"/>
                    <a:pt x="660" y="3066"/>
                  </a:cubicBezTo>
                  <a:cubicBezTo>
                    <a:pt x="655" y="3063"/>
                    <a:pt x="652" y="3061"/>
                    <a:pt x="650" y="3055"/>
                  </a:cubicBezTo>
                  <a:lnTo>
                    <a:pt x="650" y="3055"/>
                  </a:lnTo>
                  <a:cubicBezTo>
                    <a:pt x="650" y="3055"/>
                    <a:pt x="650" y="3055"/>
                    <a:pt x="650" y="3055"/>
                  </a:cubicBezTo>
                  <a:lnTo>
                    <a:pt x="650" y="3055"/>
                  </a:lnTo>
                  <a:cubicBezTo>
                    <a:pt x="650" y="3054"/>
                    <a:pt x="650" y="3053"/>
                    <a:pt x="649" y="3052"/>
                  </a:cubicBezTo>
                  <a:lnTo>
                    <a:pt x="649" y="3052"/>
                  </a:lnTo>
                  <a:cubicBezTo>
                    <a:pt x="649" y="3053"/>
                    <a:pt x="650" y="3054"/>
                    <a:pt x="650" y="3055"/>
                  </a:cubicBezTo>
                  <a:lnTo>
                    <a:pt x="650" y="3055"/>
                  </a:lnTo>
                  <a:cubicBezTo>
                    <a:pt x="531" y="2913"/>
                    <a:pt x="429" y="2755"/>
                    <a:pt x="346" y="2586"/>
                  </a:cubicBezTo>
                  <a:cubicBezTo>
                    <a:pt x="343" y="2583"/>
                    <a:pt x="343" y="2580"/>
                    <a:pt x="340" y="2574"/>
                  </a:cubicBezTo>
                  <a:lnTo>
                    <a:pt x="340" y="2574"/>
                  </a:lnTo>
                  <a:cubicBezTo>
                    <a:pt x="340" y="2577"/>
                    <a:pt x="343" y="2583"/>
                    <a:pt x="343" y="2586"/>
                  </a:cubicBezTo>
                  <a:cubicBezTo>
                    <a:pt x="256" y="2403"/>
                    <a:pt x="191" y="2215"/>
                    <a:pt x="155" y="2019"/>
                  </a:cubicBezTo>
                  <a:lnTo>
                    <a:pt x="155" y="2013"/>
                  </a:lnTo>
                  <a:lnTo>
                    <a:pt x="155" y="2010"/>
                  </a:lnTo>
                  <a:cubicBezTo>
                    <a:pt x="118" y="1814"/>
                    <a:pt x="104" y="1614"/>
                    <a:pt x="118" y="1418"/>
                  </a:cubicBezTo>
                  <a:lnTo>
                    <a:pt x="118" y="1418"/>
                  </a:lnTo>
                  <a:lnTo>
                    <a:pt x="118" y="1429"/>
                  </a:lnTo>
                  <a:cubicBezTo>
                    <a:pt x="132" y="1235"/>
                    <a:pt x="174" y="1050"/>
                    <a:pt x="233" y="868"/>
                  </a:cubicBezTo>
                  <a:cubicBezTo>
                    <a:pt x="301" y="685"/>
                    <a:pt x="388" y="511"/>
                    <a:pt x="497" y="351"/>
                  </a:cubicBezTo>
                  <a:lnTo>
                    <a:pt x="497" y="354"/>
                  </a:lnTo>
                  <a:lnTo>
                    <a:pt x="500" y="348"/>
                  </a:lnTo>
                  <a:lnTo>
                    <a:pt x="506" y="343"/>
                  </a:lnTo>
                  <a:cubicBezTo>
                    <a:pt x="576" y="244"/>
                    <a:pt x="652" y="152"/>
                    <a:pt x="733" y="62"/>
                  </a:cubicBezTo>
                  <a:cubicBezTo>
                    <a:pt x="747" y="48"/>
                    <a:pt x="744" y="25"/>
                    <a:pt x="730" y="11"/>
                  </a:cubicBezTo>
                  <a:cubicBezTo>
                    <a:pt x="722" y="3"/>
                    <a:pt x="711" y="0"/>
                    <a:pt x="705" y="0"/>
                  </a:cubicBezTo>
                  <a:close/>
                </a:path>
              </a:pathLst>
            </a:custGeom>
            <a:solidFill>
              <a:srgbClr val="FFFFFF">
                <a:alpha val="1675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8" name="Google Shape;1431;p36">
              <a:extLst>
                <a:ext uri="{FF2B5EF4-FFF2-40B4-BE49-F238E27FC236}">
                  <a16:creationId xmlns:a16="http://schemas.microsoft.com/office/drawing/2014/main" id="{A92CF905-8E96-4DE4-BF27-4027D0A7E6CB}"/>
                </a:ext>
              </a:extLst>
            </p:cNvPr>
            <p:cNvSpPr/>
            <p:nvPr/>
          </p:nvSpPr>
          <p:spPr>
            <a:xfrm>
              <a:off x="5011351" y="2531927"/>
              <a:ext cx="207548" cy="313542"/>
            </a:xfrm>
            <a:custGeom>
              <a:avLst/>
              <a:gdLst/>
              <a:ahLst/>
              <a:cxnLst/>
              <a:rect l="l" t="t" r="r" b="b"/>
              <a:pathLst>
                <a:path w="2755" h="4063" extrusionOk="0">
                  <a:moveTo>
                    <a:pt x="2291" y="1149"/>
                  </a:moveTo>
                  <a:cubicBezTo>
                    <a:pt x="2291" y="1149"/>
                    <a:pt x="2291" y="1152"/>
                    <a:pt x="2288" y="1152"/>
                  </a:cubicBezTo>
                  <a:lnTo>
                    <a:pt x="2291" y="1149"/>
                  </a:lnTo>
                  <a:close/>
                  <a:moveTo>
                    <a:pt x="2701" y="1"/>
                  </a:moveTo>
                  <a:cubicBezTo>
                    <a:pt x="2673" y="4"/>
                    <a:pt x="2656" y="26"/>
                    <a:pt x="2656" y="54"/>
                  </a:cubicBezTo>
                  <a:cubicBezTo>
                    <a:pt x="2656" y="71"/>
                    <a:pt x="2653" y="88"/>
                    <a:pt x="2653" y="102"/>
                  </a:cubicBezTo>
                  <a:cubicBezTo>
                    <a:pt x="2639" y="282"/>
                    <a:pt x="2603" y="459"/>
                    <a:pt x="2547" y="627"/>
                  </a:cubicBezTo>
                  <a:cubicBezTo>
                    <a:pt x="2479" y="815"/>
                    <a:pt x="2392" y="992"/>
                    <a:pt x="2283" y="1160"/>
                  </a:cubicBezTo>
                  <a:cubicBezTo>
                    <a:pt x="2182" y="1306"/>
                    <a:pt x="2069" y="1447"/>
                    <a:pt x="1952" y="1582"/>
                  </a:cubicBezTo>
                  <a:cubicBezTo>
                    <a:pt x="1825" y="1722"/>
                    <a:pt x="1688" y="1851"/>
                    <a:pt x="1550" y="1977"/>
                  </a:cubicBezTo>
                  <a:cubicBezTo>
                    <a:pt x="1272" y="2236"/>
                    <a:pt x="989" y="2485"/>
                    <a:pt x="730" y="2761"/>
                  </a:cubicBezTo>
                  <a:cubicBezTo>
                    <a:pt x="579" y="2918"/>
                    <a:pt x="441" y="3086"/>
                    <a:pt x="318" y="3266"/>
                  </a:cubicBezTo>
                  <a:cubicBezTo>
                    <a:pt x="253" y="3364"/>
                    <a:pt x="191" y="3462"/>
                    <a:pt x="135" y="3566"/>
                  </a:cubicBezTo>
                  <a:cubicBezTo>
                    <a:pt x="79" y="3673"/>
                    <a:pt x="43" y="3785"/>
                    <a:pt x="3" y="3898"/>
                  </a:cubicBezTo>
                  <a:cubicBezTo>
                    <a:pt x="0" y="3920"/>
                    <a:pt x="0" y="3945"/>
                    <a:pt x="6" y="3971"/>
                  </a:cubicBezTo>
                  <a:cubicBezTo>
                    <a:pt x="17" y="4004"/>
                    <a:pt x="45" y="4032"/>
                    <a:pt x="76" y="4046"/>
                  </a:cubicBezTo>
                  <a:cubicBezTo>
                    <a:pt x="94" y="4058"/>
                    <a:pt x="115" y="4062"/>
                    <a:pt x="137" y="4062"/>
                  </a:cubicBezTo>
                  <a:cubicBezTo>
                    <a:pt x="153" y="4062"/>
                    <a:pt x="170" y="4060"/>
                    <a:pt x="186" y="4055"/>
                  </a:cubicBezTo>
                  <a:cubicBezTo>
                    <a:pt x="217" y="4044"/>
                    <a:pt x="253" y="4015"/>
                    <a:pt x="262" y="3985"/>
                  </a:cubicBezTo>
                  <a:cubicBezTo>
                    <a:pt x="340" y="3766"/>
                    <a:pt x="444" y="3563"/>
                    <a:pt x="570" y="3370"/>
                  </a:cubicBezTo>
                  <a:cubicBezTo>
                    <a:pt x="778" y="3064"/>
                    <a:pt x="1034" y="2794"/>
                    <a:pt x="1292" y="2530"/>
                  </a:cubicBezTo>
                  <a:cubicBezTo>
                    <a:pt x="1424" y="2396"/>
                    <a:pt x="1559" y="2261"/>
                    <a:pt x="1688" y="2123"/>
                  </a:cubicBezTo>
                  <a:cubicBezTo>
                    <a:pt x="1817" y="1989"/>
                    <a:pt x="1940" y="1848"/>
                    <a:pt x="2058" y="1702"/>
                  </a:cubicBezTo>
                  <a:cubicBezTo>
                    <a:pt x="2252" y="1472"/>
                    <a:pt x="2418" y="1222"/>
                    <a:pt x="2544" y="950"/>
                  </a:cubicBezTo>
                  <a:cubicBezTo>
                    <a:pt x="2606" y="812"/>
                    <a:pt x="2656" y="672"/>
                    <a:pt x="2690" y="523"/>
                  </a:cubicBezTo>
                  <a:cubicBezTo>
                    <a:pt x="2729" y="366"/>
                    <a:pt x="2746" y="206"/>
                    <a:pt x="2754" y="43"/>
                  </a:cubicBezTo>
                  <a:cubicBezTo>
                    <a:pt x="2754" y="18"/>
                    <a:pt x="2729" y="1"/>
                    <a:pt x="2701" y="1"/>
                  </a:cubicBezTo>
                  <a:close/>
                </a:path>
              </a:pathLst>
            </a:custGeom>
            <a:solidFill>
              <a:srgbClr val="FFFFFF">
                <a:alpha val="1675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9" name="Google Shape;1432;p36">
              <a:extLst>
                <a:ext uri="{FF2B5EF4-FFF2-40B4-BE49-F238E27FC236}">
                  <a16:creationId xmlns:a16="http://schemas.microsoft.com/office/drawing/2014/main" id="{EB79ECDB-D2F3-4EC4-BD62-367DE2D96241}"/>
                </a:ext>
              </a:extLst>
            </p:cNvPr>
            <p:cNvSpPr/>
            <p:nvPr/>
          </p:nvSpPr>
          <p:spPr>
            <a:xfrm>
              <a:off x="5082392" y="2388082"/>
              <a:ext cx="75" cy="77"/>
            </a:xfrm>
            <a:custGeom>
              <a:avLst/>
              <a:gdLst/>
              <a:ahLst/>
              <a:cxnLst/>
              <a:rect l="l" t="t" r="r" b="b"/>
              <a:pathLst>
                <a:path w="1" h="1" extrusionOk="0">
                  <a:moveTo>
                    <a:pt x="1" y="1"/>
                  </a:moveTo>
                  <a:lnTo>
                    <a:pt x="1" y="1"/>
                  </a:lnTo>
                  <a:lnTo>
                    <a:pt x="1" y="1"/>
                  </a:lnTo>
                  <a:lnTo>
                    <a:pt x="1" y="1"/>
                  </a:lnTo>
                  <a:close/>
                </a:path>
              </a:pathLst>
            </a:custGeom>
            <a:solidFill>
              <a:srgbClr val="2F5E8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0" name="Google Shape;1433;p36">
              <a:extLst>
                <a:ext uri="{FF2B5EF4-FFF2-40B4-BE49-F238E27FC236}">
                  <a16:creationId xmlns:a16="http://schemas.microsoft.com/office/drawing/2014/main" id="{5AFF4DE5-8001-49EB-8D67-F4C9FBE766B4}"/>
                </a:ext>
              </a:extLst>
            </p:cNvPr>
            <p:cNvSpPr/>
            <p:nvPr/>
          </p:nvSpPr>
          <p:spPr>
            <a:xfrm>
              <a:off x="5060168" y="2006399"/>
              <a:ext cx="75" cy="309"/>
            </a:xfrm>
            <a:custGeom>
              <a:avLst/>
              <a:gdLst/>
              <a:ahLst/>
              <a:cxnLst/>
              <a:rect l="l" t="t" r="r" b="b"/>
              <a:pathLst>
                <a:path w="1" h="4" extrusionOk="0">
                  <a:moveTo>
                    <a:pt x="1" y="3"/>
                  </a:moveTo>
                  <a:cubicBezTo>
                    <a:pt x="1" y="0"/>
                    <a:pt x="1" y="0"/>
                    <a:pt x="1" y="3"/>
                  </a:cubicBezTo>
                  <a:cubicBezTo>
                    <a:pt x="1" y="0"/>
                    <a:pt x="1" y="0"/>
                    <a:pt x="1" y="3"/>
                  </a:cubicBezTo>
                  <a:close/>
                </a:path>
              </a:pathLst>
            </a:custGeom>
            <a:solidFill>
              <a:srgbClr val="2F5E8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1" name="Google Shape;1434;p36">
              <a:extLst>
                <a:ext uri="{FF2B5EF4-FFF2-40B4-BE49-F238E27FC236}">
                  <a16:creationId xmlns:a16="http://schemas.microsoft.com/office/drawing/2014/main" id="{A518D580-4304-4A70-A6C0-ABA413076E0E}"/>
                </a:ext>
              </a:extLst>
            </p:cNvPr>
            <p:cNvSpPr/>
            <p:nvPr/>
          </p:nvSpPr>
          <p:spPr>
            <a:xfrm>
              <a:off x="5082392" y="2388082"/>
              <a:ext cx="75" cy="77"/>
            </a:xfrm>
            <a:custGeom>
              <a:avLst/>
              <a:gdLst/>
              <a:ahLst/>
              <a:cxnLst/>
              <a:rect l="l" t="t" r="r" b="b"/>
              <a:pathLst>
                <a:path w="1" h="1" extrusionOk="0">
                  <a:moveTo>
                    <a:pt x="1" y="1"/>
                  </a:moveTo>
                  <a:lnTo>
                    <a:pt x="1" y="1"/>
                  </a:lnTo>
                  <a:lnTo>
                    <a:pt x="1" y="1"/>
                  </a:lnTo>
                  <a:lnTo>
                    <a:pt x="1" y="1"/>
                  </a:lnTo>
                  <a:close/>
                </a:path>
              </a:pathLst>
            </a:custGeom>
            <a:solidFill>
              <a:srgbClr val="F34269"/>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2" name="Google Shape;1435;p36">
              <a:extLst>
                <a:ext uri="{FF2B5EF4-FFF2-40B4-BE49-F238E27FC236}">
                  <a16:creationId xmlns:a16="http://schemas.microsoft.com/office/drawing/2014/main" id="{72862297-9952-44F2-82AD-12FF02F93D3D}"/>
                </a:ext>
              </a:extLst>
            </p:cNvPr>
            <p:cNvSpPr/>
            <p:nvPr/>
          </p:nvSpPr>
          <p:spPr>
            <a:xfrm>
              <a:off x="5141605" y="1757449"/>
              <a:ext cx="4520" cy="73543"/>
            </a:xfrm>
            <a:custGeom>
              <a:avLst/>
              <a:gdLst/>
              <a:ahLst/>
              <a:cxnLst/>
              <a:rect l="l" t="t" r="r" b="b"/>
              <a:pathLst>
                <a:path w="60" h="953" extrusionOk="0">
                  <a:moveTo>
                    <a:pt x="60" y="1"/>
                  </a:moveTo>
                  <a:cubicBezTo>
                    <a:pt x="57" y="4"/>
                    <a:pt x="54" y="4"/>
                    <a:pt x="54" y="4"/>
                  </a:cubicBezTo>
                  <a:cubicBezTo>
                    <a:pt x="20" y="321"/>
                    <a:pt x="4" y="635"/>
                    <a:pt x="1" y="952"/>
                  </a:cubicBezTo>
                  <a:cubicBezTo>
                    <a:pt x="4" y="635"/>
                    <a:pt x="23" y="321"/>
                    <a:pt x="60" y="1"/>
                  </a:cubicBezTo>
                  <a:close/>
                </a:path>
              </a:pathLst>
            </a:custGeom>
            <a:solidFill>
              <a:srgbClr val="2A547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3" name="Google Shape;1436;p36">
              <a:extLst>
                <a:ext uri="{FF2B5EF4-FFF2-40B4-BE49-F238E27FC236}">
                  <a16:creationId xmlns:a16="http://schemas.microsoft.com/office/drawing/2014/main" id="{0C6590FB-37B8-4020-A4C0-35CAE2A52FE4}"/>
                </a:ext>
              </a:extLst>
            </p:cNvPr>
            <p:cNvSpPr/>
            <p:nvPr/>
          </p:nvSpPr>
          <p:spPr>
            <a:xfrm>
              <a:off x="5817513" y="2575297"/>
              <a:ext cx="146903" cy="213452"/>
            </a:xfrm>
            <a:custGeom>
              <a:avLst/>
              <a:gdLst/>
              <a:ahLst/>
              <a:cxnLst/>
              <a:rect l="l" t="t" r="r" b="b"/>
              <a:pathLst>
                <a:path w="1950" h="2766" extrusionOk="0">
                  <a:moveTo>
                    <a:pt x="1017" y="0"/>
                  </a:moveTo>
                  <a:cubicBezTo>
                    <a:pt x="939" y="0"/>
                    <a:pt x="849" y="23"/>
                    <a:pt x="762" y="57"/>
                  </a:cubicBezTo>
                  <a:cubicBezTo>
                    <a:pt x="678" y="93"/>
                    <a:pt x="602" y="144"/>
                    <a:pt x="520" y="222"/>
                  </a:cubicBezTo>
                  <a:cubicBezTo>
                    <a:pt x="489" y="253"/>
                    <a:pt x="456" y="284"/>
                    <a:pt x="428" y="323"/>
                  </a:cubicBezTo>
                  <a:cubicBezTo>
                    <a:pt x="416" y="326"/>
                    <a:pt x="400" y="335"/>
                    <a:pt x="394" y="346"/>
                  </a:cubicBezTo>
                  <a:lnTo>
                    <a:pt x="363" y="385"/>
                  </a:lnTo>
                  <a:cubicBezTo>
                    <a:pt x="355" y="393"/>
                    <a:pt x="349" y="399"/>
                    <a:pt x="341" y="410"/>
                  </a:cubicBezTo>
                  <a:lnTo>
                    <a:pt x="287" y="483"/>
                  </a:lnTo>
                  <a:cubicBezTo>
                    <a:pt x="254" y="537"/>
                    <a:pt x="217" y="590"/>
                    <a:pt x="186" y="649"/>
                  </a:cubicBezTo>
                  <a:cubicBezTo>
                    <a:pt x="136" y="750"/>
                    <a:pt x="94" y="862"/>
                    <a:pt x="60" y="986"/>
                  </a:cubicBezTo>
                  <a:cubicBezTo>
                    <a:pt x="4" y="1208"/>
                    <a:pt x="1" y="1452"/>
                    <a:pt x="46" y="1702"/>
                  </a:cubicBezTo>
                  <a:cubicBezTo>
                    <a:pt x="71" y="1822"/>
                    <a:pt x="105" y="1943"/>
                    <a:pt x="153" y="2061"/>
                  </a:cubicBezTo>
                  <a:cubicBezTo>
                    <a:pt x="200" y="2182"/>
                    <a:pt x="256" y="2291"/>
                    <a:pt x="315" y="2378"/>
                  </a:cubicBezTo>
                  <a:cubicBezTo>
                    <a:pt x="433" y="2552"/>
                    <a:pt x="588" y="2670"/>
                    <a:pt x="762" y="2729"/>
                  </a:cubicBezTo>
                  <a:cubicBezTo>
                    <a:pt x="832" y="2752"/>
                    <a:pt x="908" y="2766"/>
                    <a:pt x="981" y="2766"/>
                  </a:cubicBezTo>
                  <a:cubicBezTo>
                    <a:pt x="1073" y="2766"/>
                    <a:pt x="1166" y="2749"/>
                    <a:pt x="1256" y="2712"/>
                  </a:cubicBezTo>
                  <a:cubicBezTo>
                    <a:pt x="1419" y="2651"/>
                    <a:pt x="1565" y="2533"/>
                    <a:pt x="1685" y="2375"/>
                  </a:cubicBezTo>
                  <a:cubicBezTo>
                    <a:pt x="1795" y="2224"/>
                    <a:pt x="1873" y="2047"/>
                    <a:pt x="1913" y="1856"/>
                  </a:cubicBezTo>
                  <a:cubicBezTo>
                    <a:pt x="1930" y="1758"/>
                    <a:pt x="1941" y="1662"/>
                    <a:pt x="1944" y="1587"/>
                  </a:cubicBezTo>
                  <a:cubicBezTo>
                    <a:pt x="1949" y="1494"/>
                    <a:pt x="1949" y="1401"/>
                    <a:pt x="1941" y="1303"/>
                  </a:cubicBezTo>
                  <a:cubicBezTo>
                    <a:pt x="1927" y="1098"/>
                    <a:pt x="1887" y="902"/>
                    <a:pt x="1826" y="719"/>
                  </a:cubicBezTo>
                  <a:cubicBezTo>
                    <a:pt x="1795" y="632"/>
                    <a:pt x="1756" y="545"/>
                    <a:pt x="1711" y="455"/>
                  </a:cubicBezTo>
                  <a:cubicBezTo>
                    <a:pt x="1669" y="382"/>
                    <a:pt x="1615" y="309"/>
                    <a:pt x="1551" y="239"/>
                  </a:cubicBezTo>
                  <a:cubicBezTo>
                    <a:pt x="1492" y="174"/>
                    <a:pt x="1421" y="124"/>
                    <a:pt x="1340" y="76"/>
                  </a:cubicBezTo>
                  <a:cubicBezTo>
                    <a:pt x="1304" y="57"/>
                    <a:pt x="1256" y="40"/>
                    <a:pt x="1197" y="20"/>
                  </a:cubicBezTo>
                  <a:cubicBezTo>
                    <a:pt x="1152" y="6"/>
                    <a:pt x="1107" y="3"/>
                    <a:pt x="1042" y="0"/>
                  </a:cubicBezTo>
                  <a:close/>
                </a:path>
              </a:pathLst>
            </a:custGeom>
            <a:solidFill>
              <a:srgbClr val="DFB57A"/>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4" name="Google Shape;1437;p36">
              <a:extLst>
                <a:ext uri="{FF2B5EF4-FFF2-40B4-BE49-F238E27FC236}">
                  <a16:creationId xmlns:a16="http://schemas.microsoft.com/office/drawing/2014/main" id="{72AA167D-B2D1-488A-ADD7-0B4E2FA3E6E1}"/>
                </a:ext>
              </a:extLst>
            </p:cNvPr>
            <p:cNvSpPr/>
            <p:nvPr/>
          </p:nvSpPr>
          <p:spPr>
            <a:xfrm>
              <a:off x="5115615" y="2354513"/>
              <a:ext cx="814748" cy="749244"/>
            </a:xfrm>
            <a:custGeom>
              <a:avLst/>
              <a:gdLst/>
              <a:ahLst/>
              <a:cxnLst/>
              <a:rect l="l" t="t" r="r" b="b"/>
              <a:pathLst>
                <a:path w="10815" h="9709" extrusionOk="0">
                  <a:moveTo>
                    <a:pt x="8229" y="1"/>
                  </a:moveTo>
                  <a:cubicBezTo>
                    <a:pt x="8220" y="1"/>
                    <a:pt x="8209" y="6"/>
                    <a:pt x="8198" y="9"/>
                  </a:cubicBezTo>
                  <a:cubicBezTo>
                    <a:pt x="8195" y="12"/>
                    <a:pt x="8189" y="15"/>
                    <a:pt x="8184" y="20"/>
                  </a:cubicBezTo>
                  <a:cubicBezTo>
                    <a:pt x="8181" y="15"/>
                    <a:pt x="8175" y="15"/>
                    <a:pt x="8164" y="15"/>
                  </a:cubicBezTo>
                  <a:cubicBezTo>
                    <a:pt x="7867" y="34"/>
                    <a:pt x="7566" y="49"/>
                    <a:pt x="7263" y="57"/>
                  </a:cubicBezTo>
                  <a:cubicBezTo>
                    <a:pt x="6612" y="82"/>
                    <a:pt x="5949" y="110"/>
                    <a:pt x="5306" y="211"/>
                  </a:cubicBezTo>
                  <a:cubicBezTo>
                    <a:pt x="4756" y="301"/>
                    <a:pt x="4296" y="430"/>
                    <a:pt x="3897" y="610"/>
                  </a:cubicBezTo>
                  <a:cubicBezTo>
                    <a:pt x="3799" y="652"/>
                    <a:pt x="3701" y="700"/>
                    <a:pt x="3608" y="745"/>
                  </a:cubicBezTo>
                  <a:cubicBezTo>
                    <a:pt x="3336" y="885"/>
                    <a:pt x="3075" y="1051"/>
                    <a:pt x="2836" y="1236"/>
                  </a:cubicBezTo>
                  <a:cubicBezTo>
                    <a:pt x="2496" y="1500"/>
                    <a:pt x="2199" y="1792"/>
                    <a:pt x="1946" y="2106"/>
                  </a:cubicBezTo>
                  <a:cubicBezTo>
                    <a:pt x="1679" y="2449"/>
                    <a:pt x="1469" y="2802"/>
                    <a:pt x="1328" y="3165"/>
                  </a:cubicBezTo>
                  <a:cubicBezTo>
                    <a:pt x="1250" y="3364"/>
                    <a:pt x="1191" y="3560"/>
                    <a:pt x="1149" y="3746"/>
                  </a:cubicBezTo>
                  <a:cubicBezTo>
                    <a:pt x="1107" y="3951"/>
                    <a:pt x="1081" y="4156"/>
                    <a:pt x="1078" y="4358"/>
                  </a:cubicBezTo>
                  <a:cubicBezTo>
                    <a:pt x="1076" y="4602"/>
                    <a:pt x="1095" y="4841"/>
                    <a:pt x="1146" y="5062"/>
                  </a:cubicBezTo>
                  <a:cubicBezTo>
                    <a:pt x="1202" y="5315"/>
                    <a:pt x="1297" y="5573"/>
                    <a:pt x="1429" y="5826"/>
                  </a:cubicBezTo>
                  <a:cubicBezTo>
                    <a:pt x="1370" y="5818"/>
                    <a:pt x="1306" y="5809"/>
                    <a:pt x="1241" y="5809"/>
                  </a:cubicBezTo>
                  <a:cubicBezTo>
                    <a:pt x="1160" y="5809"/>
                    <a:pt x="1078" y="5818"/>
                    <a:pt x="1006" y="5832"/>
                  </a:cubicBezTo>
                  <a:cubicBezTo>
                    <a:pt x="879" y="5854"/>
                    <a:pt x="764" y="5893"/>
                    <a:pt x="660" y="5950"/>
                  </a:cubicBezTo>
                  <a:cubicBezTo>
                    <a:pt x="627" y="5966"/>
                    <a:pt x="590" y="5989"/>
                    <a:pt x="556" y="6014"/>
                  </a:cubicBezTo>
                  <a:cubicBezTo>
                    <a:pt x="405" y="6115"/>
                    <a:pt x="278" y="6247"/>
                    <a:pt x="191" y="6399"/>
                  </a:cubicBezTo>
                  <a:cubicBezTo>
                    <a:pt x="96" y="6561"/>
                    <a:pt x="37" y="6738"/>
                    <a:pt x="20" y="6921"/>
                  </a:cubicBezTo>
                  <a:cubicBezTo>
                    <a:pt x="0" y="7123"/>
                    <a:pt x="23" y="7322"/>
                    <a:pt x="85" y="7516"/>
                  </a:cubicBezTo>
                  <a:cubicBezTo>
                    <a:pt x="118" y="7606"/>
                    <a:pt x="161" y="7704"/>
                    <a:pt x="217" y="7811"/>
                  </a:cubicBezTo>
                  <a:cubicBezTo>
                    <a:pt x="273" y="7912"/>
                    <a:pt x="329" y="7999"/>
                    <a:pt x="391" y="8077"/>
                  </a:cubicBezTo>
                  <a:cubicBezTo>
                    <a:pt x="520" y="8240"/>
                    <a:pt x="669" y="8375"/>
                    <a:pt x="826" y="8470"/>
                  </a:cubicBezTo>
                  <a:cubicBezTo>
                    <a:pt x="918" y="8527"/>
                    <a:pt x="997" y="8563"/>
                    <a:pt x="1078" y="8597"/>
                  </a:cubicBezTo>
                  <a:cubicBezTo>
                    <a:pt x="1171" y="8630"/>
                    <a:pt x="1261" y="8656"/>
                    <a:pt x="1354" y="8670"/>
                  </a:cubicBezTo>
                  <a:cubicBezTo>
                    <a:pt x="1432" y="8684"/>
                    <a:pt x="1516" y="8689"/>
                    <a:pt x="1598" y="8689"/>
                  </a:cubicBezTo>
                  <a:cubicBezTo>
                    <a:pt x="1705" y="8689"/>
                    <a:pt x="1811" y="8681"/>
                    <a:pt x="1921" y="8656"/>
                  </a:cubicBezTo>
                  <a:cubicBezTo>
                    <a:pt x="2145" y="8602"/>
                    <a:pt x="2353" y="8515"/>
                    <a:pt x="2527" y="8392"/>
                  </a:cubicBezTo>
                  <a:cubicBezTo>
                    <a:pt x="2535" y="8406"/>
                    <a:pt x="2547" y="8420"/>
                    <a:pt x="2561" y="8434"/>
                  </a:cubicBezTo>
                  <a:cubicBezTo>
                    <a:pt x="2710" y="8602"/>
                    <a:pt x="2892" y="8771"/>
                    <a:pt x="3108" y="8925"/>
                  </a:cubicBezTo>
                  <a:cubicBezTo>
                    <a:pt x="3285" y="9060"/>
                    <a:pt x="3476" y="9175"/>
                    <a:pt x="3664" y="9271"/>
                  </a:cubicBezTo>
                  <a:cubicBezTo>
                    <a:pt x="4043" y="9459"/>
                    <a:pt x="4456" y="9588"/>
                    <a:pt x="4882" y="9655"/>
                  </a:cubicBezTo>
                  <a:cubicBezTo>
                    <a:pt x="5121" y="9692"/>
                    <a:pt x="5368" y="9709"/>
                    <a:pt x="5610" y="9709"/>
                  </a:cubicBezTo>
                  <a:cubicBezTo>
                    <a:pt x="5795" y="9709"/>
                    <a:pt x="5986" y="9697"/>
                    <a:pt x="6177" y="9678"/>
                  </a:cubicBezTo>
                  <a:cubicBezTo>
                    <a:pt x="6617" y="9627"/>
                    <a:pt x="7055" y="9529"/>
                    <a:pt x="7482" y="9391"/>
                  </a:cubicBezTo>
                  <a:cubicBezTo>
                    <a:pt x="8302" y="9125"/>
                    <a:pt x="9004" y="8737"/>
                    <a:pt x="9571" y="8232"/>
                  </a:cubicBezTo>
                  <a:cubicBezTo>
                    <a:pt x="9995" y="7856"/>
                    <a:pt x="10539" y="7230"/>
                    <a:pt x="10733" y="6387"/>
                  </a:cubicBezTo>
                  <a:cubicBezTo>
                    <a:pt x="10775" y="6202"/>
                    <a:pt x="10800" y="6020"/>
                    <a:pt x="10806" y="5840"/>
                  </a:cubicBezTo>
                  <a:cubicBezTo>
                    <a:pt x="10814" y="5652"/>
                    <a:pt x="10803" y="5458"/>
                    <a:pt x="10772" y="5265"/>
                  </a:cubicBezTo>
                  <a:cubicBezTo>
                    <a:pt x="10738" y="5065"/>
                    <a:pt x="10691" y="4866"/>
                    <a:pt x="10621" y="4672"/>
                  </a:cubicBezTo>
                  <a:cubicBezTo>
                    <a:pt x="10564" y="4518"/>
                    <a:pt x="10497" y="4363"/>
                    <a:pt x="10430" y="4217"/>
                  </a:cubicBezTo>
                  <a:cubicBezTo>
                    <a:pt x="10396" y="4136"/>
                    <a:pt x="10359" y="4057"/>
                    <a:pt x="10329" y="3984"/>
                  </a:cubicBezTo>
                  <a:cubicBezTo>
                    <a:pt x="10202" y="3684"/>
                    <a:pt x="10087" y="3375"/>
                    <a:pt x="9980" y="3083"/>
                  </a:cubicBezTo>
                  <a:lnTo>
                    <a:pt x="9936" y="2960"/>
                  </a:lnTo>
                  <a:cubicBezTo>
                    <a:pt x="9753" y="2457"/>
                    <a:pt x="9565" y="1935"/>
                    <a:pt x="9321" y="1452"/>
                  </a:cubicBezTo>
                  <a:cubicBezTo>
                    <a:pt x="9178" y="1160"/>
                    <a:pt x="9032" y="913"/>
                    <a:pt x="8877" y="700"/>
                  </a:cubicBezTo>
                  <a:cubicBezTo>
                    <a:pt x="8698" y="447"/>
                    <a:pt x="8501" y="220"/>
                    <a:pt x="8290" y="23"/>
                  </a:cubicBezTo>
                  <a:cubicBezTo>
                    <a:pt x="8268" y="9"/>
                    <a:pt x="8251" y="1"/>
                    <a:pt x="8229" y="1"/>
                  </a:cubicBezTo>
                  <a:close/>
                </a:path>
              </a:pathLst>
            </a:custGeom>
            <a:solidFill>
              <a:srgbClr val="D4A25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5" name="Google Shape;1438;p36">
              <a:extLst>
                <a:ext uri="{FF2B5EF4-FFF2-40B4-BE49-F238E27FC236}">
                  <a16:creationId xmlns:a16="http://schemas.microsoft.com/office/drawing/2014/main" id="{8E0E14F3-7485-45B0-90EC-65D9A0B2B073}"/>
                </a:ext>
              </a:extLst>
            </p:cNvPr>
            <p:cNvSpPr/>
            <p:nvPr/>
          </p:nvSpPr>
          <p:spPr>
            <a:xfrm>
              <a:off x="5154111" y="2304739"/>
              <a:ext cx="724873" cy="518660"/>
            </a:xfrm>
            <a:custGeom>
              <a:avLst/>
              <a:gdLst/>
              <a:ahLst/>
              <a:cxnLst/>
              <a:rect l="l" t="t" r="r" b="b"/>
              <a:pathLst>
                <a:path w="9622" h="6721" extrusionOk="0">
                  <a:moveTo>
                    <a:pt x="6432" y="0"/>
                  </a:moveTo>
                  <a:cubicBezTo>
                    <a:pt x="6351" y="0"/>
                    <a:pt x="6275" y="0"/>
                    <a:pt x="6193" y="6"/>
                  </a:cubicBezTo>
                  <a:cubicBezTo>
                    <a:pt x="5649" y="25"/>
                    <a:pt x="5073" y="110"/>
                    <a:pt x="4380" y="272"/>
                  </a:cubicBezTo>
                  <a:cubicBezTo>
                    <a:pt x="4099" y="337"/>
                    <a:pt x="3824" y="404"/>
                    <a:pt x="3569" y="477"/>
                  </a:cubicBezTo>
                  <a:cubicBezTo>
                    <a:pt x="3358" y="536"/>
                    <a:pt x="3153" y="601"/>
                    <a:pt x="2957" y="671"/>
                  </a:cubicBezTo>
                  <a:cubicBezTo>
                    <a:pt x="2516" y="825"/>
                    <a:pt x="2128" y="1002"/>
                    <a:pt x="1783" y="1204"/>
                  </a:cubicBezTo>
                  <a:cubicBezTo>
                    <a:pt x="1592" y="1317"/>
                    <a:pt x="1413" y="1435"/>
                    <a:pt x="1252" y="1567"/>
                  </a:cubicBezTo>
                  <a:cubicBezTo>
                    <a:pt x="1087" y="1696"/>
                    <a:pt x="932" y="1839"/>
                    <a:pt x="792" y="1999"/>
                  </a:cubicBezTo>
                  <a:cubicBezTo>
                    <a:pt x="506" y="2316"/>
                    <a:pt x="295" y="2695"/>
                    <a:pt x="174" y="3094"/>
                  </a:cubicBezTo>
                  <a:cubicBezTo>
                    <a:pt x="141" y="3212"/>
                    <a:pt x="116" y="3332"/>
                    <a:pt x="99" y="3433"/>
                  </a:cubicBezTo>
                  <a:cubicBezTo>
                    <a:pt x="76" y="3551"/>
                    <a:pt x="57" y="3675"/>
                    <a:pt x="43" y="3807"/>
                  </a:cubicBezTo>
                  <a:cubicBezTo>
                    <a:pt x="9" y="4071"/>
                    <a:pt x="0" y="4332"/>
                    <a:pt x="6" y="4590"/>
                  </a:cubicBezTo>
                  <a:cubicBezTo>
                    <a:pt x="23" y="5168"/>
                    <a:pt x="144" y="5671"/>
                    <a:pt x="360" y="6086"/>
                  </a:cubicBezTo>
                  <a:cubicBezTo>
                    <a:pt x="416" y="6199"/>
                    <a:pt x="492" y="6300"/>
                    <a:pt x="570" y="6395"/>
                  </a:cubicBezTo>
                  <a:cubicBezTo>
                    <a:pt x="652" y="6488"/>
                    <a:pt x="739" y="6564"/>
                    <a:pt x="834" y="6623"/>
                  </a:cubicBezTo>
                  <a:cubicBezTo>
                    <a:pt x="932" y="6682"/>
                    <a:pt x="1039" y="6712"/>
                    <a:pt x="1143" y="6721"/>
                  </a:cubicBezTo>
                  <a:lnTo>
                    <a:pt x="1174" y="6721"/>
                  </a:lnTo>
                  <a:cubicBezTo>
                    <a:pt x="1272" y="6721"/>
                    <a:pt x="1370" y="6693"/>
                    <a:pt x="1463" y="6639"/>
                  </a:cubicBezTo>
                  <a:cubicBezTo>
                    <a:pt x="1578" y="6572"/>
                    <a:pt x="1665" y="6477"/>
                    <a:pt x="1741" y="6387"/>
                  </a:cubicBezTo>
                  <a:cubicBezTo>
                    <a:pt x="1803" y="6308"/>
                    <a:pt x="1867" y="6218"/>
                    <a:pt x="1926" y="6114"/>
                  </a:cubicBezTo>
                  <a:cubicBezTo>
                    <a:pt x="2030" y="5926"/>
                    <a:pt x="2123" y="5713"/>
                    <a:pt x="2199" y="5466"/>
                  </a:cubicBezTo>
                  <a:cubicBezTo>
                    <a:pt x="2263" y="5264"/>
                    <a:pt x="2311" y="5039"/>
                    <a:pt x="2359" y="4778"/>
                  </a:cubicBezTo>
                  <a:cubicBezTo>
                    <a:pt x="2392" y="4562"/>
                    <a:pt x="2423" y="4335"/>
                    <a:pt x="2443" y="4104"/>
                  </a:cubicBezTo>
                  <a:cubicBezTo>
                    <a:pt x="2465" y="3824"/>
                    <a:pt x="2460" y="3532"/>
                    <a:pt x="2420" y="3237"/>
                  </a:cubicBezTo>
                  <a:cubicBezTo>
                    <a:pt x="2389" y="2990"/>
                    <a:pt x="2336" y="2737"/>
                    <a:pt x="2252" y="2468"/>
                  </a:cubicBezTo>
                  <a:lnTo>
                    <a:pt x="2252" y="2468"/>
                  </a:lnTo>
                  <a:cubicBezTo>
                    <a:pt x="2451" y="2521"/>
                    <a:pt x="2656" y="2549"/>
                    <a:pt x="2853" y="2549"/>
                  </a:cubicBezTo>
                  <a:lnTo>
                    <a:pt x="2884" y="2549"/>
                  </a:lnTo>
                  <a:cubicBezTo>
                    <a:pt x="3080" y="2549"/>
                    <a:pt x="3291" y="2524"/>
                    <a:pt x="3510" y="2479"/>
                  </a:cubicBezTo>
                  <a:cubicBezTo>
                    <a:pt x="3948" y="2381"/>
                    <a:pt x="4369" y="2198"/>
                    <a:pt x="4762" y="2019"/>
                  </a:cubicBezTo>
                  <a:lnTo>
                    <a:pt x="4933" y="1943"/>
                  </a:lnTo>
                  <a:cubicBezTo>
                    <a:pt x="5301" y="1774"/>
                    <a:pt x="5680" y="1597"/>
                    <a:pt x="6073" y="1480"/>
                  </a:cubicBezTo>
                  <a:cubicBezTo>
                    <a:pt x="6219" y="1437"/>
                    <a:pt x="6353" y="1401"/>
                    <a:pt x="6488" y="1381"/>
                  </a:cubicBezTo>
                  <a:cubicBezTo>
                    <a:pt x="6626" y="1356"/>
                    <a:pt x="6766" y="1342"/>
                    <a:pt x="6909" y="1339"/>
                  </a:cubicBezTo>
                  <a:lnTo>
                    <a:pt x="6985" y="1339"/>
                  </a:lnTo>
                  <a:cubicBezTo>
                    <a:pt x="7266" y="1339"/>
                    <a:pt x="7552" y="1373"/>
                    <a:pt x="7836" y="1440"/>
                  </a:cubicBezTo>
                  <a:cubicBezTo>
                    <a:pt x="8114" y="1510"/>
                    <a:pt x="8369" y="1606"/>
                    <a:pt x="8599" y="1732"/>
                  </a:cubicBezTo>
                  <a:cubicBezTo>
                    <a:pt x="8796" y="1836"/>
                    <a:pt x="8970" y="1962"/>
                    <a:pt x="9119" y="2100"/>
                  </a:cubicBezTo>
                  <a:lnTo>
                    <a:pt x="9110" y="2086"/>
                  </a:lnTo>
                  <a:lnTo>
                    <a:pt x="9110" y="2086"/>
                  </a:lnTo>
                  <a:cubicBezTo>
                    <a:pt x="9228" y="2201"/>
                    <a:pt x="9335" y="2327"/>
                    <a:pt x="9419" y="2462"/>
                  </a:cubicBezTo>
                  <a:cubicBezTo>
                    <a:pt x="9436" y="2485"/>
                    <a:pt x="9450" y="2513"/>
                    <a:pt x="9464" y="2541"/>
                  </a:cubicBezTo>
                  <a:cubicBezTo>
                    <a:pt x="9478" y="2566"/>
                    <a:pt x="9503" y="2583"/>
                    <a:pt x="9531" y="2583"/>
                  </a:cubicBezTo>
                  <a:cubicBezTo>
                    <a:pt x="9540" y="2583"/>
                    <a:pt x="9551" y="2580"/>
                    <a:pt x="9559" y="2577"/>
                  </a:cubicBezTo>
                  <a:cubicBezTo>
                    <a:pt x="9562" y="2574"/>
                    <a:pt x="9565" y="2574"/>
                    <a:pt x="9568" y="2569"/>
                  </a:cubicBezTo>
                  <a:cubicBezTo>
                    <a:pt x="9579" y="2566"/>
                    <a:pt x="9587" y="2563"/>
                    <a:pt x="9596" y="2555"/>
                  </a:cubicBezTo>
                  <a:cubicBezTo>
                    <a:pt x="9610" y="2546"/>
                    <a:pt x="9621" y="2524"/>
                    <a:pt x="9621" y="2507"/>
                  </a:cubicBezTo>
                  <a:cubicBezTo>
                    <a:pt x="9621" y="2482"/>
                    <a:pt x="9618" y="2457"/>
                    <a:pt x="9615" y="2428"/>
                  </a:cubicBezTo>
                  <a:cubicBezTo>
                    <a:pt x="9607" y="2392"/>
                    <a:pt x="9604" y="2358"/>
                    <a:pt x="9596" y="2330"/>
                  </a:cubicBezTo>
                  <a:cubicBezTo>
                    <a:pt x="9587" y="2268"/>
                    <a:pt x="9568" y="2201"/>
                    <a:pt x="9551" y="2134"/>
                  </a:cubicBezTo>
                  <a:cubicBezTo>
                    <a:pt x="9520" y="2013"/>
                    <a:pt x="9478" y="1887"/>
                    <a:pt x="9425" y="1760"/>
                  </a:cubicBezTo>
                  <a:cubicBezTo>
                    <a:pt x="9329" y="1524"/>
                    <a:pt x="9197" y="1291"/>
                    <a:pt x="9034" y="1067"/>
                  </a:cubicBezTo>
                  <a:cubicBezTo>
                    <a:pt x="8961" y="966"/>
                    <a:pt x="8877" y="865"/>
                    <a:pt x="8787" y="766"/>
                  </a:cubicBezTo>
                  <a:cubicBezTo>
                    <a:pt x="8689" y="660"/>
                    <a:pt x="8596" y="573"/>
                    <a:pt x="8507" y="503"/>
                  </a:cubicBezTo>
                  <a:cubicBezTo>
                    <a:pt x="8330" y="362"/>
                    <a:pt x="8105" y="253"/>
                    <a:pt x="7833" y="174"/>
                  </a:cubicBezTo>
                  <a:cubicBezTo>
                    <a:pt x="7566" y="96"/>
                    <a:pt x="7294" y="65"/>
                    <a:pt x="7089" y="39"/>
                  </a:cubicBezTo>
                  <a:cubicBezTo>
                    <a:pt x="6873" y="11"/>
                    <a:pt x="6654" y="0"/>
                    <a:pt x="6432" y="0"/>
                  </a:cubicBezTo>
                  <a:close/>
                </a:path>
              </a:pathLst>
            </a:custGeom>
            <a:solidFill>
              <a:srgbClr val="53311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6" name="Google Shape;1439;p36">
              <a:extLst>
                <a:ext uri="{FF2B5EF4-FFF2-40B4-BE49-F238E27FC236}">
                  <a16:creationId xmlns:a16="http://schemas.microsoft.com/office/drawing/2014/main" id="{3AF4B08A-545B-4F56-9748-12383B59819E}"/>
                </a:ext>
              </a:extLst>
            </p:cNvPr>
            <p:cNvSpPr/>
            <p:nvPr/>
          </p:nvSpPr>
          <p:spPr>
            <a:xfrm>
              <a:off x="5247150" y="2542577"/>
              <a:ext cx="69233" cy="230815"/>
            </a:xfrm>
            <a:custGeom>
              <a:avLst/>
              <a:gdLst/>
              <a:ahLst/>
              <a:cxnLst/>
              <a:rect l="l" t="t" r="r" b="b"/>
              <a:pathLst>
                <a:path w="919" h="2991" extrusionOk="0">
                  <a:moveTo>
                    <a:pt x="597" y="1755"/>
                  </a:moveTo>
                  <a:lnTo>
                    <a:pt x="596" y="1758"/>
                  </a:lnTo>
                  <a:cubicBezTo>
                    <a:pt x="596" y="1757"/>
                    <a:pt x="596" y="1756"/>
                    <a:pt x="597" y="1755"/>
                  </a:cubicBezTo>
                  <a:close/>
                  <a:moveTo>
                    <a:pt x="688" y="1"/>
                  </a:moveTo>
                  <a:cubicBezTo>
                    <a:pt x="680" y="3"/>
                    <a:pt x="674" y="3"/>
                    <a:pt x="669" y="6"/>
                  </a:cubicBezTo>
                  <a:cubicBezTo>
                    <a:pt x="649" y="15"/>
                    <a:pt x="635" y="43"/>
                    <a:pt x="641" y="62"/>
                  </a:cubicBezTo>
                  <a:cubicBezTo>
                    <a:pt x="681" y="165"/>
                    <a:pt x="717" y="265"/>
                    <a:pt x="737" y="373"/>
                  </a:cubicBezTo>
                  <a:lnTo>
                    <a:pt x="737" y="373"/>
                  </a:lnTo>
                  <a:cubicBezTo>
                    <a:pt x="737" y="372"/>
                    <a:pt x="736" y="372"/>
                    <a:pt x="736" y="371"/>
                  </a:cubicBezTo>
                  <a:lnTo>
                    <a:pt x="736" y="371"/>
                  </a:lnTo>
                  <a:cubicBezTo>
                    <a:pt x="775" y="568"/>
                    <a:pt x="781" y="770"/>
                    <a:pt x="767" y="963"/>
                  </a:cubicBezTo>
                  <a:cubicBezTo>
                    <a:pt x="747" y="1230"/>
                    <a:pt x="688" y="1491"/>
                    <a:pt x="599" y="1747"/>
                  </a:cubicBezTo>
                  <a:cubicBezTo>
                    <a:pt x="542" y="1907"/>
                    <a:pt x="469" y="2061"/>
                    <a:pt x="394" y="2207"/>
                  </a:cubicBezTo>
                  <a:cubicBezTo>
                    <a:pt x="315" y="2350"/>
                    <a:pt x="234" y="2488"/>
                    <a:pt x="144" y="2625"/>
                  </a:cubicBezTo>
                  <a:cubicBezTo>
                    <a:pt x="140" y="2631"/>
                    <a:pt x="136" y="2636"/>
                    <a:pt x="132" y="2642"/>
                  </a:cubicBezTo>
                  <a:lnTo>
                    <a:pt x="132" y="2642"/>
                  </a:lnTo>
                  <a:cubicBezTo>
                    <a:pt x="133" y="2641"/>
                    <a:pt x="133" y="2641"/>
                    <a:pt x="133" y="2639"/>
                  </a:cubicBezTo>
                  <a:lnTo>
                    <a:pt x="133" y="2639"/>
                  </a:lnTo>
                  <a:cubicBezTo>
                    <a:pt x="133" y="2642"/>
                    <a:pt x="130" y="2642"/>
                    <a:pt x="130" y="2645"/>
                  </a:cubicBezTo>
                  <a:cubicBezTo>
                    <a:pt x="130" y="2644"/>
                    <a:pt x="131" y="2644"/>
                    <a:pt x="131" y="2644"/>
                  </a:cubicBezTo>
                  <a:lnTo>
                    <a:pt x="131" y="2644"/>
                  </a:lnTo>
                  <a:cubicBezTo>
                    <a:pt x="99" y="2690"/>
                    <a:pt x="67" y="2732"/>
                    <a:pt x="34" y="2777"/>
                  </a:cubicBezTo>
                  <a:cubicBezTo>
                    <a:pt x="15" y="2805"/>
                    <a:pt x="1" y="2833"/>
                    <a:pt x="3" y="2870"/>
                  </a:cubicBezTo>
                  <a:cubicBezTo>
                    <a:pt x="6" y="2903"/>
                    <a:pt x="20" y="2934"/>
                    <a:pt x="46" y="2959"/>
                  </a:cubicBezTo>
                  <a:cubicBezTo>
                    <a:pt x="66" y="2980"/>
                    <a:pt x="97" y="2991"/>
                    <a:pt x="128" y="2991"/>
                  </a:cubicBezTo>
                  <a:cubicBezTo>
                    <a:pt x="131" y="2991"/>
                    <a:pt x="135" y="2991"/>
                    <a:pt x="138" y="2990"/>
                  </a:cubicBezTo>
                  <a:cubicBezTo>
                    <a:pt x="172" y="2988"/>
                    <a:pt x="206" y="2973"/>
                    <a:pt x="228" y="2948"/>
                  </a:cubicBezTo>
                  <a:cubicBezTo>
                    <a:pt x="374" y="2752"/>
                    <a:pt x="500" y="2538"/>
                    <a:pt x="599" y="2314"/>
                  </a:cubicBezTo>
                  <a:cubicBezTo>
                    <a:pt x="652" y="2196"/>
                    <a:pt x="694" y="2075"/>
                    <a:pt x="736" y="1952"/>
                  </a:cubicBezTo>
                  <a:cubicBezTo>
                    <a:pt x="775" y="1831"/>
                    <a:pt x="809" y="1713"/>
                    <a:pt x="837" y="1592"/>
                  </a:cubicBezTo>
                  <a:cubicBezTo>
                    <a:pt x="893" y="1351"/>
                    <a:pt x="919" y="1101"/>
                    <a:pt x="907" y="854"/>
                  </a:cubicBezTo>
                  <a:cubicBezTo>
                    <a:pt x="896" y="610"/>
                    <a:pt x="851" y="371"/>
                    <a:pt x="770" y="141"/>
                  </a:cubicBezTo>
                  <a:cubicBezTo>
                    <a:pt x="756" y="102"/>
                    <a:pt x="742" y="68"/>
                    <a:pt x="728" y="31"/>
                  </a:cubicBezTo>
                  <a:cubicBezTo>
                    <a:pt x="722" y="15"/>
                    <a:pt x="705" y="1"/>
                    <a:pt x="688" y="1"/>
                  </a:cubicBezTo>
                  <a:close/>
                </a:path>
              </a:pathLst>
            </a:custGeom>
            <a:solidFill>
              <a:srgbClr val="FFFFFF">
                <a:alpha val="1675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7" name="Google Shape;1440;p36">
              <a:extLst>
                <a:ext uri="{FF2B5EF4-FFF2-40B4-BE49-F238E27FC236}">
                  <a16:creationId xmlns:a16="http://schemas.microsoft.com/office/drawing/2014/main" id="{4CDE1944-5DA1-4AFF-81AE-FCF7F5E36D6C}"/>
                </a:ext>
              </a:extLst>
            </p:cNvPr>
            <p:cNvSpPr/>
            <p:nvPr/>
          </p:nvSpPr>
          <p:spPr>
            <a:xfrm>
              <a:off x="5632490" y="2302115"/>
              <a:ext cx="229772" cy="118456"/>
            </a:xfrm>
            <a:custGeom>
              <a:avLst/>
              <a:gdLst/>
              <a:ahLst/>
              <a:cxnLst/>
              <a:rect l="l" t="t" r="r" b="b"/>
              <a:pathLst>
                <a:path w="3050" h="1535" extrusionOk="0">
                  <a:moveTo>
                    <a:pt x="611" y="0"/>
                  </a:moveTo>
                  <a:cubicBezTo>
                    <a:pt x="419" y="0"/>
                    <a:pt x="227" y="20"/>
                    <a:pt x="43" y="68"/>
                  </a:cubicBezTo>
                  <a:cubicBezTo>
                    <a:pt x="15" y="73"/>
                    <a:pt x="1" y="113"/>
                    <a:pt x="9" y="138"/>
                  </a:cubicBezTo>
                  <a:cubicBezTo>
                    <a:pt x="16" y="162"/>
                    <a:pt x="38" y="174"/>
                    <a:pt x="61" y="174"/>
                  </a:cubicBezTo>
                  <a:cubicBezTo>
                    <a:pt x="67" y="174"/>
                    <a:pt x="73" y="173"/>
                    <a:pt x="79" y="172"/>
                  </a:cubicBezTo>
                  <a:cubicBezTo>
                    <a:pt x="96" y="169"/>
                    <a:pt x="113" y="166"/>
                    <a:pt x="135" y="160"/>
                  </a:cubicBezTo>
                  <a:lnTo>
                    <a:pt x="138" y="160"/>
                  </a:lnTo>
                  <a:cubicBezTo>
                    <a:pt x="270" y="136"/>
                    <a:pt x="404" y="128"/>
                    <a:pt x="540" y="128"/>
                  </a:cubicBezTo>
                  <a:cubicBezTo>
                    <a:pt x="578" y="128"/>
                    <a:pt x="616" y="128"/>
                    <a:pt x="655" y="130"/>
                  </a:cubicBezTo>
                  <a:cubicBezTo>
                    <a:pt x="902" y="146"/>
                    <a:pt x="1152" y="200"/>
                    <a:pt x="1390" y="281"/>
                  </a:cubicBezTo>
                  <a:cubicBezTo>
                    <a:pt x="1629" y="365"/>
                    <a:pt x="1862" y="475"/>
                    <a:pt x="2072" y="615"/>
                  </a:cubicBezTo>
                  <a:cubicBezTo>
                    <a:pt x="2218" y="716"/>
                    <a:pt x="2356" y="831"/>
                    <a:pt x="2479" y="966"/>
                  </a:cubicBezTo>
                  <a:cubicBezTo>
                    <a:pt x="2569" y="1070"/>
                    <a:pt x="2651" y="1185"/>
                    <a:pt x="2712" y="1311"/>
                  </a:cubicBezTo>
                  <a:cubicBezTo>
                    <a:pt x="2735" y="1354"/>
                    <a:pt x="2752" y="1396"/>
                    <a:pt x="2769" y="1443"/>
                  </a:cubicBezTo>
                  <a:cubicBezTo>
                    <a:pt x="2789" y="1500"/>
                    <a:pt x="2843" y="1534"/>
                    <a:pt x="2900" y="1534"/>
                  </a:cubicBezTo>
                  <a:cubicBezTo>
                    <a:pt x="2914" y="1534"/>
                    <a:pt x="2929" y="1532"/>
                    <a:pt x="2943" y="1528"/>
                  </a:cubicBezTo>
                  <a:cubicBezTo>
                    <a:pt x="3013" y="1502"/>
                    <a:pt x="3049" y="1424"/>
                    <a:pt x="3027" y="1354"/>
                  </a:cubicBezTo>
                  <a:cubicBezTo>
                    <a:pt x="2990" y="1261"/>
                    <a:pt x="2948" y="1165"/>
                    <a:pt x="2895" y="1078"/>
                  </a:cubicBezTo>
                  <a:cubicBezTo>
                    <a:pt x="2847" y="997"/>
                    <a:pt x="2791" y="918"/>
                    <a:pt x="2726" y="848"/>
                  </a:cubicBezTo>
                  <a:cubicBezTo>
                    <a:pt x="2656" y="772"/>
                    <a:pt x="2583" y="697"/>
                    <a:pt x="2508" y="632"/>
                  </a:cubicBezTo>
                  <a:cubicBezTo>
                    <a:pt x="2426" y="565"/>
                    <a:pt x="2339" y="503"/>
                    <a:pt x="2249" y="447"/>
                  </a:cubicBezTo>
                  <a:cubicBezTo>
                    <a:pt x="1898" y="219"/>
                    <a:pt x="1497" y="90"/>
                    <a:pt x="1084" y="31"/>
                  </a:cubicBezTo>
                  <a:cubicBezTo>
                    <a:pt x="941" y="9"/>
                    <a:pt x="795" y="0"/>
                    <a:pt x="649" y="0"/>
                  </a:cubicBezTo>
                  <a:cubicBezTo>
                    <a:pt x="636" y="0"/>
                    <a:pt x="624" y="0"/>
                    <a:pt x="611" y="0"/>
                  </a:cubicBezTo>
                  <a:close/>
                </a:path>
              </a:pathLst>
            </a:custGeom>
            <a:solidFill>
              <a:srgbClr val="FFFFFF">
                <a:alpha val="1675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8" name="Google Shape;1441;p36">
              <a:extLst>
                <a:ext uri="{FF2B5EF4-FFF2-40B4-BE49-F238E27FC236}">
                  <a16:creationId xmlns:a16="http://schemas.microsoft.com/office/drawing/2014/main" id="{72849A54-DB6C-49C2-94F2-7C7853B641FC}"/>
                </a:ext>
              </a:extLst>
            </p:cNvPr>
            <p:cNvSpPr/>
            <p:nvPr/>
          </p:nvSpPr>
          <p:spPr>
            <a:xfrm>
              <a:off x="5770579" y="2240147"/>
              <a:ext cx="91683" cy="80874"/>
            </a:xfrm>
            <a:custGeom>
              <a:avLst/>
              <a:gdLst/>
              <a:ahLst/>
              <a:cxnLst/>
              <a:rect l="l" t="t" r="r" b="b"/>
              <a:pathLst>
                <a:path w="1217" h="1048" extrusionOk="0">
                  <a:moveTo>
                    <a:pt x="472" y="326"/>
                  </a:moveTo>
                  <a:cubicBezTo>
                    <a:pt x="478" y="329"/>
                    <a:pt x="481" y="329"/>
                    <a:pt x="484" y="332"/>
                  </a:cubicBezTo>
                  <a:cubicBezTo>
                    <a:pt x="481" y="329"/>
                    <a:pt x="478" y="326"/>
                    <a:pt x="472" y="326"/>
                  </a:cubicBezTo>
                  <a:close/>
                  <a:moveTo>
                    <a:pt x="908" y="820"/>
                  </a:moveTo>
                  <a:cubicBezTo>
                    <a:pt x="913" y="829"/>
                    <a:pt x="913" y="831"/>
                    <a:pt x="916" y="834"/>
                  </a:cubicBezTo>
                  <a:cubicBezTo>
                    <a:pt x="913" y="831"/>
                    <a:pt x="913" y="823"/>
                    <a:pt x="908" y="820"/>
                  </a:cubicBezTo>
                  <a:close/>
                  <a:moveTo>
                    <a:pt x="79" y="1"/>
                  </a:moveTo>
                  <a:cubicBezTo>
                    <a:pt x="46" y="6"/>
                    <a:pt x="15" y="31"/>
                    <a:pt x="6" y="62"/>
                  </a:cubicBezTo>
                  <a:cubicBezTo>
                    <a:pt x="1" y="102"/>
                    <a:pt x="23" y="144"/>
                    <a:pt x="65" y="149"/>
                  </a:cubicBezTo>
                  <a:cubicBezTo>
                    <a:pt x="107" y="161"/>
                    <a:pt x="147" y="172"/>
                    <a:pt x="189" y="183"/>
                  </a:cubicBezTo>
                  <a:cubicBezTo>
                    <a:pt x="296" y="219"/>
                    <a:pt x="397" y="270"/>
                    <a:pt x="486" y="329"/>
                  </a:cubicBezTo>
                  <a:cubicBezTo>
                    <a:pt x="571" y="385"/>
                    <a:pt x="646" y="455"/>
                    <a:pt x="717" y="528"/>
                  </a:cubicBezTo>
                  <a:cubicBezTo>
                    <a:pt x="790" y="613"/>
                    <a:pt x="851" y="708"/>
                    <a:pt x="905" y="809"/>
                  </a:cubicBezTo>
                  <a:cubicBezTo>
                    <a:pt x="930" y="862"/>
                    <a:pt x="952" y="916"/>
                    <a:pt x="975" y="972"/>
                  </a:cubicBezTo>
                  <a:cubicBezTo>
                    <a:pt x="993" y="1019"/>
                    <a:pt x="1036" y="1048"/>
                    <a:pt x="1083" y="1048"/>
                  </a:cubicBezTo>
                  <a:cubicBezTo>
                    <a:pt x="1096" y="1048"/>
                    <a:pt x="1108" y="1046"/>
                    <a:pt x="1121" y="1042"/>
                  </a:cubicBezTo>
                  <a:cubicBezTo>
                    <a:pt x="1180" y="1020"/>
                    <a:pt x="1216" y="952"/>
                    <a:pt x="1191" y="893"/>
                  </a:cubicBezTo>
                  <a:cubicBezTo>
                    <a:pt x="1146" y="781"/>
                    <a:pt x="1087" y="677"/>
                    <a:pt x="1009" y="582"/>
                  </a:cubicBezTo>
                  <a:cubicBezTo>
                    <a:pt x="933" y="483"/>
                    <a:pt x="846" y="396"/>
                    <a:pt x="750" y="315"/>
                  </a:cubicBezTo>
                  <a:cubicBezTo>
                    <a:pt x="562" y="161"/>
                    <a:pt x="332" y="51"/>
                    <a:pt x="93" y="1"/>
                  </a:cubicBezTo>
                  <a:close/>
                </a:path>
              </a:pathLst>
            </a:custGeom>
            <a:solidFill>
              <a:srgbClr val="FFFFFF">
                <a:alpha val="1675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9" name="Google Shape;1442;p36">
              <a:extLst>
                <a:ext uri="{FF2B5EF4-FFF2-40B4-BE49-F238E27FC236}">
                  <a16:creationId xmlns:a16="http://schemas.microsoft.com/office/drawing/2014/main" id="{8D731287-AABE-49D4-B490-6CF6CC4A5365}"/>
                </a:ext>
              </a:extLst>
            </p:cNvPr>
            <p:cNvSpPr/>
            <p:nvPr/>
          </p:nvSpPr>
          <p:spPr>
            <a:xfrm>
              <a:off x="5014063" y="2480841"/>
              <a:ext cx="150293" cy="325889"/>
            </a:xfrm>
            <a:custGeom>
              <a:avLst/>
              <a:gdLst/>
              <a:ahLst/>
              <a:cxnLst/>
              <a:rect l="l" t="t" r="r" b="b"/>
              <a:pathLst>
                <a:path w="1995" h="4223" extrusionOk="0">
                  <a:moveTo>
                    <a:pt x="890" y="0"/>
                  </a:moveTo>
                  <a:cubicBezTo>
                    <a:pt x="885" y="0"/>
                    <a:pt x="879" y="0"/>
                    <a:pt x="874" y="0"/>
                  </a:cubicBezTo>
                  <a:cubicBezTo>
                    <a:pt x="826" y="0"/>
                    <a:pt x="770" y="6"/>
                    <a:pt x="714" y="20"/>
                  </a:cubicBezTo>
                  <a:cubicBezTo>
                    <a:pt x="658" y="31"/>
                    <a:pt x="602" y="48"/>
                    <a:pt x="540" y="73"/>
                  </a:cubicBezTo>
                  <a:cubicBezTo>
                    <a:pt x="442" y="113"/>
                    <a:pt x="338" y="169"/>
                    <a:pt x="237" y="242"/>
                  </a:cubicBezTo>
                  <a:cubicBezTo>
                    <a:pt x="150" y="309"/>
                    <a:pt x="71" y="382"/>
                    <a:pt x="15" y="464"/>
                  </a:cubicBezTo>
                  <a:cubicBezTo>
                    <a:pt x="9" y="475"/>
                    <a:pt x="7" y="492"/>
                    <a:pt x="7" y="506"/>
                  </a:cubicBezTo>
                  <a:cubicBezTo>
                    <a:pt x="1" y="511"/>
                    <a:pt x="1" y="523"/>
                    <a:pt x="1" y="534"/>
                  </a:cubicBezTo>
                  <a:cubicBezTo>
                    <a:pt x="7" y="699"/>
                    <a:pt x="21" y="871"/>
                    <a:pt x="43" y="1059"/>
                  </a:cubicBezTo>
                  <a:cubicBezTo>
                    <a:pt x="68" y="1241"/>
                    <a:pt x="102" y="1424"/>
                    <a:pt x="150" y="1603"/>
                  </a:cubicBezTo>
                  <a:cubicBezTo>
                    <a:pt x="195" y="1783"/>
                    <a:pt x="251" y="1966"/>
                    <a:pt x="324" y="2165"/>
                  </a:cubicBezTo>
                  <a:cubicBezTo>
                    <a:pt x="394" y="2356"/>
                    <a:pt x="473" y="2538"/>
                    <a:pt x="554" y="2701"/>
                  </a:cubicBezTo>
                  <a:cubicBezTo>
                    <a:pt x="714" y="3030"/>
                    <a:pt x="911" y="3330"/>
                    <a:pt x="1138" y="3591"/>
                  </a:cubicBezTo>
                  <a:cubicBezTo>
                    <a:pt x="1371" y="3852"/>
                    <a:pt x="1629" y="4063"/>
                    <a:pt x="1913" y="4214"/>
                  </a:cubicBezTo>
                  <a:cubicBezTo>
                    <a:pt x="1924" y="4223"/>
                    <a:pt x="1938" y="4223"/>
                    <a:pt x="1952" y="4223"/>
                  </a:cubicBezTo>
                  <a:cubicBezTo>
                    <a:pt x="1963" y="4217"/>
                    <a:pt x="1975" y="4211"/>
                    <a:pt x="1980" y="4200"/>
                  </a:cubicBezTo>
                  <a:cubicBezTo>
                    <a:pt x="1983" y="4197"/>
                    <a:pt x="1983" y="4195"/>
                    <a:pt x="1989" y="4186"/>
                  </a:cubicBezTo>
                  <a:cubicBezTo>
                    <a:pt x="1994" y="4175"/>
                    <a:pt x="1991" y="4158"/>
                    <a:pt x="1983" y="4147"/>
                  </a:cubicBezTo>
                  <a:cubicBezTo>
                    <a:pt x="1966" y="4127"/>
                    <a:pt x="1952" y="4105"/>
                    <a:pt x="1935" y="4082"/>
                  </a:cubicBezTo>
                  <a:cubicBezTo>
                    <a:pt x="1848" y="3956"/>
                    <a:pt x="1764" y="3810"/>
                    <a:pt x="1680" y="3639"/>
                  </a:cubicBezTo>
                  <a:cubicBezTo>
                    <a:pt x="1610" y="3496"/>
                    <a:pt x="1539" y="3333"/>
                    <a:pt x="1472" y="3145"/>
                  </a:cubicBezTo>
                  <a:cubicBezTo>
                    <a:pt x="1399" y="2937"/>
                    <a:pt x="1332" y="2707"/>
                    <a:pt x="1276" y="2446"/>
                  </a:cubicBezTo>
                  <a:cubicBezTo>
                    <a:pt x="1222" y="2196"/>
                    <a:pt x="1183" y="1949"/>
                    <a:pt x="1163" y="1702"/>
                  </a:cubicBezTo>
                  <a:lnTo>
                    <a:pt x="1163" y="1713"/>
                  </a:lnTo>
                  <a:cubicBezTo>
                    <a:pt x="1146" y="1460"/>
                    <a:pt x="1141" y="1213"/>
                    <a:pt x="1152" y="983"/>
                  </a:cubicBezTo>
                  <a:cubicBezTo>
                    <a:pt x="1160" y="862"/>
                    <a:pt x="1169" y="744"/>
                    <a:pt x="1183" y="629"/>
                  </a:cubicBezTo>
                  <a:cubicBezTo>
                    <a:pt x="1197" y="520"/>
                    <a:pt x="1217" y="410"/>
                    <a:pt x="1236" y="306"/>
                  </a:cubicBezTo>
                  <a:cubicBezTo>
                    <a:pt x="1239" y="295"/>
                    <a:pt x="1239" y="287"/>
                    <a:pt x="1245" y="281"/>
                  </a:cubicBezTo>
                  <a:cubicBezTo>
                    <a:pt x="1247" y="259"/>
                    <a:pt x="1250" y="236"/>
                    <a:pt x="1236" y="211"/>
                  </a:cubicBezTo>
                  <a:lnTo>
                    <a:pt x="1231" y="203"/>
                  </a:lnTo>
                  <a:cubicBezTo>
                    <a:pt x="1247" y="160"/>
                    <a:pt x="1236" y="102"/>
                    <a:pt x="1191" y="73"/>
                  </a:cubicBezTo>
                  <a:cubicBezTo>
                    <a:pt x="1106" y="28"/>
                    <a:pt x="1002" y="0"/>
                    <a:pt x="890" y="0"/>
                  </a:cubicBezTo>
                  <a:close/>
                </a:path>
              </a:pathLst>
            </a:custGeom>
            <a:solidFill>
              <a:srgbClr val="D1385A"/>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0" name="Google Shape;1443;p36">
              <a:extLst>
                <a:ext uri="{FF2B5EF4-FFF2-40B4-BE49-F238E27FC236}">
                  <a16:creationId xmlns:a16="http://schemas.microsoft.com/office/drawing/2014/main" id="{53B3EE9D-E8A8-454F-ADD4-7CD3F5129FDE}"/>
                </a:ext>
              </a:extLst>
            </p:cNvPr>
            <p:cNvSpPr/>
            <p:nvPr/>
          </p:nvSpPr>
          <p:spPr>
            <a:xfrm>
              <a:off x="4897971" y="2125550"/>
              <a:ext cx="886015" cy="415020"/>
            </a:xfrm>
            <a:custGeom>
              <a:avLst/>
              <a:gdLst/>
              <a:ahLst/>
              <a:cxnLst/>
              <a:rect l="l" t="t" r="r" b="b"/>
              <a:pathLst>
                <a:path w="11761" h="5378" extrusionOk="0">
                  <a:moveTo>
                    <a:pt x="10381" y="0"/>
                  </a:moveTo>
                  <a:cubicBezTo>
                    <a:pt x="9244" y="0"/>
                    <a:pt x="7348" y="472"/>
                    <a:pt x="5312" y="1320"/>
                  </a:cubicBezTo>
                  <a:cubicBezTo>
                    <a:pt x="2241" y="2597"/>
                    <a:pt x="1" y="4245"/>
                    <a:pt x="318" y="5003"/>
                  </a:cubicBezTo>
                  <a:cubicBezTo>
                    <a:pt x="425" y="5257"/>
                    <a:pt x="805" y="5377"/>
                    <a:pt x="1380" y="5377"/>
                  </a:cubicBezTo>
                  <a:cubicBezTo>
                    <a:pt x="2517" y="5377"/>
                    <a:pt x="4413" y="4906"/>
                    <a:pt x="6452" y="4060"/>
                  </a:cubicBezTo>
                  <a:cubicBezTo>
                    <a:pt x="9523" y="2782"/>
                    <a:pt x="11761" y="1135"/>
                    <a:pt x="11446" y="377"/>
                  </a:cubicBezTo>
                  <a:cubicBezTo>
                    <a:pt x="11339" y="122"/>
                    <a:pt x="10958" y="0"/>
                    <a:pt x="10381" y="0"/>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1" name="Google Shape;1444;p36">
              <a:extLst>
                <a:ext uri="{FF2B5EF4-FFF2-40B4-BE49-F238E27FC236}">
                  <a16:creationId xmlns:a16="http://schemas.microsoft.com/office/drawing/2014/main" id="{5C533E9A-2958-48FB-A973-B83D18C504D9}"/>
                </a:ext>
              </a:extLst>
            </p:cNvPr>
            <p:cNvSpPr/>
            <p:nvPr/>
          </p:nvSpPr>
          <p:spPr>
            <a:xfrm>
              <a:off x="5036965" y="1754208"/>
              <a:ext cx="551829" cy="635032"/>
            </a:xfrm>
            <a:custGeom>
              <a:avLst/>
              <a:gdLst/>
              <a:ahLst/>
              <a:cxnLst/>
              <a:rect l="l" t="t" r="r" b="b"/>
              <a:pathLst>
                <a:path w="7325" h="8229" extrusionOk="0">
                  <a:moveTo>
                    <a:pt x="312" y="3260"/>
                  </a:moveTo>
                  <a:lnTo>
                    <a:pt x="312" y="3260"/>
                  </a:lnTo>
                  <a:cubicBezTo>
                    <a:pt x="311" y="3267"/>
                    <a:pt x="310" y="3273"/>
                    <a:pt x="309" y="3280"/>
                  </a:cubicBezTo>
                  <a:lnTo>
                    <a:pt x="309" y="3280"/>
                  </a:lnTo>
                  <a:lnTo>
                    <a:pt x="309" y="3274"/>
                  </a:lnTo>
                  <a:lnTo>
                    <a:pt x="309" y="3271"/>
                  </a:lnTo>
                  <a:lnTo>
                    <a:pt x="309" y="3268"/>
                  </a:lnTo>
                  <a:lnTo>
                    <a:pt x="312" y="3260"/>
                  </a:lnTo>
                  <a:close/>
                  <a:moveTo>
                    <a:pt x="1718" y="1"/>
                  </a:moveTo>
                  <a:cubicBezTo>
                    <a:pt x="1628" y="1"/>
                    <a:pt x="1533" y="15"/>
                    <a:pt x="1449" y="46"/>
                  </a:cubicBezTo>
                  <a:cubicBezTo>
                    <a:pt x="1365" y="74"/>
                    <a:pt x="1283" y="121"/>
                    <a:pt x="1207" y="180"/>
                  </a:cubicBezTo>
                  <a:cubicBezTo>
                    <a:pt x="1078" y="279"/>
                    <a:pt x="966" y="419"/>
                    <a:pt x="859" y="607"/>
                  </a:cubicBezTo>
                  <a:cubicBezTo>
                    <a:pt x="778" y="753"/>
                    <a:pt x="713" y="916"/>
                    <a:pt x="635" y="1138"/>
                  </a:cubicBezTo>
                  <a:cubicBezTo>
                    <a:pt x="576" y="1317"/>
                    <a:pt x="520" y="1514"/>
                    <a:pt x="452" y="1764"/>
                  </a:cubicBezTo>
                  <a:cubicBezTo>
                    <a:pt x="309" y="2311"/>
                    <a:pt x="208" y="2887"/>
                    <a:pt x="132" y="3524"/>
                  </a:cubicBezTo>
                  <a:cubicBezTo>
                    <a:pt x="0" y="4720"/>
                    <a:pt x="17" y="5938"/>
                    <a:pt x="48" y="7078"/>
                  </a:cubicBezTo>
                  <a:lnTo>
                    <a:pt x="62" y="7547"/>
                  </a:lnTo>
                  <a:cubicBezTo>
                    <a:pt x="70" y="7749"/>
                    <a:pt x="73" y="7954"/>
                    <a:pt x="82" y="8159"/>
                  </a:cubicBezTo>
                  <a:cubicBezTo>
                    <a:pt x="253" y="8184"/>
                    <a:pt x="427" y="8201"/>
                    <a:pt x="604" y="8212"/>
                  </a:cubicBezTo>
                  <a:lnTo>
                    <a:pt x="607" y="8212"/>
                  </a:lnTo>
                  <a:cubicBezTo>
                    <a:pt x="777" y="8223"/>
                    <a:pt x="948" y="8229"/>
                    <a:pt x="1119" y="8229"/>
                  </a:cubicBezTo>
                  <a:cubicBezTo>
                    <a:pt x="1300" y="8229"/>
                    <a:pt x="1481" y="8222"/>
                    <a:pt x="1662" y="8209"/>
                  </a:cubicBezTo>
                  <a:cubicBezTo>
                    <a:pt x="2013" y="8184"/>
                    <a:pt x="2361" y="8136"/>
                    <a:pt x="2709" y="8066"/>
                  </a:cubicBezTo>
                  <a:cubicBezTo>
                    <a:pt x="3464" y="7912"/>
                    <a:pt x="4194" y="7659"/>
                    <a:pt x="4882" y="7311"/>
                  </a:cubicBezTo>
                  <a:cubicBezTo>
                    <a:pt x="4876" y="7311"/>
                    <a:pt x="4876" y="7314"/>
                    <a:pt x="4874" y="7314"/>
                  </a:cubicBezTo>
                  <a:cubicBezTo>
                    <a:pt x="5191" y="7154"/>
                    <a:pt x="5494" y="6974"/>
                    <a:pt x="5786" y="6778"/>
                  </a:cubicBezTo>
                  <a:cubicBezTo>
                    <a:pt x="6074" y="6582"/>
                    <a:pt x="6348" y="6364"/>
                    <a:pt x="6609" y="6134"/>
                  </a:cubicBezTo>
                  <a:lnTo>
                    <a:pt x="6609" y="6134"/>
                  </a:lnTo>
                  <a:cubicBezTo>
                    <a:pt x="6609" y="6135"/>
                    <a:pt x="6609" y="6135"/>
                    <a:pt x="6609" y="6135"/>
                  </a:cubicBezTo>
                  <a:cubicBezTo>
                    <a:pt x="6799" y="5963"/>
                    <a:pt x="6982" y="5778"/>
                    <a:pt x="7156" y="5584"/>
                  </a:cubicBezTo>
                  <a:cubicBezTo>
                    <a:pt x="7212" y="5520"/>
                    <a:pt x="7268" y="5455"/>
                    <a:pt x="7324" y="5388"/>
                  </a:cubicBezTo>
                  <a:cubicBezTo>
                    <a:pt x="7072" y="4978"/>
                    <a:pt x="6785" y="4565"/>
                    <a:pt x="6454" y="4136"/>
                  </a:cubicBezTo>
                  <a:cubicBezTo>
                    <a:pt x="6126" y="3715"/>
                    <a:pt x="5758" y="3280"/>
                    <a:pt x="5359" y="2847"/>
                  </a:cubicBezTo>
                  <a:cubicBezTo>
                    <a:pt x="4994" y="2454"/>
                    <a:pt x="4593" y="2050"/>
                    <a:pt x="4169" y="1654"/>
                  </a:cubicBezTo>
                  <a:cubicBezTo>
                    <a:pt x="3970" y="1469"/>
                    <a:pt x="3765" y="1281"/>
                    <a:pt x="3557" y="1104"/>
                  </a:cubicBezTo>
                  <a:cubicBezTo>
                    <a:pt x="3383" y="950"/>
                    <a:pt x="3198" y="784"/>
                    <a:pt x="3007" y="630"/>
                  </a:cubicBezTo>
                  <a:cubicBezTo>
                    <a:pt x="2850" y="500"/>
                    <a:pt x="2639" y="335"/>
                    <a:pt x="2403" y="206"/>
                  </a:cubicBezTo>
                  <a:cubicBezTo>
                    <a:pt x="2165" y="74"/>
                    <a:pt x="1948" y="9"/>
                    <a:pt x="1738"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2" name="Google Shape;1445;p36">
              <a:extLst>
                <a:ext uri="{FF2B5EF4-FFF2-40B4-BE49-F238E27FC236}">
                  <a16:creationId xmlns:a16="http://schemas.microsoft.com/office/drawing/2014/main" id="{A98A9693-4302-45A4-B454-4510F60462A8}"/>
                </a:ext>
              </a:extLst>
            </p:cNvPr>
            <p:cNvSpPr/>
            <p:nvPr/>
          </p:nvSpPr>
          <p:spPr>
            <a:xfrm>
              <a:off x="5039300" y="2041280"/>
              <a:ext cx="549041" cy="347574"/>
            </a:xfrm>
            <a:custGeom>
              <a:avLst/>
              <a:gdLst/>
              <a:ahLst/>
              <a:cxnLst/>
              <a:rect l="l" t="t" r="r" b="b"/>
              <a:pathLst>
                <a:path w="7288" h="4504" extrusionOk="0">
                  <a:moveTo>
                    <a:pt x="4842" y="3590"/>
                  </a:moveTo>
                  <a:lnTo>
                    <a:pt x="4842" y="3590"/>
                  </a:lnTo>
                  <a:cubicBezTo>
                    <a:pt x="4841" y="3590"/>
                    <a:pt x="4840" y="3591"/>
                    <a:pt x="4840" y="3591"/>
                  </a:cubicBezTo>
                  <a:cubicBezTo>
                    <a:pt x="4841" y="3591"/>
                    <a:pt x="4841" y="3591"/>
                    <a:pt x="4842" y="3590"/>
                  </a:cubicBezTo>
                  <a:close/>
                  <a:moveTo>
                    <a:pt x="6089" y="0"/>
                  </a:moveTo>
                  <a:cubicBezTo>
                    <a:pt x="5940" y="214"/>
                    <a:pt x="5766" y="416"/>
                    <a:pt x="5575" y="598"/>
                  </a:cubicBezTo>
                  <a:cubicBezTo>
                    <a:pt x="5275" y="896"/>
                    <a:pt x="4938" y="1160"/>
                    <a:pt x="4584" y="1390"/>
                  </a:cubicBezTo>
                  <a:cubicBezTo>
                    <a:pt x="4214" y="1629"/>
                    <a:pt x="3829" y="1831"/>
                    <a:pt x="3425" y="2005"/>
                  </a:cubicBezTo>
                  <a:cubicBezTo>
                    <a:pt x="3018" y="2176"/>
                    <a:pt x="2600" y="2314"/>
                    <a:pt x="2170" y="2412"/>
                  </a:cubicBezTo>
                  <a:cubicBezTo>
                    <a:pt x="1755" y="2505"/>
                    <a:pt x="1334" y="2566"/>
                    <a:pt x="910" y="2575"/>
                  </a:cubicBezTo>
                  <a:cubicBezTo>
                    <a:pt x="848" y="2577"/>
                    <a:pt x="786" y="2578"/>
                    <a:pt x="724" y="2578"/>
                  </a:cubicBezTo>
                  <a:cubicBezTo>
                    <a:pt x="481" y="2578"/>
                    <a:pt x="240" y="2561"/>
                    <a:pt x="0" y="2527"/>
                  </a:cubicBezTo>
                  <a:lnTo>
                    <a:pt x="0" y="2527"/>
                  </a:lnTo>
                  <a:cubicBezTo>
                    <a:pt x="3" y="2808"/>
                    <a:pt x="11" y="3086"/>
                    <a:pt x="17" y="3358"/>
                  </a:cubicBezTo>
                  <a:lnTo>
                    <a:pt x="31" y="3824"/>
                  </a:lnTo>
                  <a:lnTo>
                    <a:pt x="39" y="4133"/>
                  </a:lnTo>
                  <a:lnTo>
                    <a:pt x="45" y="4436"/>
                  </a:lnTo>
                  <a:cubicBezTo>
                    <a:pt x="222" y="4461"/>
                    <a:pt x="393" y="4478"/>
                    <a:pt x="567" y="4489"/>
                  </a:cubicBezTo>
                  <a:lnTo>
                    <a:pt x="573" y="4489"/>
                  </a:lnTo>
                  <a:cubicBezTo>
                    <a:pt x="737" y="4499"/>
                    <a:pt x="902" y="4503"/>
                    <a:pt x="1067" y="4503"/>
                  </a:cubicBezTo>
                  <a:cubicBezTo>
                    <a:pt x="1255" y="4503"/>
                    <a:pt x="1442" y="4497"/>
                    <a:pt x="1628" y="4484"/>
                  </a:cubicBezTo>
                  <a:cubicBezTo>
                    <a:pt x="1979" y="4461"/>
                    <a:pt x="2327" y="4411"/>
                    <a:pt x="2673" y="4341"/>
                  </a:cubicBezTo>
                  <a:cubicBezTo>
                    <a:pt x="3427" y="4186"/>
                    <a:pt x="4157" y="3934"/>
                    <a:pt x="4844" y="3586"/>
                  </a:cubicBezTo>
                  <a:lnTo>
                    <a:pt x="4844" y="3586"/>
                  </a:lnTo>
                  <a:cubicBezTo>
                    <a:pt x="4843" y="3587"/>
                    <a:pt x="4842" y="3589"/>
                    <a:pt x="4842" y="3590"/>
                  </a:cubicBezTo>
                  <a:lnTo>
                    <a:pt x="4842" y="3590"/>
                  </a:lnTo>
                  <a:cubicBezTo>
                    <a:pt x="5155" y="3428"/>
                    <a:pt x="5461" y="3248"/>
                    <a:pt x="5752" y="3052"/>
                  </a:cubicBezTo>
                  <a:cubicBezTo>
                    <a:pt x="6038" y="2856"/>
                    <a:pt x="6315" y="2641"/>
                    <a:pt x="6573" y="2408"/>
                  </a:cubicBezTo>
                  <a:lnTo>
                    <a:pt x="6573" y="2408"/>
                  </a:lnTo>
                  <a:cubicBezTo>
                    <a:pt x="6572" y="2410"/>
                    <a:pt x="6572" y="2412"/>
                    <a:pt x="6572" y="2412"/>
                  </a:cubicBezTo>
                  <a:cubicBezTo>
                    <a:pt x="6766" y="2238"/>
                    <a:pt x="6948" y="2053"/>
                    <a:pt x="7119" y="1859"/>
                  </a:cubicBezTo>
                  <a:cubicBezTo>
                    <a:pt x="7176" y="1797"/>
                    <a:pt x="7237" y="1730"/>
                    <a:pt x="7288" y="1662"/>
                  </a:cubicBezTo>
                  <a:cubicBezTo>
                    <a:pt x="7035" y="1252"/>
                    <a:pt x="6752" y="843"/>
                    <a:pt x="6418" y="410"/>
                  </a:cubicBezTo>
                  <a:cubicBezTo>
                    <a:pt x="6314" y="273"/>
                    <a:pt x="6204" y="138"/>
                    <a:pt x="6089" y="0"/>
                  </a:cubicBez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3" name="Google Shape;1446;p36">
              <a:extLst>
                <a:ext uri="{FF2B5EF4-FFF2-40B4-BE49-F238E27FC236}">
                  <a16:creationId xmlns:a16="http://schemas.microsoft.com/office/drawing/2014/main" id="{901DEEF7-3615-453C-ACAD-90C7CBA1DCBF}"/>
                </a:ext>
              </a:extLst>
            </p:cNvPr>
            <p:cNvSpPr/>
            <p:nvPr/>
          </p:nvSpPr>
          <p:spPr>
            <a:xfrm>
              <a:off x="5039300" y="2215221"/>
              <a:ext cx="326125" cy="174481"/>
            </a:xfrm>
            <a:custGeom>
              <a:avLst/>
              <a:gdLst/>
              <a:ahLst/>
              <a:cxnLst/>
              <a:rect l="l" t="t" r="r" b="b"/>
              <a:pathLst>
                <a:path w="4329" h="2261" extrusionOk="0">
                  <a:moveTo>
                    <a:pt x="2748" y="1"/>
                  </a:moveTo>
                  <a:cubicBezTo>
                    <a:pt x="2558" y="60"/>
                    <a:pt x="2361" y="116"/>
                    <a:pt x="2170" y="158"/>
                  </a:cubicBezTo>
                  <a:cubicBezTo>
                    <a:pt x="1735" y="256"/>
                    <a:pt x="1314" y="312"/>
                    <a:pt x="910" y="324"/>
                  </a:cubicBezTo>
                  <a:cubicBezTo>
                    <a:pt x="853" y="324"/>
                    <a:pt x="797" y="326"/>
                    <a:pt x="741" y="326"/>
                  </a:cubicBezTo>
                  <a:cubicBezTo>
                    <a:pt x="486" y="326"/>
                    <a:pt x="236" y="309"/>
                    <a:pt x="0" y="273"/>
                  </a:cubicBezTo>
                  <a:lnTo>
                    <a:pt x="0" y="273"/>
                  </a:lnTo>
                  <a:cubicBezTo>
                    <a:pt x="0" y="565"/>
                    <a:pt x="8" y="846"/>
                    <a:pt x="14" y="1110"/>
                  </a:cubicBezTo>
                  <a:lnTo>
                    <a:pt x="28" y="1576"/>
                  </a:lnTo>
                  <a:lnTo>
                    <a:pt x="37" y="1884"/>
                  </a:lnTo>
                  <a:lnTo>
                    <a:pt x="42" y="2185"/>
                  </a:lnTo>
                  <a:cubicBezTo>
                    <a:pt x="213" y="2210"/>
                    <a:pt x="393" y="2232"/>
                    <a:pt x="570" y="2241"/>
                  </a:cubicBezTo>
                  <a:cubicBezTo>
                    <a:pt x="738" y="2252"/>
                    <a:pt x="901" y="2261"/>
                    <a:pt x="1064" y="2261"/>
                  </a:cubicBezTo>
                  <a:cubicBezTo>
                    <a:pt x="1246" y="2261"/>
                    <a:pt x="1437" y="2252"/>
                    <a:pt x="1628" y="2238"/>
                  </a:cubicBezTo>
                  <a:cubicBezTo>
                    <a:pt x="1976" y="2210"/>
                    <a:pt x="2327" y="2165"/>
                    <a:pt x="2675" y="2095"/>
                  </a:cubicBezTo>
                  <a:cubicBezTo>
                    <a:pt x="3242" y="1980"/>
                    <a:pt x="3801" y="1803"/>
                    <a:pt x="4329" y="1578"/>
                  </a:cubicBezTo>
                  <a:cubicBezTo>
                    <a:pt x="4242" y="1517"/>
                    <a:pt x="4155" y="1449"/>
                    <a:pt x="4068" y="1382"/>
                  </a:cubicBezTo>
                  <a:cubicBezTo>
                    <a:pt x="3751" y="1132"/>
                    <a:pt x="3456" y="857"/>
                    <a:pt x="3189" y="554"/>
                  </a:cubicBezTo>
                  <a:cubicBezTo>
                    <a:pt x="3032" y="374"/>
                    <a:pt x="2886" y="192"/>
                    <a:pt x="2748" y="1"/>
                  </a:cubicBezTo>
                  <a:close/>
                </a:path>
              </a:pathLst>
            </a:custGeom>
            <a:solidFill>
              <a:schemeClr val="accent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4" name="Google Shape;1447;p36">
              <a:extLst>
                <a:ext uri="{FF2B5EF4-FFF2-40B4-BE49-F238E27FC236}">
                  <a16:creationId xmlns:a16="http://schemas.microsoft.com/office/drawing/2014/main" id="{BF6470FD-E265-4F67-BEFF-938218E61CBA}"/>
                </a:ext>
              </a:extLst>
            </p:cNvPr>
            <p:cNvSpPr/>
            <p:nvPr/>
          </p:nvSpPr>
          <p:spPr>
            <a:xfrm>
              <a:off x="5624655" y="2891385"/>
              <a:ext cx="89121" cy="58804"/>
            </a:xfrm>
            <a:custGeom>
              <a:avLst/>
              <a:gdLst/>
              <a:ahLst/>
              <a:cxnLst/>
              <a:rect l="l" t="t" r="r" b="b"/>
              <a:pathLst>
                <a:path w="1183" h="762" extrusionOk="0">
                  <a:moveTo>
                    <a:pt x="43" y="0"/>
                  </a:moveTo>
                  <a:cubicBezTo>
                    <a:pt x="32" y="3"/>
                    <a:pt x="18" y="6"/>
                    <a:pt x="9" y="17"/>
                  </a:cubicBezTo>
                  <a:cubicBezTo>
                    <a:pt x="1" y="28"/>
                    <a:pt x="1" y="42"/>
                    <a:pt x="1" y="54"/>
                  </a:cubicBezTo>
                  <a:cubicBezTo>
                    <a:pt x="6" y="158"/>
                    <a:pt x="43" y="267"/>
                    <a:pt x="107" y="371"/>
                  </a:cubicBezTo>
                  <a:cubicBezTo>
                    <a:pt x="169" y="475"/>
                    <a:pt x="248" y="562"/>
                    <a:pt x="343" y="632"/>
                  </a:cubicBezTo>
                  <a:cubicBezTo>
                    <a:pt x="382" y="660"/>
                    <a:pt x="427" y="688"/>
                    <a:pt x="481" y="708"/>
                  </a:cubicBezTo>
                  <a:cubicBezTo>
                    <a:pt x="509" y="719"/>
                    <a:pt x="537" y="725"/>
                    <a:pt x="568" y="736"/>
                  </a:cubicBezTo>
                  <a:cubicBezTo>
                    <a:pt x="635" y="756"/>
                    <a:pt x="705" y="761"/>
                    <a:pt x="781" y="761"/>
                  </a:cubicBezTo>
                  <a:lnTo>
                    <a:pt x="792" y="761"/>
                  </a:lnTo>
                  <a:cubicBezTo>
                    <a:pt x="936" y="761"/>
                    <a:pt x="1115" y="725"/>
                    <a:pt x="1169" y="570"/>
                  </a:cubicBezTo>
                  <a:cubicBezTo>
                    <a:pt x="1180" y="539"/>
                    <a:pt x="1183" y="508"/>
                    <a:pt x="1180" y="472"/>
                  </a:cubicBezTo>
                  <a:cubicBezTo>
                    <a:pt x="1174" y="450"/>
                    <a:pt x="1169" y="421"/>
                    <a:pt x="1152" y="393"/>
                  </a:cubicBezTo>
                  <a:cubicBezTo>
                    <a:pt x="1121" y="343"/>
                    <a:pt x="1076" y="298"/>
                    <a:pt x="1014" y="256"/>
                  </a:cubicBezTo>
                  <a:cubicBezTo>
                    <a:pt x="955" y="214"/>
                    <a:pt x="879" y="177"/>
                    <a:pt x="781" y="141"/>
                  </a:cubicBezTo>
                  <a:cubicBezTo>
                    <a:pt x="700" y="107"/>
                    <a:pt x="610" y="79"/>
                    <a:pt x="506" y="56"/>
                  </a:cubicBezTo>
                  <a:cubicBezTo>
                    <a:pt x="422" y="34"/>
                    <a:pt x="340" y="20"/>
                    <a:pt x="259" y="14"/>
                  </a:cubicBezTo>
                  <a:cubicBezTo>
                    <a:pt x="228" y="9"/>
                    <a:pt x="200" y="9"/>
                    <a:pt x="169" y="9"/>
                  </a:cubicBezTo>
                  <a:cubicBezTo>
                    <a:pt x="133" y="9"/>
                    <a:pt x="107" y="9"/>
                    <a:pt x="85" y="17"/>
                  </a:cubicBezTo>
                  <a:cubicBezTo>
                    <a:pt x="71" y="3"/>
                    <a:pt x="60" y="0"/>
                    <a:pt x="48" y="0"/>
                  </a:cubicBez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5" name="Google Shape;1448;p36">
              <a:extLst>
                <a:ext uri="{FF2B5EF4-FFF2-40B4-BE49-F238E27FC236}">
                  <a16:creationId xmlns:a16="http://schemas.microsoft.com/office/drawing/2014/main" id="{58FF3ACF-31DC-49DF-848D-C03F58B78CAE}"/>
                </a:ext>
              </a:extLst>
            </p:cNvPr>
            <p:cNvSpPr/>
            <p:nvPr/>
          </p:nvSpPr>
          <p:spPr>
            <a:xfrm>
              <a:off x="5615765" y="2848016"/>
              <a:ext cx="125960" cy="107575"/>
            </a:xfrm>
            <a:custGeom>
              <a:avLst/>
              <a:gdLst/>
              <a:ahLst/>
              <a:cxnLst/>
              <a:rect l="l" t="t" r="r" b="b"/>
              <a:pathLst>
                <a:path w="1672" h="1394" extrusionOk="0">
                  <a:moveTo>
                    <a:pt x="380" y="610"/>
                  </a:moveTo>
                  <a:cubicBezTo>
                    <a:pt x="458" y="610"/>
                    <a:pt x="534" y="621"/>
                    <a:pt x="616" y="638"/>
                  </a:cubicBezTo>
                  <a:cubicBezTo>
                    <a:pt x="711" y="663"/>
                    <a:pt x="804" y="700"/>
                    <a:pt x="894" y="745"/>
                  </a:cubicBezTo>
                  <a:lnTo>
                    <a:pt x="902" y="748"/>
                  </a:lnTo>
                  <a:cubicBezTo>
                    <a:pt x="983" y="798"/>
                    <a:pt x="1056" y="849"/>
                    <a:pt x="1121" y="910"/>
                  </a:cubicBezTo>
                  <a:cubicBezTo>
                    <a:pt x="1174" y="961"/>
                    <a:pt x="1216" y="1012"/>
                    <a:pt x="1247" y="1068"/>
                  </a:cubicBezTo>
                  <a:cubicBezTo>
                    <a:pt x="1258" y="1084"/>
                    <a:pt x="1264" y="1099"/>
                    <a:pt x="1275" y="1115"/>
                  </a:cubicBezTo>
                  <a:lnTo>
                    <a:pt x="1211" y="1169"/>
                  </a:lnTo>
                  <a:lnTo>
                    <a:pt x="1205" y="1177"/>
                  </a:lnTo>
                  <a:cubicBezTo>
                    <a:pt x="1163" y="1208"/>
                    <a:pt x="1112" y="1233"/>
                    <a:pt x="1068" y="1253"/>
                  </a:cubicBezTo>
                  <a:cubicBezTo>
                    <a:pt x="1017" y="1273"/>
                    <a:pt x="958" y="1287"/>
                    <a:pt x="899" y="1298"/>
                  </a:cubicBezTo>
                  <a:cubicBezTo>
                    <a:pt x="890" y="1297"/>
                    <a:pt x="880" y="1297"/>
                    <a:pt x="871" y="1297"/>
                  </a:cubicBezTo>
                  <a:cubicBezTo>
                    <a:pt x="853" y="1297"/>
                    <a:pt x="835" y="1298"/>
                    <a:pt x="818" y="1298"/>
                  </a:cubicBezTo>
                  <a:cubicBezTo>
                    <a:pt x="798" y="1298"/>
                    <a:pt x="778" y="1298"/>
                    <a:pt x="759" y="1295"/>
                  </a:cubicBezTo>
                  <a:cubicBezTo>
                    <a:pt x="714" y="1289"/>
                    <a:pt x="672" y="1278"/>
                    <a:pt x="630" y="1261"/>
                  </a:cubicBezTo>
                  <a:cubicBezTo>
                    <a:pt x="590" y="1242"/>
                    <a:pt x="554" y="1219"/>
                    <a:pt x="517" y="1194"/>
                  </a:cubicBezTo>
                  <a:cubicBezTo>
                    <a:pt x="475" y="1157"/>
                    <a:pt x="433" y="1121"/>
                    <a:pt x="394" y="1070"/>
                  </a:cubicBezTo>
                  <a:cubicBezTo>
                    <a:pt x="343" y="1000"/>
                    <a:pt x="293" y="919"/>
                    <a:pt x="251" y="821"/>
                  </a:cubicBezTo>
                  <a:cubicBezTo>
                    <a:pt x="223" y="759"/>
                    <a:pt x="203" y="694"/>
                    <a:pt x="183" y="633"/>
                  </a:cubicBezTo>
                  <a:cubicBezTo>
                    <a:pt x="239" y="621"/>
                    <a:pt x="293" y="610"/>
                    <a:pt x="349" y="610"/>
                  </a:cubicBezTo>
                  <a:close/>
                  <a:moveTo>
                    <a:pt x="1643" y="1"/>
                  </a:moveTo>
                  <a:cubicBezTo>
                    <a:pt x="1573" y="15"/>
                    <a:pt x="1508" y="29"/>
                    <a:pt x="1438" y="43"/>
                  </a:cubicBezTo>
                  <a:cubicBezTo>
                    <a:pt x="1256" y="77"/>
                    <a:pt x="1082" y="99"/>
                    <a:pt x="910" y="113"/>
                  </a:cubicBezTo>
                  <a:cubicBezTo>
                    <a:pt x="773" y="124"/>
                    <a:pt x="652" y="130"/>
                    <a:pt x="531" y="130"/>
                  </a:cubicBezTo>
                  <a:cubicBezTo>
                    <a:pt x="478" y="130"/>
                    <a:pt x="430" y="130"/>
                    <a:pt x="377" y="127"/>
                  </a:cubicBezTo>
                  <a:cubicBezTo>
                    <a:pt x="282" y="124"/>
                    <a:pt x="197" y="116"/>
                    <a:pt x="124" y="105"/>
                  </a:cubicBezTo>
                  <a:cubicBezTo>
                    <a:pt x="82" y="99"/>
                    <a:pt x="43" y="94"/>
                    <a:pt x="6" y="85"/>
                  </a:cubicBezTo>
                  <a:lnTo>
                    <a:pt x="6" y="85"/>
                  </a:lnTo>
                  <a:cubicBezTo>
                    <a:pt x="1" y="245"/>
                    <a:pt x="23" y="411"/>
                    <a:pt x="65" y="576"/>
                  </a:cubicBezTo>
                  <a:cubicBezTo>
                    <a:pt x="85" y="661"/>
                    <a:pt x="110" y="745"/>
                    <a:pt x="147" y="826"/>
                  </a:cubicBezTo>
                  <a:cubicBezTo>
                    <a:pt x="180" y="910"/>
                    <a:pt x="220" y="986"/>
                    <a:pt x="262" y="1054"/>
                  </a:cubicBezTo>
                  <a:cubicBezTo>
                    <a:pt x="307" y="1124"/>
                    <a:pt x="360" y="1186"/>
                    <a:pt x="419" y="1239"/>
                  </a:cubicBezTo>
                  <a:cubicBezTo>
                    <a:pt x="447" y="1264"/>
                    <a:pt x="475" y="1284"/>
                    <a:pt x="512" y="1306"/>
                  </a:cubicBezTo>
                  <a:cubicBezTo>
                    <a:pt x="543" y="1326"/>
                    <a:pt x="573" y="1340"/>
                    <a:pt x="618" y="1360"/>
                  </a:cubicBezTo>
                  <a:cubicBezTo>
                    <a:pt x="680" y="1382"/>
                    <a:pt x="750" y="1393"/>
                    <a:pt x="823" y="1393"/>
                  </a:cubicBezTo>
                  <a:lnTo>
                    <a:pt x="863" y="1393"/>
                  </a:lnTo>
                  <a:cubicBezTo>
                    <a:pt x="952" y="1390"/>
                    <a:pt x="1045" y="1365"/>
                    <a:pt x="1135" y="1323"/>
                  </a:cubicBezTo>
                  <a:cubicBezTo>
                    <a:pt x="1236" y="1278"/>
                    <a:pt x="1334" y="1197"/>
                    <a:pt x="1413" y="1096"/>
                  </a:cubicBezTo>
                  <a:cubicBezTo>
                    <a:pt x="1483" y="1003"/>
                    <a:pt x="1539" y="896"/>
                    <a:pt x="1584" y="764"/>
                  </a:cubicBezTo>
                  <a:cubicBezTo>
                    <a:pt x="1623" y="652"/>
                    <a:pt x="1649" y="531"/>
                    <a:pt x="1663" y="391"/>
                  </a:cubicBezTo>
                  <a:cubicBezTo>
                    <a:pt x="1671" y="268"/>
                    <a:pt x="1671" y="141"/>
                    <a:pt x="1657" y="18"/>
                  </a:cubicBezTo>
                  <a:cubicBezTo>
                    <a:pt x="1651" y="15"/>
                    <a:pt x="1649" y="6"/>
                    <a:pt x="1643"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6" name="Google Shape;1449;p36">
              <a:extLst>
                <a:ext uri="{FF2B5EF4-FFF2-40B4-BE49-F238E27FC236}">
                  <a16:creationId xmlns:a16="http://schemas.microsoft.com/office/drawing/2014/main" id="{5AB33842-6EFC-472A-873B-265D9E6F32C5}"/>
                </a:ext>
              </a:extLst>
            </p:cNvPr>
            <p:cNvSpPr/>
            <p:nvPr/>
          </p:nvSpPr>
          <p:spPr>
            <a:xfrm>
              <a:off x="6081036" y="2118141"/>
              <a:ext cx="235949" cy="724858"/>
            </a:xfrm>
            <a:custGeom>
              <a:avLst/>
              <a:gdLst/>
              <a:ahLst/>
              <a:cxnLst/>
              <a:rect l="l" t="t" r="r" b="b"/>
              <a:pathLst>
                <a:path w="3132" h="9393" extrusionOk="0">
                  <a:moveTo>
                    <a:pt x="136" y="1"/>
                  </a:moveTo>
                  <a:cubicBezTo>
                    <a:pt x="124" y="1"/>
                    <a:pt x="113" y="1"/>
                    <a:pt x="108" y="4"/>
                  </a:cubicBezTo>
                  <a:cubicBezTo>
                    <a:pt x="49" y="18"/>
                    <a:pt x="1" y="85"/>
                    <a:pt x="23" y="144"/>
                  </a:cubicBezTo>
                  <a:cubicBezTo>
                    <a:pt x="433" y="1461"/>
                    <a:pt x="849" y="2777"/>
                    <a:pt x="1259" y="4094"/>
                  </a:cubicBezTo>
                  <a:lnTo>
                    <a:pt x="2497" y="8058"/>
                  </a:lnTo>
                  <a:cubicBezTo>
                    <a:pt x="2623" y="8462"/>
                    <a:pt x="2749" y="8869"/>
                    <a:pt x="2876" y="9271"/>
                  </a:cubicBezTo>
                  <a:lnTo>
                    <a:pt x="2876" y="9276"/>
                  </a:lnTo>
                  <a:cubicBezTo>
                    <a:pt x="2878" y="9288"/>
                    <a:pt x="2884" y="9293"/>
                    <a:pt x="2887" y="9304"/>
                  </a:cubicBezTo>
                  <a:cubicBezTo>
                    <a:pt x="2901" y="9355"/>
                    <a:pt x="2946" y="9392"/>
                    <a:pt x="2998" y="9392"/>
                  </a:cubicBezTo>
                  <a:cubicBezTo>
                    <a:pt x="3008" y="9392"/>
                    <a:pt x="3017" y="9391"/>
                    <a:pt x="3027" y="9389"/>
                  </a:cubicBezTo>
                  <a:cubicBezTo>
                    <a:pt x="3086" y="9375"/>
                    <a:pt x="3131" y="9307"/>
                    <a:pt x="3111" y="9248"/>
                  </a:cubicBezTo>
                  <a:cubicBezTo>
                    <a:pt x="2724" y="8013"/>
                    <a:pt x="2339" y="6778"/>
                    <a:pt x="1952" y="5545"/>
                  </a:cubicBezTo>
                  <a:cubicBezTo>
                    <a:pt x="1542" y="4229"/>
                    <a:pt x="1129" y="2915"/>
                    <a:pt x="717" y="1596"/>
                  </a:cubicBezTo>
                  <a:cubicBezTo>
                    <a:pt x="560" y="1093"/>
                    <a:pt x="402" y="591"/>
                    <a:pt x="248" y="88"/>
                  </a:cubicBezTo>
                  <a:cubicBezTo>
                    <a:pt x="231" y="37"/>
                    <a:pt x="189" y="1"/>
                    <a:pt x="136"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7" name="Google Shape;1450;p36">
              <a:extLst>
                <a:ext uri="{FF2B5EF4-FFF2-40B4-BE49-F238E27FC236}">
                  <a16:creationId xmlns:a16="http://schemas.microsoft.com/office/drawing/2014/main" id="{AFA563C4-11F2-460A-ACC4-9DE99BD5457C}"/>
                </a:ext>
              </a:extLst>
            </p:cNvPr>
            <p:cNvSpPr/>
            <p:nvPr/>
          </p:nvSpPr>
          <p:spPr>
            <a:xfrm>
              <a:off x="5874617" y="1877294"/>
              <a:ext cx="356485" cy="367947"/>
            </a:xfrm>
            <a:custGeom>
              <a:avLst/>
              <a:gdLst/>
              <a:ahLst/>
              <a:cxnLst/>
              <a:rect l="l" t="t" r="r" b="b"/>
              <a:pathLst>
                <a:path w="4732" h="4768" extrusionOk="0">
                  <a:moveTo>
                    <a:pt x="1879" y="0"/>
                  </a:moveTo>
                  <a:cubicBezTo>
                    <a:pt x="1857" y="0"/>
                    <a:pt x="1837" y="0"/>
                    <a:pt x="1820" y="3"/>
                  </a:cubicBezTo>
                  <a:cubicBezTo>
                    <a:pt x="1750" y="9"/>
                    <a:pt x="1685" y="31"/>
                    <a:pt x="1629" y="65"/>
                  </a:cubicBezTo>
                  <a:cubicBezTo>
                    <a:pt x="1581" y="98"/>
                    <a:pt x="1534" y="141"/>
                    <a:pt x="1486" y="200"/>
                  </a:cubicBezTo>
                  <a:cubicBezTo>
                    <a:pt x="1455" y="239"/>
                    <a:pt x="1430" y="287"/>
                    <a:pt x="1405" y="346"/>
                  </a:cubicBezTo>
                  <a:cubicBezTo>
                    <a:pt x="1379" y="407"/>
                    <a:pt x="1360" y="469"/>
                    <a:pt x="1343" y="539"/>
                  </a:cubicBezTo>
                  <a:cubicBezTo>
                    <a:pt x="1312" y="660"/>
                    <a:pt x="1292" y="795"/>
                    <a:pt x="1281" y="969"/>
                  </a:cubicBezTo>
                  <a:cubicBezTo>
                    <a:pt x="1273" y="1174"/>
                    <a:pt x="1278" y="1381"/>
                    <a:pt x="1290" y="1584"/>
                  </a:cubicBezTo>
                  <a:cubicBezTo>
                    <a:pt x="1205" y="1609"/>
                    <a:pt x="1118" y="1637"/>
                    <a:pt x="1040" y="1662"/>
                  </a:cubicBezTo>
                  <a:cubicBezTo>
                    <a:pt x="944" y="1693"/>
                    <a:pt x="868" y="1721"/>
                    <a:pt x="798" y="1749"/>
                  </a:cubicBezTo>
                  <a:cubicBezTo>
                    <a:pt x="652" y="1805"/>
                    <a:pt x="464" y="1887"/>
                    <a:pt x="299" y="2010"/>
                  </a:cubicBezTo>
                  <a:cubicBezTo>
                    <a:pt x="136" y="2131"/>
                    <a:pt x="40" y="2269"/>
                    <a:pt x="15" y="2417"/>
                  </a:cubicBezTo>
                  <a:cubicBezTo>
                    <a:pt x="1" y="2496"/>
                    <a:pt x="9" y="2580"/>
                    <a:pt x="32" y="2662"/>
                  </a:cubicBezTo>
                  <a:cubicBezTo>
                    <a:pt x="54" y="2729"/>
                    <a:pt x="91" y="2796"/>
                    <a:pt x="150" y="2861"/>
                  </a:cubicBezTo>
                  <a:cubicBezTo>
                    <a:pt x="181" y="2900"/>
                    <a:pt x="223" y="2937"/>
                    <a:pt x="276" y="2973"/>
                  </a:cubicBezTo>
                  <a:cubicBezTo>
                    <a:pt x="321" y="3007"/>
                    <a:pt x="369" y="3035"/>
                    <a:pt x="422" y="3063"/>
                  </a:cubicBezTo>
                  <a:cubicBezTo>
                    <a:pt x="523" y="3111"/>
                    <a:pt x="644" y="3153"/>
                    <a:pt x="787" y="3189"/>
                  </a:cubicBezTo>
                  <a:cubicBezTo>
                    <a:pt x="899" y="3217"/>
                    <a:pt x="1020" y="3237"/>
                    <a:pt x="1155" y="3251"/>
                  </a:cubicBezTo>
                  <a:cubicBezTo>
                    <a:pt x="1253" y="3262"/>
                    <a:pt x="1348" y="3268"/>
                    <a:pt x="1441" y="3274"/>
                  </a:cubicBezTo>
                  <a:cubicBezTo>
                    <a:pt x="1421" y="3498"/>
                    <a:pt x="1421" y="3686"/>
                    <a:pt x="1435" y="3866"/>
                  </a:cubicBezTo>
                  <a:cubicBezTo>
                    <a:pt x="1450" y="4051"/>
                    <a:pt x="1478" y="4200"/>
                    <a:pt x="1523" y="4329"/>
                  </a:cubicBezTo>
                  <a:cubicBezTo>
                    <a:pt x="1553" y="4405"/>
                    <a:pt x="1581" y="4470"/>
                    <a:pt x="1618" y="4523"/>
                  </a:cubicBezTo>
                  <a:cubicBezTo>
                    <a:pt x="1635" y="4551"/>
                    <a:pt x="1657" y="4579"/>
                    <a:pt x="1683" y="4601"/>
                  </a:cubicBezTo>
                  <a:cubicBezTo>
                    <a:pt x="1705" y="4630"/>
                    <a:pt x="1733" y="4655"/>
                    <a:pt x="1764" y="4672"/>
                  </a:cubicBezTo>
                  <a:cubicBezTo>
                    <a:pt x="1843" y="4736"/>
                    <a:pt x="1949" y="4767"/>
                    <a:pt x="2067" y="4767"/>
                  </a:cubicBezTo>
                  <a:cubicBezTo>
                    <a:pt x="2106" y="4767"/>
                    <a:pt x="2146" y="4764"/>
                    <a:pt x="2185" y="4756"/>
                  </a:cubicBezTo>
                  <a:cubicBezTo>
                    <a:pt x="2258" y="4742"/>
                    <a:pt x="2331" y="4708"/>
                    <a:pt x="2398" y="4658"/>
                  </a:cubicBezTo>
                  <a:cubicBezTo>
                    <a:pt x="2460" y="4613"/>
                    <a:pt x="2516" y="4554"/>
                    <a:pt x="2581" y="4472"/>
                  </a:cubicBezTo>
                  <a:cubicBezTo>
                    <a:pt x="2696" y="4321"/>
                    <a:pt x="2769" y="4138"/>
                    <a:pt x="2825" y="3984"/>
                  </a:cubicBezTo>
                  <a:cubicBezTo>
                    <a:pt x="2876" y="3849"/>
                    <a:pt x="2918" y="3709"/>
                    <a:pt x="2951" y="3577"/>
                  </a:cubicBezTo>
                  <a:cubicBezTo>
                    <a:pt x="3064" y="3658"/>
                    <a:pt x="3182" y="3731"/>
                    <a:pt x="3297" y="3796"/>
                  </a:cubicBezTo>
                  <a:cubicBezTo>
                    <a:pt x="3378" y="3841"/>
                    <a:pt x="3465" y="3880"/>
                    <a:pt x="3555" y="3919"/>
                  </a:cubicBezTo>
                  <a:cubicBezTo>
                    <a:pt x="3645" y="3953"/>
                    <a:pt x="3732" y="3981"/>
                    <a:pt x="3816" y="3995"/>
                  </a:cubicBezTo>
                  <a:cubicBezTo>
                    <a:pt x="3875" y="4006"/>
                    <a:pt x="3934" y="4012"/>
                    <a:pt x="3987" y="4012"/>
                  </a:cubicBezTo>
                  <a:cubicBezTo>
                    <a:pt x="4111" y="4012"/>
                    <a:pt x="4215" y="3984"/>
                    <a:pt x="4302" y="3928"/>
                  </a:cubicBezTo>
                  <a:cubicBezTo>
                    <a:pt x="4372" y="3883"/>
                    <a:pt x="4437" y="3815"/>
                    <a:pt x="4484" y="3731"/>
                  </a:cubicBezTo>
                  <a:cubicBezTo>
                    <a:pt x="4535" y="3647"/>
                    <a:pt x="4560" y="3557"/>
                    <a:pt x="4563" y="3456"/>
                  </a:cubicBezTo>
                  <a:cubicBezTo>
                    <a:pt x="4563" y="3406"/>
                    <a:pt x="4560" y="3349"/>
                    <a:pt x="4546" y="3282"/>
                  </a:cubicBezTo>
                  <a:cubicBezTo>
                    <a:pt x="4535" y="3231"/>
                    <a:pt x="4518" y="3178"/>
                    <a:pt x="4484" y="3111"/>
                  </a:cubicBezTo>
                  <a:cubicBezTo>
                    <a:pt x="4439" y="3007"/>
                    <a:pt x="4378" y="2897"/>
                    <a:pt x="4285" y="2774"/>
                  </a:cubicBezTo>
                  <a:cubicBezTo>
                    <a:pt x="4215" y="2678"/>
                    <a:pt x="4133" y="2580"/>
                    <a:pt x="4032" y="2465"/>
                  </a:cubicBezTo>
                  <a:cubicBezTo>
                    <a:pt x="3999" y="2423"/>
                    <a:pt x="3959" y="2384"/>
                    <a:pt x="3923" y="2347"/>
                  </a:cubicBezTo>
                  <a:cubicBezTo>
                    <a:pt x="4049" y="2269"/>
                    <a:pt x="4181" y="2167"/>
                    <a:pt x="4307" y="2047"/>
                  </a:cubicBezTo>
                  <a:cubicBezTo>
                    <a:pt x="4380" y="1977"/>
                    <a:pt x="4442" y="1904"/>
                    <a:pt x="4504" y="1831"/>
                  </a:cubicBezTo>
                  <a:cubicBezTo>
                    <a:pt x="4568" y="1746"/>
                    <a:pt x="4619" y="1665"/>
                    <a:pt x="4653" y="1584"/>
                  </a:cubicBezTo>
                  <a:cubicBezTo>
                    <a:pt x="4672" y="1547"/>
                    <a:pt x="4689" y="1505"/>
                    <a:pt x="4700" y="1457"/>
                  </a:cubicBezTo>
                  <a:cubicBezTo>
                    <a:pt x="4714" y="1410"/>
                    <a:pt x="4720" y="1359"/>
                    <a:pt x="4723" y="1322"/>
                  </a:cubicBezTo>
                  <a:cubicBezTo>
                    <a:pt x="4731" y="1238"/>
                    <a:pt x="4714" y="1148"/>
                    <a:pt x="4675" y="1064"/>
                  </a:cubicBezTo>
                  <a:cubicBezTo>
                    <a:pt x="4636" y="977"/>
                    <a:pt x="4571" y="901"/>
                    <a:pt x="4493" y="848"/>
                  </a:cubicBezTo>
                  <a:cubicBezTo>
                    <a:pt x="4422" y="798"/>
                    <a:pt x="4335" y="767"/>
                    <a:pt x="4237" y="753"/>
                  </a:cubicBezTo>
                  <a:cubicBezTo>
                    <a:pt x="4198" y="750"/>
                    <a:pt x="4161" y="747"/>
                    <a:pt x="4119" y="747"/>
                  </a:cubicBezTo>
                  <a:cubicBezTo>
                    <a:pt x="4060" y="747"/>
                    <a:pt x="3993" y="753"/>
                    <a:pt x="3923" y="764"/>
                  </a:cubicBezTo>
                  <a:cubicBezTo>
                    <a:pt x="3819" y="781"/>
                    <a:pt x="3709" y="809"/>
                    <a:pt x="3586" y="848"/>
                  </a:cubicBezTo>
                  <a:cubicBezTo>
                    <a:pt x="3479" y="882"/>
                    <a:pt x="3375" y="924"/>
                    <a:pt x="3288" y="960"/>
                  </a:cubicBezTo>
                  <a:cubicBezTo>
                    <a:pt x="3249" y="977"/>
                    <a:pt x="3207" y="991"/>
                    <a:pt x="3170" y="1008"/>
                  </a:cubicBezTo>
                  <a:lnTo>
                    <a:pt x="3128" y="1028"/>
                  </a:lnTo>
                  <a:cubicBezTo>
                    <a:pt x="3081" y="1045"/>
                    <a:pt x="3038" y="1064"/>
                    <a:pt x="2994" y="1084"/>
                  </a:cubicBezTo>
                  <a:cubicBezTo>
                    <a:pt x="2895" y="904"/>
                    <a:pt x="2811" y="764"/>
                    <a:pt x="2724" y="638"/>
                  </a:cubicBezTo>
                  <a:cubicBezTo>
                    <a:pt x="2581" y="427"/>
                    <a:pt x="2443" y="273"/>
                    <a:pt x="2292" y="160"/>
                  </a:cubicBezTo>
                  <a:cubicBezTo>
                    <a:pt x="2165" y="56"/>
                    <a:pt x="2019" y="0"/>
                    <a:pt x="1879"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8" name="Google Shape;1451;p36">
              <a:extLst>
                <a:ext uri="{FF2B5EF4-FFF2-40B4-BE49-F238E27FC236}">
                  <a16:creationId xmlns:a16="http://schemas.microsoft.com/office/drawing/2014/main" id="{4E3958EB-4A64-4AA8-B0E1-001BAB1A9712}"/>
                </a:ext>
              </a:extLst>
            </p:cNvPr>
            <p:cNvSpPr/>
            <p:nvPr/>
          </p:nvSpPr>
          <p:spPr>
            <a:xfrm>
              <a:off x="6018884" y="1889101"/>
              <a:ext cx="62905" cy="71768"/>
            </a:xfrm>
            <a:custGeom>
              <a:avLst/>
              <a:gdLst/>
              <a:ahLst/>
              <a:cxnLst/>
              <a:rect l="l" t="t" r="r" b="b"/>
              <a:pathLst>
                <a:path w="835" h="930" extrusionOk="0">
                  <a:moveTo>
                    <a:pt x="99" y="0"/>
                  </a:moveTo>
                  <a:cubicBezTo>
                    <a:pt x="90" y="0"/>
                    <a:pt x="83" y="3"/>
                    <a:pt x="76" y="4"/>
                  </a:cubicBezTo>
                  <a:cubicBezTo>
                    <a:pt x="51" y="16"/>
                    <a:pt x="34" y="33"/>
                    <a:pt x="23" y="58"/>
                  </a:cubicBezTo>
                  <a:cubicBezTo>
                    <a:pt x="1" y="106"/>
                    <a:pt x="26" y="162"/>
                    <a:pt x="76" y="184"/>
                  </a:cubicBezTo>
                  <a:cubicBezTo>
                    <a:pt x="104" y="198"/>
                    <a:pt x="132" y="207"/>
                    <a:pt x="161" y="223"/>
                  </a:cubicBezTo>
                  <a:cubicBezTo>
                    <a:pt x="245" y="274"/>
                    <a:pt x="318" y="336"/>
                    <a:pt x="388" y="403"/>
                  </a:cubicBezTo>
                  <a:cubicBezTo>
                    <a:pt x="492" y="513"/>
                    <a:pt x="582" y="636"/>
                    <a:pt x="657" y="768"/>
                  </a:cubicBezTo>
                  <a:cubicBezTo>
                    <a:pt x="683" y="810"/>
                    <a:pt x="702" y="852"/>
                    <a:pt x="725" y="897"/>
                  </a:cubicBezTo>
                  <a:cubicBezTo>
                    <a:pt x="736" y="916"/>
                    <a:pt x="753" y="929"/>
                    <a:pt x="773" y="929"/>
                  </a:cubicBezTo>
                  <a:cubicBezTo>
                    <a:pt x="779" y="929"/>
                    <a:pt x="786" y="928"/>
                    <a:pt x="792" y="925"/>
                  </a:cubicBezTo>
                  <a:cubicBezTo>
                    <a:pt x="815" y="917"/>
                    <a:pt x="834" y="886"/>
                    <a:pt x="820" y="861"/>
                  </a:cubicBezTo>
                  <a:cubicBezTo>
                    <a:pt x="742" y="698"/>
                    <a:pt x="655" y="538"/>
                    <a:pt x="554" y="389"/>
                  </a:cubicBezTo>
                  <a:cubicBezTo>
                    <a:pt x="503" y="316"/>
                    <a:pt x="447" y="246"/>
                    <a:pt x="385" y="181"/>
                  </a:cubicBezTo>
                  <a:cubicBezTo>
                    <a:pt x="318" y="111"/>
                    <a:pt x="239" y="55"/>
                    <a:pt x="152" y="10"/>
                  </a:cubicBezTo>
                  <a:cubicBezTo>
                    <a:pt x="141" y="4"/>
                    <a:pt x="127" y="4"/>
                    <a:pt x="118" y="4"/>
                  </a:cubicBezTo>
                  <a:cubicBezTo>
                    <a:pt x="111" y="1"/>
                    <a:pt x="104" y="0"/>
                    <a:pt x="99" y="0"/>
                  </a:cubicBezTo>
                  <a:close/>
                </a:path>
              </a:pathLst>
            </a:custGeom>
            <a:solidFill>
              <a:srgbClr val="FFFFFF">
                <a:alpha val="1675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9" name="Google Shape;1452;p36">
              <a:extLst>
                <a:ext uri="{FF2B5EF4-FFF2-40B4-BE49-F238E27FC236}">
                  <a16:creationId xmlns:a16="http://schemas.microsoft.com/office/drawing/2014/main" id="{0E0E634F-A030-463F-AF8E-736CC1DD1AC2}"/>
                </a:ext>
              </a:extLst>
            </p:cNvPr>
            <p:cNvSpPr/>
            <p:nvPr/>
          </p:nvSpPr>
          <p:spPr>
            <a:xfrm>
              <a:off x="6162096" y="1960020"/>
              <a:ext cx="53789" cy="77479"/>
            </a:xfrm>
            <a:custGeom>
              <a:avLst/>
              <a:gdLst/>
              <a:ahLst/>
              <a:cxnLst/>
              <a:rect l="l" t="t" r="r" b="b"/>
              <a:pathLst>
                <a:path w="714" h="1004" extrusionOk="0">
                  <a:moveTo>
                    <a:pt x="469" y="307"/>
                  </a:moveTo>
                  <a:lnTo>
                    <a:pt x="469" y="307"/>
                  </a:lnTo>
                  <a:cubicBezTo>
                    <a:pt x="469" y="309"/>
                    <a:pt x="466" y="312"/>
                    <a:pt x="466" y="312"/>
                  </a:cubicBezTo>
                  <a:cubicBezTo>
                    <a:pt x="469" y="312"/>
                    <a:pt x="469" y="309"/>
                    <a:pt x="469" y="307"/>
                  </a:cubicBezTo>
                  <a:close/>
                  <a:moveTo>
                    <a:pt x="629" y="1"/>
                  </a:moveTo>
                  <a:cubicBezTo>
                    <a:pt x="584" y="3"/>
                    <a:pt x="548" y="29"/>
                    <a:pt x="539" y="68"/>
                  </a:cubicBezTo>
                  <a:cubicBezTo>
                    <a:pt x="522" y="144"/>
                    <a:pt x="503" y="222"/>
                    <a:pt x="475" y="298"/>
                  </a:cubicBezTo>
                  <a:cubicBezTo>
                    <a:pt x="421" y="433"/>
                    <a:pt x="348" y="559"/>
                    <a:pt x="264" y="674"/>
                  </a:cubicBezTo>
                  <a:cubicBezTo>
                    <a:pt x="199" y="759"/>
                    <a:pt x="129" y="840"/>
                    <a:pt x="48" y="905"/>
                  </a:cubicBezTo>
                  <a:cubicBezTo>
                    <a:pt x="42" y="913"/>
                    <a:pt x="34" y="916"/>
                    <a:pt x="28" y="924"/>
                  </a:cubicBezTo>
                  <a:cubicBezTo>
                    <a:pt x="11" y="938"/>
                    <a:pt x="0" y="961"/>
                    <a:pt x="14" y="983"/>
                  </a:cubicBezTo>
                  <a:cubicBezTo>
                    <a:pt x="22" y="995"/>
                    <a:pt x="39" y="1004"/>
                    <a:pt x="54" y="1004"/>
                  </a:cubicBezTo>
                  <a:cubicBezTo>
                    <a:pt x="61" y="1004"/>
                    <a:pt x="68" y="1002"/>
                    <a:pt x="73" y="997"/>
                  </a:cubicBezTo>
                  <a:cubicBezTo>
                    <a:pt x="146" y="941"/>
                    <a:pt x="213" y="885"/>
                    <a:pt x="281" y="826"/>
                  </a:cubicBezTo>
                  <a:cubicBezTo>
                    <a:pt x="351" y="759"/>
                    <a:pt x="416" y="688"/>
                    <a:pt x="477" y="607"/>
                  </a:cubicBezTo>
                  <a:cubicBezTo>
                    <a:pt x="505" y="568"/>
                    <a:pt x="533" y="531"/>
                    <a:pt x="559" y="492"/>
                  </a:cubicBezTo>
                  <a:cubicBezTo>
                    <a:pt x="587" y="450"/>
                    <a:pt x="606" y="405"/>
                    <a:pt x="632" y="357"/>
                  </a:cubicBezTo>
                  <a:cubicBezTo>
                    <a:pt x="651" y="315"/>
                    <a:pt x="671" y="273"/>
                    <a:pt x="685" y="228"/>
                  </a:cubicBezTo>
                  <a:cubicBezTo>
                    <a:pt x="699" y="180"/>
                    <a:pt x="705" y="133"/>
                    <a:pt x="713" y="85"/>
                  </a:cubicBezTo>
                  <a:cubicBezTo>
                    <a:pt x="713" y="71"/>
                    <a:pt x="708" y="57"/>
                    <a:pt x="702" y="43"/>
                  </a:cubicBezTo>
                  <a:cubicBezTo>
                    <a:pt x="691" y="20"/>
                    <a:pt x="671" y="6"/>
                    <a:pt x="649" y="3"/>
                  </a:cubicBezTo>
                  <a:cubicBezTo>
                    <a:pt x="643" y="3"/>
                    <a:pt x="635" y="1"/>
                    <a:pt x="629" y="1"/>
                  </a:cubicBezTo>
                  <a:close/>
                </a:path>
              </a:pathLst>
            </a:custGeom>
            <a:solidFill>
              <a:srgbClr val="FFFFFF">
                <a:alpha val="1675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0" name="Google Shape;1453;p36">
              <a:extLst>
                <a:ext uri="{FF2B5EF4-FFF2-40B4-BE49-F238E27FC236}">
                  <a16:creationId xmlns:a16="http://schemas.microsoft.com/office/drawing/2014/main" id="{28BC162F-7846-41BE-9B2A-8773A1D72626}"/>
                </a:ext>
              </a:extLst>
            </p:cNvPr>
            <p:cNvSpPr/>
            <p:nvPr/>
          </p:nvSpPr>
          <p:spPr>
            <a:xfrm>
              <a:off x="6158028" y="2073923"/>
              <a:ext cx="46632" cy="77942"/>
            </a:xfrm>
            <a:custGeom>
              <a:avLst/>
              <a:gdLst/>
              <a:ahLst/>
              <a:cxnLst/>
              <a:rect l="l" t="t" r="r" b="b"/>
              <a:pathLst>
                <a:path w="619" h="1010" extrusionOk="0">
                  <a:moveTo>
                    <a:pt x="23" y="0"/>
                  </a:moveTo>
                  <a:cubicBezTo>
                    <a:pt x="19" y="0"/>
                    <a:pt x="13" y="3"/>
                    <a:pt x="6" y="10"/>
                  </a:cubicBezTo>
                  <a:cubicBezTo>
                    <a:pt x="1" y="21"/>
                    <a:pt x="1" y="35"/>
                    <a:pt x="12" y="41"/>
                  </a:cubicBezTo>
                  <a:cubicBezTo>
                    <a:pt x="29" y="55"/>
                    <a:pt x="43" y="69"/>
                    <a:pt x="60" y="86"/>
                  </a:cubicBezTo>
                  <a:cubicBezTo>
                    <a:pt x="144" y="175"/>
                    <a:pt x="214" y="268"/>
                    <a:pt x="270" y="375"/>
                  </a:cubicBezTo>
                  <a:lnTo>
                    <a:pt x="270" y="372"/>
                  </a:lnTo>
                  <a:cubicBezTo>
                    <a:pt x="296" y="417"/>
                    <a:pt x="318" y="465"/>
                    <a:pt x="338" y="515"/>
                  </a:cubicBezTo>
                  <a:cubicBezTo>
                    <a:pt x="357" y="568"/>
                    <a:pt x="380" y="619"/>
                    <a:pt x="394" y="675"/>
                  </a:cubicBezTo>
                  <a:cubicBezTo>
                    <a:pt x="405" y="714"/>
                    <a:pt x="411" y="756"/>
                    <a:pt x="419" y="796"/>
                  </a:cubicBezTo>
                  <a:cubicBezTo>
                    <a:pt x="425" y="838"/>
                    <a:pt x="425" y="880"/>
                    <a:pt x="427" y="925"/>
                  </a:cubicBezTo>
                  <a:cubicBezTo>
                    <a:pt x="427" y="950"/>
                    <a:pt x="447" y="975"/>
                    <a:pt x="464" y="989"/>
                  </a:cubicBezTo>
                  <a:cubicBezTo>
                    <a:pt x="481" y="1004"/>
                    <a:pt x="506" y="1009"/>
                    <a:pt x="531" y="1009"/>
                  </a:cubicBezTo>
                  <a:cubicBezTo>
                    <a:pt x="554" y="1006"/>
                    <a:pt x="579" y="995"/>
                    <a:pt x="593" y="975"/>
                  </a:cubicBezTo>
                  <a:cubicBezTo>
                    <a:pt x="607" y="956"/>
                    <a:pt x="618" y="928"/>
                    <a:pt x="616" y="908"/>
                  </a:cubicBezTo>
                  <a:cubicBezTo>
                    <a:pt x="602" y="821"/>
                    <a:pt x="573" y="731"/>
                    <a:pt x="534" y="650"/>
                  </a:cubicBezTo>
                  <a:cubicBezTo>
                    <a:pt x="495" y="566"/>
                    <a:pt x="453" y="487"/>
                    <a:pt x="399" y="408"/>
                  </a:cubicBezTo>
                  <a:cubicBezTo>
                    <a:pt x="349" y="333"/>
                    <a:pt x="293" y="262"/>
                    <a:pt x="231" y="192"/>
                  </a:cubicBezTo>
                  <a:cubicBezTo>
                    <a:pt x="172" y="125"/>
                    <a:pt x="105" y="66"/>
                    <a:pt x="40" y="4"/>
                  </a:cubicBezTo>
                  <a:cubicBezTo>
                    <a:pt x="34" y="1"/>
                    <a:pt x="29" y="1"/>
                    <a:pt x="26" y="1"/>
                  </a:cubicBezTo>
                  <a:cubicBezTo>
                    <a:pt x="25" y="1"/>
                    <a:pt x="24" y="0"/>
                    <a:pt x="23" y="0"/>
                  </a:cubicBezTo>
                  <a:close/>
                </a:path>
              </a:pathLst>
            </a:custGeom>
            <a:solidFill>
              <a:srgbClr val="FFFFFF">
                <a:alpha val="1675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1" name="Google Shape;1454;p36">
              <a:extLst>
                <a:ext uri="{FF2B5EF4-FFF2-40B4-BE49-F238E27FC236}">
                  <a16:creationId xmlns:a16="http://schemas.microsoft.com/office/drawing/2014/main" id="{40A2B410-D8E0-4815-8D9B-6F93005AA6E9}"/>
                </a:ext>
              </a:extLst>
            </p:cNvPr>
            <p:cNvSpPr/>
            <p:nvPr/>
          </p:nvSpPr>
          <p:spPr>
            <a:xfrm>
              <a:off x="6256567" y="1981473"/>
              <a:ext cx="134172" cy="44913"/>
            </a:xfrm>
            <a:custGeom>
              <a:avLst/>
              <a:gdLst/>
              <a:ahLst/>
              <a:cxnLst/>
              <a:rect l="l" t="t" r="r" b="b"/>
              <a:pathLst>
                <a:path w="1781" h="582" extrusionOk="0">
                  <a:moveTo>
                    <a:pt x="1435" y="1"/>
                  </a:moveTo>
                  <a:cubicBezTo>
                    <a:pt x="1365" y="3"/>
                    <a:pt x="1301" y="15"/>
                    <a:pt x="1236" y="29"/>
                  </a:cubicBezTo>
                  <a:cubicBezTo>
                    <a:pt x="1172" y="43"/>
                    <a:pt x="1101" y="62"/>
                    <a:pt x="1014" y="90"/>
                  </a:cubicBezTo>
                  <a:cubicBezTo>
                    <a:pt x="880" y="138"/>
                    <a:pt x="731" y="197"/>
                    <a:pt x="560" y="278"/>
                  </a:cubicBezTo>
                  <a:cubicBezTo>
                    <a:pt x="445" y="329"/>
                    <a:pt x="332" y="391"/>
                    <a:pt x="220" y="450"/>
                  </a:cubicBezTo>
                  <a:cubicBezTo>
                    <a:pt x="181" y="469"/>
                    <a:pt x="144" y="492"/>
                    <a:pt x="108" y="511"/>
                  </a:cubicBezTo>
                  <a:cubicBezTo>
                    <a:pt x="77" y="531"/>
                    <a:pt x="49" y="551"/>
                    <a:pt x="15" y="568"/>
                  </a:cubicBezTo>
                  <a:cubicBezTo>
                    <a:pt x="9" y="573"/>
                    <a:pt x="1" y="579"/>
                    <a:pt x="1" y="582"/>
                  </a:cubicBezTo>
                  <a:cubicBezTo>
                    <a:pt x="133" y="579"/>
                    <a:pt x="265" y="579"/>
                    <a:pt x="400" y="573"/>
                  </a:cubicBezTo>
                  <a:cubicBezTo>
                    <a:pt x="506" y="568"/>
                    <a:pt x="619" y="565"/>
                    <a:pt x="728" y="559"/>
                  </a:cubicBezTo>
                  <a:cubicBezTo>
                    <a:pt x="812" y="551"/>
                    <a:pt x="891" y="540"/>
                    <a:pt x="964" y="534"/>
                  </a:cubicBezTo>
                  <a:cubicBezTo>
                    <a:pt x="1093" y="517"/>
                    <a:pt x="1261" y="492"/>
                    <a:pt x="1430" y="450"/>
                  </a:cubicBezTo>
                  <a:cubicBezTo>
                    <a:pt x="1500" y="433"/>
                    <a:pt x="1559" y="410"/>
                    <a:pt x="1612" y="391"/>
                  </a:cubicBezTo>
                  <a:cubicBezTo>
                    <a:pt x="1666" y="366"/>
                    <a:pt x="1708" y="340"/>
                    <a:pt x="1739" y="309"/>
                  </a:cubicBezTo>
                  <a:cubicBezTo>
                    <a:pt x="1753" y="295"/>
                    <a:pt x="1764" y="281"/>
                    <a:pt x="1770" y="264"/>
                  </a:cubicBezTo>
                  <a:cubicBezTo>
                    <a:pt x="1778" y="245"/>
                    <a:pt x="1781" y="228"/>
                    <a:pt x="1781" y="208"/>
                  </a:cubicBezTo>
                  <a:cubicBezTo>
                    <a:pt x="1781" y="186"/>
                    <a:pt x="1775" y="166"/>
                    <a:pt x="1764" y="147"/>
                  </a:cubicBezTo>
                  <a:cubicBezTo>
                    <a:pt x="1753" y="124"/>
                    <a:pt x="1739" y="102"/>
                    <a:pt x="1722" y="85"/>
                  </a:cubicBezTo>
                  <a:cubicBezTo>
                    <a:pt x="1666" y="29"/>
                    <a:pt x="1581" y="1"/>
                    <a:pt x="1466" y="1"/>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 name="Google Shape;1455;p36">
              <a:extLst>
                <a:ext uri="{FF2B5EF4-FFF2-40B4-BE49-F238E27FC236}">
                  <a16:creationId xmlns:a16="http://schemas.microsoft.com/office/drawing/2014/main" id="{3AB7C2A6-A6F6-4975-9E37-82F2CD756C13}"/>
                </a:ext>
              </a:extLst>
            </p:cNvPr>
            <p:cNvSpPr/>
            <p:nvPr/>
          </p:nvSpPr>
          <p:spPr>
            <a:xfrm>
              <a:off x="6122093" y="1773269"/>
              <a:ext cx="56125" cy="109736"/>
            </a:xfrm>
            <a:custGeom>
              <a:avLst/>
              <a:gdLst/>
              <a:ahLst/>
              <a:cxnLst/>
              <a:rect l="l" t="t" r="r" b="b"/>
              <a:pathLst>
                <a:path w="745" h="1422" extrusionOk="0">
                  <a:moveTo>
                    <a:pt x="562" y="1"/>
                  </a:moveTo>
                  <a:cubicBezTo>
                    <a:pt x="520" y="4"/>
                    <a:pt x="475" y="20"/>
                    <a:pt x="433" y="54"/>
                  </a:cubicBezTo>
                  <a:cubicBezTo>
                    <a:pt x="382" y="93"/>
                    <a:pt x="349" y="147"/>
                    <a:pt x="323" y="186"/>
                  </a:cubicBezTo>
                  <a:cubicBezTo>
                    <a:pt x="284" y="248"/>
                    <a:pt x="253" y="318"/>
                    <a:pt x="234" y="371"/>
                  </a:cubicBezTo>
                  <a:cubicBezTo>
                    <a:pt x="180" y="498"/>
                    <a:pt x="141" y="638"/>
                    <a:pt x="99" y="823"/>
                  </a:cubicBezTo>
                  <a:cubicBezTo>
                    <a:pt x="71" y="952"/>
                    <a:pt x="45" y="1090"/>
                    <a:pt x="23" y="1242"/>
                  </a:cubicBezTo>
                  <a:cubicBezTo>
                    <a:pt x="15" y="1298"/>
                    <a:pt x="9" y="1348"/>
                    <a:pt x="1" y="1396"/>
                  </a:cubicBezTo>
                  <a:cubicBezTo>
                    <a:pt x="1" y="1407"/>
                    <a:pt x="3" y="1413"/>
                    <a:pt x="12" y="1421"/>
                  </a:cubicBezTo>
                  <a:cubicBezTo>
                    <a:pt x="110" y="1309"/>
                    <a:pt x="203" y="1194"/>
                    <a:pt x="295" y="1076"/>
                  </a:cubicBezTo>
                  <a:cubicBezTo>
                    <a:pt x="382" y="947"/>
                    <a:pt x="461" y="823"/>
                    <a:pt x="528" y="705"/>
                  </a:cubicBezTo>
                  <a:cubicBezTo>
                    <a:pt x="570" y="635"/>
                    <a:pt x="604" y="562"/>
                    <a:pt x="641" y="492"/>
                  </a:cubicBezTo>
                  <a:cubicBezTo>
                    <a:pt x="671" y="422"/>
                    <a:pt x="700" y="357"/>
                    <a:pt x="716" y="298"/>
                  </a:cubicBezTo>
                  <a:cubicBezTo>
                    <a:pt x="733" y="239"/>
                    <a:pt x="744" y="189"/>
                    <a:pt x="742" y="144"/>
                  </a:cubicBezTo>
                  <a:cubicBezTo>
                    <a:pt x="736" y="96"/>
                    <a:pt x="719" y="60"/>
                    <a:pt x="691" y="34"/>
                  </a:cubicBezTo>
                  <a:cubicBezTo>
                    <a:pt x="674" y="20"/>
                    <a:pt x="655" y="15"/>
                    <a:pt x="632" y="6"/>
                  </a:cubicBezTo>
                  <a:cubicBezTo>
                    <a:pt x="615" y="4"/>
                    <a:pt x="598" y="1"/>
                    <a:pt x="576" y="1"/>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3" name="Google Shape;1456;p36">
              <a:extLst>
                <a:ext uri="{FF2B5EF4-FFF2-40B4-BE49-F238E27FC236}">
                  <a16:creationId xmlns:a16="http://schemas.microsoft.com/office/drawing/2014/main" id="{CCCC75A7-C1E0-4722-BEB0-13F0AB804565}"/>
                </a:ext>
              </a:extLst>
            </p:cNvPr>
            <p:cNvSpPr/>
            <p:nvPr/>
          </p:nvSpPr>
          <p:spPr>
            <a:xfrm>
              <a:off x="5908669" y="1711996"/>
              <a:ext cx="66069" cy="128102"/>
            </a:xfrm>
            <a:custGeom>
              <a:avLst/>
              <a:gdLst/>
              <a:ahLst/>
              <a:cxnLst/>
              <a:rect l="l" t="t" r="r" b="b"/>
              <a:pathLst>
                <a:path w="877" h="1660" extrusionOk="0">
                  <a:moveTo>
                    <a:pt x="203" y="0"/>
                  </a:moveTo>
                  <a:cubicBezTo>
                    <a:pt x="150" y="3"/>
                    <a:pt x="108" y="37"/>
                    <a:pt x="80" y="65"/>
                  </a:cubicBezTo>
                  <a:cubicBezTo>
                    <a:pt x="49" y="96"/>
                    <a:pt x="23" y="141"/>
                    <a:pt x="12" y="191"/>
                  </a:cubicBezTo>
                  <a:cubicBezTo>
                    <a:pt x="1" y="236"/>
                    <a:pt x="7" y="287"/>
                    <a:pt x="15" y="354"/>
                  </a:cubicBezTo>
                  <a:cubicBezTo>
                    <a:pt x="26" y="410"/>
                    <a:pt x="43" y="472"/>
                    <a:pt x="77" y="545"/>
                  </a:cubicBezTo>
                  <a:cubicBezTo>
                    <a:pt x="99" y="607"/>
                    <a:pt x="136" y="677"/>
                    <a:pt x="175" y="753"/>
                  </a:cubicBezTo>
                  <a:cubicBezTo>
                    <a:pt x="245" y="882"/>
                    <a:pt x="332" y="1014"/>
                    <a:pt x="447" y="1168"/>
                  </a:cubicBezTo>
                  <a:cubicBezTo>
                    <a:pt x="520" y="1272"/>
                    <a:pt x="602" y="1373"/>
                    <a:pt x="686" y="1471"/>
                  </a:cubicBezTo>
                  <a:cubicBezTo>
                    <a:pt x="717" y="1505"/>
                    <a:pt x="750" y="1544"/>
                    <a:pt x="781" y="1581"/>
                  </a:cubicBezTo>
                  <a:cubicBezTo>
                    <a:pt x="807" y="1603"/>
                    <a:pt x="826" y="1629"/>
                    <a:pt x="852" y="1654"/>
                  </a:cubicBezTo>
                  <a:cubicBezTo>
                    <a:pt x="854" y="1657"/>
                    <a:pt x="863" y="1659"/>
                    <a:pt x="868" y="1659"/>
                  </a:cubicBezTo>
                  <a:lnTo>
                    <a:pt x="877" y="1659"/>
                  </a:lnTo>
                  <a:cubicBezTo>
                    <a:pt x="877" y="1645"/>
                    <a:pt x="871" y="1637"/>
                    <a:pt x="871" y="1620"/>
                  </a:cubicBezTo>
                  <a:cubicBezTo>
                    <a:pt x="866" y="1567"/>
                    <a:pt x="857" y="1511"/>
                    <a:pt x="849" y="1452"/>
                  </a:cubicBezTo>
                  <a:lnTo>
                    <a:pt x="849" y="1449"/>
                  </a:lnTo>
                  <a:lnTo>
                    <a:pt x="849" y="1446"/>
                  </a:lnTo>
                  <a:cubicBezTo>
                    <a:pt x="826" y="1334"/>
                    <a:pt x="801" y="1221"/>
                    <a:pt x="781" y="1109"/>
                  </a:cubicBezTo>
                  <a:cubicBezTo>
                    <a:pt x="770" y="1056"/>
                    <a:pt x="765" y="1005"/>
                    <a:pt x="753" y="952"/>
                  </a:cubicBezTo>
                  <a:cubicBezTo>
                    <a:pt x="736" y="887"/>
                    <a:pt x="717" y="828"/>
                    <a:pt x="700" y="772"/>
                  </a:cubicBezTo>
                  <a:cubicBezTo>
                    <a:pt x="644" y="593"/>
                    <a:pt x="590" y="452"/>
                    <a:pt x="532" y="326"/>
                  </a:cubicBezTo>
                  <a:cubicBezTo>
                    <a:pt x="501" y="261"/>
                    <a:pt x="470" y="200"/>
                    <a:pt x="433" y="155"/>
                  </a:cubicBezTo>
                  <a:cubicBezTo>
                    <a:pt x="400" y="104"/>
                    <a:pt x="363" y="68"/>
                    <a:pt x="324" y="40"/>
                  </a:cubicBezTo>
                  <a:cubicBezTo>
                    <a:pt x="293" y="14"/>
                    <a:pt x="254" y="0"/>
                    <a:pt x="217"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4" name="Google Shape;1457;p36">
              <a:extLst>
                <a:ext uri="{FF2B5EF4-FFF2-40B4-BE49-F238E27FC236}">
                  <a16:creationId xmlns:a16="http://schemas.microsoft.com/office/drawing/2014/main" id="{9BC471CE-4B63-4AA8-B369-37AF410CD40B}"/>
                </a:ext>
              </a:extLst>
            </p:cNvPr>
            <p:cNvSpPr/>
            <p:nvPr/>
          </p:nvSpPr>
          <p:spPr>
            <a:xfrm>
              <a:off x="5764703" y="1888020"/>
              <a:ext cx="151047" cy="81646"/>
            </a:xfrm>
            <a:custGeom>
              <a:avLst/>
              <a:gdLst/>
              <a:ahLst/>
              <a:cxnLst/>
              <a:rect l="l" t="t" r="r" b="b"/>
              <a:pathLst>
                <a:path w="2005" h="1058" extrusionOk="0">
                  <a:moveTo>
                    <a:pt x="289" y="0"/>
                  </a:moveTo>
                  <a:cubicBezTo>
                    <a:pt x="254" y="0"/>
                    <a:pt x="218" y="10"/>
                    <a:pt x="185" y="21"/>
                  </a:cubicBezTo>
                  <a:cubicBezTo>
                    <a:pt x="143" y="38"/>
                    <a:pt x="101" y="72"/>
                    <a:pt x="65" y="105"/>
                  </a:cubicBezTo>
                  <a:cubicBezTo>
                    <a:pt x="34" y="134"/>
                    <a:pt x="14" y="170"/>
                    <a:pt x="6" y="204"/>
                  </a:cubicBezTo>
                  <a:cubicBezTo>
                    <a:pt x="0" y="235"/>
                    <a:pt x="3" y="271"/>
                    <a:pt x="14" y="305"/>
                  </a:cubicBezTo>
                  <a:cubicBezTo>
                    <a:pt x="45" y="386"/>
                    <a:pt x="115" y="442"/>
                    <a:pt x="188" y="493"/>
                  </a:cubicBezTo>
                  <a:cubicBezTo>
                    <a:pt x="292" y="563"/>
                    <a:pt x="404" y="614"/>
                    <a:pt x="503" y="656"/>
                  </a:cubicBezTo>
                  <a:cubicBezTo>
                    <a:pt x="618" y="706"/>
                    <a:pt x="744" y="754"/>
                    <a:pt x="901" y="807"/>
                  </a:cubicBezTo>
                  <a:cubicBezTo>
                    <a:pt x="1028" y="849"/>
                    <a:pt x="1165" y="892"/>
                    <a:pt x="1317" y="934"/>
                  </a:cubicBezTo>
                  <a:cubicBezTo>
                    <a:pt x="1322" y="936"/>
                    <a:pt x="1331" y="936"/>
                    <a:pt x="1336" y="942"/>
                  </a:cubicBezTo>
                  <a:cubicBezTo>
                    <a:pt x="1353" y="945"/>
                    <a:pt x="1367" y="950"/>
                    <a:pt x="1387" y="956"/>
                  </a:cubicBezTo>
                  <a:cubicBezTo>
                    <a:pt x="1494" y="976"/>
                    <a:pt x="1606" y="998"/>
                    <a:pt x="1715" y="1021"/>
                  </a:cubicBezTo>
                  <a:cubicBezTo>
                    <a:pt x="1811" y="1035"/>
                    <a:pt x="1909" y="1046"/>
                    <a:pt x="2005" y="1057"/>
                  </a:cubicBezTo>
                  <a:cubicBezTo>
                    <a:pt x="1934" y="998"/>
                    <a:pt x="1864" y="934"/>
                    <a:pt x="1797" y="872"/>
                  </a:cubicBezTo>
                  <a:cubicBezTo>
                    <a:pt x="1746" y="833"/>
                    <a:pt x="1701" y="790"/>
                    <a:pt x="1654" y="751"/>
                  </a:cubicBezTo>
                  <a:lnTo>
                    <a:pt x="1614" y="723"/>
                  </a:lnTo>
                  <a:cubicBezTo>
                    <a:pt x="1452" y="597"/>
                    <a:pt x="1317" y="496"/>
                    <a:pt x="1190" y="409"/>
                  </a:cubicBezTo>
                  <a:cubicBezTo>
                    <a:pt x="1016" y="288"/>
                    <a:pt x="873" y="201"/>
                    <a:pt x="741" y="131"/>
                  </a:cubicBezTo>
                  <a:cubicBezTo>
                    <a:pt x="671" y="94"/>
                    <a:pt x="601" y="63"/>
                    <a:pt x="531" y="38"/>
                  </a:cubicBezTo>
                  <a:cubicBezTo>
                    <a:pt x="466" y="18"/>
                    <a:pt x="399" y="4"/>
                    <a:pt x="340" y="2"/>
                  </a:cubicBezTo>
                  <a:lnTo>
                    <a:pt x="312" y="2"/>
                  </a:lnTo>
                  <a:cubicBezTo>
                    <a:pt x="304" y="1"/>
                    <a:pt x="296" y="0"/>
                    <a:pt x="289"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5" name="Google Shape;1458;p36">
              <a:extLst>
                <a:ext uri="{FF2B5EF4-FFF2-40B4-BE49-F238E27FC236}">
                  <a16:creationId xmlns:a16="http://schemas.microsoft.com/office/drawing/2014/main" id="{1C233601-27FB-48B7-BC10-21489C75BFB3}"/>
                </a:ext>
              </a:extLst>
            </p:cNvPr>
            <p:cNvSpPr/>
            <p:nvPr/>
          </p:nvSpPr>
          <p:spPr>
            <a:xfrm>
              <a:off x="5364447" y="2617354"/>
              <a:ext cx="148410" cy="182816"/>
            </a:xfrm>
            <a:custGeom>
              <a:avLst/>
              <a:gdLst/>
              <a:ahLst/>
              <a:cxnLst/>
              <a:rect l="l" t="t" r="r" b="b"/>
              <a:pathLst>
                <a:path w="1970" h="2369" extrusionOk="0">
                  <a:moveTo>
                    <a:pt x="1186" y="0"/>
                  </a:moveTo>
                  <a:cubicBezTo>
                    <a:pt x="1099" y="20"/>
                    <a:pt x="1012" y="48"/>
                    <a:pt x="925" y="87"/>
                  </a:cubicBezTo>
                  <a:cubicBezTo>
                    <a:pt x="330" y="357"/>
                    <a:pt x="106" y="1151"/>
                    <a:pt x="395" y="1715"/>
                  </a:cubicBezTo>
                  <a:cubicBezTo>
                    <a:pt x="611" y="2145"/>
                    <a:pt x="1035" y="2369"/>
                    <a:pt x="1477" y="2369"/>
                  </a:cubicBezTo>
                  <a:cubicBezTo>
                    <a:pt x="1642" y="2369"/>
                    <a:pt x="1809" y="2337"/>
                    <a:pt x="1970" y="2274"/>
                  </a:cubicBezTo>
                  <a:lnTo>
                    <a:pt x="1970" y="2274"/>
                  </a:lnTo>
                  <a:cubicBezTo>
                    <a:pt x="1874" y="2290"/>
                    <a:pt x="1782" y="2298"/>
                    <a:pt x="1695" y="2298"/>
                  </a:cubicBezTo>
                  <a:cubicBezTo>
                    <a:pt x="408" y="2298"/>
                    <a:pt x="1" y="649"/>
                    <a:pt x="1186" y="0"/>
                  </a:cubicBezTo>
                  <a:close/>
                </a:path>
              </a:pathLst>
            </a:custGeom>
            <a:solidFill>
              <a:srgbClr val="FFFFF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6" name="Google Shape;1459;p36">
              <a:extLst>
                <a:ext uri="{FF2B5EF4-FFF2-40B4-BE49-F238E27FC236}">
                  <a16:creationId xmlns:a16="http://schemas.microsoft.com/office/drawing/2014/main" id="{D8192C8E-2795-4CCD-A1FE-8D5E01FE0DCF}"/>
                </a:ext>
              </a:extLst>
            </p:cNvPr>
            <p:cNvSpPr/>
            <p:nvPr/>
          </p:nvSpPr>
          <p:spPr>
            <a:xfrm>
              <a:off x="5364447" y="2614808"/>
              <a:ext cx="214177" cy="179652"/>
            </a:xfrm>
            <a:custGeom>
              <a:avLst/>
              <a:gdLst/>
              <a:ahLst/>
              <a:cxnLst/>
              <a:rect l="l" t="t" r="r" b="b"/>
              <a:pathLst>
                <a:path w="2843" h="2328" extrusionOk="0">
                  <a:moveTo>
                    <a:pt x="1476" y="1"/>
                  </a:moveTo>
                  <a:cubicBezTo>
                    <a:pt x="1381" y="1"/>
                    <a:pt x="1284" y="12"/>
                    <a:pt x="1189" y="33"/>
                  </a:cubicBezTo>
                  <a:cubicBezTo>
                    <a:pt x="0" y="680"/>
                    <a:pt x="411" y="2327"/>
                    <a:pt x="1698" y="2327"/>
                  </a:cubicBezTo>
                  <a:cubicBezTo>
                    <a:pt x="1784" y="2327"/>
                    <a:pt x="1875" y="2320"/>
                    <a:pt x="1970" y="2304"/>
                  </a:cubicBezTo>
                  <a:lnTo>
                    <a:pt x="2023" y="2282"/>
                  </a:lnTo>
                  <a:cubicBezTo>
                    <a:pt x="2618" y="2012"/>
                    <a:pt x="2843" y="1218"/>
                    <a:pt x="2556" y="653"/>
                  </a:cubicBezTo>
                  <a:cubicBezTo>
                    <a:pt x="2340" y="227"/>
                    <a:pt x="1916" y="1"/>
                    <a:pt x="1476"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7" name="Google Shape;1460;p36">
              <a:extLst>
                <a:ext uri="{FF2B5EF4-FFF2-40B4-BE49-F238E27FC236}">
                  <a16:creationId xmlns:a16="http://schemas.microsoft.com/office/drawing/2014/main" id="{3C6A858B-3AAF-4E4B-A8D2-E2481E17D418}"/>
                </a:ext>
              </a:extLst>
            </p:cNvPr>
            <p:cNvSpPr/>
            <p:nvPr/>
          </p:nvSpPr>
          <p:spPr>
            <a:xfrm>
              <a:off x="5647632" y="2527220"/>
              <a:ext cx="148410" cy="182816"/>
            </a:xfrm>
            <a:custGeom>
              <a:avLst/>
              <a:gdLst/>
              <a:ahLst/>
              <a:cxnLst/>
              <a:rect l="l" t="t" r="r" b="b"/>
              <a:pathLst>
                <a:path w="1970" h="2369" extrusionOk="0">
                  <a:moveTo>
                    <a:pt x="1186" y="0"/>
                  </a:moveTo>
                  <a:lnTo>
                    <a:pt x="1186" y="0"/>
                  </a:lnTo>
                  <a:cubicBezTo>
                    <a:pt x="1097" y="20"/>
                    <a:pt x="1010" y="48"/>
                    <a:pt x="925" y="87"/>
                  </a:cubicBezTo>
                  <a:cubicBezTo>
                    <a:pt x="330" y="357"/>
                    <a:pt x="106" y="1151"/>
                    <a:pt x="392" y="1715"/>
                  </a:cubicBezTo>
                  <a:cubicBezTo>
                    <a:pt x="611" y="2145"/>
                    <a:pt x="1033" y="2369"/>
                    <a:pt x="1476" y="2369"/>
                  </a:cubicBezTo>
                  <a:cubicBezTo>
                    <a:pt x="1641" y="2369"/>
                    <a:pt x="1809" y="2337"/>
                    <a:pt x="1970" y="2274"/>
                  </a:cubicBezTo>
                  <a:lnTo>
                    <a:pt x="1970" y="2274"/>
                  </a:lnTo>
                  <a:cubicBezTo>
                    <a:pt x="1874" y="2290"/>
                    <a:pt x="1783" y="2298"/>
                    <a:pt x="1695" y="2298"/>
                  </a:cubicBezTo>
                  <a:cubicBezTo>
                    <a:pt x="410" y="2298"/>
                    <a:pt x="1" y="649"/>
                    <a:pt x="1186" y="0"/>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8" name="Google Shape;1461;p36">
              <a:extLst>
                <a:ext uri="{FF2B5EF4-FFF2-40B4-BE49-F238E27FC236}">
                  <a16:creationId xmlns:a16="http://schemas.microsoft.com/office/drawing/2014/main" id="{2265A89E-65EA-4585-8770-F45DA1D100DE}"/>
                </a:ext>
              </a:extLst>
            </p:cNvPr>
            <p:cNvSpPr/>
            <p:nvPr/>
          </p:nvSpPr>
          <p:spPr>
            <a:xfrm>
              <a:off x="5647858" y="2524905"/>
              <a:ext cx="214177" cy="179652"/>
            </a:xfrm>
            <a:custGeom>
              <a:avLst/>
              <a:gdLst/>
              <a:ahLst/>
              <a:cxnLst/>
              <a:rect l="l" t="t" r="r" b="b"/>
              <a:pathLst>
                <a:path w="2843" h="2328" extrusionOk="0">
                  <a:moveTo>
                    <a:pt x="1478" y="1"/>
                  </a:moveTo>
                  <a:cubicBezTo>
                    <a:pt x="1382" y="1"/>
                    <a:pt x="1285" y="11"/>
                    <a:pt x="1189" y="33"/>
                  </a:cubicBezTo>
                  <a:cubicBezTo>
                    <a:pt x="1" y="680"/>
                    <a:pt x="410" y="2328"/>
                    <a:pt x="1695" y="2328"/>
                  </a:cubicBezTo>
                  <a:cubicBezTo>
                    <a:pt x="1783" y="2328"/>
                    <a:pt x="1874" y="2320"/>
                    <a:pt x="1969" y="2304"/>
                  </a:cubicBezTo>
                  <a:lnTo>
                    <a:pt x="2023" y="2282"/>
                  </a:lnTo>
                  <a:cubicBezTo>
                    <a:pt x="2618" y="2012"/>
                    <a:pt x="2843" y="1218"/>
                    <a:pt x="2556" y="653"/>
                  </a:cubicBezTo>
                  <a:cubicBezTo>
                    <a:pt x="2340" y="225"/>
                    <a:pt x="1917" y="1"/>
                    <a:pt x="1478"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9" name="Google Shape;1462;p36">
              <a:extLst>
                <a:ext uri="{FF2B5EF4-FFF2-40B4-BE49-F238E27FC236}">
                  <a16:creationId xmlns:a16="http://schemas.microsoft.com/office/drawing/2014/main" id="{3FC06943-0C1E-4DA2-BA6F-BA2D62216F19}"/>
                </a:ext>
              </a:extLst>
            </p:cNvPr>
            <p:cNvSpPr/>
            <p:nvPr/>
          </p:nvSpPr>
          <p:spPr>
            <a:xfrm>
              <a:off x="5791522" y="2714357"/>
              <a:ext cx="132665" cy="120848"/>
            </a:xfrm>
            <a:custGeom>
              <a:avLst/>
              <a:gdLst/>
              <a:ahLst/>
              <a:cxnLst/>
              <a:rect l="l" t="t" r="r" b="b"/>
              <a:pathLst>
                <a:path w="1761" h="1566" extrusionOk="0">
                  <a:moveTo>
                    <a:pt x="880" y="0"/>
                  </a:moveTo>
                  <a:cubicBezTo>
                    <a:pt x="739" y="0"/>
                    <a:pt x="597" y="35"/>
                    <a:pt x="475" y="107"/>
                  </a:cubicBezTo>
                  <a:cubicBezTo>
                    <a:pt x="96" y="335"/>
                    <a:pt x="1" y="812"/>
                    <a:pt x="206" y="1188"/>
                  </a:cubicBezTo>
                  <a:cubicBezTo>
                    <a:pt x="340" y="1436"/>
                    <a:pt x="612" y="1565"/>
                    <a:pt x="883" y="1565"/>
                  </a:cubicBezTo>
                  <a:cubicBezTo>
                    <a:pt x="1024" y="1565"/>
                    <a:pt x="1165" y="1530"/>
                    <a:pt x="1286" y="1458"/>
                  </a:cubicBezTo>
                  <a:cubicBezTo>
                    <a:pt x="1665" y="1230"/>
                    <a:pt x="1761" y="753"/>
                    <a:pt x="1556" y="377"/>
                  </a:cubicBezTo>
                  <a:cubicBezTo>
                    <a:pt x="1423" y="130"/>
                    <a:pt x="1152" y="0"/>
                    <a:pt x="880" y="0"/>
                  </a:cubicBez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0" name="Google Shape;1463;p36">
              <a:extLst>
                <a:ext uri="{FF2B5EF4-FFF2-40B4-BE49-F238E27FC236}">
                  <a16:creationId xmlns:a16="http://schemas.microsoft.com/office/drawing/2014/main" id="{241F6034-15B9-48FF-B1BD-B4B3BB56ED76}"/>
                </a:ext>
              </a:extLst>
            </p:cNvPr>
            <p:cNvSpPr/>
            <p:nvPr/>
          </p:nvSpPr>
          <p:spPr>
            <a:xfrm>
              <a:off x="5383808" y="2831964"/>
              <a:ext cx="132439" cy="120771"/>
            </a:xfrm>
            <a:custGeom>
              <a:avLst/>
              <a:gdLst/>
              <a:ahLst/>
              <a:cxnLst/>
              <a:rect l="l" t="t" r="r" b="b"/>
              <a:pathLst>
                <a:path w="1758" h="1565" extrusionOk="0">
                  <a:moveTo>
                    <a:pt x="878" y="0"/>
                  </a:moveTo>
                  <a:cubicBezTo>
                    <a:pt x="737" y="0"/>
                    <a:pt x="596" y="36"/>
                    <a:pt x="475" y="108"/>
                  </a:cubicBezTo>
                  <a:cubicBezTo>
                    <a:pt x="96" y="335"/>
                    <a:pt x="0" y="812"/>
                    <a:pt x="202" y="1189"/>
                  </a:cubicBezTo>
                  <a:cubicBezTo>
                    <a:pt x="337" y="1435"/>
                    <a:pt x="610" y="1565"/>
                    <a:pt x="882" y="1565"/>
                  </a:cubicBezTo>
                  <a:cubicBezTo>
                    <a:pt x="1022" y="1565"/>
                    <a:pt x="1162" y="1530"/>
                    <a:pt x="1283" y="1458"/>
                  </a:cubicBezTo>
                  <a:cubicBezTo>
                    <a:pt x="1662" y="1231"/>
                    <a:pt x="1758" y="753"/>
                    <a:pt x="1555" y="377"/>
                  </a:cubicBezTo>
                  <a:cubicBezTo>
                    <a:pt x="1421" y="130"/>
                    <a:pt x="1149" y="0"/>
                    <a:pt x="878" y="0"/>
                  </a:cubicBez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1" name="Google Shape;1464;p36">
              <a:extLst>
                <a:ext uri="{FF2B5EF4-FFF2-40B4-BE49-F238E27FC236}">
                  <a16:creationId xmlns:a16="http://schemas.microsoft.com/office/drawing/2014/main" id="{64AC8624-2B9E-4B8B-ACD5-75D52E881405}"/>
                </a:ext>
              </a:extLst>
            </p:cNvPr>
            <p:cNvSpPr/>
            <p:nvPr/>
          </p:nvSpPr>
          <p:spPr>
            <a:xfrm>
              <a:off x="5668575" y="2748235"/>
              <a:ext cx="81663" cy="36270"/>
            </a:xfrm>
            <a:custGeom>
              <a:avLst/>
              <a:gdLst/>
              <a:ahLst/>
              <a:cxnLst/>
              <a:rect l="l" t="t" r="r" b="b"/>
              <a:pathLst>
                <a:path w="1084" h="470" extrusionOk="0">
                  <a:moveTo>
                    <a:pt x="546" y="0"/>
                  </a:moveTo>
                  <a:cubicBezTo>
                    <a:pt x="531" y="0"/>
                    <a:pt x="516" y="1"/>
                    <a:pt x="501" y="2"/>
                  </a:cubicBezTo>
                  <a:cubicBezTo>
                    <a:pt x="280" y="22"/>
                    <a:pt x="117" y="202"/>
                    <a:pt x="24" y="387"/>
                  </a:cubicBezTo>
                  <a:cubicBezTo>
                    <a:pt x="0" y="433"/>
                    <a:pt x="42" y="469"/>
                    <a:pt x="84" y="469"/>
                  </a:cubicBezTo>
                  <a:cubicBezTo>
                    <a:pt x="106" y="469"/>
                    <a:pt x="128" y="459"/>
                    <a:pt x="139" y="435"/>
                  </a:cubicBezTo>
                  <a:cubicBezTo>
                    <a:pt x="218" y="286"/>
                    <a:pt x="344" y="143"/>
                    <a:pt x="518" y="126"/>
                  </a:cubicBezTo>
                  <a:cubicBezTo>
                    <a:pt x="530" y="125"/>
                    <a:pt x="541" y="124"/>
                    <a:pt x="552" y="124"/>
                  </a:cubicBezTo>
                  <a:cubicBezTo>
                    <a:pt x="722" y="124"/>
                    <a:pt x="861" y="261"/>
                    <a:pt x="953" y="393"/>
                  </a:cubicBezTo>
                  <a:cubicBezTo>
                    <a:pt x="965" y="410"/>
                    <a:pt x="981" y="417"/>
                    <a:pt x="997" y="417"/>
                  </a:cubicBezTo>
                  <a:cubicBezTo>
                    <a:pt x="1041" y="417"/>
                    <a:pt x="1084" y="364"/>
                    <a:pt x="1049" y="317"/>
                  </a:cubicBezTo>
                  <a:cubicBezTo>
                    <a:pt x="933" y="146"/>
                    <a:pt x="757" y="0"/>
                    <a:pt x="546" y="0"/>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2" name="Google Shape;1465;p36">
              <a:extLst>
                <a:ext uri="{FF2B5EF4-FFF2-40B4-BE49-F238E27FC236}">
                  <a16:creationId xmlns:a16="http://schemas.microsoft.com/office/drawing/2014/main" id="{993542EA-F9B4-42CC-AB8D-F27CC8B4F8D2}"/>
                </a:ext>
              </a:extLst>
            </p:cNvPr>
            <p:cNvSpPr/>
            <p:nvPr/>
          </p:nvSpPr>
          <p:spPr>
            <a:xfrm>
              <a:off x="5344182" y="2554847"/>
              <a:ext cx="134624" cy="57646"/>
            </a:xfrm>
            <a:custGeom>
              <a:avLst/>
              <a:gdLst/>
              <a:ahLst/>
              <a:cxnLst/>
              <a:rect l="l" t="t" r="r" b="b"/>
              <a:pathLst>
                <a:path w="1787" h="747" extrusionOk="0">
                  <a:moveTo>
                    <a:pt x="1372" y="1"/>
                  </a:moveTo>
                  <a:cubicBezTo>
                    <a:pt x="872" y="1"/>
                    <a:pt x="379" y="178"/>
                    <a:pt x="60" y="588"/>
                  </a:cubicBezTo>
                  <a:cubicBezTo>
                    <a:pt x="0" y="661"/>
                    <a:pt x="70" y="747"/>
                    <a:pt x="142" y="747"/>
                  </a:cubicBezTo>
                  <a:cubicBezTo>
                    <a:pt x="168" y="747"/>
                    <a:pt x="194" y="736"/>
                    <a:pt x="215" y="709"/>
                  </a:cubicBezTo>
                  <a:cubicBezTo>
                    <a:pt x="496" y="344"/>
                    <a:pt x="929" y="193"/>
                    <a:pt x="1367" y="193"/>
                  </a:cubicBezTo>
                  <a:cubicBezTo>
                    <a:pt x="1458" y="193"/>
                    <a:pt x="1550" y="200"/>
                    <a:pt x="1641" y="212"/>
                  </a:cubicBezTo>
                  <a:cubicBezTo>
                    <a:pt x="1646" y="213"/>
                    <a:pt x="1652" y="213"/>
                    <a:pt x="1657" y="213"/>
                  </a:cubicBezTo>
                  <a:cubicBezTo>
                    <a:pt x="1766" y="213"/>
                    <a:pt x="1786" y="32"/>
                    <a:pt x="1669" y="21"/>
                  </a:cubicBezTo>
                  <a:cubicBezTo>
                    <a:pt x="1570" y="8"/>
                    <a:pt x="1471" y="1"/>
                    <a:pt x="1372"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3" name="Google Shape;1466;p36">
              <a:extLst>
                <a:ext uri="{FF2B5EF4-FFF2-40B4-BE49-F238E27FC236}">
                  <a16:creationId xmlns:a16="http://schemas.microsoft.com/office/drawing/2014/main" id="{FBEFD764-C544-49C9-BDCC-B4545E6F96C5}"/>
                </a:ext>
              </a:extLst>
            </p:cNvPr>
            <p:cNvSpPr/>
            <p:nvPr/>
          </p:nvSpPr>
          <p:spPr>
            <a:xfrm>
              <a:off x="5631058" y="2472429"/>
              <a:ext cx="142986" cy="51087"/>
            </a:xfrm>
            <a:custGeom>
              <a:avLst/>
              <a:gdLst/>
              <a:ahLst/>
              <a:cxnLst/>
              <a:rect l="l" t="t" r="r" b="b"/>
              <a:pathLst>
                <a:path w="1898" h="662" extrusionOk="0">
                  <a:moveTo>
                    <a:pt x="1226" y="1"/>
                  </a:moveTo>
                  <a:cubicBezTo>
                    <a:pt x="1107" y="1"/>
                    <a:pt x="989" y="14"/>
                    <a:pt x="873" y="42"/>
                  </a:cubicBezTo>
                  <a:cubicBezTo>
                    <a:pt x="570" y="118"/>
                    <a:pt x="303" y="292"/>
                    <a:pt x="73" y="500"/>
                  </a:cubicBezTo>
                  <a:cubicBezTo>
                    <a:pt x="1" y="565"/>
                    <a:pt x="70" y="661"/>
                    <a:pt x="149" y="661"/>
                  </a:cubicBezTo>
                  <a:cubicBezTo>
                    <a:pt x="171" y="661"/>
                    <a:pt x="195" y="653"/>
                    <a:pt x="216" y="634"/>
                  </a:cubicBezTo>
                  <a:cubicBezTo>
                    <a:pt x="424" y="452"/>
                    <a:pt x="657" y="303"/>
                    <a:pt x="929" y="236"/>
                  </a:cubicBezTo>
                  <a:cubicBezTo>
                    <a:pt x="1030" y="211"/>
                    <a:pt x="1132" y="199"/>
                    <a:pt x="1235" y="199"/>
                  </a:cubicBezTo>
                  <a:cubicBezTo>
                    <a:pt x="1405" y="199"/>
                    <a:pt x="1574" y="231"/>
                    <a:pt x="1738" y="284"/>
                  </a:cubicBezTo>
                  <a:cubicBezTo>
                    <a:pt x="1749" y="287"/>
                    <a:pt x="1760" y="289"/>
                    <a:pt x="1770" y="289"/>
                  </a:cubicBezTo>
                  <a:cubicBezTo>
                    <a:pt x="1868" y="289"/>
                    <a:pt x="1898" y="126"/>
                    <a:pt x="1785" y="93"/>
                  </a:cubicBezTo>
                  <a:cubicBezTo>
                    <a:pt x="1604" y="34"/>
                    <a:pt x="1415" y="1"/>
                    <a:pt x="1226"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154" name="Google Shape;1467;p36">
              <a:extLst>
                <a:ext uri="{FF2B5EF4-FFF2-40B4-BE49-F238E27FC236}">
                  <a16:creationId xmlns:a16="http://schemas.microsoft.com/office/drawing/2014/main" id="{E4E07172-3AC4-47EC-AF2E-E2C4B970861C}"/>
                </a:ext>
              </a:extLst>
            </p:cNvPr>
            <p:cNvGrpSpPr/>
            <p:nvPr/>
          </p:nvGrpSpPr>
          <p:grpSpPr>
            <a:xfrm>
              <a:off x="5228316" y="2927347"/>
              <a:ext cx="1049118" cy="1026053"/>
              <a:chOff x="5228316" y="2853947"/>
              <a:chExt cx="1049118" cy="1026053"/>
            </a:xfrm>
          </p:grpSpPr>
          <p:sp>
            <p:nvSpPr>
              <p:cNvPr id="189" name="Google Shape;1468;p36">
                <a:extLst>
                  <a:ext uri="{FF2B5EF4-FFF2-40B4-BE49-F238E27FC236}">
                    <a16:creationId xmlns:a16="http://schemas.microsoft.com/office/drawing/2014/main" id="{1E692A38-88E2-4368-A4C7-E2883E373161}"/>
                  </a:ext>
                </a:extLst>
              </p:cNvPr>
              <p:cNvSpPr/>
              <p:nvPr/>
            </p:nvSpPr>
            <p:spPr>
              <a:xfrm>
                <a:off x="5612375" y="3329237"/>
                <a:ext cx="23806" cy="65286"/>
              </a:xfrm>
              <a:custGeom>
                <a:avLst/>
                <a:gdLst/>
                <a:ahLst/>
                <a:cxnLst/>
                <a:rect l="l" t="t" r="r" b="b"/>
                <a:pathLst>
                  <a:path w="316" h="846" extrusionOk="0">
                    <a:moveTo>
                      <a:pt x="32" y="1"/>
                    </a:moveTo>
                    <a:cubicBezTo>
                      <a:pt x="12" y="90"/>
                      <a:pt x="4" y="161"/>
                      <a:pt x="1" y="239"/>
                    </a:cubicBezTo>
                    <a:cubicBezTo>
                      <a:pt x="1" y="309"/>
                      <a:pt x="6" y="380"/>
                      <a:pt x="26" y="450"/>
                    </a:cubicBezTo>
                    <a:cubicBezTo>
                      <a:pt x="40" y="520"/>
                      <a:pt x="63" y="587"/>
                      <a:pt x="99" y="652"/>
                    </a:cubicBezTo>
                    <a:cubicBezTo>
                      <a:pt x="133" y="719"/>
                      <a:pt x="175" y="787"/>
                      <a:pt x="245" y="846"/>
                    </a:cubicBezTo>
                    <a:cubicBezTo>
                      <a:pt x="287" y="764"/>
                      <a:pt x="301" y="688"/>
                      <a:pt x="310" y="610"/>
                    </a:cubicBezTo>
                    <a:cubicBezTo>
                      <a:pt x="315" y="534"/>
                      <a:pt x="310" y="461"/>
                      <a:pt x="293" y="385"/>
                    </a:cubicBezTo>
                    <a:cubicBezTo>
                      <a:pt x="279" y="312"/>
                      <a:pt x="251" y="242"/>
                      <a:pt x="209" y="175"/>
                    </a:cubicBezTo>
                    <a:cubicBezTo>
                      <a:pt x="167" y="110"/>
                      <a:pt x="113" y="43"/>
                      <a:pt x="32"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90" name="Google Shape;1469;p36">
                <a:extLst>
                  <a:ext uri="{FF2B5EF4-FFF2-40B4-BE49-F238E27FC236}">
                    <a16:creationId xmlns:a16="http://schemas.microsoft.com/office/drawing/2014/main" id="{6FCA0492-DAC8-4999-82F2-578E7227BE1D}"/>
                  </a:ext>
                </a:extLst>
              </p:cNvPr>
              <p:cNvSpPr/>
              <p:nvPr/>
            </p:nvSpPr>
            <p:spPr>
              <a:xfrm>
                <a:off x="5656597" y="3208774"/>
                <a:ext cx="23354" cy="62508"/>
              </a:xfrm>
              <a:custGeom>
                <a:avLst/>
                <a:gdLst/>
                <a:ahLst/>
                <a:cxnLst/>
                <a:rect l="l" t="t" r="r" b="b"/>
                <a:pathLst>
                  <a:path w="310" h="810" extrusionOk="0">
                    <a:moveTo>
                      <a:pt x="29" y="1"/>
                    </a:moveTo>
                    <a:cubicBezTo>
                      <a:pt x="6" y="88"/>
                      <a:pt x="1" y="158"/>
                      <a:pt x="1" y="228"/>
                    </a:cubicBezTo>
                    <a:cubicBezTo>
                      <a:pt x="1" y="298"/>
                      <a:pt x="12" y="366"/>
                      <a:pt x="26" y="430"/>
                    </a:cubicBezTo>
                    <a:cubicBezTo>
                      <a:pt x="37" y="495"/>
                      <a:pt x="62" y="562"/>
                      <a:pt x="96" y="624"/>
                    </a:cubicBezTo>
                    <a:cubicBezTo>
                      <a:pt x="127" y="691"/>
                      <a:pt x="169" y="750"/>
                      <a:pt x="239" y="809"/>
                    </a:cubicBezTo>
                    <a:cubicBezTo>
                      <a:pt x="281" y="731"/>
                      <a:pt x="298" y="655"/>
                      <a:pt x="307" y="582"/>
                    </a:cubicBezTo>
                    <a:cubicBezTo>
                      <a:pt x="309" y="509"/>
                      <a:pt x="307" y="439"/>
                      <a:pt x="287" y="369"/>
                    </a:cubicBezTo>
                    <a:cubicBezTo>
                      <a:pt x="270" y="298"/>
                      <a:pt x="245" y="228"/>
                      <a:pt x="203" y="164"/>
                    </a:cubicBezTo>
                    <a:cubicBezTo>
                      <a:pt x="161" y="102"/>
                      <a:pt x="110" y="37"/>
                      <a:pt x="29"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91" name="Google Shape;1470;p36">
                <a:extLst>
                  <a:ext uri="{FF2B5EF4-FFF2-40B4-BE49-F238E27FC236}">
                    <a16:creationId xmlns:a16="http://schemas.microsoft.com/office/drawing/2014/main" id="{B54A662B-BC86-4B02-89FD-DD30F8119172}"/>
                  </a:ext>
                </a:extLst>
              </p:cNvPr>
              <p:cNvSpPr/>
              <p:nvPr/>
            </p:nvSpPr>
            <p:spPr>
              <a:xfrm>
                <a:off x="5377254" y="3152440"/>
                <a:ext cx="23279" cy="62508"/>
              </a:xfrm>
              <a:custGeom>
                <a:avLst/>
                <a:gdLst/>
                <a:ahLst/>
                <a:cxnLst/>
                <a:rect l="l" t="t" r="r" b="b"/>
                <a:pathLst>
                  <a:path w="309" h="810" extrusionOk="0">
                    <a:moveTo>
                      <a:pt x="28" y="1"/>
                    </a:moveTo>
                    <a:cubicBezTo>
                      <a:pt x="6" y="88"/>
                      <a:pt x="0" y="158"/>
                      <a:pt x="0" y="228"/>
                    </a:cubicBezTo>
                    <a:cubicBezTo>
                      <a:pt x="0" y="298"/>
                      <a:pt x="9" y="363"/>
                      <a:pt x="23" y="430"/>
                    </a:cubicBezTo>
                    <a:cubicBezTo>
                      <a:pt x="37" y="495"/>
                      <a:pt x="62" y="560"/>
                      <a:pt x="93" y="624"/>
                    </a:cubicBezTo>
                    <a:cubicBezTo>
                      <a:pt x="126" y="691"/>
                      <a:pt x="169" y="750"/>
                      <a:pt x="239" y="809"/>
                    </a:cubicBezTo>
                    <a:cubicBezTo>
                      <a:pt x="281" y="728"/>
                      <a:pt x="298" y="655"/>
                      <a:pt x="303" y="582"/>
                    </a:cubicBezTo>
                    <a:cubicBezTo>
                      <a:pt x="309" y="509"/>
                      <a:pt x="303" y="439"/>
                      <a:pt x="286" y="369"/>
                    </a:cubicBezTo>
                    <a:cubicBezTo>
                      <a:pt x="270" y="298"/>
                      <a:pt x="244" y="228"/>
                      <a:pt x="202" y="164"/>
                    </a:cubicBezTo>
                    <a:cubicBezTo>
                      <a:pt x="160" y="102"/>
                      <a:pt x="107" y="37"/>
                      <a:pt x="28"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92" name="Google Shape;1471;p36">
                <a:extLst>
                  <a:ext uri="{FF2B5EF4-FFF2-40B4-BE49-F238E27FC236}">
                    <a16:creationId xmlns:a16="http://schemas.microsoft.com/office/drawing/2014/main" id="{6E464B50-6F9B-4183-AC4C-5813AFB297BB}"/>
                  </a:ext>
                </a:extLst>
              </p:cNvPr>
              <p:cNvSpPr/>
              <p:nvPr/>
            </p:nvSpPr>
            <p:spPr>
              <a:xfrm>
                <a:off x="5393074" y="3033290"/>
                <a:ext cx="23354" cy="62508"/>
              </a:xfrm>
              <a:custGeom>
                <a:avLst/>
                <a:gdLst/>
                <a:ahLst/>
                <a:cxnLst/>
                <a:rect l="l" t="t" r="r" b="b"/>
                <a:pathLst>
                  <a:path w="310" h="810" extrusionOk="0">
                    <a:moveTo>
                      <a:pt x="29" y="1"/>
                    </a:moveTo>
                    <a:cubicBezTo>
                      <a:pt x="6" y="88"/>
                      <a:pt x="1" y="158"/>
                      <a:pt x="1" y="228"/>
                    </a:cubicBezTo>
                    <a:cubicBezTo>
                      <a:pt x="1" y="298"/>
                      <a:pt x="9" y="363"/>
                      <a:pt x="23" y="430"/>
                    </a:cubicBezTo>
                    <a:cubicBezTo>
                      <a:pt x="37" y="495"/>
                      <a:pt x="62" y="559"/>
                      <a:pt x="93" y="624"/>
                    </a:cubicBezTo>
                    <a:cubicBezTo>
                      <a:pt x="127" y="691"/>
                      <a:pt x="169" y="750"/>
                      <a:pt x="239" y="809"/>
                    </a:cubicBezTo>
                    <a:cubicBezTo>
                      <a:pt x="281" y="728"/>
                      <a:pt x="298" y="655"/>
                      <a:pt x="304" y="582"/>
                    </a:cubicBezTo>
                    <a:cubicBezTo>
                      <a:pt x="309" y="509"/>
                      <a:pt x="304" y="439"/>
                      <a:pt x="287" y="369"/>
                    </a:cubicBezTo>
                    <a:cubicBezTo>
                      <a:pt x="270" y="298"/>
                      <a:pt x="245" y="228"/>
                      <a:pt x="203" y="164"/>
                    </a:cubicBezTo>
                    <a:cubicBezTo>
                      <a:pt x="161" y="102"/>
                      <a:pt x="107" y="37"/>
                      <a:pt x="29"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93" name="Google Shape;1472;p36">
                <a:extLst>
                  <a:ext uri="{FF2B5EF4-FFF2-40B4-BE49-F238E27FC236}">
                    <a16:creationId xmlns:a16="http://schemas.microsoft.com/office/drawing/2014/main" id="{F81CCF48-A464-4EF0-891E-CA337BBA5BDC}"/>
                  </a:ext>
                </a:extLst>
              </p:cNvPr>
              <p:cNvSpPr/>
              <p:nvPr/>
            </p:nvSpPr>
            <p:spPr>
              <a:xfrm>
                <a:off x="5244438" y="2988454"/>
                <a:ext cx="23279" cy="62739"/>
              </a:xfrm>
              <a:custGeom>
                <a:avLst/>
                <a:gdLst/>
                <a:ahLst/>
                <a:cxnLst/>
                <a:rect l="l" t="t" r="r" b="b"/>
                <a:pathLst>
                  <a:path w="309" h="813" extrusionOk="0">
                    <a:moveTo>
                      <a:pt x="28" y="1"/>
                    </a:moveTo>
                    <a:cubicBezTo>
                      <a:pt x="9" y="91"/>
                      <a:pt x="0" y="161"/>
                      <a:pt x="0" y="228"/>
                    </a:cubicBezTo>
                    <a:cubicBezTo>
                      <a:pt x="0" y="298"/>
                      <a:pt x="11" y="366"/>
                      <a:pt x="25" y="433"/>
                    </a:cubicBezTo>
                    <a:cubicBezTo>
                      <a:pt x="39" y="498"/>
                      <a:pt x="65" y="562"/>
                      <a:pt x="96" y="627"/>
                    </a:cubicBezTo>
                    <a:cubicBezTo>
                      <a:pt x="126" y="691"/>
                      <a:pt x="169" y="753"/>
                      <a:pt x="239" y="812"/>
                    </a:cubicBezTo>
                    <a:cubicBezTo>
                      <a:pt x="281" y="731"/>
                      <a:pt x="298" y="658"/>
                      <a:pt x="306" y="585"/>
                    </a:cubicBezTo>
                    <a:cubicBezTo>
                      <a:pt x="309" y="512"/>
                      <a:pt x="306" y="441"/>
                      <a:pt x="289" y="371"/>
                    </a:cubicBezTo>
                    <a:cubicBezTo>
                      <a:pt x="270" y="301"/>
                      <a:pt x="247" y="231"/>
                      <a:pt x="205" y="166"/>
                    </a:cubicBezTo>
                    <a:cubicBezTo>
                      <a:pt x="163" y="105"/>
                      <a:pt x="110" y="40"/>
                      <a:pt x="28"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94" name="Google Shape;1473;p36">
                <a:extLst>
                  <a:ext uri="{FF2B5EF4-FFF2-40B4-BE49-F238E27FC236}">
                    <a16:creationId xmlns:a16="http://schemas.microsoft.com/office/drawing/2014/main" id="{24C3DDCD-8C89-4446-AFF2-E670034F0A81}"/>
                  </a:ext>
                </a:extLst>
              </p:cNvPr>
              <p:cNvSpPr/>
              <p:nvPr/>
            </p:nvSpPr>
            <p:spPr>
              <a:xfrm>
                <a:off x="5440686" y="3228298"/>
                <a:ext cx="23505" cy="62431"/>
              </a:xfrm>
              <a:custGeom>
                <a:avLst/>
                <a:gdLst/>
                <a:ahLst/>
                <a:cxnLst/>
                <a:rect l="l" t="t" r="r" b="b"/>
                <a:pathLst>
                  <a:path w="312" h="809" extrusionOk="0">
                    <a:moveTo>
                      <a:pt x="31" y="0"/>
                    </a:moveTo>
                    <a:cubicBezTo>
                      <a:pt x="6" y="87"/>
                      <a:pt x="0" y="158"/>
                      <a:pt x="3" y="228"/>
                    </a:cubicBezTo>
                    <a:cubicBezTo>
                      <a:pt x="3" y="298"/>
                      <a:pt x="14" y="363"/>
                      <a:pt x="28" y="430"/>
                    </a:cubicBezTo>
                    <a:cubicBezTo>
                      <a:pt x="42" y="494"/>
                      <a:pt x="65" y="559"/>
                      <a:pt x="99" y="624"/>
                    </a:cubicBezTo>
                    <a:cubicBezTo>
                      <a:pt x="129" y="691"/>
                      <a:pt x="172" y="750"/>
                      <a:pt x="242" y="809"/>
                    </a:cubicBezTo>
                    <a:cubicBezTo>
                      <a:pt x="284" y="730"/>
                      <a:pt x="301" y="655"/>
                      <a:pt x="309" y="582"/>
                    </a:cubicBezTo>
                    <a:cubicBezTo>
                      <a:pt x="312" y="509"/>
                      <a:pt x="309" y="438"/>
                      <a:pt x="289" y="368"/>
                    </a:cubicBezTo>
                    <a:cubicBezTo>
                      <a:pt x="273" y="298"/>
                      <a:pt x="247" y="228"/>
                      <a:pt x="205" y="163"/>
                    </a:cubicBezTo>
                    <a:cubicBezTo>
                      <a:pt x="163" y="101"/>
                      <a:pt x="113" y="37"/>
                      <a:pt x="31"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95" name="Google Shape;1474;p36">
                <a:extLst>
                  <a:ext uri="{FF2B5EF4-FFF2-40B4-BE49-F238E27FC236}">
                    <a16:creationId xmlns:a16="http://schemas.microsoft.com/office/drawing/2014/main" id="{A799135D-065E-46CF-BBE1-D24D91E93CE4}"/>
                  </a:ext>
                </a:extLst>
              </p:cNvPr>
              <p:cNvSpPr/>
              <p:nvPr/>
            </p:nvSpPr>
            <p:spPr>
              <a:xfrm>
                <a:off x="5729747" y="3095489"/>
                <a:ext cx="23354" cy="62662"/>
              </a:xfrm>
              <a:custGeom>
                <a:avLst/>
                <a:gdLst/>
                <a:ahLst/>
                <a:cxnLst/>
                <a:rect l="l" t="t" r="r" b="b"/>
                <a:pathLst>
                  <a:path w="310" h="812" extrusionOk="0">
                    <a:moveTo>
                      <a:pt x="29" y="1"/>
                    </a:moveTo>
                    <a:cubicBezTo>
                      <a:pt x="7" y="85"/>
                      <a:pt x="1" y="158"/>
                      <a:pt x="1" y="228"/>
                    </a:cubicBezTo>
                    <a:cubicBezTo>
                      <a:pt x="1" y="298"/>
                      <a:pt x="12" y="365"/>
                      <a:pt x="26" y="433"/>
                    </a:cubicBezTo>
                    <a:cubicBezTo>
                      <a:pt x="40" y="495"/>
                      <a:pt x="66" y="562"/>
                      <a:pt x="96" y="624"/>
                    </a:cubicBezTo>
                    <a:cubicBezTo>
                      <a:pt x="127" y="691"/>
                      <a:pt x="169" y="753"/>
                      <a:pt x="240" y="812"/>
                    </a:cubicBezTo>
                    <a:cubicBezTo>
                      <a:pt x="282" y="730"/>
                      <a:pt x="299" y="657"/>
                      <a:pt x="307" y="584"/>
                    </a:cubicBezTo>
                    <a:cubicBezTo>
                      <a:pt x="310" y="509"/>
                      <a:pt x="307" y="438"/>
                      <a:pt x="287" y="368"/>
                    </a:cubicBezTo>
                    <a:cubicBezTo>
                      <a:pt x="270" y="298"/>
                      <a:pt x="248" y="228"/>
                      <a:pt x="206" y="166"/>
                    </a:cubicBezTo>
                    <a:cubicBezTo>
                      <a:pt x="164" y="102"/>
                      <a:pt x="110" y="40"/>
                      <a:pt x="29"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96" name="Google Shape;1475;p36">
                <a:extLst>
                  <a:ext uri="{FF2B5EF4-FFF2-40B4-BE49-F238E27FC236}">
                    <a16:creationId xmlns:a16="http://schemas.microsoft.com/office/drawing/2014/main" id="{0B503E96-62BF-4DBC-8F43-AC8B34AD4C33}"/>
                  </a:ext>
                </a:extLst>
              </p:cNvPr>
              <p:cNvSpPr/>
              <p:nvPr/>
            </p:nvSpPr>
            <p:spPr>
              <a:xfrm>
                <a:off x="5456733" y="3365893"/>
                <a:ext cx="23354" cy="62431"/>
              </a:xfrm>
              <a:custGeom>
                <a:avLst/>
                <a:gdLst/>
                <a:ahLst/>
                <a:cxnLst/>
                <a:rect l="l" t="t" r="r" b="b"/>
                <a:pathLst>
                  <a:path w="310" h="809" extrusionOk="0">
                    <a:moveTo>
                      <a:pt x="29" y="0"/>
                    </a:moveTo>
                    <a:cubicBezTo>
                      <a:pt x="6" y="87"/>
                      <a:pt x="1" y="157"/>
                      <a:pt x="1" y="227"/>
                    </a:cubicBezTo>
                    <a:cubicBezTo>
                      <a:pt x="1" y="298"/>
                      <a:pt x="12" y="365"/>
                      <a:pt x="26" y="430"/>
                    </a:cubicBezTo>
                    <a:cubicBezTo>
                      <a:pt x="40" y="494"/>
                      <a:pt x="62" y="562"/>
                      <a:pt x="96" y="623"/>
                    </a:cubicBezTo>
                    <a:cubicBezTo>
                      <a:pt x="127" y="691"/>
                      <a:pt x="169" y="750"/>
                      <a:pt x="239" y="809"/>
                    </a:cubicBezTo>
                    <a:cubicBezTo>
                      <a:pt x="281" y="730"/>
                      <a:pt x="298" y="654"/>
                      <a:pt x="307" y="581"/>
                    </a:cubicBezTo>
                    <a:cubicBezTo>
                      <a:pt x="309" y="508"/>
                      <a:pt x="307" y="438"/>
                      <a:pt x="287" y="368"/>
                    </a:cubicBezTo>
                    <a:cubicBezTo>
                      <a:pt x="270" y="298"/>
                      <a:pt x="245" y="227"/>
                      <a:pt x="203" y="163"/>
                    </a:cubicBezTo>
                    <a:cubicBezTo>
                      <a:pt x="161" y="101"/>
                      <a:pt x="110" y="37"/>
                      <a:pt x="29"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97" name="Google Shape;1476;p36">
                <a:extLst>
                  <a:ext uri="{FF2B5EF4-FFF2-40B4-BE49-F238E27FC236}">
                    <a16:creationId xmlns:a16="http://schemas.microsoft.com/office/drawing/2014/main" id="{C1024315-AF37-4C23-8F8D-B3A4E943EDC6}"/>
                  </a:ext>
                </a:extLst>
              </p:cNvPr>
              <p:cNvSpPr/>
              <p:nvPr/>
            </p:nvSpPr>
            <p:spPr>
              <a:xfrm>
                <a:off x="5514289" y="3269430"/>
                <a:ext cx="23354" cy="62508"/>
              </a:xfrm>
              <a:custGeom>
                <a:avLst/>
                <a:gdLst/>
                <a:ahLst/>
                <a:cxnLst/>
                <a:rect l="l" t="t" r="r" b="b"/>
                <a:pathLst>
                  <a:path w="310" h="810" extrusionOk="0">
                    <a:moveTo>
                      <a:pt x="28" y="1"/>
                    </a:moveTo>
                    <a:cubicBezTo>
                      <a:pt x="9" y="88"/>
                      <a:pt x="0" y="158"/>
                      <a:pt x="0" y="228"/>
                    </a:cubicBezTo>
                    <a:cubicBezTo>
                      <a:pt x="0" y="298"/>
                      <a:pt x="12" y="363"/>
                      <a:pt x="26" y="430"/>
                    </a:cubicBezTo>
                    <a:cubicBezTo>
                      <a:pt x="40" y="495"/>
                      <a:pt x="65" y="559"/>
                      <a:pt x="96" y="624"/>
                    </a:cubicBezTo>
                    <a:cubicBezTo>
                      <a:pt x="127" y="691"/>
                      <a:pt x="169" y="750"/>
                      <a:pt x="239" y="809"/>
                    </a:cubicBezTo>
                    <a:cubicBezTo>
                      <a:pt x="281" y="728"/>
                      <a:pt x="301" y="655"/>
                      <a:pt x="306" y="582"/>
                    </a:cubicBezTo>
                    <a:cubicBezTo>
                      <a:pt x="309" y="509"/>
                      <a:pt x="306" y="439"/>
                      <a:pt x="289" y="369"/>
                    </a:cubicBezTo>
                    <a:cubicBezTo>
                      <a:pt x="273" y="298"/>
                      <a:pt x="247" y="228"/>
                      <a:pt x="205" y="164"/>
                    </a:cubicBezTo>
                    <a:cubicBezTo>
                      <a:pt x="163" y="102"/>
                      <a:pt x="110" y="37"/>
                      <a:pt x="28"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98" name="Google Shape;1477;p36">
                <a:extLst>
                  <a:ext uri="{FF2B5EF4-FFF2-40B4-BE49-F238E27FC236}">
                    <a16:creationId xmlns:a16="http://schemas.microsoft.com/office/drawing/2014/main" id="{43AA1A5B-C354-498E-AE75-6D179BBFDF93}"/>
                  </a:ext>
                </a:extLst>
              </p:cNvPr>
              <p:cNvSpPr/>
              <p:nvPr/>
            </p:nvSpPr>
            <p:spPr>
              <a:xfrm>
                <a:off x="5460123" y="3092248"/>
                <a:ext cx="23580" cy="62662"/>
              </a:xfrm>
              <a:custGeom>
                <a:avLst/>
                <a:gdLst/>
                <a:ahLst/>
                <a:cxnLst/>
                <a:rect l="l" t="t" r="r" b="b"/>
                <a:pathLst>
                  <a:path w="313" h="812" extrusionOk="0">
                    <a:moveTo>
                      <a:pt x="31" y="0"/>
                    </a:moveTo>
                    <a:cubicBezTo>
                      <a:pt x="9" y="87"/>
                      <a:pt x="1" y="158"/>
                      <a:pt x="3" y="228"/>
                    </a:cubicBezTo>
                    <a:cubicBezTo>
                      <a:pt x="3" y="298"/>
                      <a:pt x="15" y="365"/>
                      <a:pt x="29" y="433"/>
                    </a:cubicBezTo>
                    <a:cubicBezTo>
                      <a:pt x="43" y="494"/>
                      <a:pt x="68" y="562"/>
                      <a:pt x="99" y="626"/>
                    </a:cubicBezTo>
                    <a:cubicBezTo>
                      <a:pt x="130" y="691"/>
                      <a:pt x="172" y="753"/>
                      <a:pt x="242" y="812"/>
                    </a:cubicBezTo>
                    <a:cubicBezTo>
                      <a:pt x="284" y="730"/>
                      <a:pt x="304" y="657"/>
                      <a:pt x="309" y="584"/>
                    </a:cubicBezTo>
                    <a:cubicBezTo>
                      <a:pt x="312" y="509"/>
                      <a:pt x="309" y="438"/>
                      <a:pt x="293" y="368"/>
                    </a:cubicBezTo>
                    <a:cubicBezTo>
                      <a:pt x="276" y="298"/>
                      <a:pt x="250" y="228"/>
                      <a:pt x="208" y="166"/>
                    </a:cubicBezTo>
                    <a:cubicBezTo>
                      <a:pt x="166" y="101"/>
                      <a:pt x="113" y="40"/>
                      <a:pt x="31"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99" name="Google Shape;1478;p36">
                <a:extLst>
                  <a:ext uri="{FF2B5EF4-FFF2-40B4-BE49-F238E27FC236}">
                    <a16:creationId xmlns:a16="http://schemas.microsoft.com/office/drawing/2014/main" id="{B233FED1-BB8C-4C47-A704-36B168C2BDB0}"/>
                  </a:ext>
                </a:extLst>
              </p:cNvPr>
              <p:cNvSpPr/>
              <p:nvPr/>
            </p:nvSpPr>
            <p:spPr>
              <a:xfrm>
                <a:off x="5630983" y="3489365"/>
                <a:ext cx="22525" cy="61119"/>
              </a:xfrm>
              <a:custGeom>
                <a:avLst/>
                <a:gdLst/>
                <a:ahLst/>
                <a:cxnLst/>
                <a:rect l="l" t="t" r="r" b="b"/>
                <a:pathLst>
                  <a:path w="299" h="792" extrusionOk="0">
                    <a:moveTo>
                      <a:pt x="71" y="0"/>
                    </a:moveTo>
                    <a:cubicBezTo>
                      <a:pt x="29" y="76"/>
                      <a:pt x="9" y="149"/>
                      <a:pt x="7" y="216"/>
                    </a:cubicBezTo>
                    <a:cubicBezTo>
                      <a:pt x="1" y="287"/>
                      <a:pt x="1" y="354"/>
                      <a:pt x="15" y="421"/>
                    </a:cubicBezTo>
                    <a:cubicBezTo>
                      <a:pt x="29" y="486"/>
                      <a:pt x="49" y="550"/>
                      <a:pt x="80" y="612"/>
                    </a:cubicBezTo>
                    <a:cubicBezTo>
                      <a:pt x="116" y="677"/>
                      <a:pt x="155" y="736"/>
                      <a:pt x="226" y="792"/>
                    </a:cubicBezTo>
                    <a:cubicBezTo>
                      <a:pt x="268" y="719"/>
                      <a:pt x="284" y="646"/>
                      <a:pt x="290" y="576"/>
                    </a:cubicBezTo>
                    <a:cubicBezTo>
                      <a:pt x="298" y="506"/>
                      <a:pt x="296" y="438"/>
                      <a:pt x="282" y="371"/>
                    </a:cubicBezTo>
                    <a:cubicBezTo>
                      <a:pt x="268" y="303"/>
                      <a:pt x="245" y="242"/>
                      <a:pt x="214" y="177"/>
                    </a:cubicBezTo>
                    <a:cubicBezTo>
                      <a:pt x="178" y="115"/>
                      <a:pt x="136" y="56"/>
                      <a:pt x="71"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0" name="Google Shape;1479;p36">
                <a:extLst>
                  <a:ext uri="{FF2B5EF4-FFF2-40B4-BE49-F238E27FC236}">
                    <a16:creationId xmlns:a16="http://schemas.microsoft.com/office/drawing/2014/main" id="{A3998E7A-A0E8-4F50-88F1-6E7E9AD685F4}"/>
                  </a:ext>
                </a:extLst>
              </p:cNvPr>
              <p:cNvSpPr/>
              <p:nvPr/>
            </p:nvSpPr>
            <p:spPr>
              <a:xfrm>
                <a:off x="5520165" y="3422150"/>
                <a:ext cx="23580" cy="60964"/>
              </a:xfrm>
              <a:custGeom>
                <a:avLst/>
                <a:gdLst/>
                <a:ahLst/>
                <a:cxnLst/>
                <a:rect l="l" t="t" r="r" b="b"/>
                <a:pathLst>
                  <a:path w="313" h="790" extrusionOk="0">
                    <a:moveTo>
                      <a:pt x="35" y="1"/>
                    </a:moveTo>
                    <a:cubicBezTo>
                      <a:pt x="12" y="85"/>
                      <a:pt x="4" y="155"/>
                      <a:pt x="4" y="226"/>
                    </a:cubicBezTo>
                    <a:cubicBezTo>
                      <a:pt x="1" y="290"/>
                      <a:pt x="12" y="357"/>
                      <a:pt x="26" y="422"/>
                    </a:cubicBezTo>
                    <a:cubicBezTo>
                      <a:pt x="43" y="487"/>
                      <a:pt x="68" y="548"/>
                      <a:pt x="99" y="610"/>
                    </a:cubicBezTo>
                    <a:cubicBezTo>
                      <a:pt x="133" y="675"/>
                      <a:pt x="172" y="734"/>
                      <a:pt x="242" y="790"/>
                    </a:cubicBezTo>
                    <a:cubicBezTo>
                      <a:pt x="287" y="711"/>
                      <a:pt x="301" y="638"/>
                      <a:pt x="310" y="568"/>
                    </a:cubicBezTo>
                    <a:cubicBezTo>
                      <a:pt x="312" y="495"/>
                      <a:pt x="310" y="425"/>
                      <a:pt x="293" y="357"/>
                    </a:cubicBezTo>
                    <a:cubicBezTo>
                      <a:pt x="273" y="287"/>
                      <a:pt x="245" y="226"/>
                      <a:pt x="209" y="161"/>
                    </a:cubicBezTo>
                    <a:cubicBezTo>
                      <a:pt x="169" y="99"/>
                      <a:pt x="116" y="37"/>
                      <a:pt x="35"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1" name="Google Shape;1480;p36">
                <a:extLst>
                  <a:ext uri="{FF2B5EF4-FFF2-40B4-BE49-F238E27FC236}">
                    <a16:creationId xmlns:a16="http://schemas.microsoft.com/office/drawing/2014/main" id="{1E732302-146A-4EBB-8107-1A0BF072D3BE}"/>
                  </a:ext>
                </a:extLst>
              </p:cNvPr>
              <p:cNvSpPr/>
              <p:nvPr/>
            </p:nvSpPr>
            <p:spPr>
              <a:xfrm>
                <a:off x="5560996" y="3557583"/>
                <a:ext cx="22902" cy="60733"/>
              </a:xfrm>
              <a:custGeom>
                <a:avLst/>
                <a:gdLst/>
                <a:ahLst/>
                <a:cxnLst/>
                <a:rect l="l" t="t" r="r" b="b"/>
                <a:pathLst>
                  <a:path w="304" h="787" extrusionOk="0">
                    <a:moveTo>
                      <a:pt x="79" y="1"/>
                    </a:moveTo>
                    <a:cubicBezTo>
                      <a:pt x="37" y="74"/>
                      <a:pt x="20" y="147"/>
                      <a:pt x="9" y="217"/>
                    </a:cubicBezTo>
                    <a:cubicBezTo>
                      <a:pt x="1" y="287"/>
                      <a:pt x="6" y="354"/>
                      <a:pt x="18" y="422"/>
                    </a:cubicBezTo>
                    <a:cubicBezTo>
                      <a:pt x="32" y="483"/>
                      <a:pt x="51" y="548"/>
                      <a:pt x="82" y="610"/>
                    </a:cubicBezTo>
                    <a:cubicBezTo>
                      <a:pt x="119" y="669"/>
                      <a:pt x="158" y="730"/>
                      <a:pt x="228" y="787"/>
                    </a:cubicBezTo>
                    <a:cubicBezTo>
                      <a:pt x="273" y="708"/>
                      <a:pt x="290" y="638"/>
                      <a:pt x="298" y="568"/>
                    </a:cubicBezTo>
                    <a:cubicBezTo>
                      <a:pt x="304" y="497"/>
                      <a:pt x="304" y="430"/>
                      <a:pt x="290" y="365"/>
                    </a:cubicBezTo>
                    <a:cubicBezTo>
                      <a:pt x="276" y="301"/>
                      <a:pt x="256" y="239"/>
                      <a:pt x="222" y="175"/>
                    </a:cubicBezTo>
                    <a:cubicBezTo>
                      <a:pt x="189" y="116"/>
                      <a:pt x="147" y="57"/>
                      <a:pt x="79"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2" name="Google Shape;1481;p36">
                <a:extLst>
                  <a:ext uri="{FF2B5EF4-FFF2-40B4-BE49-F238E27FC236}">
                    <a16:creationId xmlns:a16="http://schemas.microsoft.com/office/drawing/2014/main" id="{FD1B43BC-6645-4C45-9FDB-2920EC877298}"/>
                  </a:ext>
                </a:extLst>
              </p:cNvPr>
              <p:cNvSpPr/>
              <p:nvPr/>
            </p:nvSpPr>
            <p:spPr>
              <a:xfrm>
                <a:off x="5481292" y="3615229"/>
                <a:ext cx="23957" cy="66984"/>
              </a:xfrm>
              <a:custGeom>
                <a:avLst/>
                <a:gdLst/>
                <a:ahLst/>
                <a:cxnLst/>
                <a:rect l="l" t="t" r="r" b="b"/>
                <a:pathLst>
                  <a:path w="318" h="868" extrusionOk="0">
                    <a:moveTo>
                      <a:pt x="65" y="0"/>
                    </a:moveTo>
                    <a:cubicBezTo>
                      <a:pt x="23" y="85"/>
                      <a:pt x="9" y="160"/>
                      <a:pt x="3" y="245"/>
                    </a:cubicBezTo>
                    <a:cubicBezTo>
                      <a:pt x="0" y="323"/>
                      <a:pt x="6" y="399"/>
                      <a:pt x="26" y="475"/>
                    </a:cubicBezTo>
                    <a:cubicBezTo>
                      <a:pt x="42" y="548"/>
                      <a:pt x="71" y="621"/>
                      <a:pt x="113" y="688"/>
                    </a:cubicBezTo>
                    <a:cubicBezTo>
                      <a:pt x="155" y="755"/>
                      <a:pt x="208" y="817"/>
                      <a:pt x="287" y="868"/>
                    </a:cubicBezTo>
                    <a:cubicBezTo>
                      <a:pt x="312" y="775"/>
                      <a:pt x="318" y="699"/>
                      <a:pt x="318" y="624"/>
                    </a:cubicBezTo>
                    <a:cubicBezTo>
                      <a:pt x="312" y="548"/>
                      <a:pt x="306" y="478"/>
                      <a:pt x="287" y="407"/>
                    </a:cubicBezTo>
                    <a:cubicBezTo>
                      <a:pt x="270" y="337"/>
                      <a:pt x="247" y="267"/>
                      <a:pt x="211" y="200"/>
                    </a:cubicBezTo>
                    <a:cubicBezTo>
                      <a:pt x="177" y="129"/>
                      <a:pt x="135" y="62"/>
                      <a:pt x="65"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3" name="Google Shape;1482;p36">
                <a:extLst>
                  <a:ext uri="{FF2B5EF4-FFF2-40B4-BE49-F238E27FC236}">
                    <a16:creationId xmlns:a16="http://schemas.microsoft.com/office/drawing/2014/main" id="{21C2A2F2-2EEA-467F-9124-F09CEE76A3B4}"/>
                  </a:ext>
                </a:extLst>
              </p:cNvPr>
              <p:cNvSpPr/>
              <p:nvPr/>
            </p:nvSpPr>
            <p:spPr>
              <a:xfrm>
                <a:off x="5665260" y="3617776"/>
                <a:ext cx="23128" cy="54019"/>
              </a:xfrm>
              <a:custGeom>
                <a:avLst/>
                <a:gdLst/>
                <a:ahLst/>
                <a:cxnLst/>
                <a:rect l="l" t="t" r="r" b="b"/>
                <a:pathLst>
                  <a:path w="307" h="700" extrusionOk="0">
                    <a:moveTo>
                      <a:pt x="37" y="1"/>
                    </a:moveTo>
                    <a:cubicBezTo>
                      <a:pt x="9" y="80"/>
                      <a:pt x="1" y="141"/>
                      <a:pt x="4" y="206"/>
                    </a:cubicBezTo>
                    <a:cubicBezTo>
                      <a:pt x="1" y="268"/>
                      <a:pt x="9" y="324"/>
                      <a:pt x="23" y="380"/>
                    </a:cubicBezTo>
                    <a:cubicBezTo>
                      <a:pt x="37" y="436"/>
                      <a:pt x="57" y="492"/>
                      <a:pt x="88" y="546"/>
                    </a:cubicBezTo>
                    <a:cubicBezTo>
                      <a:pt x="121" y="599"/>
                      <a:pt x="164" y="652"/>
                      <a:pt x="228" y="700"/>
                    </a:cubicBezTo>
                    <a:cubicBezTo>
                      <a:pt x="276" y="630"/>
                      <a:pt x="293" y="562"/>
                      <a:pt x="298" y="501"/>
                    </a:cubicBezTo>
                    <a:cubicBezTo>
                      <a:pt x="307" y="433"/>
                      <a:pt x="298" y="372"/>
                      <a:pt x="284" y="310"/>
                    </a:cubicBezTo>
                    <a:cubicBezTo>
                      <a:pt x="267" y="251"/>
                      <a:pt x="242" y="192"/>
                      <a:pt x="206" y="139"/>
                    </a:cubicBezTo>
                    <a:cubicBezTo>
                      <a:pt x="164" y="85"/>
                      <a:pt x="113" y="35"/>
                      <a:pt x="37"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4" name="Google Shape;1483;p36">
                <a:extLst>
                  <a:ext uri="{FF2B5EF4-FFF2-40B4-BE49-F238E27FC236}">
                    <a16:creationId xmlns:a16="http://schemas.microsoft.com/office/drawing/2014/main" id="{16BE9CF6-6BE1-4116-BDD5-2714DC31AF91}"/>
                  </a:ext>
                </a:extLst>
              </p:cNvPr>
              <p:cNvSpPr/>
              <p:nvPr/>
            </p:nvSpPr>
            <p:spPr>
              <a:xfrm>
                <a:off x="5908292" y="3511435"/>
                <a:ext cx="21621" cy="51627"/>
              </a:xfrm>
              <a:custGeom>
                <a:avLst/>
                <a:gdLst/>
                <a:ahLst/>
                <a:cxnLst/>
                <a:rect l="l" t="t" r="r" b="b"/>
                <a:pathLst>
                  <a:path w="287" h="669" extrusionOk="0">
                    <a:moveTo>
                      <a:pt x="82" y="1"/>
                    </a:moveTo>
                    <a:cubicBezTo>
                      <a:pt x="34" y="68"/>
                      <a:pt x="17" y="127"/>
                      <a:pt x="6" y="191"/>
                    </a:cubicBezTo>
                    <a:cubicBezTo>
                      <a:pt x="0" y="250"/>
                      <a:pt x="0" y="307"/>
                      <a:pt x="12" y="363"/>
                    </a:cubicBezTo>
                    <a:cubicBezTo>
                      <a:pt x="20" y="419"/>
                      <a:pt x="40" y="472"/>
                      <a:pt x="70" y="523"/>
                    </a:cubicBezTo>
                    <a:cubicBezTo>
                      <a:pt x="101" y="573"/>
                      <a:pt x="141" y="621"/>
                      <a:pt x="205" y="669"/>
                    </a:cubicBezTo>
                    <a:cubicBezTo>
                      <a:pt x="253" y="601"/>
                      <a:pt x="270" y="540"/>
                      <a:pt x="281" y="481"/>
                    </a:cubicBezTo>
                    <a:cubicBezTo>
                      <a:pt x="287" y="422"/>
                      <a:pt x="287" y="366"/>
                      <a:pt x="275" y="309"/>
                    </a:cubicBezTo>
                    <a:cubicBezTo>
                      <a:pt x="267" y="253"/>
                      <a:pt x="247" y="200"/>
                      <a:pt x="216" y="149"/>
                    </a:cubicBezTo>
                    <a:cubicBezTo>
                      <a:pt x="186" y="96"/>
                      <a:pt x="146" y="45"/>
                      <a:pt x="82"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5" name="Google Shape;1484;p36">
                <a:extLst>
                  <a:ext uri="{FF2B5EF4-FFF2-40B4-BE49-F238E27FC236}">
                    <a16:creationId xmlns:a16="http://schemas.microsoft.com/office/drawing/2014/main" id="{696BD412-054F-4265-90FB-BD60A8C79D9A}"/>
                  </a:ext>
                </a:extLst>
              </p:cNvPr>
              <p:cNvSpPr/>
              <p:nvPr/>
            </p:nvSpPr>
            <p:spPr>
              <a:xfrm>
                <a:off x="5923510" y="3032672"/>
                <a:ext cx="21395" cy="52939"/>
              </a:xfrm>
              <a:custGeom>
                <a:avLst/>
                <a:gdLst/>
                <a:ahLst/>
                <a:cxnLst/>
                <a:rect l="l" t="t" r="r" b="b"/>
                <a:pathLst>
                  <a:path w="284" h="686" extrusionOk="0">
                    <a:moveTo>
                      <a:pt x="85" y="0"/>
                    </a:moveTo>
                    <a:cubicBezTo>
                      <a:pt x="40" y="68"/>
                      <a:pt x="23" y="127"/>
                      <a:pt x="12" y="186"/>
                    </a:cubicBezTo>
                    <a:cubicBezTo>
                      <a:pt x="0" y="247"/>
                      <a:pt x="0" y="304"/>
                      <a:pt x="9" y="354"/>
                    </a:cubicBezTo>
                    <a:cubicBezTo>
                      <a:pt x="14" y="410"/>
                      <a:pt x="29" y="464"/>
                      <a:pt x="51" y="517"/>
                    </a:cubicBezTo>
                    <a:cubicBezTo>
                      <a:pt x="71" y="570"/>
                      <a:pt x="101" y="626"/>
                      <a:pt x="155" y="685"/>
                    </a:cubicBezTo>
                    <a:cubicBezTo>
                      <a:pt x="217" y="629"/>
                      <a:pt x="247" y="570"/>
                      <a:pt x="264" y="506"/>
                    </a:cubicBezTo>
                    <a:cubicBezTo>
                      <a:pt x="281" y="447"/>
                      <a:pt x="284" y="382"/>
                      <a:pt x="278" y="323"/>
                    </a:cubicBezTo>
                    <a:cubicBezTo>
                      <a:pt x="270" y="264"/>
                      <a:pt x="250" y="205"/>
                      <a:pt x="222" y="152"/>
                    </a:cubicBezTo>
                    <a:cubicBezTo>
                      <a:pt x="191" y="99"/>
                      <a:pt x="152" y="45"/>
                      <a:pt x="85"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6" name="Google Shape;1485;p36">
                <a:extLst>
                  <a:ext uri="{FF2B5EF4-FFF2-40B4-BE49-F238E27FC236}">
                    <a16:creationId xmlns:a16="http://schemas.microsoft.com/office/drawing/2014/main" id="{F47C3C80-59CC-4435-BFAF-C2FC683095DF}"/>
                  </a:ext>
                </a:extLst>
              </p:cNvPr>
              <p:cNvSpPr/>
              <p:nvPr/>
            </p:nvSpPr>
            <p:spPr>
              <a:xfrm>
                <a:off x="5881171" y="2940608"/>
                <a:ext cx="21470" cy="52939"/>
              </a:xfrm>
              <a:custGeom>
                <a:avLst/>
                <a:gdLst/>
                <a:ahLst/>
                <a:cxnLst/>
                <a:rect l="l" t="t" r="r" b="b"/>
                <a:pathLst>
                  <a:path w="285" h="686" extrusionOk="0">
                    <a:moveTo>
                      <a:pt x="85" y="0"/>
                    </a:moveTo>
                    <a:cubicBezTo>
                      <a:pt x="40" y="68"/>
                      <a:pt x="23" y="127"/>
                      <a:pt x="12" y="186"/>
                    </a:cubicBezTo>
                    <a:cubicBezTo>
                      <a:pt x="1" y="247"/>
                      <a:pt x="1" y="303"/>
                      <a:pt x="9" y="354"/>
                    </a:cubicBezTo>
                    <a:cubicBezTo>
                      <a:pt x="15" y="410"/>
                      <a:pt x="29" y="463"/>
                      <a:pt x="52" y="517"/>
                    </a:cubicBezTo>
                    <a:cubicBezTo>
                      <a:pt x="71" y="570"/>
                      <a:pt x="102" y="626"/>
                      <a:pt x="155" y="685"/>
                    </a:cubicBezTo>
                    <a:cubicBezTo>
                      <a:pt x="217" y="629"/>
                      <a:pt x="248" y="570"/>
                      <a:pt x="265" y="506"/>
                    </a:cubicBezTo>
                    <a:cubicBezTo>
                      <a:pt x="282" y="447"/>
                      <a:pt x="285" y="382"/>
                      <a:pt x="279" y="323"/>
                    </a:cubicBezTo>
                    <a:cubicBezTo>
                      <a:pt x="270" y="264"/>
                      <a:pt x="251" y="205"/>
                      <a:pt x="223" y="152"/>
                    </a:cubicBezTo>
                    <a:cubicBezTo>
                      <a:pt x="192" y="99"/>
                      <a:pt x="153" y="45"/>
                      <a:pt x="85"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7" name="Google Shape;1486;p36">
                <a:extLst>
                  <a:ext uri="{FF2B5EF4-FFF2-40B4-BE49-F238E27FC236}">
                    <a16:creationId xmlns:a16="http://schemas.microsoft.com/office/drawing/2014/main" id="{88DF3C1D-6100-4B87-BAA3-03DC19631A57}"/>
                  </a:ext>
                </a:extLst>
              </p:cNvPr>
              <p:cNvSpPr/>
              <p:nvPr/>
            </p:nvSpPr>
            <p:spPr>
              <a:xfrm>
                <a:off x="5814198" y="3037225"/>
                <a:ext cx="21395" cy="52939"/>
              </a:xfrm>
              <a:custGeom>
                <a:avLst/>
                <a:gdLst/>
                <a:ahLst/>
                <a:cxnLst/>
                <a:rect l="l" t="t" r="r" b="b"/>
                <a:pathLst>
                  <a:path w="284" h="686" extrusionOk="0">
                    <a:moveTo>
                      <a:pt x="84" y="0"/>
                    </a:moveTo>
                    <a:cubicBezTo>
                      <a:pt x="39" y="68"/>
                      <a:pt x="20" y="127"/>
                      <a:pt x="11" y="186"/>
                    </a:cubicBezTo>
                    <a:cubicBezTo>
                      <a:pt x="0" y="247"/>
                      <a:pt x="0" y="304"/>
                      <a:pt x="6" y="357"/>
                    </a:cubicBezTo>
                    <a:cubicBezTo>
                      <a:pt x="14" y="410"/>
                      <a:pt x="28" y="464"/>
                      <a:pt x="48" y="517"/>
                    </a:cubicBezTo>
                    <a:cubicBezTo>
                      <a:pt x="70" y="570"/>
                      <a:pt x="101" y="626"/>
                      <a:pt x="154" y="685"/>
                    </a:cubicBezTo>
                    <a:cubicBezTo>
                      <a:pt x="213" y="629"/>
                      <a:pt x="244" y="570"/>
                      <a:pt x="264" y="506"/>
                    </a:cubicBezTo>
                    <a:cubicBezTo>
                      <a:pt x="281" y="447"/>
                      <a:pt x="284" y="385"/>
                      <a:pt x="278" y="323"/>
                    </a:cubicBezTo>
                    <a:cubicBezTo>
                      <a:pt x="270" y="264"/>
                      <a:pt x="250" y="205"/>
                      <a:pt x="219" y="152"/>
                    </a:cubicBezTo>
                    <a:cubicBezTo>
                      <a:pt x="188" y="99"/>
                      <a:pt x="149" y="48"/>
                      <a:pt x="84"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8" name="Google Shape;1487;p36">
                <a:extLst>
                  <a:ext uri="{FF2B5EF4-FFF2-40B4-BE49-F238E27FC236}">
                    <a16:creationId xmlns:a16="http://schemas.microsoft.com/office/drawing/2014/main" id="{D67318A3-98E6-4D47-ACFA-0D5ADD2A68F2}"/>
                  </a:ext>
                </a:extLst>
              </p:cNvPr>
              <p:cNvSpPr/>
              <p:nvPr/>
            </p:nvSpPr>
            <p:spPr>
              <a:xfrm>
                <a:off x="6154035" y="3268350"/>
                <a:ext cx="22902" cy="54714"/>
              </a:xfrm>
              <a:custGeom>
                <a:avLst/>
                <a:gdLst/>
                <a:ahLst/>
                <a:cxnLst/>
                <a:rect l="l" t="t" r="r" b="b"/>
                <a:pathLst>
                  <a:path w="304" h="709" extrusionOk="0">
                    <a:moveTo>
                      <a:pt x="37" y="1"/>
                    </a:moveTo>
                    <a:cubicBezTo>
                      <a:pt x="23" y="79"/>
                      <a:pt x="6" y="136"/>
                      <a:pt x="0" y="203"/>
                    </a:cubicBezTo>
                    <a:cubicBezTo>
                      <a:pt x="0" y="267"/>
                      <a:pt x="6" y="324"/>
                      <a:pt x="20" y="383"/>
                    </a:cubicBezTo>
                    <a:cubicBezTo>
                      <a:pt x="31" y="439"/>
                      <a:pt x="54" y="495"/>
                      <a:pt x="85" y="551"/>
                    </a:cubicBezTo>
                    <a:cubicBezTo>
                      <a:pt x="116" y="604"/>
                      <a:pt x="160" y="660"/>
                      <a:pt x="225" y="708"/>
                    </a:cubicBezTo>
                    <a:cubicBezTo>
                      <a:pt x="270" y="635"/>
                      <a:pt x="290" y="571"/>
                      <a:pt x="295" y="506"/>
                    </a:cubicBezTo>
                    <a:cubicBezTo>
                      <a:pt x="304" y="442"/>
                      <a:pt x="298" y="380"/>
                      <a:pt x="284" y="315"/>
                    </a:cubicBezTo>
                    <a:cubicBezTo>
                      <a:pt x="270" y="253"/>
                      <a:pt x="247" y="192"/>
                      <a:pt x="208" y="136"/>
                    </a:cubicBezTo>
                    <a:cubicBezTo>
                      <a:pt x="169" y="85"/>
                      <a:pt x="121" y="20"/>
                      <a:pt x="37"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9" name="Google Shape;1488;p36">
                <a:extLst>
                  <a:ext uri="{FF2B5EF4-FFF2-40B4-BE49-F238E27FC236}">
                    <a16:creationId xmlns:a16="http://schemas.microsoft.com/office/drawing/2014/main" id="{63CA27D8-2036-4EA9-BD6C-3DD7B715C0D1}"/>
                  </a:ext>
                </a:extLst>
              </p:cNvPr>
              <p:cNvSpPr/>
              <p:nvPr/>
            </p:nvSpPr>
            <p:spPr>
              <a:xfrm>
                <a:off x="6254457" y="3281777"/>
                <a:ext cx="22977" cy="54945"/>
              </a:xfrm>
              <a:custGeom>
                <a:avLst/>
                <a:gdLst/>
                <a:ahLst/>
                <a:cxnLst/>
                <a:rect l="l" t="t" r="r" b="b"/>
                <a:pathLst>
                  <a:path w="305" h="712" extrusionOk="0">
                    <a:moveTo>
                      <a:pt x="37" y="1"/>
                    </a:moveTo>
                    <a:cubicBezTo>
                      <a:pt x="23" y="82"/>
                      <a:pt x="6" y="138"/>
                      <a:pt x="1" y="206"/>
                    </a:cubicBezTo>
                    <a:cubicBezTo>
                      <a:pt x="1" y="268"/>
                      <a:pt x="6" y="324"/>
                      <a:pt x="21" y="383"/>
                    </a:cubicBezTo>
                    <a:cubicBezTo>
                      <a:pt x="32" y="439"/>
                      <a:pt x="54" y="495"/>
                      <a:pt x="85" y="551"/>
                    </a:cubicBezTo>
                    <a:cubicBezTo>
                      <a:pt x="116" y="604"/>
                      <a:pt x="161" y="661"/>
                      <a:pt x="225" y="711"/>
                    </a:cubicBezTo>
                    <a:cubicBezTo>
                      <a:pt x="270" y="635"/>
                      <a:pt x="290" y="574"/>
                      <a:pt x="296" y="506"/>
                    </a:cubicBezTo>
                    <a:cubicBezTo>
                      <a:pt x="304" y="444"/>
                      <a:pt x="298" y="380"/>
                      <a:pt x="284" y="318"/>
                    </a:cubicBezTo>
                    <a:cubicBezTo>
                      <a:pt x="270" y="253"/>
                      <a:pt x="248" y="195"/>
                      <a:pt x="209" y="138"/>
                    </a:cubicBezTo>
                    <a:cubicBezTo>
                      <a:pt x="169" y="85"/>
                      <a:pt x="122" y="23"/>
                      <a:pt x="37"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0" name="Google Shape;1489;p36">
                <a:extLst>
                  <a:ext uri="{FF2B5EF4-FFF2-40B4-BE49-F238E27FC236}">
                    <a16:creationId xmlns:a16="http://schemas.microsoft.com/office/drawing/2014/main" id="{FF6DC0A6-78AB-465D-8AF8-409DD4231503}"/>
                  </a:ext>
                </a:extLst>
              </p:cNvPr>
              <p:cNvSpPr/>
              <p:nvPr/>
            </p:nvSpPr>
            <p:spPr>
              <a:xfrm>
                <a:off x="6199086" y="3368439"/>
                <a:ext cx="22676" cy="54868"/>
              </a:xfrm>
              <a:custGeom>
                <a:avLst/>
                <a:gdLst/>
                <a:ahLst/>
                <a:cxnLst/>
                <a:rect l="l" t="t" r="r" b="b"/>
                <a:pathLst>
                  <a:path w="301" h="711" extrusionOk="0">
                    <a:moveTo>
                      <a:pt x="34" y="1"/>
                    </a:moveTo>
                    <a:cubicBezTo>
                      <a:pt x="20" y="82"/>
                      <a:pt x="3" y="138"/>
                      <a:pt x="0" y="206"/>
                    </a:cubicBezTo>
                    <a:cubicBezTo>
                      <a:pt x="0" y="267"/>
                      <a:pt x="3" y="324"/>
                      <a:pt x="17" y="383"/>
                    </a:cubicBezTo>
                    <a:cubicBezTo>
                      <a:pt x="31" y="439"/>
                      <a:pt x="54" y="495"/>
                      <a:pt x="85" y="551"/>
                    </a:cubicBezTo>
                    <a:cubicBezTo>
                      <a:pt x="115" y="604"/>
                      <a:pt x="158" y="660"/>
                      <a:pt x="225" y="711"/>
                    </a:cubicBezTo>
                    <a:cubicBezTo>
                      <a:pt x="270" y="635"/>
                      <a:pt x="287" y="573"/>
                      <a:pt x="295" y="506"/>
                    </a:cubicBezTo>
                    <a:cubicBezTo>
                      <a:pt x="301" y="444"/>
                      <a:pt x="298" y="380"/>
                      <a:pt x="284" y="318"/>
                    </a:cubicBezTo>
                    <a:cubicBezTo>
                      <a:pt x="270" y="253"/>
                      <a:pt x="245" y="194"/>
                      <a:pt x="205" y="138"/>
                    </a:cubicBezTo>
                    <a:cubicBezTo>
                      <a:pt x="169" y="85"/>
                      <a:pt x="118" y="23"/>
                      <a:pt x="34"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1" name="Google Shape;1490;p36">
                <a:extLst>
                  <a:ext uri="{FF2B5EF4-FFF2-40B4-BE49-F238E27FC236}">
                    <a16:creationId xmlns:a16="http://schemas.microsoft.com/office/drawing/2014/main" id="{06F5FDDA-2F27-4C56-9B6D-09B0DA2F5470}"/>
                  </a:ext>
                </a:extLst>
              </p:cNvPr>
              <p:cNvSpPr/>
              <p:nvPr/>
            </p:nvSpPr>
            <p:spPr>
              <a:xfrm>
                <a:off x="6143488" y="3509274"/>
                <a:ext cx="22902" cy="54868"/>
              </a:xfrm>
              <a:custGeom>
                <a:avLst/>
                <a:gdLst/>
                <a:ahLst/>
                <a:cxnLst/>
                <a:rect l="l" t="t" r="r" b="b"/>
                <a:pathLst>
                  <a:path w="304" h="711" extrusionOk="0">
                    <a:moveTo>
                      <a:pt x="37" y="1"/>
                    </a:moveTo>
                    <a:cubicBezTo>
                      <a:pt x="22" y="82"/>
                      <a:pt x="6" y="138"/>
                      <a:pt x="0" y="205"/>
                    </a:cubicBezTo>
                    <a:cubicBezTo>
                      <a:pt x="0" y="267"/>
                      <a:pt x="6" y="323"/>
                      <a:pt x="20" y="382"/>
                    </a:cubicBezTo>
                    <a:cubicBezTo>
                      <a:pt x="31" y="438"/>
                      <a:pt x="53" y="495"/>
                      <a:pt x="84" y="551"/>
                    </a:cubicBezTo>
                    <a:cubicBezTo>
                      <a:pt x="115" y="604"/>
                      <a:pt x="160" y="660"/>
                      <a:pt x="225" y="711"/>
                    </a:cubicBezTo>
                    <a:cubicBezTo>
                      <a:pt x="270" y="635"/>
                      <a:pt x="289" y="573"/>
                      <a:pt x="295" y="506"/>
                    </a:cubicBezTo>
                    <a:cubicBezTo>
                      <a:pt x="303" y="444"/>
                      <a:pt x="298" y="379"/>
                      <a:pt x="284" y="318"/>
                    </a:cubicBezTo>
                    <a:cubicBezTo>
                      <a:pt x="270" y="253"/>
                      <a:pt x="247" y="194"/>
                      <a:pt x="208" y="138"/>
                    </a:cubicBezTo>
                    <a:cubicBezTo>
                      <a:pt x="168" y="85"/>
                      <a:pt x="121" y="23"/>
                      <a:pt x="37"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2" name="Google Shape;1491;p36">
                <a:extLst>
                  <a:ext uri="{FF2B5EF4-FFF2-40B4-BE49-F238E27FC236}">
                    <a16:creationId xmlns:a16="http://schemas.microsoft.com/office/drawing/2014/main" id="{F2A89CCC-D46F-4609-9218-F37F0F19694F}"/>
                  </a:ext>
                </a:extLst>
              </p:cNvPr>
              <p:cNvSpPr/>
              <p:nvPr/>
            </p:nvSpPr>
            <p:spPr>
              <a:xfrm>
                <a:off x="6130305" y="3400928"/>
                <a:ext cx="22751" cy="54945"/>
              </a:xfrm>
              <a:custGeom>
                <a:avLst/>
                <a:gdLst/>
                <a:ahLst/>
                <a:cxnLst/>
                <a:rect l="l" t="t" r="r" b="b"/>
                <a:pathLst>
                  <a:path w="302" h="712" extrusionOk="0">
                    <a:moveTo>
                      <a:pt x="35" y="1"/>
                    </a:moveTo>
                    <a:cubicBezTo>
                      <a:pt x="21" y="82"/>
                      <a:pt x="4" y="138"/>
                      <a:pt x="1" y="206"/>
                    </a:cubicBezTo>
                    <a:cubicBezTo>
                      <a:pt x="1" y="268"/>
                      <a:pt x="4" y="324"/>
                      <a:pt x="18" y="383"/>
                    </a:cubicBezTo>
                    <a:cubicBezTo>
                      <a:pt x="32" y="439"/>
                      <a:pt x="54" y="495"/>
                      <a:pt x="85" y="551"/>
                    </a:cubicBezTo>
                    <a:cubicBezTo>
                      <a:pt x="116" y="604"/>
                      <a:pt x="158" y="661"/>
                      <a:pt x="226" y="711"/>
                    </a:cubicBezTo>
                    <a:cubicBezTo>
                      <a:pt x="270" y="635"/>
                      <a:pt x="287" y="574"/>
                      <a:pt x="296" y="506"/>
                    </a:cubicBezTo>
                    <a:cubicBezTo>
                      <a:pt x="301" y="444"/>
                      <a:pt x="299" y="380"/>
                      <a:pt x="285" y="318"/>
                    </a:cubicBezTo>
                    <a:cubicBezTo>
                      <a:pt x="270" y="254"/>
                      <a:pt x="245" y="195"/>
                      <a:pt x="206" y="138"/>
                    </a:cubicBezTo>
                    <a:cubicBezTo>
                      <a:pt x="169" y="85"/>
                      <a:pt x="119" y="23"/>
                      <a:pt x="35"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3" name="Google Shape;1492;p36">
                <a:extLst>
                  <a:ext uri="{FF2B5EF4-FFF2-40B4-BE49-F238E27FC236}">
                    <a16:creationId xmlns:a16="http://schemas.microsoft.com/office/drawing/2014/main" id="{5A6B0708-2F4C-4368-8597-B4F580970621}"/>
                  </a:ext>
                </a:extLst>
              </p:cNvPr>
              <p:cNvSpPr/>
              <p:nvPr/>
            </p:nvSpPr>
            <p:spPr>
              <a:xfrm>
                <a:off x="5963663" y="2853947"/>
                <a:ext cx="22902" cy="54868"/>
              </a:xfrm>
              <a:custGeom>
                <a:avLst/>
                <a:gdLst/>
                <a:ahLst/>
                <a:cxnLst/>
                <a:rect l="l" t="t" r="r" b="b"/>
                <a:pathLst>
                  <a:path w="304" h="711" extrusionOk="0">
                    <a:moveTo>
                      <a:pt x="37" y="0"/>
                    </a:moveTo>
                    <a:cubicBezTo>
                      <a:pt x="23" y="82"/>
                      <a:pt x="6" y="138"/>
                      <a:pt x="1" y="205"/>
                    </a:cubicBezTo>
                    <a:cubicBezTo>
                      <a:pt x="1" y="267"/>
                      <a:pt x="6" y="323"/>
                      <a:pt x="20" y="382"/>
                    </a:cubicBezTo>
                    <a:cubicBezTo>
                      <a:pt x="32" y="438"/>
                      <a:pt x="54" y="494"/>
                      <a:pt x="85" y="551"/>
                    </a:cubicBezTo>
                    <a:cubicBezTo>
                      <a:pt x="116" y="604"/>
                      <a:pt x="161" y="660"/>
                      <a:pt x="225" y="711"/>
                    </a:cubicBezTo>
                    <a:cubicBezTo>
                      <a:pt x="270" y="635"/>
                      <a:pt x="290" y="573"/>
                      <a:pt x="296" y="506"/>
                    </a:cubicBezTo>
                    <a:cubicBezTo>
                      <a:pt x="304" y="444"/>
                      <a:pt x="298" y="379"/>
                      <a:pt x="284" y="318"/>
                    </a:cubicBezTo>
                    <a:cubicBezTo>
                      <a:pt x="270" y="253"/>
                      <a:pt x="248" y="194"/>
                      <a:pt x="209" y="138"/>
                    </a:cubicBezTo>
                    <a:cubicBezTo>
                      <a:pt x="169" y="85"/>
                      <a:pt x="122" y="23"/>
                      <a:pt x="37"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4" name="Google Shape;1493;p36">
                <a:extLst>
                  <a:ext uri="{FF2B5EF4-FFF2-40B4-BE49-F238E27FC236}">
                    <a16:creationId xmlns:a16="http://schemas.microsoft.com/office/drawing/2014/main" id="{E1A63DEA-D552-48A5-B65D-43CA8FEBDA15}"/>
                  </a:ext>
                </a:extLst>
              </p:cNvPr>
              <p:cNvSpPr/>
              <p:nvPr/>
            </p:nvSpPr>
            <p:spPr>
              <a:xfrm>
                <a:off x="5756416" y="3283784"/>
                <a:ext cx="22902" cy="54636"/>
              </a:xfrm>
              <a:custGeom>
                <a:avLst/>
                <a:gdLst/>
                <a:ahLst/>
                <a:cxnLst/>
                <a:rect l="l" t="t" r="r" b="b"/>
                <a:pathLst>
                  <a:path w="304" h="708" extrusionOk="0">
                    <a:moveTo>
                      <a:pt x="37" y="0"/>
                    </a:moveTo>
                    <a:cubicBezTo>
                      <a:pt x="20" y="81"/>
                      <a:pt x="3" y="138"/>
                      <a:pt x="1" y="202"/>
                    </a:cubicBezTo>
                    <a:cubicBezTo>
                      <a:pt x="1" y="267"/>
                      <a:pt x="6" y="323"/>
                      <a:pt x="20" y="382"/>
                    </a:cubicBezTo>
                    <a:cubicBezTo>
                      <a:pt x="34" y="438"/>
                      <a:pt x="54" y="494"/>
                      <a:pt x="85" y="550"/>
                    </a:cubicBezTo>
                    <a:cubicBezTo>
                      <a:pt x="116" y="604"/>
                      <a:pt x="161" y="660"/>
                      <a:pt x="225" y="708"/>
                    </a:cubicBezTo>
                    <a:cubicBezTo>
                      <a:pt x="273" y="635"/>
                      <a:pt x="290" y="573"/>
                      <a:pt x="295" y="505"/>
                    </a:cubicBezTo>
                    <a:cubicBezTo>
                      <a:pt x="304" y="441"/>
                      <a:pt x="298" y="379"/>
                      <a:pt x="284" y="315"/>
                    </a:cubicBezTo>
                    <a:cubicBezTo>
                      <a:pt x="273" y="253"/>
                      <a:pt x="248" y="194"/>
                      <a:pt x="208" y="138"/>
                    </a:cubicBezTo>
                    <a:cubicBezTo>
                      <a:pt x="169" y="84"/>
                      <a:pt x="121" y="20"/>
                      <a:pt x="37"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5" name="Google Shape;1494;p36">
                <a:extLst>
                  <a:ext uri="{FF2B5EF4-FFF2-40B4-BE49-F238E27FC236}">
                    <a16:creationId xmlns:a16="http://schemas.microsoft.com/office/drawing/2014/main" id="{A940E1F4-1790-4B85-9436-F2CAF163E171}"/>
                  </a:ext>
                </a:extLst>
              </p:cNvPr>
              <p:cNvSpPr/>
              <p:nvPr/>
            </p:nvSpPr>
            <p:spPr>
              <a:xfrm>
                <a:off x="5228316" y="3137546"/>
                <a:ext cx="22751" cy="54636"/>
              </a:xfrm>
              <a:custGeom>
                <a:avLst/>
                <a:gdLst/>
                <a:ahLst/>
                <a:cxnLst/>
                <a:rect l="l" t="t" r="r" b="b"/>
                <a:pathLst>
                  <a:path w="302" h="708" extrusionOk="0">
                    <a:moveTo>
                      <a:pt x="34" y="0"/>
                    </a:moveTo>
                    <a:cubicBezTo>
                      <a:pt x="18" y="82"/>
                      <a:pt x="4" y="138"/>
                      <a:pt x="1" y="202"/>
                    </a:cubicBezTo>
                    <a:cubicBezTo>
                      <a:pt x="1" y="267"/>
                      <a:pt x="4" y="323"/>
                      <a:pt x="18" y="382"/>
                    </a:cubicBezTo>
                    <a:cubicBezTo>
                      <a:pt x="32" y="438"/>
                      <a:pt x="54" y="494"/>
                      <a:pt x="85" y="550"/>
                    </a:cubicBezTo>
                    <a:cubicBezTo>
                      <a:pt x="116" y="604"/>
                      <a:pt x="158" y="660"/>
                      <a:pt x="225" y="708"/>
                    </a:cubicBezTo>
                    <a:cubicBezTo>
                      <a:pt x="270" y="635"/>
                      <a:pt x="287" y="573"/>
                      <a:pt x="296" y="505"/>
                    </a:cubicBezTo>
                    <a:cubicBezTo>
                      <a:pt x="301" y="441"/>
                      <a:pt x="298" y="379"/>
                      <a:pt x="284" y="315"/>
                    </a:cubicBezTo>
                    <a:cubicBezTo>
                      <a:pt x="270" y="253"/>
                      <a:pt x="245" y="194"/>
                      <a:pt x="209" y="138"/>
                    </a:cubicBezTo>
                    <a:cubicBezTo>
                      <a:pt x="169" y="84"/>
                      <a:pt x="119" y="20"/>
                      <a:pt x="34"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6" name="Google Shape;1495;p36">
                <a:extLst>
                  <a:ext uri="{FF2B5EF4-FFF2-40B4-BE49-F238E27FC236}">
                    <a16:creationId xmlns:a16="http://schemas.microsoft.com/office/drawing/2014/main" id="{EA375A47-CAFA-4306-A8D8-1E1A0FC87094}"/>
                  </a:ext>
                </a:extLst>
              </p:cNvPr>
              <p:cNvSpPr/>
              <p:nvPr/>
            </p:nvSpPr>
            <p:spPr>
              <a:xfrm>
                <a:off x="6053162" y="3334407"/>
                <a:ext cx="22676" cy="54714"/>
              </a:xfrm>
              <a:custGeom>
                <a:avLst/>
                <a:gdLst/>
                <a:ahLst/>
                <a:cxnLst/>
                <a:rect l="l" t="t" r="r" b="b"/>
                <a:pathLst>
                  <a:path w="301" h="709" extrusionOk="0">
                    <a:moveTo>
                      <a:pt x="34" y="1"/>
                    </a:moveTo>
                    <a:cubicBezTo>
                      <a:pt x="20" y="80"/>
                      <a:pt x="6" y="136"/>
                      <a:pt x="0" y="203"/>
                    </a:cubicBezTo>
                    <a:cubicBezTo>
                      <a:pt x="0" y="268"/>
                      <a:pt x="3" y="324"/>
                      <a:pt x="17" y="383"/>
                    </a:cubicBezTo>
                    <a:cubicBezTo>
                      <a:pt x="31" y="439"/>
                      <a:pt x="54" y="495"/>
                      <a:pt x="85" y="551"/>
                    </a:cubicBezTo>
                    <a:cubicBezTo>
                      <a:pt x="115" y="605"/>
                      <a:pt x="158" y="661"/>
                      <a:pt x="225" y="708"/>
                    </a:cubicBezTo>
                    <a:cubicBezTo>
                      <a:pt x="270" y="635"/>
                      <a:pt x="287" y="571"/>
                      <a:pt x="295" y="506"/>
                    </a:cubicBezTo>
                    <a:cubicBezTo>
                      <a:pt x="301" y="442"/>
                      <a:pt x="298" y="380"/>
                      <a:pt x="284" y="315"/>
                    </a:cubicBezTo>
                    <a:cubicBezTo>
                      <a:pt x="270" y="254"/>
                      <a:pt x="245" y="192"/>
                      <a:pt x="205" y="136"/>
                    </a:cubicBezTo>
                    <a:cubicBezTo>
                      <a:pt x="169" y="85"/>
                      <a:pt x="118" y="21"/>
                      <a:pt x="34"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7" name="Google Shape;1496;p36">
                <a:extLst>
                  <a:ext uri="{FF2B5EF4-FFF2-40B4-BE49-F238E27FC236}">
                    <a16:creationId xmlns:a16="http://schemas.microsoft.com/office/drawing/2014/main" id="{32FA9E25-9198-419F-8C3F-0AED206B1B00}"/>
                  </a:ext>
                </a:extLst>
              </p:cNvPr>
              <p:cNvSpPr/>
              <p:nvPr/>
            </p:nvSpPr>
            <p:spPr>
              <a:xfrm>
                <a:off x="5997489" y="2965920"/>
                <a:ext cx="22977" cy="54868"/>
              </a:xfrm>
              <a:custGeom>
                <a:avLst/>
                <a:gdLst/>
                <a:ahLst/>
                <a:cxnLst/>
                <a:rect l="l" t="t" r="r" b="b"/>
                <a:pathLst>
                  <a:path w="305" h="711" extrusionOk="0">
                    <a:moveTo>
                      <a:pt x="37" y="1"/>
                    </a:moveTo>
                    <a:cubicBezTo>
                      <a:pt x="23" y="82"/>
                      <a:pt x="9" y="138"/>
                      <a:pt x="1" y="206"/>
                    </a:cubicBezTo>
                    <a:cubicBezTo>
                      <a:pt x="1" y="267"/>
                      <a:pt x="7" y="326"/>
                      <a:pt x="21" y="385"/>
                    </a:cubicBezTo>
                    <a:cubicBezTo>
                      <a:pt x="32" y="441"/>
                      <a:pt x="54" y="498"/>
                      <a:pt x="85" y="554"/>
                    </a:cubicBezTo>
                    <a:cubicBezTo>
                      <a:pt x="116" y="607"/>
                      <a:pt x="161" y="663"/>
                      <a:pt x="226" y="711"/>
                    </a:cubicBezTo>
                    <a:cubicBezTo>
                      <a:pt x="273" y="638"/>
                      <a:pt x="290" y="573"/>
                      <a:pt x="296" y="509"/>
                    </a:cubicBezTo>
                    <a:cubicBezTo>
                      <a:pt x="304" y="444"/>
                      <a:pt x="299" y="383"/>
                      <a:pt x="285" y="318"/>
                    </a:cubicBezTo>
                    <a:cubicBezTo>
                      <a:pt x="273" y="256"/>
                      <a:pt x="248" y="194"/>
                      <a:pt x="209" y="138"/>
                    </a:cubicBezTo>
                    <a:cubicBezTo>
                      <a:pt x="169" y="88"/>
                      <a:pt x="122" y="23"/>
                      <a:pt x="37"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8" name="Google Shape;1497;p36">
                <a:extLst>
                  <a:ext uri="{FF2B5EF4-FFF2-40B4-BE49-F238E27FC236}">
                    <a16:creationId xmlns:a16="http://schemas.microsoft.com/office/drawing/2014/main" id="{5B8093C6-00C5-4C41-954B-00B16D3BEB49}"/>
                  </a:ext>
                </a:extLst>
              </p:cNvPr>
              <p:cNvSpPr/>
              <p:nvPr/>
            </p:nvSpPr>
            <p:spPr>
              <a:xfrm>
                <a:off x="5855407" y="3280928"/>
                <a:ext cx="22676" cy="54868"/>
              </a:xfrm>
              <a:custGeom>
                <a:avLst/>
                <a:gdLst/>
                <a:ahLst/>
                <a:cxnLst/>
                <a:rect l="l" t="t" r="r" b="b"/>
                <a:pathLst>
                  <a:path w="301" h="711" extrusionOk="0">
                    <a:moveTo>
                      <a:pt x="34" y="1"/>
                    </a:moveTo>
                    <a:cubicBezTo>
                      <a:pt x="20" y="82"/>
                      <a:pt x="6" y="141"/>
                      <a:pt x="0" y="206"/>
                    </a:cubicBezTo>
                    <a:cubicBezTo>
                      <a:pt x="0" y="267"/>
                      <a:pt x="3" y="323"/>
                      <a:pt x="17" y="385"/>
                    </a:cubicBezTo>
                    <a:cubicBezTo>
                      <a:pt x="31" y="441"/>
                      <a:pt x="54" y="497"/>
                      <a:pt x="85" y="554"/>
                    </a:cubicBezTo>
                    <a:cubicBezTo>
                      <a:pt x="116" y="604"/>
                      <a:pt x="158" y="660"/>
                      <a:pt x="225" y="711"/>
                    </a:cubicBezTo>
                    <a:cubicBezTo>
                      <a:pt x="270" y="638"/>
                      <a:pt x="287" y="573"/>
                      <a:pt x="295" y="506"/>
                    </a:cubicBezTo>
                    <a:cubicBezTo>
                      <a:pt x="301" y="444"/>
                      <a:pt x="298" y="380"/>
                      <a:pt x="284" y="318"/>
                    </a:cubicBezTo>
                    <a:cubicBezTo>
                      <a:pt x="270" y="253"/>
                      <a:pt x="245" y="194"/>
                      <a:pt x="205" y="138"/>
                    </a:cubicBezTo>
                    <a:cubicBezTo>
                      <a:pt x="169" y="85"/>
                      <a:pt x="118" y="23"/>
                      <a:pt x="34"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9" name="Google Shape;1498;p36">
                <a:extLst>
                  <a:ext uri="{FF2B5EF4-FFF2-40B4-BE49-F238E27FC236}">
                    <a16:creationId xmlns:a16="http://schemas.microsoft.com/office/drawing/2014/main" id="{516955FF-F318-469B-81BC-253E9F54E008}"/>
                  </a:ext>
                </a:extLst>
              </p:cNvPr>
              <p:cNvSpPr/>
              <p:nvPr/>
            </p:nvSpPr>
            <p:spPr>
              <a:xfrm>
                <a:off x="5553840" y="3132530"/>
                <a:ext cx="22676" cy="54868"/>
              </a:xfrm>
              <a:custGeom>
                <a:avLst/>
                <a:gdLst/>
                <a:ahLst/>
                <a:cxnLst/>
                <a:rect l="l" t="t" r="r" b="b"/>
                <a:pathLst>
                  <a:path w="301" h="711" extrusionOk="0">
                    <a:moveTo>
                      <a:pt x="34" y="1"/>
                    </a:moveTo>
                    <a:cubicBezTo>
                      <a:pt x="20" y="82"/>
                      <a:pt x="3" y="138"/>
                      <a:pt x="0" y="206"/>
                    </a:cubicBezTo>
                    <a:cubicBezTo>
                      <a:pt x="0" y="267"/>
                      <a:pt x="3" y="323"/>
                      <a:pt x="17" y="385"/>
                    </a:cubicBezTo>
                    <a:cubicBezTo>
                      <a:pt x="31" y="441"/>
                      <a:pt x="51" y="497"/>
                      <a:pt x="84" y="554"/>
                    </a:cubicBezTo>
                    <a:cubicBezTo>
                      <a:pt x="115" y="604"/>
                      <a:pt x="157" y="660"/>
                      <a:pt x="225" y="711"/>
                    </a:cubicBezTo>
                    <a:cubicBezTo>
                      <a:pt x="270" y="635"/>
                      <a:pt x="287" y="573"/>
                      <a:pt x="295" y="506"/>
                    </a:cubicBezTo>
                    <a:cubicBezTo>
                      <a:pt x="301" y="444"/>
                      <a:pt x="298" y="380"/>
                      <a:pt x="284" y="318"/>
                    </a:cubicBezTo>
                    <a:cubicBezTo>
                      <a:pt x="270" y="253"/>
                      <a:pt x="244" y="194"/>
                      <a:pt x="205" y="138"/>
                    </a:cubicBezTo>
                    <a:cubicBezTo>
                      <a:pt x="169" y="85"/>
                      <a:pt x="118" y="23"/>
                      <a:pt x="34"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0" name="Google Shape;1499;p36">
                <a:extLst>
                  <a:ext uri="{FF2B5EF4-FFF2-40B4-BE49-F238E27FC236}">
                    <a16:creationId xmlns:a16="http://schemas.microsoft.com/office/drawing/2014/main" id="{6F0FA1BB-3AC8-4516-8CBE-BDD5728DFD39}"/>
                  </a:ext>
                </a:extLst>
              </p:cNvPr>
              <p:cNvSpPr/>
              <p:nvPr/>
            </p:nvSpPr>
            <p:spPr>
              <a:xfrm>
                <a:off x="5994325" y="3232157"/>
                <a:ext cx="22977" cy="54945"/>
              </a:xfrm>
              <a:custGeom>
                <a:avLst/>
                <a:gdLst/>
                <a:ahLst/>
                <a:cxnLst/>
                <a:rect l="l" t="t" r="r" b="b"/>
                <a:pathLst>
                  <a:path w="305" h="712" extrusionOk="0">
                    <a:moveTo>
                      <a:pt x="37" y="1"/>
                    </a:moveTo>
                    <a:cubicBezTo>
                      <a:pt x="23" y="82"/>
                      <a:pt x="4" y="138"/>
                      <a:pt x="1" y="206"/>
                    </a:cubicBezTo>
                    <a:cubicBezTo>
                      <a:pt x="1" y="268"/>
                      <a:pt x="6" y="324"/>
                      <a:pt x="21" y="386"/>
                    </a:cubicBezTo>
                    <a:cubicBezTo>
                      <a:pt x="35" y="442"/>
                      <a:pt x="54" y="498"/>
                      <a:pt x="85" y="554"/>
                    </a:cubicBezTo>
                    <a:cubicBezTo>
                      <a:pt x="116" y="605"/>
                      <a:pt x="161" y="661"/>
                      <a:pt x="225" y="711"/>
                    </a:cubicBezTo>
                    <a:cubicBezTo>
                      <a:pt x="273" y="638"/>
                      <a:pt x="290" y="574"/>
                      <a:pt x="296" y="506"/>
                    </a:cubicBezTo>
                    <a:cubicBezTo>
                      <a:pt x="304" y="444"/>
                      <a:pt x="298" y="380"/>
                      <a:pt x="284" y="318"/>
                    </a:cubicBezTo>
                    <a:cubicBezTo>
                      <a:pt x="273" y="254"/>
                      <a:pt x="248" y="195"/>
                      <a:pt x="209" y="138"/>
                    </a:cubicBezTo>
                    <a:cubicBezTo>
                      <a:pt x="169" y="85"/>
                      <a:pt x="122" y="23"/>
                      <a:pt x="37"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1" name="Google Shape;1500;p36">
                <a:extLst>
                  <a:ext uri="{FF2B5EF4-FFF2-40B4-BE49-F238E27FC236}">
                    <a16:creationId xmlns:a16="http://schemas.microsoft.com/office/drawing/2014/main" id="{6AD26D4A-90A5-459A-8AA8-0B18FDB96257}"/>
                  </a:ext>
                </a:extLst>
              </p:cNvPr>
              <p:cNvSpPr/>
              <p:nvPr/>
            </p:nvSpPr>
            <p:spPr>
              <a:xfrm>
                <a:off x="6059716" y="3192106"/>
                <a:ext cx="22676" cy="54868"/>
              </a:xfrm>
              <a:custGeom>
                <a:avLst/>
                <a:gdLst/>
                <a:ahLst/>
                <a:cxnLst/>
                <a:rect l="l" t="t" r="r" b="b"/>
                <a:pathLst>
                  <a:path w="301" h="711" extrusionOk="0">
                    <a:moveTo>
                      <a:pt x="37" y="1"/>
                    </a:moveTo>
                    <a:cubicBezTo>
                      <a:pt x="17" y="82"/>
                      <a:pt x="3" y="138"/>
                      <a:pt x="0" y="206"/>
                    </a:cubicBezTo>
                    <a:cubicBezTo>
                      <a:pt x="0" y="267"/>
                      <a:pt x="3" y="323"/>
                      <a:pt x="17" y="385"/>
                    </a:cubicBezTo>
                    <a:cubicBezTo>
                      <a:pt x="31" y="441"/>
                      <a:pt x="54" y="497"/>
                      <a:pt x="85" y="554"/>
                    </a:cubicBezTo>
                    <a:cubicBezTo>
                      <a:pt x="115" y="604"/>
                      <a:pt x="158" y="660"/>
                      <a:pt x="225" y="711"/>
                    </a:cubicBezTo>
                    <a:cubicBezTo>
                      <a:pt x="270" y="638"/>
                      <a:pt x="289" y="573"/>
                      <a:pt x="295" y="506"/>
                    </a:cubicBezTo>
                    <a:cubicBezTo>
                      <a:pt x="301" y="444"/>
                      <a:pt x="298" y="380"/>
                      <a:pt x="284" y="318"/>
                    </a:cubicBezTo>
                    <a:cubicBezTo>
                      <a:pt x="270" y="253"/>
                      <a:pt x="247" y="194"/>
                      <a:pt x="208" y="138"/>
                    </a:cubicBezTo>
                    <a:cubicBezTo>
                      <a:pt x="169" y="85"/>
                      <a:pt x="118" y="23"/>
                      <a:pt x="37"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2" name="Google Shape;1501;p36">
                <a:extLst>
                  <a:ext uri="{FF2B5EF4-FFF2-40B4-BE49-F238E27FC236}">
                    <a16:creationId xmlns:a16="http://schemas.microsoft.com/office/drawing/2014/main" id="{05778826-57F7-4A6C-ADDF-895FDE1B11D6}"/>
                  </a:ext>
                </a:extLst>
              </p:cNvPr>
              <p:cNvSpPr/>
              <p:nvPr/>
            </p:nvSpPr>
            <p:spPr>
              <a:xfrm>
                <a:off x="5986942" y="3630586"/>
                <a:ext cx="22902" cy="54868"/>
              </a:xfrm>
              <a:custGeom>
                <a:avLst/>
                <a:gdLst/>
                <a:ahLst/>
                <a:cxnLst/>
                <a:rect l="l" t="t" r="r" b="b"/>
                <a:pathLst>
                  <a:path w="304" h="711" extrusionOk="0">
                    <a:moveTo>
                      <a:pt x="37" y="1"/>
                    </a:moveTo>
                    <a:cubicBezTo>
                      <a:pt x="20" y="79"/>
                      <a:pt x="6" y="138"/>
                      <a:pt x="1" y="206"/>
                    </a:cubicBezTo>
                    <a:cubicBezTo>
                      <a:pt x="1" y="267"/>
                      <a:pt x="6" y="323"/>
                      <a:pt x="20" y="382"/>
                    </a:cubicBezTo>
                    <a:cubicBezTo>
                      <a:pt x="32" y="439"/>
                      <a:pt x="54" y="495"/>
                      <a:pt x="85" y="551"/>
                    </a:cubicBezTo>
                    <a:cubicBezTo>
                      <a:pt x="116" y="604"/>
                      <a:pt x="161" y="660"/>
                      <a:pt x="225" y="711"/>
                    </a:cubicBezTo>
                    <a:cubicBezTo>
                      <a:pt x="273" y="635"/>
                      <a:pt x="290" y="573"/>
                      <a:pt x="295" y="506"/>
                    </a:cubicBezTo>
                    <a:cubicBezTo>
                      <a:pt x="304" y="444"/>
                      <a:pt x="298" y="380"/>
                      <a:pt x="284" y="318"/>
                    </a:cubicBezTo>
                    <a:cubicBezTo>
                      <a:pt x="273" y="253"/>
                      <a:pt x="248" y="194"/>
                      <a:pt x="208" y="138"/>
                    </a:cubicBezTo>
                    <a:cubicBezTo>
                      <a:pt x="169" y="85"/>
                      <a:pt x="121" y="23"/>
                      <a:pt x="37"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3" name="Google Shape;1502;p36">
                <a:extLst>
                  <a:ext uri="{FF2B5EF4-FFF2-40B4-BE49-F238E27FC236}">
                    <a16:creationId xmlns:a16="http://schemas.microsoft.com/office/drawing/2014/main" id="{A6B7C88B-A236-4F4E-B209-AFF06E601324}"/>
                  </a:ext>
                </a:extLst>
              </p:cNvPr>
              <p:cNvSpPr/>
              <p:nvPr/>
            </p:nvSpPr>
            <p:spPr>
              <a:xfrm>
                <a:off x="6052333" y="3430407"/>
                <a:ext cx="22676" cy="54868"/>
              </a:xfrm>
              <a:custGeom>
                <a:avLst/>
                <a:gdLst/>
                <a:ahLst/>
                <a:cxnLst/>
                <a:rect l="l" t="t" r="r" b="b"/>
                <a:pathLst>
                  <a:path w="301" h="711" extrusionOk="0">
                    <a:moveTo>
                      <a:pt x="37" y="1"/>
                    </a:moveTo>
                    <a:cubicBezTo>
                      <a:pt x="23" y="82"/>
                      <a:pt x="6" y="138"/>
                      <a:pt x="0" y="206"/>
                    </a:cubicBezTo>
                    <a:cubicBezTo>
                      <a:pt x="0" y="267"/>
                      <a:pt x="3" y="323"/>
                      <a:pt x="17" y="385"/>
                    </a:cubicBezTo>
                    <a:cubicBezTo>
                      <a:pt x="31" y="441"/>
                      <a:pt x="53" y="498"/>
                      <a:pt x="84" y="554"/>
                    </a:cubicBezTo>
                    <a:cubicBezTo>
                      <a:pt x="115" y="604"/>
                      <a:pt x="157" y="660"/>
                      <a:pt x="225" y="711"/>
                    </a:cubicBezTo>
                    <a:cubicBezTo>
                      <a:pt x="270" y="638"/>
                      <a:pt x="286" y="573"/>
                      <a:pt x="295" y="506"/>
                    </a:cubicBezTo>
                    <a:cubicBezTo>
                      <a:pt x="300" y="444"/>
                      <a:pt x="298" y="380"/>
                      <a:pt x="284" y="318"/>
                    </a:cubicBezTo>
                    <a:cubicBezTo>
                      <a:pt x="270" y="253"/>
                      <a:pt x="247" y="194"/>
                      <a:pt x="208" y="138"/>
                    </a:cubicBezTo>
                    <a:cubicBezTo>
                      <a:pt x="169" y="85"/>
                      <a:pt x="118" y="23"/>
                      <a:pt x="37"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4" name="Google Shape;1503;p36">
                <a:extLst>
                  <a:ext uri="{FF2B5EF4-FFF2-40B4-BE49-F238E27FC236}">
                    <a16:creationId xmlns:a16="http://schemas.microsoft.com/office/drawing/2014/main" id="{46B66FD6-30A9-49A5-BD59-E4BEC5E8A370}"/>
                  </a:ext>
                </a:extLst>
              </p:cNvPr>
              <p:cNvSpPr/>
              <p:nvPr/>
            </p:nvSpPr>
            <p:spPr>
              <a:xfrm>
                <a:off x="5900683" y="3145572"/>
                <a:ext cx="22676" cy="54868"/>
              </a:xfrm>
              <a:custGeom>
                <a:avLst/>
                <a:gdLst/>
                <a:ahLst/>
                <a:cxnLst/>
                <a:rect l="l" t="t" r="r" b="b"/>
                <a:pathLst>
                  <a:path w="301" h="711" extrusionOk="0">
                    <a:moveTo>
                      <a:pt x="34" y="0"/>
                    </a:moveTo>
                    <a:cubicBezTo>
                      <a:pt x="17" y="81"/>
                      <a:pt x="3" y="138"/>
                      <a:pt x="0" y="205"/>
                    </a:cubicBezTo>
                    <a:cubicBezTo>
                      <a:pt x="0" y="267"/>
                      <a:pt x="3" y="323"/>
                      <a:pt x="17" y="385"/>
                    </a:cubicBezTo>
                    <a:cubicBezTo>
                      <a:pt x="31" y="441"/>
                      <a:pt x="51" y="497"/>
                      <a:pt x="84" y="553"/>
                    </a:cubicBezTo>
                    <a:cubicBezTo>
                      <a:pt x="115" y="604"/>
                      <a:pt x="157" y="660"/>
                      <a:pt x="225" y="710"/>
                    </a:cubicBezTo>
                    <a:cubicBezTo>
                      <a:pt x="270" y="637"/>
                      <a:pt x="287" y="573"/>
                      <a:pt x="295" y="505"/>
                    </a:cubicBezTo>
                    <a:cubicBezTo>
                      <a:pt x="301" y="444"/>
                      <a:pt x="298" y="379"/>
                      <a:pt x="284" y="317"/>
                    </a:cubicBezTo>
                    <a:cubicBezTo>
                      <a:pt x="270" y="253"/>
                      <a:pt x="244" y="194"/>
                      <a:pt x="205" y="138"/>
                    </a:cubicBezTo>
                    <a:cubicBezTo>
                      <a:pt x="169" y="84"/>
                      <a:pt x="118" y="22"/>
                      <a:pt x="34"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5" name="Google Shape;1504;p36">
                <a:extLst>
                  <a:ext uri="{FF2B5EF4-FFF2-40B4-BE49-F238E27FC236}">
                    <a16:creationId xmlns:a16="http://schemas.microsoft.com/office/drawing/2014/main" id="{441FA675-C475-459E-95AB-A4F2BA11AC81}"/>
                  </a:ext>
                </a:extLst>
              </p:cNvPr>
              <p:cNvSpPr/>
              <p:nvPr/>
            </p:nvSpPr>
            <p:spPr>
              <a:xfrm>
                <a:off x="5844182" y="3396375"/>
                <a:ext cx="22902" cy="54714"/>
              </a:xfrm>
              <a:custGeom>
                <a:avLst/>
                <a:gdLst/>
                <a:ahLst/>
                <a:cxnLst/>
                <a:rect l="l" t="t" r="r" b="b"/>
                <a:pathLst>
                  <a:path w="304" h="709" extrusionOk="0">
                    <a:moveTo>
                      <a:pt x="37" y="1"/>
                    </a:moveTo>
                    <a:cubicBezTo>
                      <a:pt x="23" y="77"/>
                      <a:pt x="9" y="138"/>
                      <a:pt x="1" y="203"/>
                    </a:cubicBezTo>
                    <a:cubicBezTo>
                      <a:pt x="1" y="268"/>
                      <a:pt x="6" y="324"/>
                      <a:pt x="20" y="383"/>
                    </a:cubicBezTo>
                    <a:cubicBezTo>
                      <a:pt x="32" y="439"/>
                      <a:pt x="54" y="495"/>
                      <a:pt x="85" y="551"/>
                    </a:cubicBezTo>
                    <a:cubicBezTo>
                      <a:pt x="116" y="604"/>
                      <a:pt x="161" y="661"/>
                      <a:pt x="225" y="708"/>
                    </a:cubicBezTo>
                    <a:cubicBezTo>
                      <a:pt x="273" y="635"/>
                      <a:pt x="290" y="574"/>
                      <a:pt x="295" y="506"/>
                    </a:cubicBezTo>
                    <a:cubicBezTo>
                      <a:pt x="304" y="442"/>
                      <a:pt x="298" y="380"/>
                      <a:pt x="284" y="315"/>
                    </a:cubicBezTo>
                    <a:cubicBezTo>
                      <a:pt x="273" y="254"/>
                      <a:pt x="248" y="195"/>
                      <a:pt x="208" y="138"/>
                    </a:cubicBezTo>
                    <a:cubicBezTo>
                      <a:pt x="169" y="85"/>
                      <a:pt x="121" y="21"/>
                      <a:pt x="37"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6" name="Google Shape;1505;p36">
                <a:extLst>
                  <a:ext uri="{FF2B5EF4-FFF2-40B4-BE49-F238E27FC236}">
                    <a16:creationId xmlns:a16="http://schemas.microsoft.com/office/drawing/2014/main" id="{E3155A7A-9FC0-48D8-BB66-FD3AFC9E9598}"/>
                  </a:ext>
                </a:extLst>
              </p:cNvPr>
              <p:cNvSpPr/>
              <p:nvPr/>
            </p:nvSpPr>
            <p:spPr>
              <a:xfrm>
                <a:off x="5710763" y="3386420"/>
                <a:ext cx="22676" cy="54714"/>
              </a:xfrm>
              <a:custGeom>
                <a:avLst/>
                <a:gdLst/>
                <a:ahLst/>
                <a:cxnLst/>
                <a:rect l="l" t="t" r="r" b="b"/>
                <a:pathLst>
                  <a:path w="301" h="709" extrusionOk="0">
                    <a:moveTo>
                      <a:pt x="37" y="1"/>
                    </a:moveTo>
                    <a:cubicBezTo>
                      <a:pt x="17" y="77"/>
                      <a:pt x="3" y="136"/>
                      <a:pt x="0" y="203"/>
                    </a:cubicBezTo>
                    <a:cubicBezTo>
                      <a:pt x="0" y="267"/>
                      <a:pt x="3" y="324"/>
                      <a:pt x="17" y="383"/>
                    </a:cubicBezTo>
                    <a:cubicBezTo>
                      <a:pt x="31" y="439"/>
                      <a:pt x="54" y="495"/>
                      <a:pt x="84" y="551"/>
                    </a:cubicBezTo>
                    <a:cubicBezTo>
                      <a:pt x="115" y="604"/>
                      <a:pt x="157" y="660"/>
                      <a:pt x="225" y="708"/>
                    </a:cubicBezTo>
                    <a:cubicBezTo>
                      <a:pt x="270" y="635"/>
                      <a:pt x="289" y="571"/>
                      <a:pt x="295" y="506"/>
                    </a:cubicBezTo>
                    <a:cubicBezTo>
                      <a:pt x="301" y="442"/>
                      <a:pt x="298" y="380"/>
                      <a:pt x="284" y="315"/>
                    </a:cubicBezTo>
                    <a:cubicBezTo>
                      <a:pt x="270" y="253"/>
                      <a:pt x="247" y="192"/>
                      <a:pt x="208" y="136"/>
                    </a:cubicBezTo>
                    <a:cubicBezTo>
                      <a:pt x="169" y="85"/>
                      <a:pt x="118" y="20"/>
                      <a:pt x="37"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7" name="Google Shape;1506;p36">
                <a:extLst>
                  <a:ext uri="{FF2B5EF4-FFF2-40B4-BE49-F238E27FC236}">
                    <a16:creationId xmlns:a16="http://schemas.microsoft.com/office/drawing/2014/main" id="{D3563557-E66F-46F2-B742-F3CC871BBF44}"/>
                  </a:ext>
                </a:extLst>
              </p:cNvPr>
              <p:cNvSpPr/>
              <p:nvPr/>
            </p:nvSpPr>
            <p:spPr>
              <a:xfrm>
                <a:off x="6094596" y="3601338"/>
                <a:ext cx="22676" cy="54868"/>
              </a:xfrm>
              <a:custGeom>
                <a:avLst/>
                <a:gdLst/>
                <a:ahLst/>
                <a:cxnLst/>
                <a:rect l="l" t="t" r="r" b="b"/>
                <a:pathLst>
                  <a:path w="301" h="711" extrusionOk="0">
                    <a:moveTo>
                      <a:pt x="37" y="1"/>
                    </a:moveTo>
                    <a:cubicBezTo>
                      <a:pt x="23" y="82"/>
                      <a:pt x="3" y="141"/>
                      <a:pt x="1" y="206"/>
                    </a:cubicBezTo>
                    <a:cubicBezTo>
                      <a:pt x="1" y="267"/>
                      <a:pt x="3" y="323"/>
                      <a:pt x="17" y="382"/>
                    </a:cubicBezTo>
                    <a:cubicBezTo>
                      <a:pt x="31" y="439"/>
                      <a:pt x="54" y="495"/>
                      <a:pt x="85" y="551"/>
                    </a:cubicBezTo>
                    <a:cubicBezTo>
                      <a:pt x="116" y="604"/>
                      <a:pt x="158" y="660"/>
                      <a:pt x="225" y="711"/>
                    </a:cubicBezTo>
                    <a:cubicBezTo>
                      <a:pt x="270" y="635"/>
                      <a:pt x="287" y="573"/>
                      <a:pt x="295" y="506"/>
                    </a:cubicBezTo>
                    <a:cubicBezTo>
                      <a:pt x="301" y="444"/>
                      <a:pt x="298" y="380"/>
                      <a:pt x="284" y="318"/>
                    </a:cubicBezTo>
                    <a:cubicBezTo>
                      <a:pt x="270" y="253"/>
                      <a:pt x="248" y="194"/>
                      <a:pt x="208" y="138"/>
                    </a:cubicBezTo>
                    <a:cubicBezTo>
                      <a:pt x="169" y="85"/>
                      <a:pt x="118" y="23"/>
                      <a:pt x="37"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8" name="Google Shape;1507;p36">
                <a:extLst>
                  <a:ext uri="{FF2B5EF4-FFF2-40B4-BE49-F238E27FC236}">
                    <a16:creationId xmlns:a16="http://schemas.microsoft.com/office/drawing/2014/main" id="{FADC218E-4425-4EEE-9F0B-80B3A15C2B4B}"/>
                  </a:ext>
                </a:extLst>
              </p:cNvPr>
              <p:cNvSpPr/>
              <p:nvPr/>
            </p:nvSpPr>
            <p:spPr>
              <a:xfrm>
                <a:off x="5787529" y="3671795"/>
                <a:ext cx="22676" cy="54868"/>
              </a:xfrm>
              <a:custGeom>
                <a:avLst/>
                <a:gdLst/>
                <a:ahLst/>
                <a:cxnLst/>
                <a:rect l="l" t="t" r="r" b="b"/>
                <a:pathLst>
                  <a:path w="301" h="711" extrusionOk="0">
                    <a:moveTo>
                      <a:pt x="34" y="0"/>
                    </a:moveTo>
                    <a:cubicBezTo>
                      <a:pt x="20" y="81"/>
                      <a:pt x="3" y="138"/>
                      <a:pt x="0" y="205"/>
                    </a:cubicBezTo>
                    <a:cubicBezTo>
                      <a:pt x="0" y="267"/>
                      <a:pt x="3" y="323"/>
                      <a:pt x="17" y="382"/>
                    </a:cubicBezTo>
                    <a:cubicBezTo>
                      <a:pt x="31" y="438"/>
                      <a:pt x="51" y="494"/>
                      <a:pt x="82" y="550"/>
                    </a:cubicBezTo>
                    <a:cubicBezTo>
                      <a:pt x="115" y="604"/>
                      <a:pt x="158" y="660"/>
                      <a:pt x="222" y="710"/>
                    </a:cubicBezTo>
                    <a:cubicBezTo>
                      <a:pt x="270" y="634"/>
                      <a:pt x="287" y="573"/>
                      <a:pt x="292" y="505"/>
                    </a:cubicBezTo>
                    <a:cubicBezTo>
                      <a:pt x="301" y="444"/>
                      <a:pt x="298" y="379"/>
                      <a:pt x="284" y="317"/>
                    </a:cubicBezTo>
                    <a:cubicBezTo>
                      <a:pt x="270" y="253"/>
                      <a:pt x="245" y="194"/>
                      <a:pt x="205" y="138"/>
                    </a:cubicBezTo>
                    <a:cubicBezTo>
                      <a:pt x="169" y="84"/>
                      <a:pt x="118" y="22"/>
                      <a:pt x="34"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9" name="Google Shape;1508;p36">
                <a:extLst>
                  <a:ext uri="{FF2B5EF4-FFF2-40B4-BE49-F238E27FC236}">
                    <a16:creationId xmlns:a16="http://schemas.microsoft.com/office/drawing/2014/main" id="{964D79D7-97A5-46EF-922A-C7498755A62D}"/>
                  </a:ext>
                </a:extLst>
              </p:cNvPr>
              <p:cNvSpPr/>
              <p:nvPr/>
            </p:nvSpPr>
            <p:spPr>
              <a:xfrm>
                <a:off x="5877404" y="3769260"/>
                <a:ext cx="22676" cy="54868"/>
              </a:xfrm>
              <a:custGeom>
                <a:avLst/>
                <a:gdLst/>
                <a:ahLst/>
                <a:cxnLst/>
                <a:rect l="l" t="t" r="r" b="b"/>
                <a:pathLst>
                  <a:path w="301" h="711" extrusionOk="0">
                    <a:moveTo>
                      <a:pt x="34" y="0"/>
                    </a:moveTo>
                    <a:cubicBezTo>
                      <a:pt x="20" y="82"/>
                      <a:pt x="3" y="138"/>
                      <a:pt x="0" y="205"/>
                    </a:cubicBezTo>
                    <a:cubicBezTo>
                      <a:pt x="0" y="267"/>
                      <a:pt x="3" y="323"/>
                      <a:pt x="17" y="382"/>
                    </a:cubicBezTo>
                    <a:cubicBezTo>
                      <a:pt x="31" y="438"/>
                      <a:pt x="51" y="494"/>
                      <a:pt x="82" y="551"/>
                    </a:cubicBezTo>
                    <a:cubicBezTo>
                      <a:pt x="116" y="604"/>
                      <a:pt x="158" y="660"/>
                      <a:pt x="222" y="711"/>
                    </a:cubicBezTo>
                    <a:cubicBezTo>
                      <a:pt x="270" y="635"/>
                      <a:pt x="287" y="573"/>
                      <a:pt x="292" y="506"/>
                    </a:cubicBezTo>
                    <a:cubicBezTo>
                      <a:pt x="301" y="444"/>
                      <a:pt x="298" y="379"/>
                      <a:pt x="284" y="318"/>
                    </a:cubicBezTo>
                    <a:cubicBezTo>
                      <a:pt x="270" y="253"/>
                      <a:pt x="245" y="194"/>
                      <a:pt x="205" y="138"/>
                    </a:cubicBezTo>
                    <a:cubicBezTo>
                      <a:pt x="169" y="85"/>
                      <a:pt x="118" y="23"/>
                      <a:pt x="34"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0" name="Google Shape;1509;p36">
                <a:extLst>
                  <a:ext uri="{FF2B5EF4-FFF2-40B4-BE49-F238E27FC236}">
                    <a16:creationId xmlns:a16="http://schemas.microsoft.com/office/drawing/2014/main" id="{5639EE38-44E3-4A6E-89A9-BEC4054AFDF0}"/>
                  </a:ext>
                </a:extLst>
              </p:cNvPr>
              <p:cNvSpPr/>
              <p:nvPr/>
            </p:nvSpPr>
            <p:spPr>
              <a:xfrm>
                <a:off x="5825348" y="3556966"/>
                <a:ext cx="22977" cy="54868"/>
              </a:xfrm>
              <a:custGeom>
                <a:avLst/>
                <a:gdLst/>
                <a:ahLst/>
                <a:cxnLst/>
                <a:rect l="l" t="t" r="r" b="b"/>
                <a:pathLst>
                  <a:path w="305" h="711" extrusionOk="0">
                    <a:moveTo>
                      <a:pt x="37" y="0"/>
                    </a:moveTo>
                    <a:cubicBezTo>
                      <a:pt x="23" y="82"/>
                      <a:pt x="6" y="138"/>
                      <a:pt x="1" y="205"/>
                    </a:cubicBezTo>
                    <a:cubicBezTo>
                      <a:pt x="1" y="267"/>
                      <a:pt x="6" y="323"/>
                      <a:pt x="20" y="382"/>
                    </a:cubicBezTo>
                    <a:cubicBezTo>
                      <a:pt x="35" y="438"/>
                      <a:pt x="54" y="494"/>
                      <a:pt x="85" y="550"/>
                    </a:cubicBezTo>
                    <a:cubicBezTo>
                      <a:pt x="119" y="604"/>
                      <a:pt x="161" y="660"/>
                      <a:pt x="225" y="710"/>
                    </a:cubicBezTo>
                    <a:cubicBezTo>
                      <a:pt x="273" y="635"/>
                      <a:pt x="290" y="573"/>
                      <a:pt x="296" y="505"/>
                    </a:cubicBezTo>
                    <a:cubicBezTo>
                      <a:pt x="304" y="444"/>
                      <a:pt x="301" y="379"/>
                      <a:pt x="287" y="317"/>
                    </a:cubicBezTo>
                    <a:cubicBezTo>
                      <a:pt x="273" y="253"/>
                      <a:pt x="248" y="194"/>
                      <a:pt x="209" y="138"/>
                    </a:cubicBezTo>
                    <a:cubicBezTo>
                      <a:pt x="172" y="84"/>
                      <a:pt x="122" y="23"/>
                      <a:pt x="37"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1" name="Google Shape;1510;p36">
                <a:extLst>
                  <a:ext uri="{FF2B5EF4-FFF2-40B4-BE49-F238E27FC236}">
                    <a16:creationId xmlns:a16="http://schemas.microsoft.com/office/drawing/2014/main" id="{B089DB63-76D7-475E-87B2-3AF4841B1B2C}"/>
                  </a:ext>
                </a:extLst>
              </p:cNvPr>
              <p:cNvSpPr/>
              <p:nvPr/>
            </p:nvSpPr>
            <p:spPr>
              <a:xfrm>
                <a:off x="5889458" y="3641235"/>
                <a:ext cx="22902" cy="54636"/>
              </a:xfrm>
              <a:custGeom>
                <a:avLst/>
                <a:gdLst/>
                <a:ahLst/>
                <a:cxnLst/>
                <a:rect l="l" t="t" r="r" b="b"/>
                <a:pathLst>
                  <a:path w="304" h="708" extrusionOk="0">
                    <a:moveTo>
                      <a:pt x="37" y="0"/>
                    </a:moveTo>
                    <a:cubicBezTo>
                      <a:pt x="17" y="82"/>
                      <a:pt x="3" y="138"/>
                      <a:pt x="0" y="202"/>
                    </a:cubicBezTo>
                    <a:cubicBezTo>
                      <a:pt x="0" y="267"/>
                      <a:pt x="3" y="323"/>
                      <a:pt x="17" y="382"/>
                    </a:cubicBezTo>
                    <a:cubicBezTo>
                      <a:pt x="31" y="438"/>
                      <a:pt x="54" y="494"/>
                      <a:pt x="85" y="550"/>
                    </a:cubicBezTo>
                    <a:cubicBezTo>
                      <a:pt x="116" y="604"/>
                      <a:pt x="158" y="660"/>
                      <a:pt x="225" y="708"/>
                    </a:cubicBezTo>
                    <a:cubicBezTo>
                      <a:pt x="270" y="635"/>
                      <a:pt x="290" y="573"/>
                      <a:pt x="295" y="505"/>
                    </a:cubicBezTo>
                    <a:cubicBezTo>
                      <a:pt x="304" y="441"/>
                      <a:pt x="298" y="379"/>
                      <a:pt x="284" y="315"/>
                    </a:cubicBezTo>
                    <a:cubicBezTo>
                      <a:pt x="270" y="253"/>
                      <a:pt x="247" y="194"/>
                      <a:pt x="208" y="138"/>
                    </a:cubicBezTo>
                    <a:cubicBezTo>
                      <a:pt x="169" y="84"/>
                      <a:pt x="121" y="20"/>
                      <a:pt x="37"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2" name="Google Shape;1511;p36">
                <a:extLst>
                  <a:ext uri="{FF2B5EF4-FFF2-40B4-BE49-F238E27FC236}">
                    <a16:creationId xmlns:a16="http://schemas.microsoft.com/office/drawing/2014/main" id="{9AEF004D-B1A1-473F-9376-F58A2F0CC22A}"/>
                  </a:ext>
                </a:extLst>
              </p:cNvPr>
              <p:cNvSpPr/>
              <p:nvPr/>
            </p:nvSpPr>
            <p:spPr>
              <a:xfrm>
                <a:off x="5723043" y="3757531"/>
                <a:ext cx="22676" cy="54868"/>
              </a:xfrm>
              <a:custGeom>
                <a:avLst/>
                <a:gdLst/>
                <a:ahLst/>
                <a:cxnLst/>
                <a:rect l="l" t="t" r="r" b="b"/>
                <a:pathLst>
                  <a:path w="301" h="711" extrusionOk="0">
                    <a:moveTo>
                      <a:pt x="34" y="1"/>
                    </a:moveTo>
                    <a:cubicBezTo>
                      <a:pt x="17" y="82"/>
                      <a:pt x="3" y="138"/>
                      <a:pt x="0" y="206"/>
                    </a:cubicBezTo>
                    <a:cubicBezTo>
                      <a:pt x="0" y="267"/>
                      <a:pt x="3" y="324"/>
                      <a:pt x="17" y="385"/>
                    </a:cubicBezTo>
                    <a:cubicBezTo>
                      <a:pt x="31" y="441"/>
                      <a:pt x="51" y="498"/>
                      <a:pt x="84" y="554"/>
                    </a:cubicBezTo>
                    <a:cubicBezTo>
                      <a:pt x="115" y="604"/>
                      <a:pt x="157" y="660"/>
                      <a:pt x="225" y="711"/>
                    </a:cubicBezTo>
                    <a:cubicBezTo>
                      <a:pt x="270" y="638"/>
                      <a:pt x="286" y="573"/>
                      <a:pt x="295" y="506"/>
                    </a:cubicBezTo>
                    <a:cubicBezTo>
                      <a:pt x="300" y="444"/>
                      <a:pt x="298" y="380"/>
                      <a:pt x="284" y="318"/>
                    </a:cubicBezTo>
                    <a:cubicBezTo>
                      <a:pt x="270" y="253"/>
                      <a:pt x="244" y="194"/>
                      <a:pt x="205" y="138"/>
                    </a:cubicBezTo>
                    <a:cubicBezTo>
                      <a:pt x="169" y="85"/>
                      <a:pt x="118" y="23"/>
                      <a:pt x="34"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3" name="Google Shape;1512;p36">
                <a:extLst>
                  <a:ext uri="{FF2B5EF4-FFF2-40B4-BE49-F238E27FC236}">
                    <a16:creationId xmlns:a16="http://schemas.microsoft.com/office/drawing/2014/main" id="{046725FA-97EC-451C-AE39-BFAAF670C027}"/>
                  </a:ext>
                </a:extLst>
              </p:cNvPr>
              <p:cNvSpPr/>
              <p:nvPr/>
            </p:nvSpPr>
            <p:spPr>
              <a:xfrm>
                <a:off x="5675431" y="3825363"/>
                <a:ext cx="22676" cy="54636"/>
              </a:xfrm>
              <a:custGeom>
                <a:avLst/>
                <a:gdLst/>
                <a:ahLst/>
                <a:cxnLst/>
                <a:rect l="l" t="t" r="r" b="b"/>
                <a:pathLst>
                  <a:path w="301" h="708" extrusionOk="0">
                    <a:moveTo>
                      <a:pt x="34" y="0"/>
                    </a:moveTo>
                    <a:cubicBezTo>
                      <a:pt x="17" y="82"/>
                      <a:pt x="3" y="138"/>
                      <a:pt x="0" y="203"/>
                    </a:cubicBezTo>
                    <a:cubicBezTo>
                      <a:pt x="0" y="267"/>
                      <a:pt x="3" y="323"/>
                      <a:pt x="17" y="382"/>
                    </a:cubicBezTo>
                    <a:cubicBezTo>
                      <a:pt x="31" y="438"/>
                      <a:pt x="51" y="494"/>
                      <a:pt x="85" y="551"/>
                    </a:cubicBezTo>
                    <a:cubicBezTo>
                      <a:pt x="116" y="604"/>
                      <a:pt x="158" y="660"/>
                      <a:pt x="225" y="708"/>
                    </a:cubicBezTo>
                    <a:cubicBezTo>
                      <a:pt x="270" y="635"/>
                      <a:pt x="287" y="573"/>
                      <a:pt x="295" y="506"/>
                    </a:cubicBezTo>
                    <a:cubicBezTo>
                      <a:pt x="301" y="441"/>
                      <a:pt x="298" y="379"/>
                      <a:pt x="284" y="315"/>
                    </a:cubicBezTo>
                    <a:cubicBezTo>
                      <a:pt x="270" y="253"/>
                      <a:pt x="245" y="194"/>
                      <a:pt x="205" y="138"/>
                    </a:cubicBezTo>
                    <a:cubicBezTo>
                      <a:pt x="169" y="85"/>
                      <a:pt x="118" y="20"/>
                      <a:pt x="34"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4" name="Google Shape;1513;p36">
                <a:extLst>
                  <a:ext uri="{FF2B5EF4-FFF2-40B4-BE49-F238E27FC236}">
                    <a16:creationId xmlns:a16="http://schemas.microsoft.com/office/drawing/2014/main" id="{ACF6E80F-F12F-4E81-B720-C62A3E170006}"/>
                  </a:ext>
                </a:extLst>
              </p:cNvPr>
              <p:cNvSpPr/>
              <p:nvPr/>
            </p:nvSpPr>
            <p:spPr>
              <a:xfrm>
                <a:off x="5734644" y="3574483"/>
                <a:ext cx="22676" cy="54868"/>
              </a:xfrm>
              <a:custGeom>
                <a:avLst/>
                <a:gdLst/>
                <a:ahLst/>
                <a:cxnLst/>
                <a:rect l="l" t="t" r="r" b="b"/>
                <a:pathLst>
                  <a:path w="301" h="711" extrusionOk="0">
                    <a:moveTo>
                      <a:pt x="34" y="1"/>
                    </a:moveTo>
                    <a:cubicBezTo>
                      <a:pt x="20" y="82"/>
                      <a:pt x="3" y="138"/>
                      <a:pt x="1" y="205"/>
                    </a:cubicBezTo>
                    <a:cubicBezTo>
                      <a:pt x="1" y="267"/>
                      <a:pt x="3" y="323"/>
                      <a:pt x="17" y="385"/>
                    </a:cubicBezTo>
                    <a:cubicBezTo>
                      <a:pt x="31" y="441"/>
                      <a:pt x="51" y="497"/>
                      <a:pt x="82" y="554"/>
                    </a:cubicBezTo>
                    <a:cubicBezTo>
                      <a:pt x="116" y="604"/>
                      <a:pt x="158" y="660"/>
                      <a:pt x="222" y="711"/>
                    </a:cubicBezTo>
                    <a:cubicBezTo>
                      <a:pt x="270" y="638"/>
                      <a:pt x="287" y="573"/>
                      <a:pt x="292" y="506"/>
                    </a:cubicBezTo>
                    <a:cubicBezTo>
                      <a:pt x="301" y="444"/>
                      <a:pt x="298" y="380"/>
                      <a:pt x="284" y="318"/>
                    </a:cubicBezTo>
                    <a:cubicBezTo>
                      <a:pt x="270" y="253"/>
                      <a:pt x="245" y="194"/>
                      <a:pt x="205" y="138"/>
                    </a:cubicBezTo>
                    <a:cubicBezTo>
                      <a:pt x="169" y="85"/>
                      <a:pt x="118" y="23"/>
                      <a:pt x="34"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5" name="Google Shape;1514;p36">
                <a:extLst>
                  <a:ext uri="{FF2B5EF4-FFF2-40B4-BE49-F238E27FC236}">
                    <a16:creationId xmlns:a16="http://schemas.microsoft.com/office/drawing/2014/main" id="{BD375B15-57DC-4386-98F7-767962730472}"/>
                  </a:ext>
                </a:extLst>
              </p:cNvPr>
              <p:cNvSpPr/>
              <p:nvPr/>
            </p:nvSpPr>
            <p:spPr>
              <a:xfrm>
                <a:off x="5771860" y="3484580"/>
                <a:ext cx="22676" cy="54868"/>
              </a:xfrm>
              <a:custGeom>
                <a:avLst/>
                <a:gdLst/>
                <a:ahLst/>
                <a:cxnLst/>
                <a:rect l="l" t="t" r="r" b="b"/>
                <a:pathLst>
                  <a:path w="301" h="711" extrusionOk="0">
                    <a:moveTo>
                      <a:pt x="34" y="0"/>
                    </a:moveTo>
                    <a:cubicBezTo>
                      <a:pt x="20" y="82"/>
                      <a:pt x="3" y="138"/>
                      <a:pt x="1" y="205"/>
                    </a:cubicBezTo>
                    <a:cubicBezTo>
                      <a:pt x="1" y="267"/>
                      <a:pt x="3" y="323"/>
                      <a:pt x="17" y="385"/>
                    </a:cubicBezTo>
                    <a:cubicBezTo>
                      <a:pt x="31" y="441"/>
                      <a:pt x="54" y="497"/>
                      <a:pt x="85" y="554"/>
                    </a:cubicBezTo>
                    <a:cubicBezTo>
                      <a:pt x="116" y="604"/>
                      <a:pt x="158" y="660"/>
                      <a:pt x="225" y="711"/>
                    </a:cubicBezTo>
                    <a:cubicBezTo>
                      <a:pt x="270" y="638"/>
                      <a:pt x="287" y="573"/>
                      <a:pt x="295" y="506"/>
                    </a:cubicBezTo>
                    <a:cubicBezTo>
                      <a:pt x="301" y="444"/>
                      <a:pt x="298" y="379"/>
                      <a:pt x="284" y="318"/>
                    </a:cubicBezTo>
                    <a:cubicBezTo>
                      <a:pt x="270" y="253"/>
                      <a:pt x="245" y="194"/>
                      <a:pt x="208" y="138"/>
                    </a:cubicBezTo>
                    <a:cubicBezTo>
                      <a:pt x="169" y="85"/>
                      <a:pt x="118" y="23"/>
                      <a:pt x="34"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6" name="Google Shape;1515;p36">
                <a:extLst>
                  <a:ext uri="{FF2B5EF4-FFF2-40B4-BE49-F238E27FC236}">
                    <a16:creationId xmlns:a16="http://schemas.microsoft.com/office/drawing/2014/main" id="{CD61C0E6-45B9-40F0-BED5-8918C44716EE}"/>
                  </a:ext>
                </a:extLst>
              </p:cNvPr>
              <p:cNvSpPr/>
              <p:nvPr/>
            </p:nvSpPr>
            <p:spPr>
              <a:xfrm>
                <a:off x="5979559" y="3398767"/>
                <a:ext cx="21847" cy="47768"/>
              </a:xfrm>
              <a:custGeom>
                <a:avLst/>
                <a:gdLst/>
                <a:ahLst/>
                <a:cxnLst/>
                <a:rect l="l" t="t" r="r" b="b"/>
                <a:pathLst>
                  <a:path w="290" h="619" extrusionOk="0">
                    <a:moveTo>
                      <a:pt x="23" y="1"/>
                    </a:moveTo>
                    <a:cubicBezTo>
                      <a:pt x="9" y="79"/>
                      <a:pt x="6" y="136"/>
                      <a:pt x="0" y="180"/>
                    </a:cubicBezTo>
                    <a:cubicBezTo>
                      <a:pt x="0" y="228"/>
                      <a:pt x="0" y="276"/>
                      <a:pt x="9" y="318"/>
                    </a:cubicBezTo>
                    <a:cubicBezTo>
                      <a:pt x="12" y="360"/>
                      <a:pt x="26" y="405"/>
                      <a:pt x="42" y="453"/>
                    </a:cubicBezTo>
                    <a:cubicBezTo>
                      <a:pt x="65" y="503"/>
                      <a:pt x="90" y="559"/>
                      <a:pt x="138" y="618"/>
                    </a:cubicBezTo>
                    <a:cubicBezTo>
                      <a:pt x="202" y="573"/>
                      <a:pt x="236" y="520"/>
                      <a:pt x="261" y="461"/>
                    </a:cubicBezTo>
                    <a:cubicBezTo>
                      <a:pt x="281" y="402"/>
                      <a:pt x="290" y="338"/>
                      <a:pt x="278" y="276"/>
                    </a:cubicBezTo>
                    <a:cubicBezTo>
                      <a:pt x="273" y="211"/>
                      <a:pt x="245" y="150"/>
                      <a:pt x="202" y="99"/>
                    </a:cubicBezTo>
                    <a:cubicBezTo>
                      <a:pt x="160" y="51"/>
                      <a:pt x="99" y="12"/>
                      <a:pt x="23" y="1"/>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7" name="Google Shape;1516;p36">
                <a:extLst>
                  <a:ext uri="{FF2B5EF4-FFF2-40B4-BE49-F238E27FC236}">
                    <a16:creationId xmlns:a16="http://schemas.microsoft.com/office/drawing/2014/main" id="{751343FB-FD64-43DA-AD79-CCB62915AC8E}"/>
                  </a:ext>
                </a:extLst>
              </p:cNvPr>
              <p:cNvSpPr/>
              <p:nvPr/>
            </p:nvSpPr>
            <p:spPr>
              <a:xfrm>
                <a:off x="6037266" y="3522934"/>
                <a:ext cx="21696" cy="47691"/>
              </a:xfrm>
              <a:custGeom>
                <a:avLst/>
                <a:gdLst/>
                <a:ahLst/>
                <a:cxnLst/>
                <a:rect l="l" t="t" r="r" b="b"/>
                <a:pathLst>
                  <a:path w="288" h="618" extrusionOk="0">
                    <a:moveTo>
                      <a:pt x="20" y="0"/>
                    </a:moveTo>
                    <a:cubicBezTo>
                      <a:pt x="12" y="76"/>
                      <a:pt x="6" y="130"/>
                      <a:pt x="1" y="177"/>
                    </a:cubicBezTo>
                    <a:cubicBezTo>
                      <a:pt x="1" y="228"/>
                      <a:pt x="1" y="273"/>
                      <a:pt x="6" y="315"/>
                    </a:cubicBezTo>
                    <a:cubicBezTo>
                      <a:pt x="12" y="357"/>
                      <a:pt x="26" y="402"/>
                      <a:pt x="43" y="452"/>
                    </a:cubicBezTo>
                    <a:cubicBezTo>
                      <a:pt x="63" y="500"/>
                      <a:pt x="88" y="556"/>
                      <a:pt x="138" y="618"/>
                    </a:cubicBezTo>
                    <a:cubicBezTo>
                      <a:pt x="200" y="570"/>
                      <a:pt x="237" y="520"/>
                      <a:pt x="259" y="458"/>
                    </a:cubicBezTo>
                    <a:cubicBezTo>
                      <a:pt x="282" y="399"/>
                      <a:pt x="287" y="337"/>
                      <a:pt x="279" y="273"/>
                    </a:cubicBezTo>
                    <a:cubicBezTo>
                      <a:pt x="270" y="211"/>
                      <a:pt x="242" y="146"/>
                      <a:pt x="200" y="99"/>
                    </a:cubicBezTo>
                    <a:cubicBezTo>
                      <a:pt x="158" y="48"/>
                      <a:pt x="99" y="9"/>
                      <a:pt x="20"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8" name="Google Shape;1517;p36">
                <a:extLst>
                  <a:ext uri="{FF2B5EF4-FFF2-40B4-BE49-F238E27FC236}">
                    <a16:creationId xmlns:a16="http://schemas.microsoft.com/office/drawing/2014/main" id="{4022489E-2120-4413-BEDC-99A6EBAF44E4}"/>
                  </a:ext>
                </a:extLst>
              </p:cNvPr>
              <p:cNvSpPr/>
              <p:nvPr/>
            </p:nvSpPr>
            <p:spPr>
              <a:xfrm>
                <a:off x="5613656" y="3699730"/>
                <a:ext cx="22299" cy="58958"/>
              </a:xfrm>
              <a:custGeom>
                <a:avLst/>
                <a:gdLst/>
                <a:ahLst/>
                <a:cxnLst/>
                <a:rect l="l" t="t" r="r" b="b"/>
                <a:pathLst>
                  <a:path w="296" h="764" extrusionOk="0">
                    <a:moveTo>
                      <a:pt x="77" y="0"/>
                    </a:moveTo>
                    <a:cubicBezTo>
                      <a:pt x="34" y="76"/>
                      <a:pt x="15" y="143"/>
                      <a:pt x="9" y="211"/>
                    </a:cubicBezTo>
                    <a:cubicBezTo>
                      <a:pt x="1" y="278"/>
                      <a:pt x="4" y="343"/>
                      <a:pt x="15" y="407"/>
                    </a:cubicBezTo>
                    <a:cubicBezTo>
                      <a:pt x="26" y="469"/>
                      <a:pt x="48" y="534"/>
                      <a:pt x="79" y="592"/>
                    </a:cubicBezTo>
                    <a:cubicBezTo>
                      <a:pt x="110" y="651"/>
                      <a:pt x="152" y="713"/>
                      <a:pt x="220" y="764"/>
                    </a:cubicBezTo>
                    <a:cubicBezTo>
                      <a:pt x="265" y="691"/>
                      <a:pt x="279" y="621"/>
                      <a:pt x="290" y="553"/>
                    </a:cubicBezTo>
                    <a:cubicBezTo>
                      <a:pt x="295" y="489"/>
                      <a:pt x="293" y="421"/>
                      <a:pt x="281" y="357"/>
                    </a:cubicBezTo>
                    <a:cubicBezTo>
                      <a:pt x="267" y="295"/>
                      <a:pt x="248" y="230"/>
                      <a:pt x="217" y="171"/>
                    </a:cubicBezTo>
                    <a:cubicBezTo>
                      <a:pt x="183" y="112"/>
                      <a:pt x="141" y="53"/>
                      <a:pt x="77" y="0"/>
                    </a:cubicBezTo>
                    <a:close/>
                  </a:path>
                </a:pathLst>
              </a:cu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155" name="Google Shape;1518;p36">
              <a:extLst>
                <a:ext uri="{FF2B5EF4-FFF2-40B4-BE49-F238E27FC236}">
                  <a16:creationId xmlns:a16="http://schemas.microsoft.com/office/drawing/2014/main" id="{AEFC0455-12AA-44D8-AF6C-B3FDF7E2D6AC}"/>
                </a:ext>
              </a:extLst>
            </p:cNvPr>
            <p:cNvSpPr/>
            <p:nvPr/>
          </p:nvSpPr>
          <p:spPr>
            <a:xfrm>
              <a:off x="6997865" y="1993512"/>
              <a:ext cx="417281" cy="266777"/>
            </a:xfrm>
            <a:custGeom>
              <a:avLst/>
              <a:gdLst/>
              <a:ahLst/>
              <a:cxnLst/>
              <a:rect l="l" t="t" r="r" b="b"/>
              <a:pathLst>
                <a:path w="5539" h="3457" extrusionOk="0">
                  <a:moveTo>
                    <a:pt x="2759" y="1"/>
                  </a:moveTo>
                  <a:cubicBezTo>
                    <a:pt x="2519" y="1"/>
                    <a:pt x="2265" y="46"/>
                    <a:pt x="2005" y="148"/>
                  </a:cubicBezTo>
                  <a:cubicBezTo>
                    <a:pt x="0" y="880"/>
                    <a:pt x="599" y="3456"/>
                    <a:pt x="2392" y="3456"/>
                  </a:cubicBezTo>
                  <a:cubicBezTo>
                    <a:pt x="2632" y="3456"/>
                    <a:pt x="2895" y="3410"/>
                    <a:pt x="3176" y="3306"/>
                  </a:cubicBezTo>
                  <a:cubicBezTo>
                    <a:pt x="5539" y="2434"/>
                    <a:pt x="4511" y="1"/>
                    <a:pt x="2759" y="1"/>
                  </a:cubicBezTo>
                  <a:close/>
                </a:path>
              </a:pathLst>
            </a:custGeom>
            <a:solidFill>
              <a:srgbClr val="FFFFFF">
                <a:alpha val="5179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6" name="Google Shape;1519;p36">
              <a:extLst>
                <a:ext uri="{FF2B5EF4-FFF2-40B4-BE49-F238E27FC236}">
                  <a16:creationId xmlns:a16="http://schemas.microsoft.com/office/drawing/2014/main" id="{D87A97C1-674C-4701-B068-170D98F9EF1A}"/>
                </a:ext>
              </a:extLst>
            </p:cNvPr>
            <p:cNvSpPr/>
            <p:nvPr/>
          </p:nvSpPr>
          <p:spPr>
            <a:xfrm>
              <a:off x="7210461" y="2071839"/>
              <a:ext cx="51152" cy="36810"/>
            </a:xfrm>
            <a:custGeom>
              <a:avLst/>
              <a:gdLst/>
              <a:ahLst/>
              <a:cxnLst/>
              <a:rect l="l" t="t" r="r" b="b"/>
              <a:pathLst>
                <a:path w="679" h="477" extrusionOk="0">
                  <a:moveTo>
                    <a:pt x="343" y="1"/>
                  </a:moveTo>
                  <a:cubicBezTo>
                    <a:pt x="313" y="1"/>
                    <a:pt x="280" y="8"/>
                    <a:pt x="247" y="23"/>
                  </a:cubicBezTo>
                  <a:cubicBezTo>
                    <a:pt x="0" y="131"/>
                    <a:pt x="120" y="476"/>
                    <a:pt x="339" y="476"/>
                  </a:cubicBezTo>
                  <a:cubicBezTo>
                    <a:pt x="370" y="476"/>
                    <a:pt x="402" y="470"/>
                    <a:pt x="435" y="455"/>
                  </a:cubicBezTo>
                  <a:cubicBezTo>
                    <a:pt x="679" y="347"/>
                    <a:pt x="560" y="1"/>
                    <a:pt x="343" y="1"/>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7" name="Google Shape;1520;p36">
              <a:extLst>
                <a:ext uri="{FF2B5EF4-FFF2-40B4-BE49-F238E27FC236}">
                  <a16:creationId xmlns:a16="http://schemas.microsoft.com/office/drawing/2014/main" id="{25D69565-E25C-48C9-9AED-60E1FE22687E}"/>
                </a:ext>
              </a:extLst>
            </p:cNvPr>
            <p:cNvSpPr/>
            <p:nvPr/>
          </p:nvSpPr>
          <p:spPr>
            <a:xfrm>
              <a:off x="7118854" y="2084881"/>
              <a:ext cx="51604" cy="36733"/>
            </a:xfrm>
            <a:custGeom>
              <a:avLst/>
              <a:gdLst/>
              <a:ahLst/>
              <a:cxnLst/>
              <a:rect l="l" t="t" r="r" b="b"/>
              <a:pathLst>
                <a:path w="685" h="476" extrusionOk="0">
                  <a:moveTo>
                    <a:pt x="345" y="0"/>
                  </a:moveTo>
                  <a:cubicBezTo>
                    <a:pt x="314" y="0"/>
                    <a:pt x="282" y="7"/>
                    <a:pt x="247" y="22"/>
                  </a:cubicBezTo>
                  <a:cubicBezTo>
                    <a:pt x="1" y="128"/>
                    <a:pt x="121" y="476"/>
                    <a:pt x="342" y="476"/>
                  </a:cubicBezTo>
                  <a:cubicBezTo>
                    <a:pt x="373" y="476"/>
                    <a:pt x="405" y="469"/>
                    <a:pt x="438" y="454"/>
                  </a:cubicBezTo>
                  <a:cubicBezTo>
                    <a:pt x="685" y="346"/>
                    <a:pt x="566" y="0"/>
                    <a:pt x="345"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8" name="Google Shape;1521;p36">
              <a:extLst>
                <a:ext uri="{FF2B5EF4-FFF2-40B4-BE49-F238E27FC236}">
                  <a16:creationId xmlns:a16="http://schemas.microsoft.com/office/drawing/2014/main" id="{A68D02C5-0166-4E1D-A7E2-E8CE441BF1AC}"/>
                </a:ext>
              </a:extLst>
            </p:cNvPr>
            <p:cNvSpPr/>
            <p:nvPr/>
          </p:nvSpPr>
          <p:spPr>
            <a:xfrm>
              <a:off x="7133393" y="2145074"/>
              <a:ext cx="129953" cy="44681"/>
            </a:xfrm>
            <a:custGeom>
              <a:avLst/>
              <a:gdLst/>
              <a:ahLst/>
              <a:cxnLst/>
              <a:rect l="l" t="t" r="r" b="b"/>
              <a:pathLst>
                <a:path w="1725" h="579" extrusionOk="0">
                  <a:moveTo>
                    <a:pt x="1620" y="0"/>
                  </a:moveTo>
                  <a:cubicBezTo>
                    <a:pt x="1601" y="0"/>
                    <a:pt x="1583" y="6"/>
                    <a:pt x="1570" y="20"/>
                  </a:cubicBezTo>
                  <a:cubicBezTo>
                    <a:pt x="1385" y="216"/>
                    <a:pt x="1155" y="371"/>
                    <a:pt x="880" y="399"/>
                  </a:cubicBezTo>
                  <a:cubicBezTo>
                    <a:pt x="852" y="402"/>
                    <a:pt x="825" y="403"/>
                    <a:pt x="797" y="403"/>
                  </a:cubicBezTo>
                  <a:cubicBezTo>
                    <a:pt x="560" y="403"/>
                    <a:pt x="343" y="296"/>
                    <a:pt x="167" y="138"/>
                  </a:cubicBezTo>
                  <a:cubicBezTo>
                    <a:pt x="150" y="122"/>
                    <a:pt x="132" y="116"/>
                    <a:pt x="116" y="116"/>
                  </a:cubicBezTo>
                  <a:cubicBezTo>
                    <a:pt x="50" y="116"/>
                    <a:pt x="1" y="218"/>
                    <a:pt x="66" y="278"/>
                  </a:cubicBezTo>
                  <a:cubicBezTo>
                    <a:pt x="270" y="465"/>
                    <a:pt x="530" y="579"/>
                    <a:pt x="804" y="579"/>
                  </a:cubicBezTo>
                  <a:cubicBezTo>
                    <a:pt x="831" y="579"/>
                    <a:pt x="858" y="578"/>
                    <a:pt x="885" y="576"/>
                  </a:cubicBezTo>
                  <a:cubicBezTo>
                    <a:pt x="1197" y="548"/>
                    <a:pt x="1472" y="379"/>
                    <a:pt x="1680" y="157"/>
                  </a:cubicBezTo>
                  <a:cubicBezTo>
                    <a:pt x="1711" y="124"/>
                    <a:pt x="1725" y="76"/>
                    <a:pt x="1694" y="31"/>
                  </a:cubicBezTo>
                  <a:cubicBezTo>
                    <a:pt x="1677" y="13"/>
                    <a:pt x="1648" y="0"/>
                    <a:pt x="1620" y="0"/>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9" name="Google Shape;1522;p36">
              <a:extLst>
                <a:ext uri="{FF2B5EF4-FFF2-40B4-BE49-F238E27FC236}">
                  <a16:creationId xmlns:a16="http://schemas.microsoft.com/office/drawing/2014/main" id="{2DB405D1-83C1-459B-9777-6F67CEEC8C66}"/>
                </a:ext>
              </a:extLst>
            </p:cNvPr>
            <p:cNvSpPr/>
            <p:nvPr/>
          </p:nvSpPr>
          <p:spPr>
            <a:xfrm>
              <a:off x="6597760" y="711949"/>
              <a:ext cx="1011372" cy="850645"/>
            </a:xfrm>
            <a:custGeom>
              <a:avLst/>
              <a:gdLst/>
              <a:ahLst/>
              <a:cxnLst/>
              <a:rect l="l" t="t" r="r" b="b"/>
              <a:pathLst>
                <a:path w="13425" h="11023" extrusionOk="0">
                  <a:moveTo>
                    <a:pt x="4312" y="1"/>
                  </a:moveTo>
                  <a:cubicBezTo>
                    <a:pt x="4068" y="3"/>
                    <a:pt x="3829" y="48"/>
                    <a:pt x="3605" y="133"/>
                  </a:cubicBezTo>
                  <a:cubicBezTo>
                    <a:pt x="3492" y="175"/>
                    <a:pt x="3380" y="228"/>
                    <a:pt x="3271" y="293"/>
                  </a:cubicBezTo>
                  <a:cubicBezTo>
                    <a:pt x="3170" y="352"/>
                    <a:pt x="3066" y="425"/>
                    <a:pt x="2953" y="517"/>
                  </a:cubicBezTo>
                  <a:cubicBezTo>
                    <a:pt x="2749" y="688"/>
                    <a:pt x="2572" y="891"/>
                    <a:pt x="2431" y="1112"/>
                  </a:cubicBezTo>
                  <a:cubicBezTo>
                    <a:pt x="2215" y="1466"/>
                    <a:pt x="2111" y="1873"/>
                    <a:pt x="2153" y="2261"/>
                  </a:cubicBezTo>
                  <a:cubicBezTo>
                    <a:pt x="2173" y="2415"/>
                    <a:pt x="2210" y="2567"/>
                    <a:pt x="2271" y="2713"/>
                  </a:cubicBezTo>
                  <a:cubicBezTo>
                    <a:pt x="2252" y="2727"/>
                    <a:pt x="2246" y="2749"/>
                    <a:pt x="2246" y="2769"/>
                  </a:cubicBezTo>
                  <a:cubicBezTo>
                    <a:pt x="2249" y="2833"/>
                    <a:pt x="2246" y="2898"/>
                    <a:pt x="2238" y="2962"/>
                  </a:cubicBezTo>
                  <a:cubicBezTo>
                    <a:pt x="2221" y="3086"/>
                    <a:pt x="2181" y="3218"/>
                    <a:pt x="2122" y="3367"/>
                  </a:cubicBezTo>
                  <a:lnTo>
                    <a:pt x="2134" y="3347"/>
                  </a:lnTo>
                  <a:lnTo>
                    <a:pt x="2134" y="3347"/>
                  </a:lnTo>
                  <a:cubicBezTo>
                    <a:pt x="2035" y="3572"/>
                    <a:pt x="1906" y="3788"/>
                    <a:pt x="1783" y="3993"/>
                  </a:cubicBezTo>
                  <a:lnTo>
                    <a:pt x="1732" y="4077"/>
                  </a:lnTo>
                  <a:cubicBezTo>
                    <a:pt x="1701" y="4130"/>
                    <a:pt x="1671" y="4186"/>
                    <a:pt x="1640" y="4240"/>
                  </a:cubicBezTo>
                  <a:lnTo>
                    <a:pt x="1564" y="4377"/>
                  </a:lnTo>
                  <a:lnTo>
                    <a:pt x="1536" y="4433"/>
                  </a:lnTo>
                  <a:cubicBezTo>
                    <a:pt x="1460" y="4577"/>
                    <a:pt x="1381" y="4717"/>
                    <a:pt x="1306" y="4860"/>
                  </a:cubicBezTo>
                  <a:lnTo>
                    <a:pt x="1277" y="4913"/>
                  </a:lnTo>
                  <a:cubicBezTo>
                    <a:pt x="1134" y="5177"/>
                    <a:pt x="983" y="5447"/>
                    <a:pt x="840" y="5716"/>
                  </a:cubicBezTo>
                  <a:cubicBezTo>
                    <a:pt x="680" y="6020"/>
                    <a:pt x="548" y="6300"/>
                    <a:pt x="427" y="6575"/>
                  </a:cubicBezTo>
                  <a:cubicBezTo>
                    <a:pt x="292" y="6895"/>
                    <a:pt x="188" y="7185"/>
                    <a:pt x="118" y="7454"/>
                  </a:cubicBezTo>
                  <a:cubicBezTo>
                    <a:pt x="42" y="7754"/>
                    <a:pt x="0" y="8044"/>
                    <a:pt x="0" y="8316"/>
                  </a:cubicBezTo>
                  <a:cubicBezTo>
                    <a:pt x="0" y="8555"/>
                    <a:pt x="31" y="8793"/>
                    <a:pt x="96" y="9018"/>
                  </a:cubicBezTo>
                  <a:cubicBezTo>
                    <a:pt x="155" y="9228"/>
                    <a:pt x="244" y="9436"/>
                    <a:pt x="368" y="9633"/>
                  </a:cubicBezTo>
                  <a:cubicBezTo>
                    <a:pt x="632" y="10056"/>
                    <a:pt x="1044" y="10441"/>
                    <a:pt x="1598" y="10767"/>
                  </a:cubicBezTo>
                  <a:cubicBezTo>
                    <a:pt x="1606" y="10772"/>
                    <a:pt x="1620" y="10778"/>
                    <a:pt x="1634" y="10778"/>
                  </a:cubicBezTo>
                  <a:cubicBezTo>
                    <a:pt x="1642" y="10778"/>
                    <a:pt x="1648" y="10778"/>
                    <a:pt x="1656" y="10772"/>
                  </a:cubicBezTo>
                  <a:cubicBezTo>
                    <a:pt x="1671" y="10786"/>
                    <a:pt x="1687" y="10792"/>
                    <a:pt x="1710" y="10792"/>
                  </a:cubicBezTo>
                  <a:cubicBezTo>
                    <a:pt x="1718" y="10792"/>
                    <a:pt x="1732" y="10786"/>
                    <a:pt x="1743" y="10784"/>
                  </a:cubicBezTo>
                  <a:cubicBezTo>
                    <a:pt x="1783" y="10767"/>
                    <a:pt x="1825" y="10753"/>
                    <a:pt x="1864" y="10739"/>
                  </a:cubicBezTo>
                  <a:cubicBezTo>
                    <a:pt x="2052" y="10674"/>
                    <a:pt x="2260" y="10640"/>
                    <a:pt x="2501" y="10624"/>
                  </a:cubicBezTo>
                  <a:cubicBezTo>
                    <a:pt x="2580" y="10618"/>
                    <a:pt x="2659" y="10615"/>
                    <a:pt x="2737" y="10615"/>
                  </a:cubicBezTo>
                  <a:cubicBezTo>
                    <a:pt x="2982" y="10615"/>
                    <a:pt x="3226" y="10638"/>
                    <a:pt x="3450" y="10654"/>
                  </a:cubicBezTo>
                  <a:cubicBezTo>
                    <a:pt x="3526" y="10660"/>
                    <a:pt x="3605" y="10668"/>
                    <a:pt x="3683" y="10674"/>
                  </a:cubicBezTo>
                  <a:cubicBezTo>
                    <a:pt x="3762" y="10683"/>
                    <a:pt x="3838" y="10688"/>
                    <a:pt x="3919" y="10697"/>
                  </a:cubicBezTo>
                  <a:cubicBezTo>
                    <a:pt x="4082" y="10711"/>
                    <a:pt x="4242" y="10722"/>
                    <a:pt x="4382" y="10727"/>
                  </a:cubicBezTo>
                  <a:cubicBezTo>
                    <a:pt x="4958" y="10758"/>
                    <a:pt x="5542" y="10812"/>
                    <a:pt x="6106" y="10862"/>
                  </a:cubicBezTo>
                  <a:cubicBezTo>
                    <a:pt x="6280" y="10879"/>
                    <a:pt x="6457" y="10893"/>
                    <a:pt x="6631" y="10910"/>
                  </a:cubicBezTo>
                  <a:cubicBezTo>
                    <a:pt x="7299" y="10969"/>
                    <a:pt x="8015" y="11022"/>
                    <a:pt x="8742" y="11022"/>
                  </a:cubicBezTo>
                  <a:lnTo>
                    <a:pt x="8885" y="11022"/>
                  </a:lnTo>
                  <a:cubicBezTo>
                    <a:pt x="9068" y="11022"/>
                    <a:pt x="9256" y="11017"/>
                    <a:pt x="9447" y="11005"/>
                  </a:cubicBezTo>
                  <a:cubicBezTo>
                    <a:pt x="9548" y="10997"/>
                    <a:pt x="9649" y="10991"/>
                    <a:pt x="9747" y="10983"/>
                  </a:cubicBezTo>
                  <a:lnTo>
                    <a:pt x="9916" y="10974"/>
                  </a:lnTo>
                  <a:cubicBezTo>
                    <a:pt x="10208" y="10955"/>
                    <a:pt x="10511" y="10935"/>
                    <a:pt x="10806" y="10899"/>
                  </a:cubicBezTo>
                  <a:cubicBezTo>
                    <a:pt x="11142" y="10857"/>
                    <a:pt x="11426" y="10798"/>
                    <a:pt x="11681" y="10716"/>
                  </a:cubicBezTo>
                  <a:cubicBezTo>
                    <a:pt x="11830" y="10671"/>
                    <a:pt x="11965" y="10615"/>
                    <a:pt x="12088" y="10553"/>
                  </a:cubicBezTo>
                  <a:cubicBezTo>
                    <a:pt x="12215" y="10489"/>
                    <a:pt x="12341" y="10413"/>
                    <a:pt x="12462" y="10320"/>
                  </a:cubicBezTo>
                  <a:cubicBezTo>
                    <a:pt x="12897" y="9995"/>
                    <a:pt x="13152" y="9461"/>
                    <a:pt x="13127" y="8931"/>
                  </a:cubicBezTo>
                  <a:cubicBezTo>
                    <a:pt x="13124" y="8855"/>
                    <a:pt x="13113" y="8779"/>
                    <a:pt x="13099" y="8709"/>
                  </a:cubicBezTo>
                  <a:cubicBezTo>
                    <a:pt x="13085" y="8644"/>
                    <a:pt x="13065" y="8574"/>
                    <a:pt x="13037" y="8496"/>
                  </a:cubicBezTo>
                  <a:cubicBezTo>
                    <a:pt x="12995" y="8381"/>
                    <a:pt x="12931" y="8265"/>
                    <a:pt x="12846" y="8156"/>
                  </a:cubicBezTo>
                  <a:cubicBezTo>
                    <a:pt x="12928" y="8089"/>
                    <a:pt x="13004" y="8004"/>
                    <a:pt x="13082" y="7903"/>
                  </a:cubicBezTo>
                  <a:cubicBezTo>
                    <a:pt x="13138" y="7830"/>
                    <a:pt x="13186" y="7749"/>
                    <a:pt x="13237" y="7653"/>
                  </a:cubicBezTo>
                  <a:cubicBezTo>
                    <a:pt x="13312" y="7499"/>
                    <a:pt x="13369" y="7325"/>
                    <a:pt x="13397" y="7128"/>
                  </a:cubicBezTo>
                  <a:cubicBezTo>
                    <a:pt x="13425" y="6954"/>
                    <a:pt x="13425" y="6766"/>
                    <a:pt x="13402" y="6561"/>
                  </a:cubicBezTo>
                  <a:cubicBezTo>
                    <a:pt x="13380" y="6379"/>
                    <a:pt x="13332" y="6194"/>
                    <a:pt x="13256" y="6011"/>
                  </a:cubicBezTo>
                  <a:cubicBezTo>
                    <a:pt x="13124" y="5671"/>
                    <a:pt x="12914" y="5382"/>
                    <a:pt x="12647" y="5177"/>
                  </a:cubicBezTo>
                  <a:cubicBezTo>
                    <a:pt x="12512" y="5073"/>
                    <a:pt x="12358" y="4989"/>
                    <a:pt x="12198" y="4942"/>
                  </a:cubicBezTo>
                  <a:cubicBezTo>
                    <a:pt x="12114" y="4916"/>
                    <a:pt x="12027" y="4897"/>
                    <a:pt x="11931" y="4885"/>
                  </a:cubicBezTo>
                  <a:cubicBezTo>
                    <a:pt x="11903" y="4883"/>
                    <a:pt x="11872" y="4877"/>
                    <a:pt x="11839" y="4877"/>
                  </a:cubicBezTo>
                  <a:cubicBezTo>
                    <a:pt x="11903" y="4818"/>
                    <a:pt x="11959" y="4756"/>
                    <a:pt x="12004" y="4689"/>
                  </a:cubicBezTo>
                  <a:cubicBezTo>
                    <a:pt x="12044" y="4633"/>
                    <a:pt x="12077" y="4574"/>
                    <a:pt x="12100" y="4523"/>
                  </a:cubicBezTo>
                  <a:cubicBezTo>
                    <a:pt x="12128" y="4470"/>
                    <a:pt x="12147" y="4414"/>
                    <a:pt x="12170" y="4355"/>
                  </a:cubicBezTo>
                  <a:cubicBezTo>
                    <a:pt x="12240" y="4147"/>
                    <a:pt x="12254" y="3914"/>
                    <a:pt x="12212" y="3675"/>
                  </a:cubicBezTo>
                  <a:cubicBezTo>
                    <a:pt x="12173" y="3465"/>
                    <a:pt x="12086" y="3243"/>
                    <a:pt x="11957" y="3019"/>
                  </a:cubicBezTo>
                  <a:cubicBezTo>
                    <a:pt x="11836" y="2819"/>
                    <a:pt x="11684" y="2623"/>
                    <a:pt x="11510" y="2440"/>
                  </a:cubicBezTo>
                  <a:cubicBezTo>
                    <a:pt x="11345" y="2272"/>
                    <a:pt x="11165" y="2120"/>
                    <a:pt x="10977" y="1994"/>
                  </a:cubicBezTo>
                  <a:cubicBezTo>
                    <a:pt x="10834" y="1898"/>
                    <a:pt x="10671" y="1809"/>
                    <a:pt x="10474" y="1724"/>
                  </a:cubicBezTo>
                  <a:cubicBezTo>
                    <a:pt x="10109" y="1562"/>
                    <a:pt x="9705" y="1449"/>
                    <a:pt x="9278" y="1382"/>
                  </a:cubicBezTo>
                  <a:cubicBezTo>
                    <a:pt x="9073" y="1351"/>
                    <a:pt x="8868" y="1337"/>
                    <a:pt x="8666" y="1337"/>
                  </a:cubicBezTo>
                  <a:lnTo>
                    <a:pt x="8633" y="1337"/>
                  </a:lnTo>
                  <a:cubicBezTo>
                    <a:pt x="8408" y="1337"/>
                    <a:pt x="8195" y="1359"/>
                    <a:pt x="7998" y="1401"/>
                  </a:cubicBezTo>
                  <a:cubicBezTo>
                    <a:pt x="7563" y="1491"/>
                    <a:pt x="7198" y="1682"/>
                    <a:pt x="6940" y="1952"/>
                  </a:cubicBezTo>
                  <a:cubicBezTo>
                    <a:pt x="6923" y="1969"/>
                    <a:pt x="6909" y="1985"/>
                    <a:pt x="6892" y="2005"/>
                  </a:cubicBezTo>
                  <a:cubicBezTo>
                    <a:pt x="6884" y="1929"/>
                    <a:pt x="6867" y="1853"/>
                    <a:pt x="6850" y="1775"/>
                  </a:cubicBezTo>
                  <a:cubicBezTo>
                    <a:pt x="6822" y="1663"/>
                    <a:pt x="6783" y="1545"/>
                    <a:pt x="6735" y="1430"/>
                  </a:cubicBezTo>
                  <a:cubicBezTo>
                    <a:pt x="6642" y="1211"/>
                    <a:pt x="6513" y="1008"/>
                    <a:pt x="6350" y="820"/>
                  </a:cubicBezTo>
                  <a:cubicBezTo>
                    <a:pt x="6196" y="644"/>
                    <a:pt x="6008" y="489"/>
                    <a:pt x="5797" y="366"/>
                  </a:cubicBezTo>
                  <a:cubicBezTo>
                    <a:pt x="5601" y="250"/>
                    <a:pt x="5373" y="161"/>
                    <a:pt x="5079" y="88"/>
                  </a:cubicBezTo>
                  <a:cubicBezTo>
                    <a:pt x="4829" y="32"/>
                    <a:pt x="4590" y="1"/>
                    <a:pt x="4363" y="1"/>
                  </a:cubicBezTo>
                  <a:close/>
                </a:path>
              </a:pathLst>
            </a:custGeom>
            <a:solidFill>
              <a:srgbClr val="53311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0" name="Google Shape;1523;p36">
              <a:extLst>
                <a:ext uri="{FF2B5EF4-FFF2-40B4-BE49-F238E27FC236}">
                  <a16:creationId xmlns:a16="http://schemas.microsoft.com/office/drawing/2014/main" id="{81517E05-8E24-4180-A555-CCC5583758C6}"/>
                </a:ext>
              </a:extLst>
            </p:cNvPr>
            <p:cNvSpPr/>
            <p:nvPr/>
          </p:nvSpPr>
          <p:spPr>
            <a:xfrm>
              <a:off x="7285043" y="816823"/>
              <a:ext cx="323714" cy="734736"/>
            </a:xfrm>
            <a:custGeom>
              <a:avLst/>
              <a:gdLst/>
              <a:ahLst/>
              <a:cxnLst/>
              <a:rect l="l" t="t" r="r" b="b"/>
              <a:pathLst>
                <a:path w="4297" h="9521" extrusionOk="0">
                  <a:moveTo>
                    <a:pt x="1" y="0"/>
                  </a:moveTo>
                  <a:cubicBezTo>
                    <a:pt x="1" y="9"/>
                    <a:pt x="4" y="9"/>
                    <a:pt x="7" y="14"/>
                  </a:cubicBezTo>
                  <a:cubicBezTo>
                    <a:pt x="155" y="51"/>
                    <a:pt x="299" y="104"/>
                    <a:pt x="439" y="169"/>
                  </a:cubicBezTo>
                  <a:cubicBezTo>
                    <a:pt x="590" y="239"/>
                    <a:pt x="736" y="326"/>
                    <a:pt x="874" y="424"/>
                  </a:cubicBezTo>
                  <a:cubicBezTo>
                    <a:pt x="1009" y="523"/>
                    <a:pt x="1138" y="632"/>
                    <a:pt x="1250" y="753"/>
                  </a:cubicBezTo>
                  <a:cubicBezTo>
                    <a:pt x="1354" y="871"/>
                    <a:pt x="1447" y="991"/>
                    <a:pt x="1522" y="1126"/>
                  </a:cubicBezTo>
                  <a:cubicBezTo>
                    <a:pt x="1598" y="1255"/>
                    <a:pt x="1657" y="1393"/>
                    <a:pt x="1691" y="1536"/>
                  </a:cubicBezTo>
                  <a:cubicBezTo>
                    <a:pt x="1727" y="1676"/>
                    <a:pt x="1747" y="1820"/>
                    <a:pt x="1741" y="1966"/>
                  </a:cubicBezTo>
                  <a:cubicBezTo>
                    <a:pt x="1733" y="2111"/>
                    <a:pt x="1705" y="2255"/>
                    <a:pt x="1652" y="2395"/>
                  </a:cubicBezTo>
                  <a:cubicBezTo>
                    <a:pt x="1624" y="2471"/>
                    <a:pt x="1590" y="2541"/>
                    <a:pt x="1551" y="2611"/>
                  </a:cubicBezTo>
                  <a:cubicBezTo>
                    <a:pt x="1531" y="2645"/>
                    <a:pt x="1508" y="2681"/>
                    <a:pt x="1489" y="2712"/>
                  </a:cubicBezTo>
                  <a:cubicBezTo>
                    <a:pt x="1478" y="2729"/>
                    <a:pt x="1464" y="2746"/>
                    <a:pt x="1452" y="2760"/>
                  </a:cubicBezTo>
                  <a:cubicBezTo>
                    <a:pt x="1570" y="2774"/>
                    <a:pt x="1680" y="2808"/>
                    <a:pt x="1786" y="2853"/>
                  </a:cubicBezTo>
                  <a:cubicBezTo>
                    <a:pt x="1851" y="2881"/>
                    <a:pt x="1913" y="2912"/>
                    <a:pt x="1972" y="2951"/>
                  </a:cubicBezTo>
                  <a:cubicBezTo>
                    <a:pt x="2022" y="2985"/>
                    <a:pt x="2070" y="3021"/>
                    <a:pt x="2109" y="3063"/>
                  </a:cubicBezTo>
                  <a:cubicBezTo>
                    <a:pt x="2151" y="3105"/>
                    <a:pt x="2191" y="3153"/>
                    <a:pt x="2213" y="3209"/>
                  </a:cubicBezTo>
                  <a:cubicBezTo>
                    <a:pt x="2224" y="3234"/>
                    <a:pt x="2236" y="3262"/>
                    <a:pt x="2241" y="3291"/>
                  </a:cubicBezTo>
                  <a:cubicBezTo>
                    <a:pt x="2250" y="3319"/>
                    <a:pt x="2252" y="3347"/>
                    <a:pt x="2255" y="3375"/>
                  </a:cubicBezTo>
                  <a:cubicBezTo>
                    <a:pt x="2255" y="3403"/>
                    <a:pt x="2255" y="3434"/>
                    <a:pt x="2250" y="3462"/>
                  </a:cubicBezTo>
                  <a:cubicBezTo>
                    <a:pt x="2247" y="3481"/>
                    <a:pt x="2241" y="3501"/>
                    <a:pt x="2236" y="3518"/>
                  </a:cubicBezTo>
                  <a:cubicBezTo>
                    <a:pt x="2233" y="3532"/>
                    <a:pt x="2224" y="3546"/>
                    <a:pt x="2222" y="3566"/>
                  </a:cubicBezTo>
                  <a:cubicBezTo>
                    <a:pt x="2207" y="3599"/>
                    <a:pt x="2193" y="3630"/>
                    <a:pt x="2174" y="3664"/>
                  </a:cubicBezTo>
                  <a:cubicBezTo>
                    <a:pt x="2163" y="3681"/>
                    <a:pt x="2151" y="3695"/>
                    <a:pt x="2137" y="3712"/>
                  </a:cubicBezTo>
                  <a:cubicBezTo>
                    <a:pt x="2224" y="3734"/>
                    <a:pt x="2314" y="3762"/>
                    <a:pt x="2398" y="3796"/>
                  </a:cubicBezTo>
                  <a:cubicBezTo>
                    <a:pt x="2483" y="3832"/>
                    <a:pt x="2567" y="3874"/>
                    <a:pt x="2643" y="3925"/>
                  </a:cubicBezTo>
                  <a:cubicBezTo>
                    <a:pt x="2716" y="3976"/>
                    <a:pt x="2786" y="4029"/>
                    <a:pt x="2850" y="4091"/>
                  </a:cubicBezTo>
                  <a:cubicBezTo>
                    <a:pt x="2906" y="4147"/>
                    <a:pt x="2960" y="4211"/>
                    <a:pt x="3005" y="4282"/>
                  </a:cubicBezTo>
                  <a:cubicBezTo>
                    <a:pt x="3075" y="4383"/>
                    <a:pt x="3125" y="4495"/>
                    <a:pt x="3165" y="4613"/>
                  </a:cubicBezTo>
                  <a:cubicBezTo>
                    <a:pt x="3207" y="4739"/>
                    <a:pt x="3232" y="4874"/>
                    <a:pt x="3241" y="5003"/>
                  </a:cubicBezTo>
                  <a:cubicBezTo>
                    <a:pt x="3249" y="5155"/>
                    <a:pt x="3246" y="5309"/>
                    <a:pt x="3221" y="5461"/>
                  </a:cubicBezTo>
                  <a:cubicBezTo>
                    <a:pt x="3207" y="5536"/>
                    <a:pt x="3190" y="5615"/>
                    <a:pt x="3165" y="5691"/>
                  </a:cubicBezTo>
                  <a:cubicBezTo>
                    <a:pt x="3145" y="5755"/>
                    <a:pt x="3120" y="5817"/>
                    <a:pt x="3092" y="5876"/>
                  </a:cubicBezTo>
                  <a:cubicBezTo>
                    <a:pt x="3033" y="6011"/>
                    <a:pt x="2957" y="6134"/>
                    <a:pt x="2878" y="6255"/>
                  </a:cubicBezTo>
                  <a:cubicBezTo>
                    <a:pt x="2797" y="6379"/>
                    <a:pt x="2710" y="6499"/>
                    <a:pt x="2626" y="6620"/>
                  </a:cubicBezTo>
                  <a:cubicBezTo>
                    <a:pt x="2536" y="6746"/>
                    <a:pt x="2449" y="6873"/>
                    <a:pt x="2373" y="7007"/>
                  </a:cubicBezTo>
                  <a:cubicBezTo>
                    <a:pt x="2306" y="7125"/>
                    <a:pt x="2241" y="7252"/>
                    <a:pt x="2191" y="7378"/>
                  </a:cubicBezTo>
                  <a:lnTo>
                    <a:pt x="2193" y="7372"/>
                  </a:lnTo>
                  <a:lnTo>
                    <a:pt x="2193" y="7372"/>
                  </a:lnTo>
                  <a:cubicBezTo>
                    <a:pt x="2120" y="7546"/>
                    <a:pt x="2056" y="7729"/>
                    <a:pt x="2008" y="7917"/>
                  </a:cubicBezTo>
                  <a:cubicBezTo>
                    <a:pt x="1958" y="8105"/>
                    <a:pt x="1921" y="8296"/>
                    <a:pt x="1896" y="8487"/>
                  </a:cubicBezTo>
                  <a:lnTo>
                    <a:pt x="1896" y="8493"/>
                  </a:lnTo>
                  <a:cubicBezTo>
                    <a:pt x="1868" y="8717"/>
                    <a:pt x="1851" y="8939"/>
                    <a:pt x="1851" y="9166"/>
                  </a:cubicBezTo>
                  <a:cubicBezTo>
                    <a:pt x="1851" y="9284"/>
                    <a:pt x="1854" y="9405"/>
                    <a:pt x="1862" y="9520"/>
                  </a:cubicBezTo>
                  <a:cubicBezTo>
                    <a:pt x="2115" y="9481"/>
                    <a:pt x="2345" y="9427"/>
                    <a:pt x="2547" y="9360"/>
                  </a:cubicBezTo>
                  <a:cubicBezTo>
                    <a:pt x="2696" y="9312"/>
                    <a:pt x="2834" y="9256"/>
                    <a:pt x="2954" y="9197"/>
                  </a:cubicBezTo>
                  <a:cubicBezTo>
                    <a:pt x="3081" y="9133"/>
                    <a:pt x="3207" y="9057"/>
                    <a:pt x="3330" y="8964"/>
                  </a:cubicBezTo>
                  <a:cubicBezTo>
                    <a:pt x="3766" y="8636"/>
                    <a:pt x="4021" y="8102"/>
                    <a:pt x="3996" y="7572"/>
                  </a:cubicBezTo>
                  <a:cubicBezTo>
                    <a:pt x="3993" y="7493"/>
                    <a:pt x="3985" y="7420"/>
                    <a:pt x="3968" y="7350"/>
                  </a:cubicBezTo>
                  <a:cubicBezTo>
                    <a:pt x="3956" y="7283"/>
                    <a:pt x="3934" y="7212"/>
                    <a:pt x="3906" y="7137"/>
                  </a:cubicBezTo>
                  <a:cubicBezTo>
                    <a:pt x="3864" y="7022"/>
                    <a:pt x="3799" y="6909"/>
                    <a:pt x="3715" y="6797"/>
                  </a:cubicBezTo>
                  <a:cubicBezTo>
                    <a:pt x="3794" y="6732"/>
                    <a:pt x="3869" y="6648"/>
                    <a:pt x="3951" y="6544"/>
                  </a:cubicBezTo>
                  <a:cubicBezTo>
                    <a:pt x="4007" y="6471"/>
                    <a:pt x="4057" y="6390"/>
                    <a:pt x="4105" y="6294"/>
                  </a:cubicBezTo>
                  <a:cubicBezTo>
                    <a:pt x="4184" y="6140"/>
                    <a:pt x="4240" y="5966"/>
                    <a:pt x="4268" y="5764"/>
                  </a:cubicBezTo>
                  <a:cubicBezTo>
                    <a:pt x="4296" y="5593"/>
                    <a:pt x="4296" y="5399"/>
                    <a:pt x="4271" y="5200"/>
                  </a:cubicBezTo>
                  <a:cubicBezTo>
                    <a:pt x="4248" y="5017"/>
                    <a:pt x="4201" y="4832"/>
                    <a:pt x="4128" y="4647"/>
                  </a:cubicBezTo>
                  <a:cubicBezTo>
                    <a:pt x="3993" y="4304"/>
                    <a:pt x="3782" y="4018"/>
                    <a:pt x="3516" y="3810"/>
                  </a:cubicBezTo>
                  <a:cubicBezTo>
                    <a:pt x="3384" y="3709"/>
                    <a:pt x="3229" y="3625"/>
                    <a:pt x="3067" y="3574"/>
                  </a:cubicBezTo>
                  <a:cubicBezTo>
                    <a:pt x="2985" y="3552"/>
                    <a:pt x="2895" y="3529"/>
                    <a:pt x="2800" y="3518"/>
                  </a:cubicBezTo>
                  <a:cubicBezTo>
                    <a:pt x="2772" y="3515"/>
                    <a:pt x="2741" y="3512"/>
                    <a:pt x="2710" y="3512"/>
                  </a:cubicBezTo>
                  <a:cubicBezTo>
                    <a:pt x="2769" y="3459"/>
                    <a:pt x="2825" y="3397"/>
                    <a:pt x="2873" y="3327"/>
                  </a:cubicBezTo>
                  <a:cubicBezTo>
                    <a:pt x="2906" y="3279"/>
                    <a:pt x="2937" y="3229"/>
                    <a:pt x="2968" y="3161"/>
                  </a:cubicBezTo>
                  <a:cubicBezTo>
                    <a:pt x="2996" y="3108"/>
                    <a:pt x="3019" y="3052"/>
                    <a:pt x="3038" y="2993"/>
                  </a:cubicBezTo>
                  <a:cubicBezTo>
                    <a:pt x="3109" y="2785"/>
                    <a:pt x="3123" y="2549"/>
                    <a:pt x="3081" y="2311"/>
                  </a:cubicBezTo>
                  <a:cubicBezTo>
                    <a:pt x="3041" y="2100"/>
                    <a:pt x="2954" y="1881"/>
                    <a:pt x="2825" y="1657"/>
                  </a:cubicBezTo>
                  <a:cubicBezTo>
                    <a:pt x="2710" y="1455"/>
                    <a:pt x="2558" y="1258"/>
                    <a:pt x="2379" y="1076"/>
                  </a:cubicBezTo>
                  <a:cubicBezTo>
                    <a:pt x="2213" y="904"/>
                    <a:pt x="2036" y="753"/>
                    <a:pt x="1845" y="632"/>
                  </a:cubicBezTo>
                  <a:cubicBezTo>
                    <a:pt x="1702" y="534"/>
                    <a:pt x="1537" y="444"/>
                    <a:pt x="1343" y="360"/>
                  </a:cubicBezTo>
                  <a:cubicBezTo>
                    <a:pt x="978" y="200"/>
                    <a:pt x="576" y="87"/>
                    <a:pt x="147" y="20"/>
                  </a:cubicBezTo>
                  <a:lnTo>
                    <a:pt x="1" y="0"/>
                  </a:lnTo>
                  <a:close/>
                </a:path>
              </a:pathLst>
            </a:custGeom>
            <a:solidFill>
              <a:srgbClr val="53311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1" name="Google Shape;1524;p36">
              <a:extLst>
                <a:ext uri="{FF2B5EF4-FFF2-40B4-BE49-F238E27FC236}">
                  <a16:creationId xmlns:a16="http://schemas.microsoft.com/office/drawing/2014/main" id="{FEB2415D-91A0-43B3-A285-AD14085DA88B}"/>
                </a:ext>
              </a:extLst>
            </p:cNvPr>
            <p:cNvSpPr/>
            <p:nvPr/>
          </p:nvSpPr>
          <p:spPr>
            <a:xfrm>
              <a:off x="6596705" y="1226519"/>
              <a:ext cx="214705" cy="318481"/>
            </a:xfrm>
            <a:custGeom>
              <a:avLst/>
              <a:gdLst/>
              <a:ahLst/>
              <a:cxnLst/>
              <a:rect l="l" t="t" r="r" b="b"/>
              <a:pathLst>
                <a:path w="2850" h="4127" extrusionOk="0">
                  <a:moveTo>
                    <a:pt x="985" y="0"/>
                  </a:moveTo>
                  <a:cubicBezTo>
                    <a:pt x="932" y="0"/>
                    <a:pt x="884" y="3"/>
                    <a:pt x="831" y="11"/>
                  </a:cubicBezTo>
                  <a:cubicBezTo>
                    <a:pt x="769" y="17"/>
                    <a:pt x="705" y="31"/>
                    <a:pt x="646" y="48"/>
                  </a:cubicBezTo>
                  <a:cubicBezTo>
                    <a:pt x="587" y="67"/>
                    <a:pt x="531" y="84"/>
                    <a:pt x="475" y="110"/>
                  </a:cubicBezTo>
                  <a:lnTo>
                    <a:pt x="480" y="104"/>
                  </a:lnTo>
                  <a:lnTo>
                    <a:pt x="480" y="104"/>
                  </a:lnTo>
                  <a:cubicBezTo>
                    <a:pt x="424" y="129"/>
                    <a:pt x="368" y="154"/>
                    <a:pt x="315" y="185"/>
                  </a:cubicBezTo>
                  <a:cubicBezTo>
                    <a:pt x="236" y="396"/>
                    <a:pt x="169" y="592"/>
                    <a:pt x="124" y="783"/>
                  </a:cubicBezTo>
                  <a:cubicBezTo>
                    <a:pt x="45" y="1084"/>
                    <a:pt x="3" y="1376"/>
                    <a:pt x="0" y="1645"/>
                  </a:cubicBezTo>
                  <a:cubicBezTo>
                    <a:pt x="0" y="1884"/>
                    <a:pt x="31" y="2122"/>
                    <a:pt x="96" y="2350"/>
                  </a:cubicBezTo>
                  <a:cubicBezTo>
                    <a:pt x="155" y="2560"/>
                    <a:pt x="244" y="2768"/>
                    <a:pt x="368" y="2965"/>
                  </a:cubicBezTo>
                  <a:cubicBezTo>
                    <a:pt x="632" y="3388"/>
                    <a:pt x="1044" y="3770"/>
                    <a:pt x="1597" y="4099"/>
                  </a:cubicBezTo>
                  <a:cubicBezTo>
                    <a:pt x="1606" y="4104"/>
                    <a:pt x="1620" y="4107"/>
                    <a:pt x="1634" y="4107"/>
                  </a:cubicBezTo>
                  <a:cubicBezTo>
                    <a:pt x="1642" y="4107"/>
                    <a:pt x="1648" y="4107"/>
                    <a:pt x="1656" y="4104"/>
                  </a:cubicBezTo>
                  <a:cubicBezTo>
                    <a:pt x="1668" y="4118"/>
                    <a:pt x="1685" y="4127"/>
                    <a:pt x="1704" y="4127"/>
                  </a:cubicBezTo>
                  <a:cubicBezTo>
                    <a:pt x="1715" y="4127"/>
                    <a:pt x="1729" y="4121"/>
                    <a:pt x="1741" y="4118"/>
                  </a:cubicBezTo>
                  <a:cubicBezTo>
                    <a:pt x="1780" y="4102"/>
                    <a:pt x="1822" y="4088"/>
                    <a:pt x="1859" y="4073"/>
                  </a:cubicBezTo>
                  <a:cubicBezTo>
                    <a:pt x="2047" y="4009"/>
                    <a:pt x="2257" y="3975"/>
                    <a:pt x="2499" y="3958"/>
                  </a:cubicBezTo>
                  <a:cubicBezTo>
                    <a:pt x="2574" y="3956"/>
                    <a:pt x="2656" y="3950"/>
                    <a:pt x="2734" y="3950"/>
                  </a:cubicBezTo>
                  <a:lnTo>
                    <a:pt x="2850" y="3950"/>
                  </a:lnTo>
                  <a:lnTo>
                    <a:pt x="2850" y="3832"/>
                  </a:lnTo>
                  <a:cubicBezTo>
                    <a:pt x="2847" y="3355"/>
                    <a:pt x="2827" y="2872"/>
                    <a:pt x="2765" y="2400"/>
                  </a:cubicBezTo>
                  <a:lnTo>
                    <a:pt x="2765" y="2395"/>
                  </a:lnTo>
                  <a:cubicBezTo>
                    <a:pt x="2709" y="1993"/>
                    <a:pt x="2622" y="1589"/>
                    <a:pt x="2462" y="1210"/>
                  </a:cubicBezTo>
                  <a:lnTo>
                    <a:pt x="2462" y="1210"/>
                  </a:lnTo>
                  <a:lnTo>
                    <a:pt x="2468" y="1218"/>
                  </a:lnTo>
                  <a:cubicBezTo>
                    <a:pt x="2420" y="1112"/>
                    <a:pt x="2372" y="1008"/>
                    <a:pt x="2316" y="910"/>
                  </a:cubicBezTo>
                  <a:cubicBezTo>
                    <a:pt x="2260" y="811"/>
                    <a:pt x="2201" y="719"/>
                    <a:pt x="2131" y="629"/>
                  </a:cubicBezTo>
                  <a:cubicBezTo>
                    <a:pt x="2083" y="573"/>
                    <a:pt x="2038" y="517"/>
                    <a:pt x="1991" y="463"/>
                  </a:cubicBezTo>
                  <a:cubicBezTo>
                    <a:pt x="1926" y="396"/>
                    <a:pt x="1864" y="337"/>
                    <a:pt x="1788" y="281"/>
                  </a:cubicBezTo>
                  <a:cubicBezTo>
                    <a:pt x="1741" y="241"/>
                    <a:pt x="1687" y="208"/>
                    <a:pt x="1634" y="174"/>
                  </a:cubicBezTo>
                  <a:cubicBezTo>
                    <a:pt x="1586" y="146"/>
                    <a:pt x="1533" y="118"/>
                    <a:pt x="1477" y="98"/>
                  </a:cubicBezTo>
                  <a:cubicBezTo>
                    <a:pt x="1421" y="76"/>
                    <a:pt x="1367" y="56"/>
                    <a:pt x="1308" y="42"/>
                  </a:cubicBezTo>
                  <a:cubicBezTo>
                    <a:pt x="1255" y="28"/>
                    <a:pt x="1204" y="17"/>
                    <a:pt x="1151" y="8"/>
                  </a:cubicBezTo>
                  <a:cubicBezTo>
                    <a:pt x="1098" y="3"/>
                    <a:pt x="1044" y="0"/>
                    <a:pt x="994" y="0"/>
                  </a:cubicBezTo>
                  <a:close/>
                </a:path>
              </a:pathLst>
            </a:custGeom>
            <a:solidFill>
              <a:srgbClr val="53311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2" name="Google Shape;1525;p36">
              <a:extLst>
                <a:ext uri="{FF2B5EF4-FFF2-40B4-BE49-F238E27FC236}">
                  <a16:creationId xmlns:a16="http://schemas.microsoft.com/office/drawing/2014/main" id="{D658F2ED-FF5E-408C-8C9A-BE1523A9125C}"/>
                </a:ext>
              </a:extLst>
            </p:cNvPr>
            <p:cNvSpPr/>
            <p:nvPr/>
          </p:nvSpPr>
          <p:spPr>
            <a:xfrm>
              <a:off x="6657802" y="1057748"/>
              <a:ext cx="902287" cy="801410"/>
            </a:xfrm>
            <a:custGeom>
              <a:avLst/>
              <a:gdLst/>
              <a:ahLst/>
              <a:cxnLst/>
              <a:rect l="l" t="t" r="r" b="b"/>
              <a:pathLst>
                <a:path w="11977" h="10385" extrusionOk="0">
                  <a:moveTo>
                    <a:pt x="5169" y="0"/>
                  </a:moveTo>
                  <a:cubicBezTo>
                    <a:pt x="5054" y="0"/>
                    <a:pt x="4936" y="3"/>
                    <a:pt x="4821" y="11"/>
                  </a:cubicBezTo>
                  <a:cubicBezTo>
                    <a:pt x="4343" y="39"/>
                    <a:pt x="3835" y="143"/>
                    <a:pt x="3260" y="334"/>
                  </a:cubicBezTo>
                  <a:cubicBezTo>
                    <a:pt x="2583" y="556"/>
                    <a:pt x="1926" y="865"/>
                    <a:pt x="1292" y="1160"/>
                  </a:cubicBezTo>
                  <a:cubicBezTo>
                    <a:pt x="1003" y="1292"/>
                    <a:pt x="702" y="1432"/>
                    <a:pt x="407" y="1561"/>
                  </a:cubicBezTo>
                  <a:cubicBezTo>
                    <a:pt x="396" y="1567"/>
                    <a:pt x="388" y="1572"/>
                    <a:pt x="382" y="1581"/>
                  </a:cubicBezTo>
                  <a:cubicBezTo>
                    <a:pt x="374" y="1575"/>
                    <a:pt x="371" y="1575"/>
                    <a:pt x="365" y="1575"/>
                  </a:cubicBezTo>
                  <a:cubicBezTo>
                    <a:pt x="332" y="1575"/>
                    <a:pt x="301" y="1597"/>
                    <a:pt x="290" y="1628"/>
                  </a:cubicBezTo>
                  <a:cubicBezTo>
                    <a:pt x="186" y="1923"/>
                    <a:pt x="107" y="2243"/>
                    <a:pt x="59" y="2577"/>
                  </a:cubicBezTo>
                  <a:cubicBezTo>
                    <a:pt x="17" y="2864"/>
                    <a:pt x="0" y="3175"/>
                    <a:pt x="3" y="3523"/>
                  </a:cubicBezTo>
                  <a:cubicBezTo>
                    <a:pt x="9" y="4110"/>
                    <a:pt x="87" y="4702"/>
                    <a:pt x="158" y="5278"/>
                  </a:cubicBezTo>
                  <a:lnTo>
                    <a:pt x="174" y="5432"/>
                  </a:lnTo>
                  <a:cubicBezTo>
                    <a:pt x="214" y="5750"/>
                    <a:pt x="259" y="6117"/>
                    <a:pt x="287" y="6479"/>
                  </a:cubicBezTo>
                  <a:cubicBezTo>
                    <a:pt x="292" y="6566"/>
                    <a:pt x="298" y="6656"/>
                    <a:pt x="304" y="6749"/>
                  </a:cubicBezTo>
                  <a:cubicBezTo>
                    <a:pt x="315" y="6929"/>
                    <a:pt x="326" y="7111"/>
                    <a:pt x="349" y="7294"/>
                  </a:cubicBezTo>
                  <a:cubicBezTo>
                    <a:pt x="382" y="7513"/>
                    <a:pt x="430" y="7732"/>
                    <a:pt x="500" y="7942"/>
                  </a:cubicBezTo>
                  <a:cubicBezTo>
                    <a:pt x="568" y="8144"/>
                    <a:pt x="652" y="8338"/>
                    <a:pt x="753" y="8518"/>
                  </a:cubicBezTo>
                  <a:cubicBezTo>
                    <a:pt x="848" y="8689"/>
                    <a:pt x="963" y="8854"/>
                    <a:pt x="1098" y="9009"/>
                  </a:cubicBezTo>
                  <a:cubicBezTo>
                    <a:pt x="1702" y="9725"/>
                    <a:pt x="2538" y="10059"/>
                    <a:pt x="3136" y="10208"/>
                  </a:cubicBezTo>
                  <a:cubicBezTo>
                    <a:pt x="3597" y="10325"/>
                    <a:pt x="4082" y="10384"/>
                    <a:pt x="4593" y="10384"/>
                  </a:cubicBezTo>
                  <a:cubicBezTo>
                    <a:pt x="4964" y="10384"/>
                    <a:pt x="5346" y="10354"/>
                    <a:pt x="5733" y="10292"/>
                  </a:cubicBezTo>
                  <a:cubicBezTo>
                    <a:pt x="6216" y="10216"/>
                    <a:pt x="6690" y="10090"/>
                    <a:pt x="7137" y="9918"/>
                  </a:cubicBezTo>
                  <a:cubicBezTo>
                    <a:pt x="7586" y="9744"/>
                    <a:pt x="8004" y="9520"/>
                    <a:pt x="8377" y="9250"/>
                  </a:cubicBezTo>
                  <a:cubicBezTo>
                    <a:pt x="8762" y="8978"/>
                    <a:pt x="9091" y="8647"/>
                    <a:pt x="9366" y="8271"/>
                  </a:cubicBezTo>
                  <a:cubicBezTo>
                    <a:pt x="9500" y="8085"/>
                    <a:pt x="9624" y="7877"/>
                    <a:pt x="9733" y="7661"/>
                  </a:cubicBezTo>
                  <a:cubicBezTo>
                    <a:pt x="9863" y="7397"/>
                    <a:pt x="9955" y="7153"/>
                    <a:pt x="10017" y="6915"/>
                  </a:cubicBezTo>
                  <a:cubicBezTo>
                    <a:pt x="10023" y="6895"/>
                    <a:pt x="10028" y="6875"/>
                    <a:pt x="10031" y="6858"/>
                  </a:cubicBezTo>
                  <a:cubicBezTo>
                    <a:pt x="10107" y="6867"/>
                    <a:pt x="10180" y="6872"/>
                    <a:pt x="10256" y="6872"/>
                  </a:cubicBezTo>
                  <a:cubicBezTo>
                    <a:pt x="10418" y="6872"/>
                    <a:pt x="10581" y="6850"/>
                    <a:pt x="10747" y="6808"/>
                  </a:cubicBezTo>
                  <a:cubicBezTo>
                    <a:pt x="10946" y="6755"/>
                    <a:pt x="11140" y="6665"/>
                    <a:pt x="11305" y="6538"/>
                  </a:cubicBezTo>
                  <a:cubicBezTo>
                    <a:pt x="11381" y="6479"/>
                    <a:pt x="11460" y="6412"/>
                    <a:pt x="11530" y="6331"/>
                  </a:cubicBezTo>
                  <a:cubicBezTo>
                    <a:pt x="11592" y="6260"/>
                    <a:pt x="11654" y="6179"/>
                    <a:pt x="11713" y="6081"/>
                  </a:cubicBezTo>
                  <a:cubicBezTo>
                    <a:pt x="11816" y="5910"/>
                    <a:pt x="11892" y="5710"/>
                    <a:pt x="11937" y="5486"/>
                  </a:cubicBezTo>
                  <a:cubicBezTo>
                    <a:pt x="11957" y="5379"/>
                    <a:pt x="11968" y="5264"/>
                    <a:pt x="11971" y="5140"/>
                  </a:cubicBezTo>
                  <a:cubicBezTo>
                    <a:pt x="11976" y="5014"/>
                    <a:pt x="11968" y="4899"/>
                    <a:pt x="11951" y="4789"/>
                  </a:cubicBezTo>
                  <a:cubicBezTo>
                    <a:pt x="11915" y="4573"/>
                    <a:pt x="11839" y="4368"/>
                    <a:pt x="11724" y="4183"/>
                  </a:cubicBezTo>
                  <a:cubicBezTo>
                    <a:pt x="11614" y="4015"/>
                    <a:pt x="11466" y="3871"/>
                    <a:pt x="11294" y="3762"/>
                  </a:cubicBezTo>
                  <a:cubicBezTo>
                    <a:pt x="11129" y="3661"/>
                    <a:pt x="10943" y="3594"/>
                    <a:pt x="10750" y="3574"/>
                  </a:cubicBezTo>
                  <a:cubicBezTo>
                    <a:pt x="10705" y="3568"/>
                    <a:pt x="10663" y="3565"/>
                    <a:pt x="10618" y="3565"/>
                  </a:cubicBezTo>
                  <a:cubicBezTo>
                    <a:pt x="10491" y="3565"/>
                    <a:pt x="10357" y="3582"/>
                    <a:pt x="10227" y="3622"/>
                  </a:cubicBezTo>
                  <a:cubicBezTo>
                    <a:pt x="10084" y="3664"/>
                    <a:pt x="9944" y="3734"/>
                    <a:pt x="9806" y="3827"/>
                  </a:cubicBezTo>
                  <a:cubicBezTo>
                    <a:pt x="9809" y="3518"/>
                    <a:pt x="9773" y="3217"/>
                    <a:pt x="9703" y="2945"/>
                  </a:cubicBezTo>
                  <a:cubicBezTo>
                    <a:pt x="9638" y="2706"/>
                    <a:pt x="9542" y="2468"/>
                    <a:pt x="9413" y="2232"/>
                  </a:cubicBezTo>
                  <a:cubicBezTo>
                    <a:pt x="9312" y="2044"/>
                    <a:pt x="9186" y="1856"/>
                    <a:pt x="9043" y="1679"/>
                  </a:cubicBezTo>
                  <a:cubicBezTo>
                    <a:pt x="8911" y="1516"/>
                    <a:pt x="8754" y="1356"/>
                    <a:pt x="8580" y="1202"/>
                  </a:cubicBezTo>
                  <a:cubicBezTo>
                    <a:pt x="8260" y="924"/>
                    <a:pt x="7883" y="682"/>
                    <a:pt x="7457" y="489"/>
                  </a:cubicBezTo>
                  <a:cubicBezTo>
                    <a:pt x="7058" y="309"/>
                    <a:pt x="6623" y="177"/>
                    <a:pt x="6165" y="93"/>
                  </a:cubicBezTo>
                  <a:cubicBezTo>
                    <a:pt x="5834" y="31"/>
                    <a:pt x="5503" y="0"/>
                    <a:pt x="5169" y="0"/>
                  </a:cubicBezTo>
                  <a:close/>
                </a:path>
              </a:pathLst>
            </a:custGeom>
            <a:solidFill>
              <a:srgbClr val="D4A25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3" name="Google Shape;1526;p36">
              <a:extLst>
                <a:ext uri="{FF2B5EF4-FFF2-40B4-BE49-F238E27FC236}">
                  <a16:creationId xmlns:a16="http://schemas.microsoft.com/office/drawing/2014/main" id="{4379C30F-4400-4085-9D6A-D97A2B743413}"/>
                </a:ext>
              </a:extLst>
            </p:cNvPr>
            <p:cNvSpPr/>
            <p:nvPr/>
          </p:nvSpPr>
          <p:spPr>
            <a:xfrm>
              <a:off x="7203681" y="1264641"/>
              <a:ext cx="75" cy="77"/>
            </a:xfrm>
            <a:custGeom>
              <a:avLst/>
              <a:gdLst/>
              <a:ahLst/>
              <a:cxnLst/>
              <a:rect l="l" t="t" r="r" b="b"/>
              <a:pathLst>
                <a:path w="1" h="1" extrusionOk="0">
                  <a:moveTo>
                    <a:pt x="0" y="0"/>
                  </a:moveTo>
                  <a:lnTo>
                    <a:pt x="0" y="0"/>
                  </a:lnTo>
                  <a:lnTo>
                    <a:pt x="0" y="0"/>
                  </a:lnTo>
                  <a:close/>
                </a:path>
              </a:pathLst>
            </a:custGeom>
            <a:solidFill>
              <a:srgbClr val="A23B3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4" name="Google Shape;1527;p36">
              <a:extLst>
                <a:ext uri="{FF2B5EF4-FFF2-40B4-BE49-F238E27FC236}">
                  <a16:creationId xmlns:a16="http://schemas.microsoft.com/office/drawing/2014/main" id="{07D5A2C3-12B1-49C1-A697-483E0ED864A2}"/>
                </a:ext>
              </a:extLst>
            </p:cNvPr>
            <p:cNvSpPr/>
            <p:nvPr/>
          </p:nvSpPr>
          <p:spPr>
            <a:xfrm>
              <a:off x="7305158" y="1430325"/>
              <a:ext cx="75" cy="77"/>
            </a:xfrm>
            <a:custGeom>
              <a:avLst/>
              <a:gdLst/>
              <a:ahLst/>
              <a:cxnLst/>
              <a:rect l="l" t="t" r="r" b="b"/>
              <a:pathLst>
                <a:path w="1" h="1" extrusionOk="0">
                  <a:moveTo>
                    <a:pt x="1" y="1"/>
                  </a:moveTo>
                  <a:lnTo>
                    <a:pt x="1" y="1"/>
                  </a:lnTo>
                  <a:lnTo>
                    <a:pt x="1" y="1"/>
                  </a:lnTo>
                  <a:close/>
                </a:path>
              </a:pathLst>
            </a:custGeom>
            <a:solidFill>
              <a:srgbClr val="A23B3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5" name="Google Shape;1528;p36">
              <a:extLst>
                <a:ext uri="{FF2B5EF4-FFF2-40B4-BE49-F238E27FC236}">
                  <a16:creationId xmlns:a16="http://schemas.microsoft.com/office/drawing/2014/main" id="{96B1A75B-460E-4DF6-961D-FB97C87DDBDF}"/>
                </a:ext>
              </a:extLst>
            </p:cNvPr>
            <p:cNvSpPr/>
            <p:nvPr/>
          </p:nvSpPr>
          <p:spPr>
            <a:xfrm>
              <a:off x="7106800" y="1240564"/>
              <a:ext cx="452" cy="77"/>
            </a:xfrm>
            <a:custGeom>
              <a:avLst/>
              <a:gdLst/>
              <a:ahLst/>
              <a:cxnLst/>
              <a:rect l="l" t="t" r="r" b="b"/>
              <a:pathLst>
                <a:path w="6" h="1" extrusionOk="0">
                  <a:moveTo>
                    <a:pt x="6" y="1"/>
                  </a:moveTo>
                  <a:lnTo>
                    <a:pt x="6" y="1"/>
                  </a:lnTo>
                  <a:lnTo>
                    <a:pt x="6" y="1"/>
                  </a:lnTo>
                  <a:cubicBezTo>
                    <a:pt x="6" y="1"/>
                    <a:pt x="0" y="1"/>
                    <a:pt x="6" y="1"/>
                  </a:cubicBezTo>
                  <a:lnTo>
                    <a:pt x="6" y="1"/>
                  </a:lnTo>
                  <a:close/>
                </a:path>
              </a:pathLst>
            </a:custGeom>
            <a:solidFill>
              <a:srgbClr val="A23B3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 name="Google Shape;1529;p36">
              <a:extLst>
                <a:ext uri="{FF2B5EF4-FFF2-40B4-BE49-F238E27FC236}">
                  <a16:creationId xmlns:a16="http://schemas.microsoft.com/office/drawing/2014/main" id="{C94D9E61-5B11-4769-9443-7E4028CB387B}"/>
                </a:ext>
              </a:extLst>
            </p:cNvPr>
            <p:cNvSpPr/>
            <p:nvPr/>
          </p:nvSpPr>
          <p:spPr>
            <a:xfrm>
              <a:off x="7090754" y="1247046"/>
              <a:ext cx="0" cy="77"/>
            </a:xfrm>
            <a:custGeom>
              <a:avLst/>
              <a:gdLst/>
              <a:ahLst/>
              <a:cxnLst/>
              <a:rect l="l" t="t" r="r" b="b"/>
              <a:pathLst>
                <a:path h="1" extrusionOk="0">
                  <a:moveTo>
                    <a:pt x="0" y="1"/>
                  </a:moveTo>
                  <a:lnTo>
                    <a:pt x="0" y="1"/>
                  </a:lnTo>
                  <a:lnTo>
                    <a:pt x="0" y="1"/>
                  </a:lnTo>
                  <a:close/>
                </a:path>
              </a:pathLst>
            </a:custGeom>
            <a:solidFill>
              <a:srgbClr val="A23B3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 name="Google Shape;1530;p36">
              <a:extLst>
                <a:ext uri="{FF2B5EF4-FFF2-40B4-BE49-F238E27FC236}">
                  <a16:creationId xmlns:a16="http://schemas.microsoft.com/office/drawing/2014/main" id="{5481FDE1-80AF-4487-AAE1-B16EB189CF3F}"/>
                </a:ext>
              </a:extLst>
            </p:cNvPr>
            <p:cNvSpPr/>
            <p:nvPr/>
          </p:nvSpPr>
          <p:spPr>
            <a:xfrm>
              <a:off x="7203832" y="1264409"/>
              <a:ext cx="75" cy="77"/>
            </a:xfrm>
            <a:custGeom>
              <a:avLst/>
              <a:gdLst/>
              <a:ahLst/>
              <a:cxnLst/>
              <a:rect l="l" t="t" r="r" b="b"/>
              <a:pathLst>
                <a:path w="1" h="1" extrusionOk="0">
                  <a:moveTo>
                    <a:pt x="1" y="0"/>
                  </a:moveTo>
                  <a:lnTo>
                    <a:pt x="1" y="0"/>
                  </a:lnTo>
                  <a:lnTo>
                    <a:pt x="1" y="0"/>
                  </a:lnTo>
                  <a:close/>
                </a:path>
              </a:pathLst>
            </a:custGeom>
            <a:solidFill>
              <a:srgbClr val="A23B3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 name="Google Shape;1531;p36">
              <a:extLst>
                <a:ext uri="{FF2B5EF4-FFF2-40B4-BE49-F238E27FC236}">
                  <a16:creationId xmlns:a16="http://schemas.microsoft.com/office/drawing/2014/main" id="{A0383EFA-A05E-4D2D-85D4-95EE9CF86598}"/>
                </a:ext>
              </a:extLst>
            </p:cNvPr>
            <p:cNvSpPr/>
            <p:nvPr/>
          </p:nvSpPr>
          <p:spPr>
            <a:xfrm>
              <a:off x="7203832" y="1264409"/>
              <a:ext cx="75" cy="77"/>
            </a:xfrm>
            <a:custGeom>
              <a:avLst/>
              <a:gdLst/>
              <a:ahLst/>
              <a:cxnLst/>
              <a:rect l="l" t="t" r="r" b="b"/>
              <a:pathLst>
                <a:path w="1" h="1" extrusionOk="0">
                  <a:moveTo>
                    <a:pt x="1" y="0"/>
                  </a:moveTo>
                  <a:lnTo>
                    <a:pt x="1" y="0"/>
                  </a:lnTo>
                  <a:lnTo>
                    <a:pt x="1" y="0"/>
                  </a:lnTo>
                  <a:lnTo>
                    <a:pt x="1" y="0"/>
                  </a:lnTo>
                  <a:close/>
                </a:path>
              </a:pathLst>
            </a:custGeom>
            <a:solidFill>
              <a:srgbClr val="A23B3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 name="Google Shape;1532;p36">
              <a:extLst>
                <a:ext uri="{FF2B5EF4-FFF2-40B4-BE49-F238E27FC236}">
                  <a16:creationId xmlns:a16="http://schemas.microsoft.com/office/drawing/2014/main" id="{B7DE3E7F-1ABA-4A46-B00A-E6E957177A27}"/>
                </a:ext>
              </a:extLst>
            </p:cNvPr>
            <p:cNvSpPr/>
            <p:nvPr/>
          </p:nvSpPr>
          <p:spPr>
            <a:xfrm>
              <a:off x="7203756" y="1264409"/>
              <a:ext cx="151" cy="232"/>
            </a:xfrm>
            <a:custGeom>
              <a:avLst/>
              <a:gdLst/>
              <a:ahLst/>
              <a:cxnLst/>
              <a:rect l="l" t="t" r="r" b="b"/>
              <a:pathLst>
                <a:path w="2" h="3" extrusionOk="0">
                  <a:moveTo>
                    <a:pt x="2" y="0"/>
                  </a:moveTo>
                  <a:cubicBezTo>
                    <a:pt x="2" y="0"/>
                    <a:pt x="2" y="0"/>
                    <a:pt x="2" y="0"/>
                  </a:cubicBezTo>
                  <a:lnTo>
                    <a:pt x="2" y="0"/>
                  </a:lnTo>
                  <a:cubicBezTo>
                    <a:pt x="1" y="2"/>
                    <a:pt x="1" y="2"/>
                    <a:pt x="1" y="2"/>
                  </a:cubicBezTo>
                  <a:cubicBezTo>
                    <a:pt x="1" y="2"/>
                    <a:pt x="2" y="2"/>
                    <a:pt x="2" y="0"/>
                  </a:cubicBezTo>
                  <a:close/>
                </a:path>
              </a:pathLst>
            </a:custGeom>
            <a:solidFill>
              <a:srgbClr val="A23B3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 name="Google Shape;1533;p36">
              <a:extLst>
                <a:ext uri="{FF2B5EF4-FFF2-40B4-BE49-F238E27FC236}">
                  <a16:creationId xmlns:a16="http://schemas.microsoft.com/office/drawing/2014/main" id="{762DEA2D-B74C-4AE7-BB99-CB58B9E725A6}"/>
                </a:ext>
              </a:extLst>
            </p:cNvPr>
            <p:cNvSpPr/>
            <p:nvPr/>
          </p:nvSpPr>
          <p:spPr>
            <a:xfrm>
              <a:off x="7203681" y="1264641"/>
              <a:ext cx="75" cy="77"/>
            </a:xfrm>
            <a:custGeom>
              <a:avLst/>
              <a:gdLst/>
              <a:ahLst/>
              <a:cxnLst/>
              <a:rect l="l" t="t" r="r" b="b"/>
              <a:pathLst>
                <a:path w="1" h="1" extrusionOk="0">
                  <a:moveTo>
                    <a:pt x="0" y="0"/>
                  </a:moveTo>
                  <a:lnTo>
                    <a:pt x="0" y="0"/>
                  </a:lnTo>
                  <a:lnTo>
                    <a:pt x="0" y="0"/>
                  </a:lnTo>
                  <a:lnTo>
                    <a:pt x="0" y="0"/>
                  </a:lnTo>
                  <a:close/>
                </a:path>
              </a:pathLst>
            </a:custGeom>
            <a:solidFill>
              <a:srgbClr val="A23B3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1" name="Google Shape;1534;p36">
              <a:extLst>
                <a:ext uri="{FF2B5EF4-FFF2-40B4-BE49-F238E27FC236}">
                  <a16:creationId xmlns:a16="http://schemas.microsoft.com/office/drawing/2014/main" id="{EAA86EED-DDFA-42E6-8BE5-6991B136D8B6}"/>
                </a:ext>
              </a:extLst>
            </p:cNvPr>
            <p:cNvSpPr/>
            <p:nvPr/>
          </p:nvSpPr>
          <p:spPr>
            <a:xfrm>
              <a:off x="6729069" y="1290416"/>
              <a:ext cx="75" cy="77"/>
            </a:xfrm>
            <a:custGeom>
              <a:avLst/>
              <a:gdLst/>
              <a:ahLst/>
              <a:cxnLst/>
              <a:rect l="l" t="t" r="r" b="b"/>
              <a:pathLst>
                <a:path w="1" h="1" extrusionOk="0">
                  <a:moveTo>
                    <a:pt x="0" y="0"/>
                  </a:moveTo>
                  <a:lnTo>
                    <a:pt x="0" y="0"/>
                  </a:lnTo>
                  <a:lnTo>
                    <a:pt x="0" y="0"/>
                  </a:lnTo>
                  <a:close/>
                </a:path>
              </a:pathLst>
            </a:custGeom>
            <a:solidFill>
              <a:srgbClr val="A23B3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2" name="Google Shape;1535;p36">
              <a:extLst>
                <a:ext uri="{FF2B5EF4-FFF2-40B4-BE49-F238E27FC236}">
                  <a16:creationId xmlns:a16="http://schemas.microsoft.com/office/drawing/2014/main" id="{C439B0B2-2F47-4D53-8E67-6B46DBFDB3E3}"/>
                </a:ext>
              </a:extLst>
            </p:cNvPr>
            <p:cNvSpPr/>
            <p:nvPr/>
          </p:nvSpPr>
          <p:spPr>
            <a:xfrm>
              <a:off x="6729069" y="1290416"/>
              <a:ext cx="75" cy="77"/>
            </a:xfrm>
            <a:custGeom>
              <a:avLst/>
              <a:gdLst/>
              <a:ahLst/>
              <a:cxnLst/>
              <a:rect l="l" t="t" r="r" b="b"/>
              <a:pathLst>
                <a:path w="1" h="1" extrusionOk="0">
                  <a:moveTo>
                    <a:pt x="0" y="0"/>
                  </a:moveTo>
                  <a:lnTo>
                    <a:pt x="0" y="0"/>
                  </a:lnTo>
                  <a:lnTo>
                    <a:pt x="0" y="0"/>
                  </a:lnTo>
                  <a:close/>
                </a:path>
              </a:pathLst>
            </a:custGeom>
            <a:solidFill>
              <a:srgbClr val="A23B3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3" name="Google Shape;1536;p36">
              <a:extLst>
                <a:ext uri="{FF2B5EF4-FFF2-40B4-BE49-F238E27FC236}">
                  <a16:creationId xmlns:a16="http://schemas.microsoft.com/office/drawing/2014/main" id="{45DC8C90-C899-41F0-AA9D-8191F5873C27}"/>
                </a:ext>
              </a:extLst>
            </p:cNvPr>
            <p:cNvSpPr/>
            <p:nvPr/>
          </p:nvSpPr>
          <p:spPr>
            <a:xfrm>
              <a:off x="6660363" y="1320975"/>
              <a:ext cx="226" cy="77"/>
            </a:xfrm>
            <a:custGeom>
              <a:avLst/>
              <a:gdLst/>
              <a:ahLst/>
              <a:cxnLst/>
              <a:rect l="l" t="t" r="r" b="b"/>
              <a:pathLst>
                <a:path w="3" h="1" extrusionOk="0">
                  <a:moveTo>
                    <a:pt x="3" y="0"/>
                  </a:moveTo>
                  <a:cubicBezTo>
                    <a:pt x="0" y="0"/>
                    <a:pt x="0" y="0"/>
                    <a:pt x="3" y="0"/>
                  </a:cubicBezTo>
                  <a:cubicBezTo>
                    <a:pt x="0" y="0"/>
                    <a:pt x="0" y="0"/>
                    <a:pt x="3" y="0"/>
                  </a:cubicBezTo>
                  <a:close/>
                </a:path>
              </a:pathLst>
            </a:custGeom>
            <a:solidFill>
              <a:srgbClr val="A23B3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4" name="Google Shape;1537;p36">
              <a:extLst>
                <a:ext uri="{FF2B5EF4-FFF2-40B4-BE49-F238E27FC236}">
                  <a16:creationId xmlns:a16="http://schemas.microsoft.com/office/drawing/2014/main" id="{F15F2367-C2DE-4716-B9B6-9DE7D23C6BC8}"/>
                </a:ext>
              </a:extLst>
            </p:cNvPr>
            <p:cNvSpPr/>
            <p:nvPr/>
          </p:nvSpPr>
          <p:spPr>
            <a:xfrm>
              <a:off x="6681457" y="1318583"/>
              <a:ext cx="75" cy="77"/>
            </a:xfrm>
            <a:custGeom>
              <a:avLst/>
              <a:gdLst/>
              <a:ahLst/>
              <a:cxnLst/>
              <a:rect l="l" t="t" r="r" b="b"/>
              <a:pathLst>
                <a:path w="1" h="1" extrusionOk="0">
                  <a:moveTo>
                    <a:pt x="1" y="0"/>
                  </a:moveTo>
                  <a:lnTo>
                    <a:pt x="1" y="0"/>
                  </a:lnTo>
                  <a:lnTo>
                    <a:pt x="1" y="0"/>
                  </a:lnTo>
                  <a:close/>
                </a:path>
              </a:pathLst>
            </a:custGeom>
            <a:solidFill>
              <a:srgbClr val="A23B3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5" name="Google Shape;1538;p36">
              <a:extLst>
                <a:ext uri="{FF2B5EF4-FFF2-40B4-BE49-F238E27FC236}">
                  <a16:creationId xmlns:a16="http://schemas.microsoft.com/office/drawing/2014/main" id="{51D6078C-54E0-4C81-B6E6-BAE698ECBD9D}"/>
                </a:ext>
              </a:extLst>
            </p:cNvPr>
            <p:cNvSpPr/>
            <p:nvPr/>
          </p:nvSpPr>
          <p:spPr>
            <a:xfrm>
              <a:off x="6499146" y="913440"/>
              <a:ext cx="949070" cy="522595"/>
            </a:xfrm>
            <a:custGeom>
              <a:avLst/>
              <a:gdLst/>
              <a:ahLst/>
              <a:cxnLst/>
              <a:rect l="l" t="t" r="r" b="b"/>
              <a:pathLst>
                <a:path w="12598" h="6772" extrusionOk="0">
                  <a:moveTo>
                    <a:pt x="3252" y="0"/>
                  </a:moveTo>
                  <a:cubicBezTo>
                    <a:pt x="3210" y="0"/>
                    <a:pt x="3165" y="0"/>
                    <a:pt x="3123" y="3"/>
                  </a:cubicBezTo>
                  <a:cubicBezTo>
                    <a:pt x="2895" y="14"/>
                    <a:pt x="2659" y="57"/>
                    <a:pt x="2424" y="124"/>
                  </a:cubicBezTo>
                  <a:cubicBezTo>
                    <a:pt x="1972" y="253"/>
                    <a:pt x="1545" y="481"/>
                    <a:pt x="1152" y="801"/>
                  </a:cubicBezTo>
                  <a:cubicBezTo>
                    <a:pt x="964" y="947"/>
                    <a:pt x="795" y="1115"/>
                    <a:pt x="647" y="1300"/>
                  </a:cubicBezTo>
                  <a:cubicBezTo>
                    <a:pt x="495" y="1486"/>
                    <a:pt x="369" y="1679"/>
                    <a:pt x="268" y="1881"/>
                  </a:cubicBezTo>
                  <a:cubicBezTo>
                    <a:pt x="172" y="2072"/>
                    <a:pt x="102" y="2274"/>
                    <a:pt x="60" y="2477"/>
                  </a:cubicBezTo>
                  <a:cubicBezTo>
                    <a:pt x="21" y="2670"/>
                    <a:pt x="1" y="2870"/>
                    <a:pt x="7" y="3074"/>
                  </a:cubicBezTo>
                  <a:cubicBezTo>
                    <a:pt x="18" y="3496"/>
                    <a:pt x="127" y="3880"/>
                    <a:pt x="324" y="4197"/>
                  </a:cubicBezTo>
                  <a:cubicBezTo>
                    <a:pt x="372" y="4273"/>
                    <a:pt x="430" y="4352"/>
                    <a:pt x="495" y="4425"/>
                  </a:cubicBezTo>
                  <a:cubicBezTo>
                    <a:pt x="554" y="4492"/>
                    <a:pt x="621" y="4554"/>
                    <a:pt x="706" y="4619"/>
                  </a:cubicBezTo>
                  <a:cubicBezTo>
                    <a:pt x="857" y="4734"/>
                    <a:pt x="1040" y="4818"/>
                    <a:pt x="1239" y="4866"/>
                  </a:cubicBezTo>
                  <a:cubicBezTo>
                    <a:pt x="1329" y="4888"/>
                    <a:pt x="1433" y="4905"/>
                    <a:pt x="1539" y="4913"/>
                  </a:cubicBezTo>
                  <a:cubicBezTo>
                    <a:pt x="1573" y="4916"/>
                    <a:pt x="1601" y="4916"/>
                    <a:pt x="1632" y="4916"/>
                  </a:cubicBezTo>
                  <a:cubicBezTo>
                    <a:pt x="1713" y="4916"/>
                    <a:pt x="1792" y="4908"/>
                    <a:pt x="1885" y="4894"/>
                  </a:cubicBezTo>
                  <a:cubicBezTo>
                    <a:pt x="2084" y="4863"/>
                    <a:pt x="2283" y="4787"/>
                    <a:pt x="2463" y="4666"/>
                  </a:cubicBezTo>
                  <a:cubicBezTo>
                    <a:pt x="2766" y="4464"/>
                    <a:pt x="3008" y="4155"/>
                    <a:pt x="3187" y="3740"/>
                  </a:cubicBezTo>
                  <a:cubicBezTo>
                    <a:pt x="3221" y="3765"/>
                    <a:pt x="3260" y="3790"/>
                    <a:pt x="3300" y="3807"/>
                  </a:cubicBezTo>
                  <a:cubicBezTo>
                    <a:pt x="3370" y="3838"/>
                    <a:pt x="3443" y="3855"/>
                    <a:pt x="3524" y="3866"/>
                  </a:cubicBezTo>
                  <a:cubicBezTo>
                    <a:pt x="3541" y="3866"/>
                    <a:pt x="3555" y="3869"/>
                    <a:pt x="3572" y="3869"/>
                  </a:cubicBezTo>
                  <a:cubicBezTo>
                    <a:pt x="3625" y="3869"/>
                    <a:pt x="3679" y="3863"/>
                    <a:pt x="3740" y="3849"/>
                  </a:cubicBezTo>
                  <a:cubicBezTo>
                    <a:pt x="3808" y="3835"/>
                    <a:pt x="3875" y="3807"/>
                    <a:pt x="3951" y="3768"/>
                  </a:cubicBezTo>
                  <a:cubicBezTo>
                    <a:pt x="4029" y="3731"/>
                    <a:pt x="4094" y="3678"/>
                    <a:pt x="4145" y="3639"/>
                  </a:cubicBezTo>
                  <a:cubicBezTo>
                    <a:pt x="4201" y="3594"/>
                    <a:pt x="4254" y="3540"/>
                    <a:pt x="4313" y="3473"/>
                  </a:cubicBezTo>
                  <a:cubicBezTo>
                    <a:pt x="4403" y="3372"/>
                    <a:pt x="4481" y="3260"/>
                    <a:pt x="4538" y="3145"/>
                  </a:cubicBezTo>
                  <a:cubicBezTo>
                    <a:pt x="4577" y="3162"/>
                    <a:pt x="4622" y="3176"/>
                    <a:pt x="4664" y="3178"/>
                  </a:cubicBezTo>
                  <a:lnTo>
                    <a:pt x="4698" y="3178"/>
                  </a:lnTo>
                  <a:cubicBezTo>
                    <a:pt x="4712" y="3178"/>
                    <a:pt x="4723" y="3178"/>
                    <a:pt x="4737" y="3176"/>
                  </a:cubicBezTo>
                  <a:lnTo>
                    <a:pt x="4737" y="3176"/>
                  </a:lnTo>
                  <a:cubicBezTo>
                    <a:pt x="4723" y="3251"/>
                    <a:pt x="4717" y="3336"/>
                    <a:pt x="4723" y="3428"/>
                  </a:cubicBezTo>
                  <a:cubicBezTo>
                    <a:pt x="4731" y="3552"/>
                    <a:pt x="4754" y="3684"/>
                    <a:pt x="4801" y="3818"/>
                  </a:cubicBezTo>
                  <a:cubicBezTo>
                    <a:pt x="4844" y="3939"/>
                    <a:pt x="4894" y="4051"/>
                    <a:pt x="4961" y="4158"/>
                  </a:cubicBezTo>
                  <a:cubicBezTo>
                    <a:pt x="5020" y="4248"/>
                    <a:pt x="5088" y="4332"/>
                    <a:pt x="5166" y="4411"/>
                  </a:cubicBezTo>
                  <a:cubicBezTo>
                    <a:pt x="5301" y="4551"/>
                    <a:pt x="5470" y="4655"/>
                    <a:pt x="5663" y="4725"/>
                  </a:cubicBezTo>
                  <a:cubicBezTo>
                    <a:pt x="5812" y="4781"/>
                    <a:pt x="5975" y="4809"/>
                    <a:pt x="6155" y="4809"/>
                  </a:cubicBezTo>
                  <a:lnTo>
                    <a:pt x="6222" y="4809"/>
                  </a:lnTo>
                  <a:cubicBezTo>
                    <a:pt x="6598" y="4795"/>
                    <a:pt x="6983" y="4652"/>
                    <a:pt x="7306" y="4405"/>
                  </a:cubicBezTo>
                  <a:cubicBezTo>
                    <a:pt x="7600" y="4178"/>
                    <a:pt x="7822" y="3891"/>
                    <a:pt x="7946" y="3569"/>
                  </a:cubicBezTo>
                  <a:cubicBezTo>
                    <a:pt x="8007" y="3695"/>
                    <a:pt x="8094" y="3816"/>
                    <a:pt x="8198" y="3919"/>
                  </a:cubicBezTo>
                  <a:cubicBezTo>
                    <a:pt x="8341" y="4063"/>
                    <a:pt x="8516" y="4175"/>
                    <a:pt x="8709" y="4251"/>
                  </a:cubicBezTo>
                  <a:cubicBezTo>
                    <a:pt x="8796" y="4282"/>
                    <a:pt x="8892" y="4307"/>
                    <a:pt x="9001" y="4315"/>
                  </a:cubicBezTo>
                  <a:cubicBezTo>
                    <a:pt x="9032" y="4321"/>
                    <a:pt x="9063" y="4321"/>
                    <a:pt x="9097" y="4321"/>
                  </a:cubicBezTo>
                  <a:cubicBezTo>
                    <a:pt x="9158" y="4321"/>
                    <a:pt x="9226" y="4313"/>
                    <a:pt x="9293" y="4301"/>
                  </a:cubicBezTo>
                  <a:cubicBezTo>
                    <a:pt x="9467" y="4270"/>
                    <a:pt x="9636" y="4175"/>
                    <a:pt x="9773" y="4035"/>
                  </a:cubicBezTo>
                  <a:lnTo>
                    <a:pt x="9773" y="4035"/>
                  </a:lnTo>
                  <a:cubicBezTo>
                    <a:pt x="9742" y="4310"/>
                    <a:pt x="9742" y="4596"/>
                    <a:pt x="9773" y="4896"/>
                  </a:cubicBezTo>
                  <a:cubicBezTo>
                    <a:pt x="9818" y="5348"/>
                    <a:pt x="9919" y="5725"/>
                    <a:pt x="10088" y="6036"/>
                  </a:cubicBezTo>
                  <a:cubicBezTo>
                    <a:pt x="10180" y="6207"/>
                    <a:pt x="10293" y="6351"/>
                    <a:pt x="10422" y="6469"/>
                  </a:cubicBezTo>
                  <a:cubicBezTo>
                    <a:pt x="10559" y="6589"/>
                    <a:pt x="10728" y="6682"/>
                    <a:pt x="10902" y="6730"/>
                  </a:cubicBezTo>
                  <a:cubicBezTo>
                    <a:pt x="11006" y="6758"/>
                    <a:pt x="11107" y="6772"/>
                    <a:pt x="11205" y="6772"/>
                  </a:cubicBezTo>
                  <a:cubicBezTo>
                    <a:pt x="11323" y="6772"/>
                    <a:pt x="11435" y="6752"/>
                    <a:pt x="11539" y="6716"/>
                  </a:cubicBezTo>
                  <a:cubicBezTo>
                    <a:pt x="11710" y="6654"/>
                    <a:pt x="11867" y="6533"/>
                    <a:pt x="12005" y="6370"/>
                  </a:cubicBezTo>
                  <a:cubicBezTo>
                    <a:pt x="12123" y="6224"/>
                    <a:pt x="12221" y="6047"/>
                    <a:pt x="12311" y="5828"/>
                  </a:cubicBezTo>
                  <a:cubicBezTo>
                    <a:pt x="12381" y="5654"/>
                    <a:pt x="12432" y="5461"/>
                    <a:pt x="12479" y="5219"/>
                  </a:cubicBezTo>
                  <a:cubicBezTo>
                    <a:pt x="12541" y="4882"/>
                    <a:pt x="12578" y="4574"/>
                    <a:pt x="12586" y="4273"/>
                  </a:cubicBezTo>
                  <a:cubicBezTo>
                    <a:pt x="12597" y="3950"/>
                    <a:pt x="12572" y="3636"/>
                    <a:pt x="12513" y="3333"/>
                  </a:cubicBezTo>
                  <a:cubicBezTo>
                    <a:pt x="12457" y="3052"/>
                    <a:pt x="12370" y="2785"/>
                    <a:pt x="12246" y="2544"/>
                  </a:cubicBezTo>
                  <a:cubicBezTo>
                    <a:pt x="12145" y="2342"/>
                    <a:pt x="12011" y="2142"/>
                    <a:pt x="11848" y="1963"/>
                  </a:cubicBezTo>
                  <a:cubicBezTo>
                    <a:pt x="11561" y="1640"/>
                    <a:pt x="11188" y="1362"/>
                    <a:pt x="10728" y="1137"/>
                  </a:cubicBezTo>
                  <a:cubicBezTo>
                    <a:pt x="10332" y="944"/>
                    <a:pt x="9888" y="792"/>
                    <a:pt x="9372" y="680"/>
                  </a:cubicBezTo>
                  <a:cubicBezTo>
                    <a:pt x="9099" y="621"/>
                    <a:pt x="8810" y="576"/>
                    <a:pt x="8521" y="551"/>
                  </a:cubicBezTo>
                  <a:cubicBezTo>
                    <a:pt x="8285" y="531"/>
                    <a:pt x="8033" y="523"/>
                    <a:pt x="7721" y="523"/>
                  </a:cubicBezTo>
                  <a:lnTo>
                    <a:pt x="7600" y="523"/>
                  </a:lnTo>
                  <a:cubicBezTo>
                    <a:pt x="7384" y="523"/>
                    <a:pt x="7168" y="531"/>
                    <a:pt x="6952" y="534"/>
                  </a:cubicBezTo>
                  <a:cubicBezTo>
                    <a:pt x="6736" y="539"/>
                    <a:pt x="6514" y="546"/>
                    <a:pt x="6291" y="546"/>
                  </a:cubicBezTo>
                  <a:cubicBezTo>
                    <a:pt x="6256" y="546"/>
                    <a:pt x="6221" y="545"/>
                    <a:pt x="6185" y="545"/>
                  </a:cubicBezTo>
                  <a:cubicBezTo>
                    <a:pt x="5750" y="545"/>
                    <a:pt x="5394" y="523"/>
                    <a:pt x="5068" y="481"/>
                  </a:cubicBezTo>
                  <a:cubicBezTo>
                    <a:pt x="4894" y="455"/>
                    <a:pt x="4734" y="427"/>
                    <a:pt x="4580" y="391"/>
                  </a:cubicBezTo>
                  <a:cubicBezTo>
                    <a:pt x="4501" y="371"/>
                    <a:pt x="4422" y="351"/>
                    <a:pt x="4333" y="323"/>
                  </a:cubicBezTo>
                  <a:cubicBezTo>
                    <a:pt x="4229" y="292"/>
                    <a:pt x="4147" y="264"/>
                    <a:pt x="4074" y="231"/>
                  </a:cubicBezTo>
                  <a:cubicBezTo>
                    <a:pt x="4007" y="203"/>
                    <a:pt x="3937" y="169"/>
                    <a:pt x="3869" y="130"/>
                  </a:cubicBezTo>
                  <a:cubicBezTo>
                    <a:pt x="3867" y="99"/>
                    <a:pt x="3847" y="71"/>
                    <a:pt x="3813" y="68"/>
                  </a:cubicBezTo>
                  <a:cubicBezTo>
                    <a:pt x="3636" y="20"/>
                    <a:pt x="3446" y="0"/>
                    <a:pt x="3252" y="0"/>
                  </a:cubicBezTo>
                  <a:close/>
                </a:path>
              </a:pathLst>
            </a:custGeom>
            <a:solidFill>
              <a:srgbClr val="53311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6" name="Google Shape;1539;p36">
              <a:extLst>
                <a:ext uri="{FF2B5EF4-FFF2-40B4-BE49-F238E27FC236}">
                  <a16:creationId xmlns:a16="http://schemas.microsoft.com/office/drawing/2014/main" id="{ED65A63B-9230-45E4-8FD0-EB12477D49E6}"/>
                </a:ext>
              </a:extLst>
            </p:cNvPr>
            <p:cNvSpPr/>
            <p:nvPr/>
          </p:nvSpPr>
          <p:spPr>
            <a:xfrm>
              <a:off x="7120511" y="867061"/>
              <a:ext cx="253653" cy="156038"/>
            </a:xfrm>
            <a:custGeom>
              <a:avLst/>
              <a:gdLst/>
              <a:ahLst/>
              <a:cxnLst/>
              <a:rect l="l" t="t" r="r" b="b"/>
              <a:pathLst>
                <a:path w="3367" h="2022" extrusionOk="0">
                  <a:moveTo>
                    <a:pt x="1452" y="0"/>
                  </a:moveTo>
                  <a:cubicBezTo>
                    <a:pt x="1336" y="0"/>
                    <a:pt x="1220" y="11"/>
                    <a:pt x="1107" y="29"/>
                  </a:cubicBezTo>
                  <a:cubicBezTo>
                    <a:pt x="891" y="65"/>
                    <a:pt x="680" y="127"/>
                    <a:pt x="487" y="228"/>
                  </a:cubicBezTo>
                  <a:cubicBezTo>
                    <a:pt x="296" y="332"/>
                    <a:pt x="133" y="472"/>
                    <a:pt x="9" y="646"/>
                  </a:cubicBezTo>
                  <a:cubicBezTo>
                    <a:pt x="1" y="658"/>
                    <a:pt x="1" y="674"/>
                    <a:pt x="12" y="683"/>
                  </a:cubicBezTo>
                  <a:cubicBezTo>
                    <a:pt x="17" y="685"/>
                    <a:pt x="22" y="687"/>
                    <a:pt x="28" y="687"/>
                  </a:cubicBezTo>
                  <a:cubicBezTo>
                    <a:pt x="36" y="687"/>
                    <a:pt x="44" y="684"/>
                    <a:pt x="49" y="677"/>
                  </a:cubicBezTo>
                  <a:cubicBezTo>
                    <a:pt x="96" y="607"/>
                    <a:pt x="155" y="542"/>
                    <a:pt x="220" y="481"/>
                  </a:cubicBezTo>
                  <a:cubicBezTo>
                    <a:pt x="307" y="402"/>
                    <a:pt x="405" y="335"/>
                    <a:pt x="515" y="279"/>
                  </a:cubicBezTo>
                  <a:cubicBezTo>
                    <a:pt x="517" y="279"/>
                    <a:pt x="517" y="276"/>
                    <a:pt x="520" y="276"/>
                  </a:cubicBezTo>
                  <a:lnTo>
                    <a:pt x="517" y="276"/>
                  </a:lnTo>
                  <a:cubicBezTo>
                    <a:pt x="654" y="206"/>
                    <a:pt x="798" y="153"/>
                    <a:pt x="948" y="122"/>
                  </a:cubicBezTo>
                  <a:lnTo>
                    <a:pt x="948" y="122"/>
                  </a:lnTo>
                  <a:cubicBezTo>
                    <a:pt x="947" y="123"/>
                    <a:pt x="946" y="123"/>
                    <a:pt x="944" y="124"/>
                  </a:cubicBezTo>
                  <a:cubicBezTo>
                    <a:pt x="1116" y="87"/>
                    <a:pt x="1295" y="70"/>
                    <a:pt x="1470" y="70"/>
                  </a:cubicBezTo>
                  <a:cubicBezTo>
                    <a:pt x="1495" y="70"/>
                    <a:pt x="1520" y="70"/>
                    <a:pt x="1545" y="71"/>
                  </a:cubicBezTo>
                  <a:cubicBezTo>
                    <a:pt x="1758" y="82"/>
                    <a:pt x="1974" y="113"/>
                    <a:pt x="2177" y="178"/>
                  </a:cubicBezTo>
                  <a:cubicBezTo>
                    <a:pt x="2356" y="234"/>
                    <a:pt x="2527" y="309"/>
                    <a:pt x="2685" y="408"/>
                  </a:cubicBezTo>
                  <a:lnTo>
                    <a:pt x="2676" y="402"/>
                  </a:lnTo>
                  <a:lnTo>
                    <a:pt x="2676" y="402"/>
                  </a:lnTo>
                  <a:cubicBezTo>
                    <a:pt x="2774" y="464"/>
                    <a:pt x="2867" y="537"/>
                    <a:pt x="2949" y="621"/>
                  </a:cubicBezTo>
                  <a:cubicBezTo>
                    <a:pt x="3007" y="688"/>
                    <a:pt x="3061" y="761"/>
                    <a:pt x="3103" y="840"/>
                  </a:cubicBezTo>
                  <a:cubicBezTo>
                    <a:pt x="3134" y="902"/>
                    <a:pt x="3159" y="966"/>
                    <a:pt x="3173" y="1037"/>
                  </a:cubicBezTo>
                  <a:cubicBezTo>
                    <a:pt x="3184" y="1096"/>
                    <a:pt x="3190" y="1154"/>
                    <a:pt x="3190" y="1216"/>
                  </a:cubicBezTo>
                  <a:cubicBezTo>
                    <a:pt x="3187" y="1281"/>
                    <a:pt x="3176" y="1348"/>
                    <a:pt x="3156" y="1410"/>
                  </a:cubicBezTo>
                  <a:cubicBezTo>
                    <a:pt x="3125" y="1505"/>
                    <a:pt x="3083" y="1595"/>
                    <a:pt x="3030" y="1677"/>
                  </a:cubicBezTo>
                  <a:cubicBezTo>
                    <a:pt x="3002" y="1719"/>
                    <a:pt x="2971" y="1761"/>
                    <a:pt x="2937" y="1803"/>
                  </a:cubicBezTo>
                  <a:cubicBezTo>
                    <a:pt x="2892" y="1859"/>
                    <a:pt x="2901" y="1943"/>
                    <a:pt x="2957" y="1991"/>
                  </a:cubicBezTo>
                  <a:cubicBezTo>
                    <a:pt x="2985" y="2011"/>
                    <a:pt x="3019" y="2022"/>
                    <a:pt x="3055" y="2022"/>
                  </a:cubicBezTo>
                  <a:cubicBezTo>
                    <a:pt x="3078" y="2019"/>
                    <a:pt x="3100" y="2011"/>
                    <a:pt x="3117" y="1997"/>
                  </a:cubicBezTo>
                  <a:cubicBezTo>
                    <a:pt x="3139" y="1983"/>
                    <a:pt x="3153" y="1966"/>
                    <a:pt x="3162" y="1943"/>
                  </a:cubicBezTo>
                  <a:cubicBezTo>
                    <a:pt x="3252" y="1800"/>
                    <a:pt x="3313" y="1643"/>
                    <a:pt x="3350" y="1477"/>
                  </a:cubicBezTo>
                  <a:cubicBezTo>
                    <a:pt x="3364" y="1407"/>
                    <a:pt x="3367" y="1331"/>
                    <a:pt x="3367" y="1256"/>
                  </a:cubicBezTo>
                  <a:cubicBezTo>
                    <a:pt x="3367" y="1185"/>
                    <a:pt x="3356" y="1121"/>
                    <a:pt x="3342" y="1053"/>
                  </a:cubicBezTo>
                  <a:cubicBezTo>
                    <a:pt x="3283" y="790"/>
                    <a:pt x="3103" y="576"/>
                    <a:pt x="2892" y="422"/>
                  </a:cubicBezTo>
                  <a:cubicBezTo>
                    <a:pt x="2774" y="335"/>
                    <a:pt x="2648" y="265"/>
                    <a:pt x="2511" y="203"/>
                  </a:cubicBezTo>
                  <a:cubicBezTo>
                    <a:pt x="2367" y="144"/>
                    <a:pt x="2216" y="99"/>
                    <a:pt x="2064" y="62"/>
                  </a:cubicBezTo>
                  <a:cubicBezTo>
                    <a:pt x="1879" y="20"/>
                    <a:pt x="1685" y="1"/>
                    <a:pt x="1492" y="1"/>
                  </a:cubicBezTo>
                  <a:cubicBezTo>
                    <a:pt x="1478" y="0"/>
                    <a:pt x="1465" y="0"/>
                    <a:pt x="1452" y="0"/>
                  </a:cubicBezTo>
                  <a:close/>
                </a:path>
              </a:pathLst>
            </a:custGeom>
            <a:solidFill>
              <a:srgbClr val="FFFFFF">
                <a:alpha val="1675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7" name="Google Shape;1540;p36">
              <a:extLst>
                <a:ext uri="{FF2B5EF4-FFF2-40B4-BE49-F238E27FC236}">
                  <a16:creationId xmlns:a16="http://schemas.microsoft.com/office/drawing/2014/main" id="{B363FBB2-DC50-47B5-BB57-CDC1FB82376D}"/>
                </a:ext>
              </a:extLst>
            </p:cNvPr>
            <p:cNvSpPr/>
            <p:nvPr/>
          </p:nvSpPr>
          <p:spPr>
            <a:xfrm>
              <a:off x="7281276" y="1187471"/>
              <a:ext cx="199487" cy="196552"/>
            </a:xfrm>
            <a:custGeom>
              <a:avLst/>
              <a:gdLst/>
              <a:ahLst/>
              <a:cxnLst/>
              <a:rect l="l" t="t" r="r" b="b"/>
              <a:pathLst>
                <a:path w="2648" h="2547" extrusionOk="0">
                  <a:moveTo>
                    <a:pt x="2496" y="1"/>
                  </a:moveTo>
                  <a:cubicBezTo>
                    <a:pt x="2476" y="6"/>
                    <a:pt x="2462" y="6"/>
                    <a:pt x="2448" y="15"/>
                  </a:cubicBezTo>
                  <a:cubicBezTo>
                    <a:pt x="2420" y="26"/>
                    <a:pt x="2395" y="46"/>
                    <a:pt x="2384" y="71"/>
                  </a:cubicBezTo>
                  <a:cubicBezTo>
                    <a:pt x="2381" y="82"/>
                    <a:pt x="2378" y="88"/>
                    <a:pt x="2373" y="99"/>
                  </a:cubicBezTo>
                  <a:cubicBezTo>
                    <a:pt x="2370" y="119"/>
                    <a:pt x="2370" y="141"/>
                    <a:pt x="2378" y="158"/>
                  </a:cubicBezTo>
                  <a:lnTo>
                    <a:pt x="2378" y="166"/>
                  </a:lnTo>
                  <a:cubicBezTo>
                    <a:pt x="2387" y="225"/>
                    <a:pt x="2392" y="287"/>
                    <a:pt x="2392" y="352"/>
                  </a:cubicBezTo>
                  <a:cubicBezTo>
                    <a:pt x="2384" y="422"/>
                    <a:pt x="2370" y="492"/>
                    <a:pt x="2350" y="562"/>
                  </a:cubicBezTo>
                  <a:cubicBezTo>
                    <a:pt x="2325" y="632"/>
                    <a:pt x="2288" y="703"/>
                    <a:pt x="2252" y="764"/>
                  </a:cubicBezTo>
                  <a:cubicBezTo>
                    <a:pt x="2252" y="764"/>
                    <a:pt x="2252" y="764"/>
                    <a:pt x="2252" y="764"/>
                  </a:cubicBezTo>
                  <a:lnTo>
                    <a:pt x="2252" y="764"/>
                  </a:lnTo>
                  <a:cubicBezTo>
                    <a:pt x="2246" y="767"/>
                    <a:pt x="2243" y="776"/>
                    <a:pt x="2241" y="778"/>
                  </a:cubicBezTo>
                  <a:cubicBezTo>
                    <a:pt x="2243" y="776"/>
                    <a:pt x="2246" y="770"/>
                    <a:pt x="2252" y="764"/>
                  </a:cubicBezTo>
                  <a:lnTo>
                    <a:pt x="2252" y="764"/>
                  </a:lnTo>
                  <a:cubicBezTo>
                    <a:pt x="2215" y="815"/>
                    <a:pt x="2176" y="860"/>
                    <a:pt x="2134" y="902"/>
                  </a:cubicBezTo>
                  <a:cubicBezTo>
                    <a:pt x="2103" y="927"/>
                    <a:pt x="2072" y="952"/>
                    <a:pt x="2036" y="969"/>
                  </a:cubicBezTo>
                  <a:cubicBezTo>
                    <a:pt x="2008" y="983"/>
                    <a:pt x="1977" y="995"/>
                    <a:pt x="1949" y="1000"/>
                  </a:cubicBezTo>
                  <a:cubicBezTo>
                    <a:pt x="1921" y="1003"/>
                    <a:pt x="1893" y="1009"/>
                    <a:pt x="1867" y="1009"/>
                  </a:cubicBezTo>
                  <a:cubicBezTo>
                    <a:pt x="1839" y="1003"/>
                    <a:pt x="1811" y="997"/>
                    <a:pt x="1783" y="989"/>
                  </a:cubicBezTo>
                  <a:cubicBezTo>
                    <a:pt x="1763" y="983"/>
                    <a:pt x="1741" y="972"/>
                    <a:pt x="1724" y="961"/>
                  </a:cubicBezTo>
                  <a:cubicBezTo>
                    <a:pt x="1693" y="944"/>
                    <a:pt x="1660" y="927"/>
                    <a:pt x="1631" y="905"/>
                  </a:cubicBezTo>
                  <a:cubicBezTo>
                    <a:pt x="1617" y="896"/>
                    <a:pt x="1599" y="893"/>
                    <a:pt x="1581" y="893"/>
                  </a:cubicBezTo>
                  <a:cubicBezTo>
                    <a:pt x="1555" y="893"/>
                    <a:pt x="1529" y="900"/>
                    <a:pt x="1511" y="913"/>
                  </a:cubicBezTo>
                  <a:cubicBezTo>
                    <a:pt x="1474" y="938"/>
                    <a:pt x="1455" y="980"/>
                    <a:pt x="1457" y="1025"/>
                  </a:cubicBezTo>
                  <a:cubicBezTo>
                    <a:pt x="1460" y="1056"/>
                    <a:pt x="1457" y="1087"/>
                    <a:pt x="1457" y="1115"/>
                  </a:cubicBezTo>
                  <a:cubicBezTo>
                    <a:pt x="1457" y="1149"/>
                    <a:pt x="1457" y="1183"/>
                    <a:pt x="1455" y="1213"/>
                  </a:cubicBezTo>
                  <a:cubicBezTo>
                    <a:pt x="1455" y="1289"/>
                    <a:pt x="1449" y="1362"/>
                    <a:pt x="1443" y="1435"/>
                  </a:cubicBezTo>
                  <a:lnTo>
                    <a:pt x="1443" y="1432"/>
                  </a:lnTo>
                  <a:cubicBezTo>
                    <a:pt x="1429" y="1615"/>
                    <a:pt x="1407" y="1797"/>
                    <a:pt x="1351" y="1969"/>
                  </a:cubicBezTo>
                  <a:cubicBezTo>
                    <a:pt x="1328" y="2039"/>
                    <a:pt x="1295" y="2106"/>
                    <a:pt x="1252" y="2168"/>
                  </a:cubicBezTo>
                  <a:cubicBezTo>
                    <a:pt x="1230" y="2207"/>
                    <a:pt x="1196" y="2238"/>
                    <a:pt x="1165" y="2272"/>
                  </a:cubicBezTo>
                  <a:cubicBezTo>
                    <a:pt x="1135" y="2294"/>
                    <a:pt x="1104" y="2320"/>
                    <a:pt x="1067" y="2336"/>
                  </a:cubicBezTo>
                  <a:cubicBezTo>
                    <a:pt x="1025" y="2359"/>
                    <a:pt x="980" y="2373"/>
                    <a:pt x="935" y="2384"/>
                  </a:cubicBezTo>
                  <a:cubicBezTo>
                    <a:pt x="871" y="2393"/>
                    <a:pt x="812" y="2398"/>
                    <a:pt x="747" y="2398"/>
                  </a:cubicBezTo>
                  <a:cubicBezTo>
                    <a:pt x="691" y="2393"/>
                    <a:pt x="640" y="2384"/>
                    <a:pt x="587" y="2364"/>
                  </a:cubicBezTo>
                  <a:cubicBezTo>
                    <a:pt x="548" y="2350"/>
                    <a:pt x="509" y="2334"/>
                    <a:pt x="472" y="2308"/>
                  </a:cubicBezTo>
                  <a:cubicBezTo>
                    <a:pt x="424" y="2280"/>
                    <a:pt x="388" y="2247"/>
                    <a:pt x="351" y="2207"/>
                  </a:cubicBezTo>
                  <a:cubicBezTo>
                    <a:pt x="306" y="2154"/>
                    <a:pt x="270" y="2098"/>
                    <a:pt x="239" y="2039"/>
                  </a:cubicBezTo>
                  <a:cubicBezTo>
                    <a:pt x="187" y="1941"/>
                    <a:pt x="154" y="1832"/>
                    <a:pt x="129" y="1723"/>
                  </a:cubicBezTo>
                  <a:lnTo>
                    <a:pt x="129" y="1723"/>
                  </a:lnTo>
                  <a:cubicBezTo>
                    <a:pt x="129" y="1724"/>
                    <a:pt x="129" y="1724"/>
                    <a:pt x="130" y="1724"/>
                  </a:cubicBezTo>
                  <a:cubicBezTo>
                    <a:pt x="96" y="1556"/>
                    <a:pt x="87" y="1382"/>
                    <a:pt x="99" y="1213"/>
                  </a:cubicBezTo>
                  <a:cubicBezTo>
                    <a:pt x="110" y="1070"/>
                    <a:pt x="130" y="927"/>
                    <a:pt x="177" y="787"/>
                  </a:cubicBezTo>
                  <a:lnTo>
                    <a:pt x="177" y="790"/>
                  </a:lnTo>
                  <a:cubicBezTo>
                    <a:pt x="183" y="773"/>
                    <a:pt x="191" y="750"/>
                    <a:pt x="197" y="733"/>
                  </a:cubicBezTo>
                  <a:cubicBezTo>
                    <a:pt x="205" y="714"/>
                    <a:pt x="200" y="691"/>
                    <a:pt x="180" y="680"/>
                  </a:cubicBezTo>
                  <a:cubicBezTo>
                    <a:pt x="175" y="678"/>
                    <a:pt x="169" y="676"/>
                    <a:pt x="163" y="676"/>
                  </a:cubicBezTo>
                  <a:cubicBezTo>
                    <a:pt x="149" y="676"/>
                    <a:pt x="133" y="684"/>
                    <a:pt x="127" y="700"/>
                  </a:cubicBezTo>
                  <a:cubicBezTo>
                    <a:pt x="68" y="849"/>
                    <a:pt x="37" y="1009"/>
                    <a:pt x="17" y="1166"/>
                  </a:cubicBezTo>
                  <a:cubicBezTo>
                    <a:pt x="0" y="1348"/>
                    <a:pt x="3" y="1531"/>
                    <a:pt x="31" y="1710"/>
                  </a:cubicBezTo>
                  <a:cubicBezTo>
                    <a:pt x="59" y="1882"/>
                    <a:pt x="113" y="2050"/>
                    <a:pt x="205" y="2202"/>
                  </a:cubicBezTo>
                  <a:cubicBezTo>
                    <a:pt x="292" y="2336"/>
                    <a:pt x="421" y="2449"/>
                    <a:pt x="573" y="2505"/>
                  </a:cubicBezTo>
                  <a:cubicBezTo>
                    <a:pt x="663" y="2539"/>
                    <a:pt x="758" y="2547"/>
                    <a:pt x="857" y="2547"/>
                  </a:cubicBezTo>
                  <a:cubicBezTo>
                    <a:pt x="952" y="2547"/>
                    <a:pt x="1042" y="2527"/>
                    <a:pt x="1132" y="2491"/>
                  </a:cubicBezTo>
                  <a:cubicBezTo>
                    <a:pt x="1210" y="2457"/>
                    <a:pt x="1281" y="2404"/>
                    <a:pt x="1345" y="2342"/>
                  </a:cubicBezTo>
                  <a:cubicBezTo>
                    <a:pt x="1404" y="2277"/>
                    <a:pt x="1455" y="2204"/>
                    <a:pt x="1491" y="2126"/>
                  </a:cubicBezTo>
                  <a:cubicBezTo>
                    <a:pt x="1575" y="1963"/>
                    <a:pt x="1617" y="1781"/>
                    <a:pt x="1645" y="1598"/>
                  </a:cubicBezTo>
                  <a:cubicBezTo>
                    <a:pt x="1665" y="1472"/>
                    <a:pt x="1674" y="1345"/>
                    <a:pt x="1685" y="1219"/>
                  </a:cubicBezTo>
                  <a:cubicBezTo>
                    <a:pt x="1707" y="1225"/>
                    <a:pt x="1727" y="1233"/>
                    <a:pt x="1744" y="1239"/>
                  </a:cubicBezTo>
                  <a:cubicBezTo>
                    <a:pt x="1777" y="1250"/>
                    <a:pt x="1808" y="1253"/>
                    <a:pt x="1842" y="1256"/>
                  </a:cubicBezTo>
                  <a:cubicBezTo>
                    <a:pt x="1863" y="1258"/>
                    <a:pt x="1884" y="1260"/>
                    <a:pt x="1903" y="1260"/>
                  </a:cubicBezTo>
                  <a:cubicBezTo>
                    <a:pt x="1928" y="1260"/>
                    <a:pt x="1951" y="1257"/>
                    <a:pt x="1974" y="1253"/>
                  </a:cubicBezTo>
                  <a:cubicBezTo>
                    <a:pt x="2010" y="1247"/>
                    <a:pt x="2050" y="1239"/>
                    <a:pt x="2089" y="1225"/>
                  </a:cubicBezTo>
                  <a:cubicBezTo>
                    <a:pt x="2131" y="1211"/>
                    <a:pt x="2170" y="1191"/>
                    <a:pt x="2204" y="1169"/>
                  </a:cubicBezTo>
                  <a:cubicBezTo>
                    <a:pt x="2235" y="1152"/>
                    <a:pt x="2263" y="1126"/>
                    <a:pt x="2291" y="1107"/>
                  </a:cubicBezTo>
                  <a:cubicBezTo>
                    <a:pt x="2328" y="1079"/>
                    <a:pt x="2359" y="1045"/>
                    <a:pt x="2389" y="1011"/>
                  </a:cubicBezTo>
                  <a:cubicBezTo>
                    <a:pt x="2443" y="952"/>
                    <a:pt x="2488" y="882"/>
                    <a:pt x="2527" y="806"/>
                  </a:cubicBezTo>
                  <a:cubicBezTo>
                    <a:pt x="2566" y="731"/>
                    <a:pt x="2597" y="646"/>
                    <a:pt x="2620" y="562"/>
                  </a:cubicBezTo>
                  <a:cubicBezTo>
                    <a:pt x="2639" y="481"/>
                    <a:pt x="2648" y="399"/>
                    <a:pt x="2648" y="315"/>
                  </a:cubicBezTo>
                  <a:cubicBezTo>
                    <a:pt x="2648" y="279"/>
                    <a:pt x="2642" y="239"/>
                    <a:pt x="2636" y="200"/>
                  </a:cubicBezTo>
                  <a:cubicBezTo>
                    <a:pt x="2628" y="158"/>
                    <a:pt x="2620" y="116"/>
                    <a:pt x="2600" y="74"/>
                  </a:cubicBezTo>
                  <a:cubicBezTo>
                    <a:pt x="2592" y="46"/>
                    <a:pt x="2572" y="26"/>
                    <a:pt x="2544" y="12"/>
                  </a:cubicBezTo>
                  <a:cubicBezTo>
                    <a:pt x="2530" y="4"/>
                    <a:pt x="2513" y="1"/>
                    <a:pt x="2496" y="1"/>
                  </a:cubicBezTo>
                  <a:close/>
                </a:path>
              </a:pathLst>
            </a:custGeom>
            <a:solidFill>
              <a:srgbClr val="FFFFFF">
                <a:alpha val="1675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8" name="Google Shape;1541;p36">
              <a:extLst>
                <a:ext uri="{FF2B5EF4-FFF2-40B4-BE49-F238E27FC236}">
                  <a16:creationId xmlns:a16="http://schemas.microsoft.com/office/drawing/2014/main" id="{C7AD9BF5-BEFD-4972-AD87-CC61622B1264}"/>
                </a:ext>
              </a:extLst>
            </p:cNvPr>
            <p:cNvSpPr/>
            <p:nvPr/>
          </p:nvSpPr>
          <p:spPr>
            <a:xfrm>
              <a:off x="6914093" y="1119252"/>
              <a:ext cx="145171" cy="107806"/>
            </a:xfrm>
            <a:custGeom>
              <a:avLst/>
              <a:gdLst/>
              <a:ahLst/>
              <a:cxnLst/>
              <a:rect l="l" t="t" r="r" b="b"/>
              <a:pathLst>
                <a:path w="1927" h="1397" extrusionOk="0">
                  <a:moveTo>
                    <a:pt x="1868" y="0"/>
                  </a:moveTo>
                  <a:cubicBezTo>
                    <a:pt x="1840" y="0"/>
                    <a:pt x="1812" y="17"/>
                    <a:pt x="1809" y="45"/>
                  </a:cubicBezTo>
                  <a:cubicBezTo>
                    <a:pt x="1800" y="110"/>
                    <a:pt x="1786" y="172"/>
                    <a:pt x="1767" y="231"/>
                  </a:cubicBezTo>
                  <a:cubicBezTo>
                    <a:pt x="1730" y="329"/>
                    <a:pt x="1682" y="419"/>
                    <a:pt x="1626" y="506"/>
                  </a:cubicBezTo>
                  <a:cubicBezTo>
                    <a:pt x="1629" y="503"/>
                    <a:pt x="1632" y="495"/>
                    <a:pt x="1638" y="492"/>
                  </a:cubicBezTo>
                  <a:lnTo>
                    <a:pt x="1638" y="492"/>
                  </a:lnTo>
                  <a:cubicBezTo>
                    <a:pt x="1559" y="607"/>
                    <a:pt x="1469" y="708"/>
                    <a:pt x="1365" y="803"/>
                  </a:cubicBezTo>
                  <a:cubicBezTo>
                    <a:pt x="1273" y="888"/>
                    <a:pt x="1166" y="961"/>
                    <a:pt x="1051" y="1022"/>
                  </a:cubicBezTo>
                  <a:cubicBezTo>
                    <a:pt x="978" y="1056"/>
                    <a:pt x="899" y="1084"/>
                    <a:pt x="823" y="1106"/>
                  </a:cubicBezTo>
                  <a:cubicBezTo>
                    <a:pt x="781" y="1112"/>
                    <a:pt x="734" y="1115"/>
                    <a:pt x="691" y="1115"/>
                  </a:cubicBezTo>
                  <a:cubicBezTo>
                    <a:pt x="661" y="1112"/>
                    <a:pt x="627" y="1106"/>
                    <a:pt x="593" y="1098"/>
                  </a:cubicBezTo>
                  <a:cubicBezTo>
                    <a:pt x="562" y="1087"/>
                    <a:pt x="534" y="1073"/>
                    <a:pt x="509" y="1056"/>
                  </a:cubicBezTo>
                  <a:cubicBezTo>
                    <a:pt x="478" y="1036"/>
                    <a:pt x="453" y="1011"/>
                    <a:pt x="425" y="983"/>
                  </a:cubicBezTo>
                  <a:cubicBezTo>
                    <a:pt x="383" y="931"/>
                    <a:pt x="346" y="876"/>
                    <a:pt x="314" y="814"/>
                  </a:cubicBezTo>
                  <a:lnTo>
                    <a:pt x="314" y="814"/>
                  </a:lnTo>
                  <a:cubicBezTo>
                    <a:pt x="315" y="815"/>
                    <a:pt x="316" y="816"/>
                    <a:pt x="318" y="817"/>
                  </a:cubicBezTo>
                  <a:cubicBezTo>
                    <a:pt x="313" y="815"/>
                    <a:pt x="313" y="809"/>
                    <a:pt x="310" y="806"/>
                  </a:cubicBezTo>
                  <a:lnTo>
                    <a:pt x="310" y="806"/>
                  </a:lnTo>
                  <a:cubicBezTo>
                    <a:pt x="311" y="809"/>
                    <a:pt x="313" y="812"/>
                    <a:pt x="314" y="814"/>
                  </a:cubicBezTo>
                  <a:lnTo>
                    <a:pt x="314" y="814"/>
                  </a:lnTo>
                  <a:cubicBezTo>
                    <a:pt x="312" y="812"/>
                    <a:pt x="312" y="810"/>
                    <a:pt x="310" y="806"/>
                  </a:cubicBezTo>
                  <a:lnTo>
                    <a:pt x="310" y="806"/>
                  </a:lnTo>
                  <a:cubicBezTo>
                    <a:pt x="310" y="806"/>
                    <a:pt x="310" y="806"/>
                    <a:pt x="310" y="806"/>
                  </a:cubicBezTo>
                  <a:lnTo>
                    <a:pt x="310" y="806"/>
                  </a:lnTo>
                  <a:cubicBezTo>
                    <a:pt x="309" y="804"/>
                    <a:pt x="308" y="802"/>
                    <a:pt x="307" y="800"/>
                  </a:cubicBezTo>
                  <a:cubicBezTo>
                    <a:pt x="298" y="789"/>
                    <a:pt x="296" y="778"/>
                    <a:pt x="290" y="764"/>
                  </a:cubicBezTo>
                  <a:cubicBezTo>
                    <a:pt x="276" y="744"/>
                    <a:pt x="254" y="728"/>
                    <a:pt x="234" y="716"/>
                  </a:cubicBezTo>
                  <a:cubicBezTo>
                    <a:pt x="212" y="706"/>
                    <a:pt x="187" y="700"/>
                    <a:pt x="164" y="700"/>
                  </a:cubicBezTo>
                  <a:cubicBezTo>
                    <a:pt x="149" y="700"/>
                    <a:pt x="135" y="702"/>
                    <a:pt x="122" y="708"/>
                  </a:cubicBezTo>
                  <a:cubicBezTo>
                    <a:pt x="46" y="733"/>
                    <a:pt x="1" y="820"/>
                    <a:pt x="32" y="896"/>
                  </a:cubicBezTo>
                  <a:cubicBezTo>
                    <a:pt x="54" y="949"/>
                    <a:pt x="82" y="1008"/>
                    <a:pt x="110" y="1056"/>
                  </a:cubicBezTo>
                  <a:cubicBezTo>
                    <a:pt x="138" y="1109"/>
                    <a:pt x="178" y="1151"/>
                    <a:pt x="214" y="1196"/>
                  </a:cubicBezTo>
                  <a:cubicBezTo>
                    <a:pt x="276" y="1264"/>
                    <a:pt x="352" y="1317"/>
                    <a:pt x="433" y="1351"/>
                  </a:cubicBezTo>
                  <a:cubicBezTo>
                    <a:pt x="508" y="1382"/>
                    <a:pt x="587" y="1397"/>
                    <a:pt x="666" y="1397"/>
                  </a:cubicBezTo>
                  <a:cubicBezTo>
                    <a:pt x="679" y="1397"/>
                    <a:pt x="692" y="1396"/>
                    <a:pt x="706" y="1396"/>
                  </a:cubicBezTo>
                  <a:cubicBezTo>
                    <a:pt x="753" y="1396"/>
                    <a:pt x="798" y="1387"/>
                    <a:pt x="843" y="1376"/>
                  </a:cubicBezTo>
                  <a:cubicBezTo>
                    <a:pt x="882" y="1368"/>
                    <a:pt x="925" y="1354"/>
                    <a:pt x="964" y="1340"/>
                  </a:cubicBezTo>
                  <a:cubicBezTo>
                    <a:pt x="1048" y="1309"/>
                    <a:pt x="1132" y="1261"/>
                    <a:pt x="1205" y="1208"/>
                  </a:cubicBezTo>
                  <a:cubicBezTo>
                    <a:pt x="1281" y="1151"/>
                    <a:pt x="1357" y="1084"/>
                    <a:pt x="1421" y="1014"/>
                  </a:cubicBezTo>
                  <a:cubicBezTo>
                    <a:pt x="1556" y="876"/>
                    <a:pt x="1668" y="719"/>
                    <a:pt x="1758" y="553"/>
                  </a:cubicBezTo>
                  <a:cubicBezTo>
                    <a:pt x="1800" y="475"/>
                    <a:pt x="1840" y="393"/>
                    <a:pt x="1868" y="306"/>
                  </a:cubicBezTo>
                  <a:cubicBezTo>
                    <a:pt x="1896" y="228"/>
                    <a:pt x="1918" y="146"/>
                    <a:pt x="1924" y="68"/>
                  </a:cubicBezTo>
                  <a:cubicBezTo>
                    <a:pt x="1927" y="34"/>
                    <a:pt x="1913" y="6"/>
                    <a:pt x="1879" y="0"/>
                  </a:cubicBezTo>
                  <a:close/>
                </a:path>
              </a:pathLst>
            </a:custGeom>
            <a:solidFill>
              <a:srgbClr val="FFFFFF">
                <a:alpha val="1675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9" name="Google Shape;1542;p36">
              <a:extLst>
                <a:ext uri="{FF2B5EF4-FFF2-40B4-BE49-F238E27FC236}">
                  <a16:creationId xmlns:a16="http://schemas.microsoft.com/office/drawing/2014/main" id="{E961FA6C-53D9-4FCD-95C4-F94A90420074}"/>
                </a:ext>
              </a:extLst>
            </p:cNvPr>
            <p:cNvSpPr/>
            <p:nvPr/>
          </p:nvSpPr>
          <p:spPr>
            <a:xfrm>
              <a:off x="6569584" y="1079201"/>
              <a:ext cx="248379" cy="163678"/>
            </a:xfrm>
            <a:custGeom>
              <a:avLst/>
              <a:gdLst/>
              <a:ahLst/>
              <a:cxnLst/>
              <a:rect l="l" t="t" r="r" b="b"/>
              <a:pathLst>
                <a:path w="3297" h="2121" extrusionOk="0">
                  <a:moveTo>
                    <a:pt x="3018" y="503"/>
                  </a:moveTo>
                  <a:cubicBezTo>
                    <a:pt x="3016" y="503"/>
                    <a:pt x="3016" y="505"/>
                    <a:pt x="3016" y="505"/>
                  </a:cubicBezTo>
                  <a:cubicBezTo>
                    <a:pt x="3016" y="504"/>
                    <a:pt x="3017" y="504"/>
                    <a:pt x="3018" y="503"/>
                  </a:cubicBezTo>
                  <a:close/>
                  <a:moveTo>
                    <a:pt x="1110" y="1746"/>
                  </a:moveTo>
                  <a:lnTo>
                    <a:pt x="1110" y="1746"/>
                  </a:lnTo>
                  <a:cubicBezTo>
                    <a:pt x="1104" y="1749"/>
                    <a:pt x="1101" y="1755"/>
                    <a:pt x="1093" y="1755"/>
                  </a:cubicBezTo>
                  <a:cubicBezTo>
                    <a:pt x="1101" y="1752"/>
                    <a:pt x="1104" y="1746"/>
                    <a:pt x="1110" y="1746"/>
                  </a:cubicBezTo>
                  <a:close/>
                  <a:moveTo>
                    <a:pt x="3252" y="0"/>
                  </a:moveTo>
                  <a:cubicBezTo>
                    <a:pt x="3238" y="0"/>
                    <a:pt x="3221" y="14"/>
                    <a:pt x="3215" y="34"/>
                  </a:cubicBezTo>
                  <a:cubicBezTo>
                    <a:pt x="3210" y="81"/>
                    <a:pt x="3196" y="126"/>
                    <a:pt x="3181" y="171"/>
                  </a:cubicBezTo>
                  <a:cubicBezTo>
                    <a:pt x="3140" y="291"/>
                    <a:pt x="3084" y="402"/>
                    <a:pt x="3018" y="503"/>
                  </a:cubicBezTo>
                  <a:lnTo>
                    <a:pt x="3018" y="503"/>
                  </a:lnTo>
                  <a:cubicBezTo>
                    <a:pt x="3018" y="503"/>
                    <a:pt x="3018" y="503"/>
                    <a:pt x="3019" y="503"/>
                  </a:cubicBezTo>
                  <a:lnTo>
                    <a:pt x="3019" y="503"/>
                  </a:lnTo>
                  <a:lnTo>
                    <a:pt x="3016" y="505"/>
                  </a:lnTo>
                  <a:cubicBezTo>
                    <a:pt x="3016" y="507"/>
                    <a:pt x="3015" y="507"/>
                    <a:pt x="3014" y="508"/>
                  </a:cubicBezTo>
                  <a:lnTo>
                    <a:pt x="3014" y="508"/>
                  </a:lnTo>
                  <a:cubicBezTo>
                    <a:pt x="3013" y="508"/>
                    <a:pt x="3013" y="509"/>
                    <a:pt x="3013" y="511"/>
                  </a:cubicBezTo>
                  <a:lnTo>
                    <a:pt x="3013" y="508"/>
                  </a:lnTo>
                  <a:cubicBezTo>
                    <a:pt x="2957" y="592"/>
                    <a:pt x="2890" y="674"/>
                    <a:pt x="2817" y="741"/>
                  </a:cubicBezTo>
                  <a:cubicBezTo>
                    <a:pt x="2777" y="775"/>
                    <a:pt x="2735" y="803"/>
                    <a:pt x="2690" y="828"/>
                  </a:cubicBezTo>
                  <a:cubicBezTo>
                    <a:pt x="2665" y="839"/>
                    <a:pt x="2637" y="848"/>
                    <a:pt x="2612" y="856"/>
                  </a:cubicBezTo>
                  <a:cubicBezTo>
                    <a:pt x="2595" y="859"/>
                    <a:pt x="2572" y="859"/>
                    <a:pt x="2555" y="859"/>
                  </a:cubicBezTo>
                  <a:cubicBezTo>
                    <a:pt x="2541" y="859"/>
                    <a:pt x="2527" y="856"/>
                    <a:pt x="2511" y="848"/>
                  </a:cubicBezTo>
                  <a:lnTo>
                    <a:pt x="2468" y="828"/>
                  </a:lnTo>
                  <a:cubicBezTo>
                    <a:pt x="2452" y="814"/>
                    <a:pt x="2438" y="803"/>
                    <a:pt x="2423" y="786"/>
                  </a:cubicBezTo>
                  <a:cubicBezTo>
                    <a:pt x="2398" y="758"/>
                    <a:pt x="2376" y="727"/>
                    <a:pt x="2359" y="691"/>
                  </a:cubicBezTo>
                  <a:cubicBezTo>
                    <a:pt x="2328" y="629"/>
                    <a:pt x="2306" y="559"/>
                    <a:pt x="2289" y="491"/>
                  </a:cubicBezTo>
                  <a:cubicBezTo>
                    <a:pt x="2283" y="462"/>
                    <a:pt x="2248" y="441"/>
                    <a:pt x="2218" y="441"/>
                  </a:cubicBezTo>
                  <a:cubicBezTo>
                    <a:pt x="2216" y="441"/>
                    <a:pt x="2215" y="441"/>
                    <a:pt x="2213" y="441"/>
                  </a:cubicBezTo>
                  <a:cubicBezTo>
                    <a:pt x="2176" y="444"/>
                    <a:pt x="2157" y="469"/>
                    <a:pt x="2146" y="503"/>
                  </a:cubicBezTo>
                  <a:cubicBezTo>
                    <a:pt x="2146" y="505"/>
                    <a:pt x="2146" y="505"/>
                    <a:pt x="2143" y="508"/>
                  </a:cubicBezTo>
                  <a:cubicBezTo>
                    <a:pt x="2132" y="539"/>
                    <a:pt x="2115" y="573"/>
                    <a:pt x="2101" y="604"/>
                  </a:cubicBezTo>
                  <a:cubicBezTo>
                    <a:pt x="2081" y="643"/>
                    <a:pt x="2064" y="679"/>
                    <a:pt x="2045" y="719"/>
                  </a:cubicBezTo>
                  <a:cubicBezTo>
                    <a:pt x="1997" y="811"/>
                    <a:pt x="1946" y="898"/>
                    <a:pt x="1890" y="983"/>
                  </a:cubicBezTo>
                  <a:cubicBezTo>
                    <a:pt x="1767" y="1162"/>
                    <a:pt x="1626" y="1334"/>
                    <a:pt x="1469" y="1480"/>
                  </a:cubicBezTo>
                  <a:cubicBezTo>
                    <a:pt x="1360" y="1575"/>
                    <a:pt x="1244" y="1662"/>
                    <a:pt x="1118" y="1732"/>
                  </a:cubicBezTo>
                  <a:cubicBezTo>
                    <a:pt x="1042" y="1769"/>
                    <a:pt x="969" y="1800"/>
                    <a:pt x="888" y="1816"/>
                  </a:cubicBezTo>
                  <a:cubicBezTo>
                    <a:pt x="851" y="1825"/>
                    <a:pt x="813" y="1829"/>
                    <a:pt x="776" y="1829"/>
                  </a:cubicBezTo>
                  <a:cubicBezTo>
                    <a:pt x="765" y="1829"/>
                    <a:pt x="753" y="1828"/>
                    <a:pt x="742" y="1828"/>
                  </a:cubicBezTo>
                  <a:cubicBezTo>
                    <a:pt x="700" y="1825"/>
                    <a:pt x="658" y="1816"/>
                    <a:pt x="618" y="1802"/>
                  </a:cubicBezTo>
                  <a:cubicBezTo>
                    <a:pt x="573" y="1786"/>
                    <a:pt x="531" y="1766"/>
                    <a:pt x="489" y="1738"/>
                  </a:cubicBezTo>
                  <a:cubicBezTo>
                    <a:pt x="430" y="1690"/>
                    <a:pt x="374" y="1642"/>
                    <a:pt x="324" y="1586"/>
                  </a:cubicBezTo>
                  <a:cubicBezTo>
                    <a:pt x="310" y="1572"/>
                    <a:pt x="298" y="1558"/>
                    <a:pt x="284" y="1541"/>
                  </a:cubicBezTo>
                  <a:cubicBezTo>
                    <a:pt x="279" y="1530"/>
                    <a:pt x="267" y="1522"/>
                    <a:pt x="262" y="1513"/>
                  </a:cubicBezTo>
                  <a:cubicBezTo>
                    <a:pt x="239" y="1494"/>
                    <a:pt x="220" y="1485"/>
                    <a:pt x="194" y="1480"/>
                  </a:cubicBezTo>
                  <a:cubicBezTo>
                    <a:pt x="185" y="1478"/>
                    <a:pt x="176" y="1478"/>
                    <a:pt x="167" y="1478"/>
                  </a:cubicBezTo>
                  <a:cubicBezTo>
                    <a:pt x="136" y="1478"/>
                    <a:pt x="106" y="1485"/>
                    <a:pt x="82" y="1505"/>
                  </a:cubicBezTo>
                  <a:cubicBezTo>
                    <a:pt x="15" y="1550"/>
                    <a:pt x="1" y="1642"/>
                    <a:pt x="43" y="1710"/>
                  </a:cubicBezTo>
                  <a:cubicBezTo>
                    <a:pt x="74" y="1760"/>
                    <a:pt x="113" y="1808"/>
                    <a:pt x="155" y="1853"/>
                  </a:cubicBezTo>
                  <a:cubicBezTo>
                    <a:pt x="192" y="1889"/>
                    <a:pt x="225" y="1923"/>
                    <a:pt x="267" y="1954"/>
                  </a:cubicBezTo>
                  <a:cubicBezTo>
                    <a:pt x="310" y="1985"/>
                    <a:pt x="352" y="2013"/>
                    <a:pt x="397" y="2038"/>
                  </a:cubicBezTo>
                  <a:cubicBezTo>
                    <a:pt x="444" y="2063"/>
                    <a:pt x="495" y="2080"/>
                    <a:pt x="545" y="2094"/>
                  </a:cubicBezTo>
                  <a:cubicBezTo>
                    <a:pt x="579" y="2106"/>
                    <a:pt x="618" y="2111"/>
                    <a:pt x="658" y="2117"/>
                  </a:cubicBezTo>
                  <a:cubicBezTo>
                    <a:pt x="691" y="2119"/>
                    <a:pt x="728" y="2121"/>
                    <a:pt x="764" y="2121"/>
                  </a:cubicBezTo>
                  <a:cubicBezTo>
                    <a:pt x="779" y="2121"/>
                    <a:pt x="794" y="2120"/>
                    <a:pt x="809" y="2120"/>
                  </a:cubicBezTo>
                  <a:cubicBezTo>
                    <a:pt x="896" y="2111"/>
                    <a:pt x="986" y="2086"/>
                    <a:pt x="1070" y="2055"/>
                  </a:cubicBezTo>
                  <a:cubicBezTo>
                    <a:pt x="1253" y="1985"/>
                    <a:pt x="1413" y="1867"/>
                    <a:pt x="1553" y="1732"/>
                  </a:cubicBezTo>
                  <a:cubicBezTo>
                    <a:pt x="1694" y="1600"/>
                    <a:pt x="1814" y="1449"/>
                    <a:pt x="1927" y="1286"/>
                  </a:cubicBezTo>
                  <a:cubicBezTo>
                    <a:pt x="2016" y="1162"/>
                    <a:pt x="2092" y="1030"/>
                    <a:pt x="2157" y="893"/>
                  </a:cubicBezTo>
                  <a:cubicBezTo>
                    <a:pt x="2179" y="845"/>
                    <a:pt x="2202" y="792"/>
                    <a:pt x="2221" y="738"/>
                  </a:cubicBezTo>
                  <a:cubicBezTo>
                    <a:pt x="2235" y="766"/>
                    <a:pt x="2255" y="792"/>
                    <a:pt x="2272" y="820"/>
                  </a:cubicBezTo>
                  <a:cubicBezTo>
                    <a:pt x="2314" y="876"/>
                    <a:pt x="2370" y="929"/>
                    <a:pt x="2432" y="957"/>
                  </a:cubicBezTo>
                  <a:cubicBezTo>
                    <a:pt x="2470" y="973"/>
                    <a:pt x="2507" y="979"/>
                    <a:pt x="2545" y="979"/>
                  </a:cubicBezTo>
                  <a:cubicBezTo>
                    <a:pt x="2638" y="979"/>
                    <a:pt x="2729" y="937"/>
                    <a:pt x="2805" y="879"/>
                  </a:cubicBezTo>
                  <a:cubicBezTo>
                    <a:pt x="2934" y="780"/>
                    <a:pt x="3035" y="646"/>
                    <a:pt x="3117" y="505"/>
                  </a:cubicBezTo>
                  <a:cubicBezTo>
                    <a:pt x="3198" y="365"/>
                    <a:pt x="3266" y="211"/>
                    <a:pt x="3294" y="51"/>
                  </a:cubicBezTo>
                  <a:cubicBezTo>
                    <a:pt x="3297" y="28"/>
                    <a:pt x="3283" y="3"/>
                    <a:pt x="3257" y="0"/>
                  </a:cubicBezTo>
                  <a:close/>
                </a:path>
              </a:pathLst>
            </a:custGeom>
            <a:solidFill>
              <a:srgbClr val="FFFFFF">
                <a:alpha val="1675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80" name="Google Shape;1543;p36">
              <a:extLst>
                <a:ext uri="{FF2B5EF4-FFF2-40B4-BE49-F238E27FC236}">
                  <a16:creationId xmlns:a16="http://schemas.microsoft.com/office/drawing/2014/main" id="{B7BBAC26-CDE0-428E-869F-2D4149195C04}"/>
                </a:ext>
              </a:extLst>
            </p:cNvPr>
            <p:cNvSpPr/>
            <p:nvPr/>
          </p:nvSpPr>
          <p:spPr>
            <a:xfrm>
              <a:off x="6986866" y="1647713"/>
              <a:ext cx="83019" cy="101633"/>
            </a:xfrm>
            <a:custGeom>
              <a:avLst/>
              <a:gdLst/>
              <a:ahLst/>
              <a:cxnLst/>
              <a:rect l="l" t="t" r="r" b="b"/>
              <a:pathLst>
                <a:path w="1102" h="1317" extrusionOk="0">
                  <a:moveTo>
                    <a:pt x="975" y="0"/>
                  </a:moveTo>
                  <a:cubicBezTo>
                    <a:pt x="970" y="0"/>
                    <a:pt x="964" y="1"/>
                    <a:pt x="958" y="2"/>
                  </a:cubicBezTo>
                  <a:lnTo>
                    <a:pt x="952" y="5"/>
                  </a:lnTo>
                  <a:cubicBezTo>
                    <a:pt x="941" y="14"/>
                    <a:pt x="933" y="19"/>
                    <a:pt x="924" y="36"/>
                  </a:cubicBezTo>
                  <a:cubicBezTo>
                    <a:pt x="896" y="44"/>
                    <a:pt x="868" y="58"/>
                    <a:pt x="832" y="75"/>
                  </a:cubicBezTo>
                  <a:cubicBezTo>
                    <a:pt x="801" y="92"/>
                    <a:pt x="770" y="112"/>
                    <a:pt x="736" y="131"/>
                  </a:cubicBezTo>
                  <a:cubicBezTo>
                    <a:pt x="658" y="185"/>
                    <a:pt x="579" y="244"/>
                    <a:pt x="498" y="314"/>
                  </a:cubicBezTo>
                  <a:cubicBezTo>
                    <a:pt x="399" y="398"/>
                    <a:pt x="321" y="480"/>
                    <a:pt x="253" y="561"/>
                  </a:cubicBezTo>
                  <a:cubicBezTo>
                    <a:pt x="172" y="654"/>
                    <a:pt x="116" y="735"/>
                    <a:pt x="74" y="814"/>
                  </a:cubicBezTo>
                  <a:cubicBezTo>
                    <a:pt x="29" y="898"/>
                    <a:pt x="6" y="968"/>
                    <a:pt x="3" y="1038"/>
                  </a:cubicBezTo>
                  <a:cubicBezTo>
                    <a:pt x="1" y="1075"/>
                    <a:pt x="6" y="1111"/>
                    <a:pt x="17" y="1139"/>
                  </a:cubicBezTo>
                  <a:cubicBezTo>
                    <a:pt x="31" y="1179"/>
                    <a:pt x="54" y="1209"/>
                    <a:pt x="82" y="1238"/>
                  </a:cubicBezTo>
                  <a:cubicBezTo>
                    <a:pt x="141" y="1295"/>
                    <a:pt x="212" y="1317"/>
                    <a:pt x="286" y="1317"/>
                  </a:cubicBezTo>
                  <a:cubicBezTo>
                    <a:pt x="388" y="1317"/>
                    <a:pt x="496" y="1275"/>
                    <a:pt x="585" y="1229"/>
                  </a:cubicBezTo>
                  <a:lnTo>
                    <a:pt x="596" y="1223"/>
                  </a:lnTo>
                  <a:cubicBezTo>
                    <a:pt x="677" y="1181"/>
                    <a:pt x="750" y="1131"/>
                    <a:pt x="812" y="1080"/>
                  </a:cubicBezTo>
                  <a:cubicBezTo>
                    <a:pt x="840" y="1055"/>
                    <a:pt x="865" y="1030"/>
                    <a:pt x="888" y="1002"/>
                  </a:cubicBezTo>
                  <a:cubicBezTo>
                    <a:pt x="930" y="948"/>
                    <a:pt x="966" y="898"/>
                    <a:pt x="989" y="844"/>
                  </a:cubicBezTo>
                  <a:cubicBezTo>
                    <a:pt x="1048" y="715"/>
                    <a:pt x="1087" y="578"/>
                    <a:pt x="1095" y="437"/>
                  </a:cubicBezTo>
                  <a:cubicBezTo>
                    <a:pt x="1101" y="286"/>
                    <a:pt x="1081" y="154"/>
                    <a:pt x="1028" y="36"/>
                  </a:cubicBezTo>
                  <a:cubicBezTo>
                    <a:pt x="1025" y="28"/>
                    <a:pt x="1017" y="14"/>
                    <a:pt x="1000" y="5"/>
                  </a:cubicBezTo>
                  <a:cubicBezTo>
                    <a:pt x="992" y="2"/>
                    <a:pt x="984" y="0"/>
                    <a:pt x="975" y="0"/>
                  </a:cubicBez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81" name="Google Shape;1544;p36">
              <a:extLst>
                <a:ext uri="{FF2B5EF4-FFF2-40B4-BE49-F238E27FC236}">
                  <a16:creationId xmlns:a16="http://schemas.microsoft.com/office/drawing/2014/main" id="{1DAB96EC-862A-41CD-81F9-A93462A1AA48}"/>
                </a:ext>
              </a:extLst>
            </p:cNvPr>
            <p:cNvSpPr/>
            <p:nvPr/>
          </p:nvSpPr>
          <p:spPr>
            <a:xfrm>
              <a:off x="6916428" y="1602337"/>
              <a:ext cx="156169" cy="150713"/>
            </a:xfrm>
            <a:custGeom>
              <a:avLst/>
              <a:gdLst/>
              <a:ahLst/>
              <a:cxnLst/>
              <a:rect l="l" t="t" r="r" b="b"/>
              <a:pathLst>
                <a:path w="2073" h="1953" extrusionOk="0">
                  <a:moveTo>
                    <a:pt x="1910" y="677"/>
                  </a:moveTo>
                  <a:cubicBezTo>
                    <a:pt x="1927" y="756"/>
                    <a:pt x="1938" y="835"/>
                    <a:pt x="1946" y="916"/>
                  </a:cubicBezTo>
                  <a:cubicBezTo>
                    <a:pt x="1952" y="1045"/>
                    <a:pt x="1949" y="1157"/>
                    <a:pt x="1932" y="1264"/>
                  </a:cubicBezTo>
                  <a:cubicBezTo>
                    <a:pt x="1918" y="1337"/>
                    <a:pt x="1901" y="1404"/>
                    <a:pt x="1870" y="1463"/>
                  </a:cubicBezTo>
                  <a:cubicBezTo>
                    <a:pt x="1848" y="1508"/>
                    <a:pt x="1820" y="1556"/>
                    <a:pt x="1789" y="1598"/>
                  </a:cubicBezTo>
                  <a:cubicBezTo>
                    <a:pt x="1753" y="1640"/>
                    <a:pt x="1710" y="1674"/>
                    <a:pt x="1668" y="1705"/>
                  </a:cubicBezTo>
                  <a:cubicBezTo>
                    <a:pt x="1649" y="1719"/>
                    <a:pt x="1626" y="1733"/>
                    <a:pt x="1607" y="1744"/>
                  </a:cubicBezTo>
                  <a:cubicBezTo>
                    <a:pt x="1581" y="1758"/>
                    <a:pt x="1550" y="1769"/>
                    <a:pt x="1517" y="1783"/>
                  </a:cubicBezTo>
                  <a:cubicBezTo>
                    <a:pt x="1449" y="1809"/>
                    <a:pt x="1379" y="1823"/>
                    <a:pt x="1315" y="1828"/>
                  </a:cubicBezTo>
                  <a:cubicBezTo>
                    <a:pt x="1297" y="1829"/>
                    <a:pt x="1280" y="1829"/>
                    <a:pt x="1263" y="1829"/>
                  </a:cubicBezTo>
                  <a:cubicBezTo>
                    <a:pt x="1217" y="1829"/>
                    <a:pt x="1171" y="1827"/>
                    <a:pt x="1124" y="1823"/>
                  </a:cubicBezTo>
                  <a:lnTo>
                    <a:pt x="1115" y="1817"/>
                  </a:lnTo>
                  <a:lnTo>
                    <a:pt x="1020" y="1797"/>
                  </a:lnTo>
                  <a:lnTo>
                    <a:pt x="1020" y="1727"/>
                  </a:lnTo>
                  <a:cubicBezTo>
                    <a:pt x="1025" y="1649"/>
                    <a:pt x="1039" y="1573"/>
                    <a:pt x="1068" y="1489"/>
                  </a:cubicBezTo>
                  <a:cubicBezTo>
                    <a:pt x="1098" y="1393"/>
                    <a:pt x="1149" y="1295"/>
                    <a:pt x="1208" y="1197"/>
                  </a:cubicBezTo>
                  <a:lnTo>
                    <a:pt x="1219" y="1191"/>
                  </a:lnTo>
                  <a:cubicBezTo>
                    <a:pt x="1287" y="1093"/>
                    <a:pt x="1368" y="1003"/>
                    <a:pt x="1455" y="924"/>
                  </a:cubicBezTo>
                  <a:cubicBezTo>
                    <a:pt x="1531" y="860"/>
                    <a:pt x="1609" y="806"/>
                    <a:pt x="1691" y="764"/>
                  </a:cubicBezTo>
                  <a:cubicBezTo>
                    <a:pt x="1699" y="759"/>
                    <a:pt x="1710" y="756"/>
                    <a:pt x="1722" y="747"/>
                  </a:cubicBezTo>
                  <a:cubicBezTo>
                    <a:pt x="1783" y="717"/>
                    <a:pt x="1842" y="694"/>
                    <a:pt x="1910" y="677"/>
                  </a:cubicBezTo>
                  <a:close/>
                  <a:moveTo>
                    <a:pt x="1792" y="1"/>
                  </a:moveTo>
                  <a:cubicBezTo>
                    <a:pt x="1755" y="29"/>
                    <a:pt x="1713" y="60"/>
                    <a:pt x="1677" y="88"/>
                  </a:cubicBezTo>
                  <a:cubicBezTo>
                    <a:pt x="1601" y="141"/>
                    <a:pt x="1517" y="194"/>
                    <a:pt x="1418" y="253"/>
                  </a:cubicBezTo>
                  <a:cubicBezTo>
                    <a:pt x="1368" y="284"/>
                    <a:pt x="1309" y="315"/>
                    <a:pt x="1258" y="343"/>
                  </a:cubicBezTo>
                  <a:cubicBezTo>
                    <a:pt x="1132" y="411"/>
                    <a:pt x="997" y="475"/>
                    <a:pt x="849" y="537"/>
                  </a:cubicBezTo>
                  <a:cubicBezTo>
                    <a:pt x="660" y="618"/>
                    <a:pt x="464" y="689"/>
                    <a:pt x="251" y="756"/>
                  </a:cubicBezTo>
                  <a:cubicBezTo>
                    <a:pt x="169" y="778"/>
                    <a:pt x="85" y="804"/>
                    <a:pt x="6" y="826"/>
                  </a:cubicBezTo>
                  <a:cubicBezTo>
                    <a:pt x="1" y="835"/>
                    <a:pt x="6" y="843"/>
                    <a:pt x="12" y="860"/>
                  </a:cubicBezTo>
                  <a:cubicBezTo>
                    <a:pt x="65" y="1000"/>
                    <a:pt x="136" y="1135"/>
                    <a:pt x="217" y="1256"/>
                  </a:cubicBezTo>
                  <a:cubicBezTo>
                    <a:pt x="310" y="1396"/>
                    <a:pt x="405" y="1514"/>
                    <a:pt x="506" y="1612"/>
                  </a:cubicBezTo>
                  <a:cubicBezTo>
                    <a:pt x="630" y="1727"/>
                    <a:pt x="750" y="1811"/>
                    <a:pt x="877" y="1868"/>
                  </a:cubicBezTo>
                  <a:cubicBezTo>
                    <a:pt x="1005" y="1924"/>
                    <a:pt x="1136" y="1953"/>
                    <a:pt x="1263" y="1953"/>
                  </a:cubicBezTo>
                  <a:cubicBezTo>
                    <a:pt x="1275" y="1953"/>
                    <a:pt x="1286" y="1952"/>
                    <a:pt x="1298" y="1952"/>
                  </a:cubicBezTo>
                  <a:cubicBezTo>
                    <a:pt x="1418" y="1943"/>
                    <a:pt x="1528" y="1918"/>
                    <a:pt x="1626" y="1873"/>
                  </a:cubicBezTo>
                  <a:cubicBezTo>
                    <a:pt x="1637" y="1868"/>
                    <a:pt x="1651" y="1859"/>
                    <a:pt x="1666" y="1854"/>
                  </a:cubicBezTo>
                  <a:cubicBezTo>
                    <a:pt x="1741" y="1811"/>
                    <a:pt x="1806" y="1761"/>
                    <a:pt x="1859" y="1702"/>
                  </a:cubicBezTo>
                  <a:cubicBezTo>
                    <a:pt x="1893" y="1660"/>
                    <a:pt x="1921" y="1626"/>
                    <a:pt x="1943" y="1587"/>
                  </a:cubicBezTo>
                  <a:cubicBezTo>
                    <a:pt x="1966" y="1545"/>
                    <a:pt x="1988" y="1503"/>
                    <a:pt x="2002" y="1463"/>
                  </a:cubicBezTo>
                  <a:cubicBezTo>
                    <a:pt x="2036" y="1376"/>
                    <a:pt x="2059" y="1281"/>
                    <a:pt x="2064" y="1180"/>
                  </a:cubicBezTo>
                  <a:cubicBezTo>
                    <a:pt x="2073" y="1082"/>
                    <a:pt x="2073" y="981"/>
                    <a:pt x="2061" y="871"/>
                  </a:cubicBezTo>
                  <a:cubicBezTo>
                    <a:pt x="2050" y="764"/>
                    <a:pt x="2030" y="660"/>
                    <a:pt x="2005" y="559"/>
                  </a:cubicBezTo>
                  <a:cubicBezTo>
                    <a:pt x="1952" y="357"/>
                    <a:pt x="1882" y="169"/>
                    <a:pt x="1792"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82" name="Google Shape;1545;p36">
              <a:extLst>
                <a:ext uri="{FF2B5EF4-FFF2-40B4-BE49-F238E27FC236}">
                  <a16:creationId xmlns:a16="http://schemas.microsoft.com/office/drawing/2014/main" id="{CBF9E998-AE2E-4458-8CDD-1873A1448451}"/>
                </a:ext>
              </a:extLst>
            </p:cNvPr>
            <p:cNvSpPr/>
            <p:nvPr/>
          </p:nvSpPr>
          <p:spPr>
            <a:xfrm>
              <a:off x="6911606" y="1526556"/>
              <a:ext cx="96278" cy="49466"/>
            </a:xfrm>
            <a:custGeom>
              <a:avLst/>
              <a:gdLst/>
              <a:ahLst/>
              <a:cxnLst/>
              <a:rect l="l" t="t" r="r" b="b"/>
              <a:pathLst>
                <a:path w="1278" h="641" extrusionOk="0">
                  <a:moveTo>
                    <a:pt x="670" y="1"/>
                  </a:moveTo>
                  <a:cubicBezTo>
                    <a:pt x="618" y="1"/>
                    <a:pt x="565" y="7"/>
                    <a:pt x="511" y="20"/>
                  </a:cubicBezTo>
                  <a:cubicBezTo>
                    <a:pt x="261" y="87"/>
                    <a:pt x="98" y="298"/>
                    <a:pt x="17" y="534"/>
                  </a:cubicBezTo>
                  <a:cubicBezTo>
                    <a:pt x="0" y="578"/>
                    <a:pt x="37" y="629"/>
                    <a:pt x="79" y="637"/>
                  </a:cubicBezTo>
                  <a:cubicBezTo>
                    <a:pt x="87" y="640"/>
                    <a:pt x="95" y="641"/>
                    <a:pt x="103" y="641"/>
                  </a:cubicBezTo>
                  <a:cubicBezTo>
                    <a:pt x="143" y="641"/>
                    <a:pt x="174" y="613"/>
                    <a:pt x="185" y="576"/>
                  </a:cubicBezTo>
                  <a:cubicBezTo>
                    <a:pt x="244" y="399"/>
                    <a:pt x="371" y="242"/>
                    <a:pt x="556" y="194"/>
                  </a:cubicBezTo>
                  <a:cubicBezTo>
                    <a:pt x="595" y="184"/>
                    <a:pt x="635" y="180"/>
                    <a:pt x="674" y="180"/>
                  </a:cubicBezTo>
                  <a:cubicBezTo>
                    <a:pt x="835" y="180"/>
                    <a:pt x="990" y="257"/>
                    <a:pt x="1115" y="354"/>
                  </a:cubicBezTo>
                  <a:cubicBezTo>
                    <a:pt x="1135" y="368"/>
                    <a:pt x="1158" y="377"/>
                    <a:pt x="1181" y="377"/>
                  </a:cubicBezTo>
                  <a:cubicBezTo>
                    <a:pt x="1203" y="377"/>
                    <a:pt x="1225" y="369"/>
                    <a:pt x="1241" y="348"/>
                  </a:cubicBezTo>
                  <a:cubicBezTo>
                    <a:pt x="1272" y="312"/>
                    <a:pt x="1278" y="250"/>
                    <a:pt x="1238" y="222"/>
                  </a:cubicBezTo>
                  <a:cubicBezTo>
                    <a:pt x="1073" y="94"/>
                    <a:pt x="877" y="1"/>
                    <a:pt x="670"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83" name="Google Shape;1546;p36">
              <a:extLst>
                <a:ext uri="{FF2B5EF4-FFF2-40B4-BE49-F238E27FC236}">
                  <a16:creationId xmlns:a16="http://schemas.microsoft.com/office/drawing/2014/main" id="{D85A68B2-90B5-4BB2-BC70-B64E8399584E}"/>
                </a:ext>
              </a:extLst>
            </p:cNvPr>
            <p:cNvSpPr/>
            <p:nvPr/>
          </p:nvSpPr>
          <p:spPr>
            <a:xfrm>
              <a:off x="7126463" y="1502633"/>
              <a:ext cx="118502" cy="108270"/>
            </a:xfrm>
            <a:custGeom>
              <a:avLst/>
              <a:gdLst/>
              <a:ahLst/>
              <a:cxnLst/>
              <a:rect l="l" t="t" r="r" b="b"/>
              <a:pathLst>
                <a:path w="1573" h="1403" extrusionOk="0">
                  <a:moveTo>
                    <a:pt x="781" y="0"/>
                  </a:moveTo>
                  <a:cubicBezTo>
                    <a:pt x="653" y="0"/>
                    <a:pt x="525" y="33"/>
                    <a:pt x="416" y="100"/>
                  </a:cubicBezTo>
                  <a:cubicBezTo>
                    <a:pt x="82" y="302"/>
                    <a:pt x="0" y="731"/>
                    <a:pt x="183" y="1068"/>
                  </a:cubicBezTo>
                  <a:cubicBezTo>
                    <a:pt x="302" y="1287"/>
                    <a:pt x="544" y="1402"/>
                    <a:pt x="786" y="1402"/>
                  </a:cubicBezTo>
                  <a:cubicBezTo>
                    <a:pt x="914" y="1402"/>
                    <a:pt x="1042" y="1370"/>
                    <a:pt x="1151" y="1304"/>
                  </a:cubicBezTo>
                  <a:cubicBezTo>
                    <a:pt x="1488" y="1096"/>
                    <a:pt x="1573" y="667"/>
                    <a:pt x="1387" y="335"/>
                  </a:cubicBezTo>
                  <a:cubicBezTo>
                    <a:pt x="1266" y="117"/>
                    <a:pt x="1023" y="0"/>
                    <a:pt x="781" y="0"/>
                  </a:cubicBez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84" name="Google Shape;1547;p36">
              <a:extLst>
                <a:ext uri="{FF2B5EF4-FFF2-40B4-BE49-F238E27FC236}">
                  <a16:creationId xmlns:a16="http://schemas.microsoft.com/office/drawing/2014/main" id="{C2C4CFCC-8DE8-421A-8DBE-57B40FDD3690}"/>
                </a:ext>
              </a:extLst>
            </p:cNvPr>
            <p:cNvSpPr/>
            <p:nvPr/>
          </p:nvSpPr>
          <p:spPr>
            <a:xfrm>
              <a:off x="6697127" y="1590376"/>
              <a:ext cx="118502" cy="108192"/>
            </a:xfrm>
            <a:custGeom>
              <a:avLst/>
              <a:gdLst/>
              <a:ahLst/>
              <a:cxnLst/>
              <a:rect l="l" t="t" r="r" b="b"/>
              <a:pathLst>
                <a:path w="1573" h="1402" extrusionOk="0">
                  <a:moveTo>
                    <a:pt x="781" y="0"/>
                  </a:moveTo>
                  <a:cubicBezTo>
                    <a:pt x="653" y="0"/>
                    <a:pt x="526" y="33"/>
                    <a:pt x="416" y="100"/>
                  </a:cubicBezTo>
                  <a:cubicBezTo>
                    <a:pt x="79" y="302"/>
                    <a:pt x="1" y="731"/>
                    <a:pt x="183" y="1068"/>
                  </a:cubicBezTo>
                  <a:cubicBezTo>
                    <a:pt x="302" y="1287"/>
                    <a:pt x="545" y="1402"/>
                    <a:pt x="787" y="1402"/>
                  </a:cubicBezTo>
                  <a:cubicBezTo>
                    <a:pt x="914" y="1402"/>
                    <a:pt x="1042" y="1370"/>
                    <a:pt x="1152" y="1304"/>
                  </a:cubicBezTo>
                  <a:cubicBezTo>
                    <a:pt x="1491" y="1096"/>
                    <a:pt x="1573" y="667"/>
                    <a:pt x="1385" y="335"/>
                  </a:cubicBezTo>
                  <a:cubicBezTo>
                    <a:pt x="1265" y="117"/>
                    <a:pt x="1023" y="0"/>
                    <a:pt x="781" y="0"/>
                  </a:cubicBez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85" name="Google Shape;1548;p36">
              <a:extLst>
                <a:ext uri="{FF2B5EF4-FFF2-40B4-BE49-F238E27FC236}">
                  <a16:creationId xmlns:a16="http://schemas.microsoft.com/office/drawing/2014/main" id="{69C62867-D490-43BA-B826-B887AD0FB403}"/>
                </a:ext>
              </a:extLst>
            </p:cNvPr>
            <p:cNvSpPr/>
            <p:nvPr/>
          </p:nvSpPr>
          <p:spPr>
            <a:xfrm>
              <a:off x="6969238" y="1289258"/>
              <a:ext cx="129652" cy="53556"/>
            </a:xfrm>
            <a:custGeom>
              <a:avLst/>
              <a:gdLst/>
              <a:ahLst/>
              <a:cxnLst/>
              <a:rect l="l" t="t" r="r" b="b"/>
              <a:pathLst>
                <a:path w="1721" h="694" extrusionOk="0">
                  <a:moveTo>
                    <a:pt x="1053" y="0"/>
                  </a:moveTo>
                  <a:cubicBezTo>
                    <a:pt x="654" y="0"/>
                    <a:pt x="252" y="215"/>
                    <a:pt x="41" y="565"/>
                  </a:cubicBezTo>
                  <a:cubicBezTo>
                    <a:pt x="1" y="633"/>
                    <a:pt x="60" y="693"/>
                    <a:pt x="121" y="693"/>
                  </a:cubicBezTo>
                  <a:cubicBezTo>
                    <a:pt x="149" y="693"/>
                    <a:pt x="177" y="681"/>
                    <a:pt x="195" y="650"/>
                  </a:cubicBezTo>
                  <a:cubicBezTo>
                    <a:pt x="376" y="355"/>
                    <a:pt x="710" y="181"/>
                    <a:pt x="1044" y="181"/>
                  </a:cubicBezTo>
                  <a:cubicBezTo>
                    <a:pt x="1223" y="181"/>
                    <a:pt x="1401" y="231"/>
                    <a:pt x="1557" y="338"/>
                  </a:cubicBezTo>
                  <a:cubicBezTo>
                    <a:pt x="1573" y="349"/>
                    <a:pt x="1589" y="354"/>
                    <a:pt x="1603" y="354"/>
                  </a:cubicBezTo>
                  <a:cubicBezTo>
                    <a:pt x="1676" y="354"/>
                    <a:pt x="1720" y="235"/>
                    <a:pt x="1641" y="181"/>
                  </a:cubicBezTo>
                  <a:cubicBezTo>
                    <a:pt x="1463" y="57"/>
                    <a:pt x="1258" y="0"/>
                    <a:pt x="1053" y="0"/>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86" name="Google Shape;1549;p36">
              <a:extLst>
                <a:ext uri="{FF2B5EF4-FFF2-40B4-BE49-F238E27FC236}">
                  <a16:creationId xmlns:a16="http://schemas.microsoft.com/office/drawing/2014/main" id="{303C654D-D820-45D9-A712-3D78AE79EAFB}"/>
                </a:ext>
              </a:extLst>
            </p:cNvPr>
            <p:cNvSpPr/>
            <p:nvPr/>
          </p:nvSpPr>
          <p:spPr>
            <a:xfrm>
              <a:off x="6743006" y="1350531"/>
              <a:ext cx="120084" cy="51935"/>
            </a:xfrm>
            <a:custGeom>
              <a:avLst/>
              <a:gdLst/>
              <a:ahLst/>
              <a:cxnLst/>
              <a:rect l="l" t="t" r="r" b="b"/>
              <a:pathLst>
                <a:path w="1594" h="673" extrusionOk="0">
                  <a:moveTo>
                    <a:pt x="973" y="0"/>
                  </a:moveTo>
                  <a:cubicBezTo>
                    <a:pt x="904" y="0"/>
                    <a:pt x="835" y="7"/>
                    <a:pt x="767" y="21"/>
                  </a:cubicBezTo>
                  <a:cubicBezTo>
                    <a:pt x="461" y="83"/>
                    <a:pt x="214" y="291"/>
                    <a:pt x="43" y="546"/>
                  </a:cubicBezTo>
                  <a:cubicBezTo>
                    <a:pt x="0" y="612"/>
                    <a:pt x="60" y="672"/>
                    <a:pt x="122" y="672"/>
                  </a:cubicBezTo>
                  <a:cubicBezTo>
                    <a:pt x="150" y="672"/>
                    <a:pt x="178" y="660"/>
                    <a:pt x="197" y="630"/>
                  </a:cubicBezTo>
                  <a:cubicBezTo>
                    <a:pt x="346" y="414"/>
                    <a:pt x="557" y="243"/>
                    <a:pt x="815" y="190"/>
                  </a:cubicBezTo>
                  <a:cubicBezTo>
                    <a:pt x="869" y="178"/>
                    <a:pt x="923" y="173"/>
                    <a:pt x="977" y="173"/>
                  </a:cubicBezTo>
                  <a:cubicBezTo>
                    <a:pt x="1137" y="173"/>
                    <a:pt x="1293" y="221"/>
                    <a:pt x="1430" y="308"/>
                  </a:cubicBezTo>
                  <a:cubicBezTo>
                    <a:pt x="1445" y="318"/>
                    <a:pt x="1460" y="322"/>
                    <a:pt x="1474" y="322"/>
                  </a:cubicBezTo>
                  <a:cubicBezTo>
                    <a:pt x="1548" y="322"/>
                    <a:pt x="1593" y="205"/>
                    <a:pt x="1511" y="156"/>
                  </a:cubicBezTo>
                  <a:cubicBezTo>
                    <a:pt x="1349" y="53"/>
                    <a:pt x="1162" y="0"/>
                    <a:pt x="973" y="0"/>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87" name="Google Shape;1550;p36">
              <a:extLst>
                <a:ext uri="{FF2B5EF4-FFF2-40B4-BE49-F238E27FC236}">
                  <a16:creationId xmlns:a16="http://schemas.microsoft.com/office/drawing/2014/main" id="{551183EB-BBEF-4434-BCA5-DD1E3A673600}"/>
                </a:ext>
              </a:extLst>
            </p:cNvPr>
            <p:cNvSpPr/>
            <p:nvPr/>
          </p:nvSpPr>
          <p:spPr>
            <a:xfrm>
              <a:off x="6969313" y="1353232"/>
              <a:ext cx="193611" cy="92372"/>
            </a:xfrm>
            <a:custGeom>
              <a:avLst/>
              <a:gdLst/>
              <a:ahLst/>
              <a:cxnLst/>
              <a:rect l="l" t="t" r="r" b="b"/>
              <a:pathLst>
                <a:path w="2570" h="1197" extrusionOk="0">
                  <a:moveTo>
                    <a:pt x="1553" y="0"/>
                  </a:moveTo>
                  <a:cubicBezTo>
                    <a:pt x="1437" y="0"/>
                    <a:pt x="1320" y="12"/>
                    <a:pt x="1202" y="37"/>
                  </a:cubicBezTo>
                  <a:cubicBezTo>
                    <a:pt x="716" y="141"/>
                    <a:pt x="295" y="435"/>
                    <a:pt x="51" y="845"/>
                  </a:cubicBezTo>
                  <a:cubicBezTo>
                    <a:pt x="6" y="916"/>
                    <a:pt x="1" y="1000"/>
                    <a:pt x="40" y="1070"/>
                  </a:cubicBezTo>
                  <a:cubicBezTo>
                    <a:pt x="82" y="1143"/>
                    <a:pt x="166" y="1193"/>
                    <a:pt x="253" y="1196"/>
                  </a:cubicBezTo>
                  <a:cubicBezTo>
                    <a:pt x="256" y="1196"/>
                    <a:pt x="259" y="1196"/>
                    <a:pt x="261" y="1196"/>
                  </a:cubicBezTo>
                  <a:cubicBezTo>
                    <a:pt x="342" y="1196"/>
                    <a:pt x="417" y="1155"/>
                    <a:pt x="461" y="1081"/>
                  </a:cubicBezTo>
                  <a:cubicBezTo>
                    <a:pt x="638" y="789"/>
                    <a:pt x="938" y="579"/>
                    <a:pt x="1286" y="506"/>
                  </a:cubicBezTo>
                  <a:cubicBezTo>
                    <a:pt x="1374" y="487"/>
                    <a:pt x="1462" y="477"/>
                    <a:pt x="1548" y="477"/>
                  </a:cubicBezTo>
                  <a:cubicBezTo>
                    <a:pt x="1782" y="477"/>
                    <a:pt x="2005" y="546"/>
                    <a:pt x="2193" y="677"/>
                  </a:cubicBezTo>
                  <a:cubicBezTo>
                    <a:pt x="2235" y="705"/>
                    <a:pt x="2280" y="720"/>
                    <a:pt x="2323" y="720"/>
                  </a:cubicBezTo>
                  <a:cubicBezTo>
                    <a:pt x="2360" y="720"/>
                    <a:pt x="2396" y="709"/>
                    <a:pt x="2429" y="688"/>
                  </a:cubicBezTo>
                  <a:cubicBezTo>
                    <a:pt x="2457" y="671"/>
                    <a:pt x="2479" y="649"/>
                    <a:pt x="2499" y="621"/>
                  </a:cubicBezTo>
                  <a:cubicBezTo>
                    <a:pt x="2569" y="520"/>
                    <a:pt x="2569" y="360"/>
                    <a:pt x="2440" y="273"/>
                  </a:cubicBezTo>
                  <a:cubicBezTo>
                    <a:pt x="2180" y="93"/>
                    <a:pt x="1873" y="0"/>
                    <a:pt x="1553" y="0"/>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88" name="Google Shape;1551;p36">
              <a:extLst>
                <a:ext uri="{FF2B5EF4-FFF2-40B4-BE49-F238E27FC236}">
                  <a16:creationId xmlns:a16="http://schemas.microsoft.com/office/drawing/2014/main" id="{82018F64-5DBE-4E0B-B967-36C0EDF51FC9}"/>
                </a:ext>
              </a:extLst>
            </p:cNvPr>
            <p:cNvSpPr/>
            <p:nvPr/>
          </p:nvSpPr>
          <p:spPr>
            <a:xfrm>
              <a:off x="6696901" y="1436036"/>
              <a:ext cx="181557" cy="89672"/>
            </a:xfrm>
            <a:custGeom>
              <a:avLst/>
              <a:gdLst/>
              <a:ahLst/>
              <a:cxnLst/>
              <a:rect l="l" t="t" r="r" b="b"/>
              <a:pathLst>
                <a:path w="2410" h="1162" extrusionOk="0">
                  <a:moveTo>
                    <a:pt x="1464" y="1"/>
                  </a:moveTo>
                  <a:cubicBezTo>
                    <a:pt x="1360" y="1"/>
                    <a:pt x="1255" y="12"/>
                    <a:pt x="1152" y="33"/>
                  </a:cubicBezTo>
                  <a:cubicBezTo>
                    <a:pt x="621" y="140"/>
                    <a:pt x="270" y="516"/>
                    <a:pt x="71" y="814"/>
                  </a:cubicBezTo>
                  <a:cubicBezTo>
                    <a:pt x="1" y="921"/>
                    <a:pt x="23" y="1050"/>
                    <a:pt x="136" y="1117"/>
                  </a:cubicBezTo>
                  <a:cubicBezTo>
                    <a:pt x="178" y="1145"/>
                    <a:pt x="229" y="1161"/>
                    <a:pt x="280" y="1161"/>
                  </a:cubicBezTo>
                  <a:cubicBezTo>
                    <a:pt x="355" y="1161"/>
                    <a:pt x="431" y="1128"/>
                    <a:pt x="481" y="1052"/>
                  </a:cubicBezTo>
                  <a:cubicBezTo>
                    <a:pt x="624" y="839"/>
                    <a:pt x="877" y="564"/>
                    <a:pt x="1267" y="488"/>
                  </a:cubicBezTo>
                  <a:cubicBezTo>
                    <a:pt x="1331" y="475"/>
                    <a:pt x="1396" y="468"/>
                    <a:pt x="1461" y="468"/>
                  </a:cubicBezTo>
                  <a:cubicBezTo>
                    <a:pt x="1659" y="468"/>
                    <a:pt x="1859" y="529"/>
                    <a:pt x="2039" y="643"/>
                  </a:cubicBezTo>
                  <a:cubicBezTo>
                    <a:pt x="2079" y="669"/>
                    <a:pt x="2120" y="682"/>
                    <a:pt x="2161" y="682"/>
                  </a:cubicBezTo>
                  <a:cubicBezTo>
                    <a:pt x="2199" y="682"/>
                    <a:pt x="2236" y="671"/>
                    <a:pt x="2269" y="651"/>
                  </a:cubicBezTo>
                  <a:cubicBezTo>
                    <a:pt x="2297" y="631"/>
                    <a:pt x="2325" y="609"/>
                    <a:pt x="2348" y="572"/>
                  </a:cubicBezTo>
                  <a:cubicBezTo>
                    <a:pt x="2409" y="471"/>
                    <a:pt x="2401" y="317"/>
                    <a:pt x="2275" y="236"/>
                  </a:cubicBezTo>
                  <a:cubicBezTo>
                    <a:pt x="2030" y="81"/>
                    <a:pt x="1749" y="1"/>
                    <a:pt x="1464"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3" name="Hộp Văn bản 2">
            <a:extLst>
              <a:ext uri="{FF2B5EF4-FFF2-40B4-BE49-F238E27FC236}">
                <a16:creationId xmlns:a16="http://schemas.microsoft.com/office/drawing/2014/main" id="{2C8EDBD0-2247-5C10-59D0-A5862B77AE03}"/>
              </a:ext>
            </a:extLst>
          </p:cNvPr>
          <p:cNvSpPr txBox="1"/>
          <p:nvPr/>
        </p:nvSpPr>
        <p:spPr>
          <a:xfrm>
            <a:off x="5689366" y="1729980"/>
            <a:ext cx="2262016" cy="707886"/>
          </a:xfrm>
          <a:prstGeom prst="rect">
            <a:avLst/>
          </a:prstGeom>
          <a:noFill/>
        </p:spPr>
        <p:txBody>
          <a:bodyPr wrap="square" rtlCol="0">
            <a:spAutoFit/>
          </a:bodyPr>
          <a:lstStyle/>
          <a:p>
            <a:r>
              <a:rPr lang="vi-VN" sz="4000" b="1" dirty="0">
                <a:solidFill>
                  <a:srgbClr val="55C2B1"/>
                </a:solidFill>
                <a:latin typeface="+mj-lt"/>
              </a:rPr>
              <a:t>Trò chơi</a:t>
            </a:r>
          </a:p>
        </p:txBody>
      </p:sp>
      <p:sp>
        <p:nvSpPr>
          <p:cNvPr id="5" name="Hình chữ nhật 4">
            <a:extLst>
              <a:ext uri="{FF2B5EF4-FFF2-40B4-BE49-F238E27FC236}">
                <a16:creationId xmlns:a16="http://schemas.microsoft.com/office/drawing/2014/main" id="{09177B5A-BB15-4071-784F-80CEC0E12CCD}"/>
              </a:ext>
            </a:extLst>
          </p:cNvPr>
          <p:cNvSpPr/>
          <p:nvPr/>
        </p:nvSpPr>
        <p:spPr>
          <a:xfrm>
            <a:off x="4368395" y="2662147"/>
            <a:ext cx="4525599" cy="923330"/>
          </a:xfrm>
          <a:prstGeom prst="rect">
            <a:avLst/>
          </a:prstGeom>
          <a:noFill/>
        </p:spPr>
        <p:txBody>
          <a:bodyPr wrap="none" lIns="91440" tIns="45720" rIns="91440" bIns="45720">
            <a:spAutoFit/>
          </a:bodyPr>
          <a:lstStyle/>
          <a:p>
            <a:pPr algn="ctr"/>
            <a:r>
              <a:rPr lang="vi-VN" sz="5400" b="0" cap="none" spc="0" dirty="0">
                <a:ln w="0">
                  <a:solidFill>
                    <a:srgbClr val="FF835F"/>
                  </a:solidFill>
                </a:ln>
                <a:solidFill>
                  <a:srgbClr val="FF835F"/>
                </a:solidFill>
                <a:effectLst>
                  <a:reflection blurRad="6350" stA="53000" endA="300" endPos="35500" dir="5400000" sy="-90000" algn="bl" rotWithShape="0"/>
                </a:effectLst>
              </a:rPr>
              <a:t>Người ấy là ai</a:t>
            </a:r>
          </a:p>
        </p:txBody>
      </p:sp>
    </p:spTree>
    <p:extLst>
      <p:ext uri="{BB962C8B-B14F-4D97-AF65-F5344CB8AC3E}">
        <p14:creationId xmlns:p14="http://schemas.microsoft.com/office/powerpoint/2010/main" val="39063450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up)">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3"/>
        <p:cNvGrpSpPr/>
        <p:nvPr/>
      </p:nvGrpSpPr>
      <p:grpSpPr>
        <a:xfrm>
          <a:off x="0" y="0"/>
          <a:ext cx="0" cy="0"/>
          <a:chOff x="0" y="0"/>
          <a:chExt cx="0" cy="0"/>
        </a:xfrm>
      </p:grpSpPr>
      <p:sp>
        <p:nvSpPr>
          <p:cNvPr id="3" name="Hộp Văn bản 2">
            <a:extLst>
              <a:ext uri="{FF2B5EF4-FFF2-40B4-BE49-F238E27FC236}">
                <a16:creationId xmlns:a16="http://schemas.microsoft.com/office/drawing/2014/main" id="{2C8EDBD0-2247-5C10-59D0-A5862B77AE03}"/>
              </a:ext>
            </a:extLst>
          </p:cNvPr>
          <p:cNvSpPr txBox="1"/>
          <p:nvPr/>
        </p:nvSpPr>
        <p:spPr>
          <a:xfrm>
            <a:off x="842449" y="68522"/>
            <a:ext cx="2262016" cy="707886"/>
          </a:xfrm>
          <a:prstGeom prst="rect">
            <a:avLst/>
          </a:prstGeom>
          <a:noFill/>
        </p:spPr>
        <p:txBody>
          <a:bodyPr wrap="square" rtlCol="0">
            <a:spAutoFit/>
          </a:bodyPr>
          <a:lstStyle/>
          <a:p>
            <a:r>
              <a:rPr lang="vi-VN" sz="4000" b="1" dirty="0">
                <a:solidFill>
                  <a:srgbClr val="55C2B1"/>
                </a:solidFill>
                <a:latin typeface="+mj-lt"/>
              </a:rPr>
              <a:t>Trò chơi</a:t>
            </a:r>
          </a:p>
        </p:txBody>
      </p:sp>
      <p:sp>
        <p:nvSpPr>
          <p:cNvPr id="5" name="Hình chữ nhật 4">
            <a:extLst>
              <a:ext uri="{FF2B5EF4-FFF2-40B4-BE49-F238E27FC236}">
                <a16:creationId xmlns:a16="http://schemas.microsoft.com/office/drawing/2014/main" id="{09177B5A-BB15-4071-784F-80CEC0E12CCD}"/>
              </a:ext>
            </a:extLst>
          </p:cNvPr>
          <p:cNvSpPr/>
          <p:nvPr/>
        </p:nvSpPr>
        <p:spPr>
          <a:xfrm>
            <a:off x="3286654" y="169959"/>
            <a:ext cx="4525599" cy="923330"/>
          </a:xfrm>
          <a:prstGeom prst="rect">
            <a:avLst/>
          </a:prstGeom>
          <a:noFill/>
        </p:spPr>
        <p:txBody>
          <a:bodyPr wrap="none" lIns="91440" tIns="45720" rIns="91440" bIns="45720">
            <a:spAutoFit/>
          </a:bodyPr>
          <a:lstStyle/>
          <a:p>
            <a:pPr algn="ctr"/>
            <a:r>
              <a:rPr lang="vi-VN" sz="5400" b="0" cap="none" spc="0" dirty="0">
                <a:ln w="0">
                  <a:solidFill>
                    <a:srgbClr val="FF835F"/>
                  </a:solidFill>
                </a:ln>
                <a:solidFill>
                  <a:srgbClr val="FF835F"/>
                </a:solidFill>
                <a:effectLst>
                  <a:reflection blurRad="6350" stA="53000" endA="300" endPos="35500" dir="5400000" sy="-90000" algn="bl" rotWithShape="0"/>
                </a:effectLst>
              </a:rPr>
              <a:t>Người ấy là ai</a:t>
            </a:r>
          </a:p>
        </p:txBody>
      </p:sp>
      <p:pic>
        <p:nvPicPr>
          <p:cNvPr id="1026" name="Picture 2" descr="Một nam thần Vpop phải đổi lời ca khúc phút chót - 2sao">
            <a:extLst>
              <a:ext uri="{FF2B5EF4-FFF2-40B4-BE49-F238E27FC236}">
                <a16:creationId xmlns:a16="http://schemas.microsoft.com/office/drawing/2014/main" id="{EA832F70-ADE8-447D-4072-B7CC9D25AA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859801">
            <a:off x="499095" y="1602011"/>
            <a:ext cx="3756752" cy="2504501"/>
          </a:xfrm>
          <a:prstGeom prst="rect">
            <a:avLst/>
          </a:prstGeom>
          <a:noFill/>
          <a:extLst>
            <a:ext uri="{909E8E84-426E-40DD-AFC4-6F175D3DCCD1}">
              <a14:hiddenFill xmlns:a14="http://schemas.microsoft.com/office/drawing/2010/main">
                <a:solidFill>
                  <a:srgbClr val="FFFFFF"/>
                </a:solidFill>
              </a14:hiddenFill>
            </a:ext>
          </a:extLst>
        </p:spPr>
      </p:pic>
      <p:sp>
        <p:nvSpPr>
          <p:cNvPr id="4" name="Hộp Văn bản 3">
            <a:extLst>
              <a:ext uri="{FF2B5EF4-FFF2-40B4-BE49-F238E27FC236}">
                <a16:creationId xmlns:a16="http://schemas.microsoft.com/office/drawing/2014/main" id="{D2BAB1C1-0191-6BBF-69F6-3FF738A2E09C}"/>
              </a:ext>
            </a:extLst>
          </p:cNvPr>
          <p:cNvSpPr txBox="1"/>
          <p:nvPr/>
        </p:nvSpPr>
        <p:spPr>
          <a:xfrm>
            <a:off x="4433047" y="1229601"/>
            <a:ext cx="4346388" cy="3108543"/>
          </a:xfrm>
          <a:prstGeom prst="rect">
            <a:avLst/>
          </a:prstGeom>
          <a:noFill/>
        </p:spPr>
        <p:txBody>
          <a:bodyPr wrap="square">
            <a:spAutoFit/>
          </a:bodyPr>
          <a:lstStyle/>
          <a:p>
            <a:pPr algn="just"/>
            <a:r>
              <a:rPr lang="vi-VN" sz="2800" dirty="0">
                <a:latin typeface="Times New Roman" panose="02020603050405020304" pitchFamily="18" charset="0"/>
                <a:ea typeface="Times New Roman" panose="02020603050405020304" pitchFamily="18" charset="0"/>
              </a:rPr>
              <a:t>Một h</a:t>
            </a:r>
            <a:r>
              <a:rPr lang="vi-VN" sz="2800" kern="0" dirty="0">
                <a:effectLst/>
                <a:latin typeface="Times New Roman" panose="02020603050405020304" pitchFamily="18" charset="0"/>
                <a:ea typeface="Times New Roman" panose="02020603050405020304" pitchFamily="18" charset="0"/>
              </a:rPr>
              <a:t>ọc sinh lên miêu tả ngoại hình của một bạn trong lớp, bạn nào đoán đúng tên của bạn được miêu tả thì sẽ được quyền lên đố, miêu tả ngoại hình của một bạn khác trong lớp.</a:t>
            </a:r>
            <a:endParaRPr lang="vi-VN" sz="2800" dirty="0"/>
          </a:p>
        </p:txBody>
      </p:sp>
    </p:spTree>
    <p:extLst>
      <p:ext uri="{BB962C8B-B14F-4D97-AF65-F5344CB8AC3E}">
        <p14:creationId xmlns:p14="http://schemas.microsoft.com/office/powerpoint/2010/main" val="10684766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03"/>
        <p:cNvGrpSpPr/>
        <p:nvPr/>
      </p:nvGrpSpPr>
      <p:grpSpPr>
        <a:xfrm>
          <a:off x="0" y="0"/>
          <a:ext cx="0" cy="0"/>
          <a:chOff x="0" y="0"/>
          <a:chExt cx="0" cy="0"/>
        </a:xfrm>
      </p:grpSpPr>
      <p:sp>
        <p:nvSpPr>
          <p:cNvPr id="48" name="Rectangle 2">
            <a:extLst>
              <a:ext uri="{FF2B5EF4-FFF2-40B4-BE49-F238E27FC236}">
                <a16:creationId xmlns:a16="http://schemas.microsoft.com/office/drawing/2014/main" id="{30C9AFC5-E470-4B3E-8F23-2EDCC9B11E8C}"/>
              </a:ext>
            </a:extLst>
          </p:cNvPr>
          <p:cNvSpPr txBox="1">
            <a:spLocks noChangeArrowheads="1"/>
          </p:cNvSpPr>
          <p:nvPr/>
        </p:nvSpPr>
        <p:spPr bwMode="auto">
          <a:xfrm>
            <a:off x="1665089" y="282015"/>
            <a:ext cx="6035279" cy="400050"/>
          </a:xfrm>
          <a:prstGeom prst="rect">
            <a:avLst/>
          </a:prstGeom>
          <a:solidFill>
            <a:schemeClr val="accent2">
              <a:lumMod val="20000"/>
              <a:lumOff val="80000"/>
            </a:schemeClr>
          </a:solidFill>
          <a:ln w="19050">
            <a:solidFill>
              <a:schemeClr val="accent1">
                <a:lumMod val="75000"/>
              </a:schemeClr>
            </a:solidFill>
            <a:prstDash val="dash"/>
            <a:miter lim="800000"/>
            <a:headEnd/>
            <a:tailEnd/>
          </a:ln>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vi-VN" altLang="vi-VN" b="1" dirty="0">
                <a:solidFill>
                  <a:srgbClr val="000000"/>
                </a:solidFill>
                <a:latin typeface="Arial" panose="020B0604020202020204" pitchFamily="34" charset="0"/>
                <a:cs typeface="Arial" panose="020B0604020202020204" pitchFamily="34" charset="0"/>
              </a:rPr>
              <a:t>Tìm hiểu cấu tạo của bài văn tả người.</a:t>
            </a:r>
          </a:p>
        </p:txBody>
      </p:sp>
      <p:sp>
        <p:nvSpPr>
          <p:cNvPr id="2" name="Hộp Văn bản 1">
            <a:extLst>
              <a:ext uri="{FF2B5EF4-FFF2-40B4-BE49-F238E27FC236}">
                <a16:creationId xmlns:a16="http://schemas.microsoft.com/office/drawing/2014/main" id="{3FEA0474-A194-1BFE-9AA9-60DD04E84EEC}"/>
              </a:ext>
            </a:extLst>
          </p:cNvPr>
          <p:cNvSpPr txBox="1"/>
          <p:nvPr/>
        </p:nvSpPr>
        <p:spPr>
          <a:xfrm>
            <a:off x="823259" y="730147"/>
            <a:ext cx="2187388" cy="461665"/>
          </a:xfrm>
          <a:prstGeom prst="rect">
            <a:avLst/>
          </a:prstGeom>
          <a:noFill/>
        </p:spPr>
        <p:txBody>
          <a:bodyPr wrap="square" rtlCol="0">
            <a:spAutoFit/>
          </a:bodyPr>
          <a:lstStyle/>
          <a:p>
            <a:r>
              <a:rPr lang="vi-VN" sz="2400" b="1" dirty="0">
                <a:solidFill>
                  <a:srgbClr val="00B0F0"/>
                </a:solidFill>
                <a:latin typeface="+mj-lt"/>
              </a:rPr>
              <a:t>I. Nhận xét:</a:t>
            </a:r>
          </a:p>
        </p:txBody>
      </p:sp>
      <p:sp>
        <p:nvSpPr>
          <p:cNvPr id="5" name="Hộp Văn bản 4">
            <a:extLst>
              <a:ext uri="{FF2B5EF4-FFF2-40B4-BE49-F238E27FC236}">
                <a16:creationId xmlns:a16="http://schemas.microsoft.com/office/drawing/2014/main" id="{FC067E1D-79EF-221D-24FB-C1B7ED33B2A3}"/>
              </a:ext>
            </a:extLst>
          </p:cNvPr>
          <p:cNvSpPr txBox="1"/>
          <p:nvPr/>
        </p:nvSpPr>
        <p:spPr>
          <a:xfrm>
            <a:off x="595405" y="1143680"/>
            <a:ext cx="8423836" cy="461665"/>
          </a:xfrm>
          <a:prstGeom prst="rect">
            <a:avLst/>
          </a:prstGeom>
          <a:noFill/>
        </p:spPr>
        <p:txBody>
          <a:bodyPr wrap="square" rtlCol="0">
            <a:spAutoFit/>
          </a:bodyPr>
          <a:lstStyle/>
          <a:p>
            <a:r>
              <a:rPr lang="vi-VN" sz="2400" dirty="0">
                <a:latin typeface="+mj-lt"/>
              </a:rPr>
              <a:t>1. Bài văn dưới đây có mấy đoạn? Nêu tóm tắt nội dung từng đoạn.</a:t>
            </a:r>
          </a:p>
        </p:txBody>
      </p:sp>
      <p:sp>
        <p:nvSpPr>
          <p:cNvPr id="7" name="Hộp Văn bản 6">
            <a:extLst>
              <a:ext uri="{FF2B5EF4-FFF2-40B4-BE49-F238E27FC236}">
                <a16:creationId xmlns:a16="http://schemas.microsoft.com/office/drawing/2014/main" id="{8E3A84CE-5700-2050-49A4-12DC67071F5C}"/>
              </a:ext>
            </a:extLst>
          </p:cNvPr>
          <p:cNvSpPr txBox="1"/>
          <p:nvPr/>
        </p:nvSpPr>
        <p:spPr>
          <a:xfrm>
            <a:off x="3459629" y="1569829"/>
            <a:ext cx="2224741" cy="461665"/>
          </a:xfrm>
          <a:prstGeom prst="rect">
            <a:avLst/>
          </a:prstGeom>
          <a:noFill/>
        </p:spPr>
        <p:txBody>
          <a:bodyPr wrap="square">
            <a:spAutoFit/>
          </a:bodyPr>
          <a:lstStyle/>
          <a:p>
            <a:pPr marL="0" marR="0" algn="ctr">
              <a:spcBef>
                <a:spcPts val="0"/>
              </a:spcBef>
              <a:spcAft>
                <a:spcPts val="300"/>
              </a:spcAft>
            </a:pPr>
            <a:r>
              <a:rPr lang="vi-VN" sz="2400" dirty="0">
                <a:solidFill>
                  <a:srgbClr val="014EA2"/>
                </a:solidFill>
                <a:effectLst/>
                <a:latin typeface="Times New Roman" panose="02020603050405020304" pitchFamily="18" charset="0"/>
                <a:ea typeface="Times New Roman" panose="02020603050405020304" pitchFamily="18" charset="0"/>
              </a:rPr>
              <a:t>Hạng A Cháng</a:t>
            </a:r>
            <a:endParaRPr lang="vi-VN" sz="2400" dirty="0">
              <a:solidFill>
                <a:srgbClr val="D71820"/>
              </a:solidFill>
              <a:effectLst/>
              <a:latin typeface="Times New Roman" panose="02020603050405020304" pitchFamily="18" charset="0"/>
              <a:ea typeface="Times New Roman" panose="02020603050405020304" pitchFamily="18" charset="0"/>
            </a:endParaRPr>
          </a:p>
        </p:txBody>
      </p:sp>
      <p:sp>
        <p:nvSpPr>
          <p:cNvPr id="8" name="Shape 229">
            <a:extLst>
              <a:ext uri="{FF2B5EF4-FFF2-40B4-BE49-F238E27FC236}">
                <a16:creationId xmlns:a16="http://schemas.microsoft.com/office/drawing/2014/main" id="{7F762CAE-0BDF-B58B-6773-9D28BB10D71C}"/>
              </a:ext>
            </a:extLst>
          </p:cNvPr>
          <p:cNvSpPr txBox="1">
            <a:spLocks noChangeArrowheads="1"/>
          </p:cNvSpPr>
          <p:nvPr/>
        </p:nvSpPr>
        <p:spPr bwMode="auto">
          <a:xfrm>
            <a:off x="2420471" y="2027607"/>
            <a:ext cx="6326841" cy="1620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indent="228600"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228600" algn="just" defTabSz="914400" rtl="0" eaLnBrk="0" fontAlgn="base" latinLnBrk="0" hangingPunct="0">
              <a:lnSpc>
                <a:spcPct val="100000"/>
              </a:lnSpc>
              <a:spcBef>
                <a:spcPct val="0"/>
              </a:spcBef>
              <a:spcAft>
                <a:spcPct val="0"/>
              </a:spcAft>
              <a:buClrTx/>
              <a:buSzTx/>
              <a:buFontTx/>
              <a:buNone/>
              <a:tabLst/>
            </a:pPr>
            <a:r>
              <a:rPr kumimoji="0" lang="vi-VN" altLang="vi-VN" sz="2200" b="0" i="0" u="none" strike="noStrike" cap="none" normalizeH="0" baseline="0" dirty="0">
                <a:ln>
                  <a:noFill/>
                </a:ln>
                <a:solidFill>
                  <a:srgbClr val="231F20"/>
                </a:solidFill>
                <a:effectLst/>
                <a:latin typeface="+mj-lt"/>
                <a:ea typeface="Arial" panose="020B0604020202020204" pitchFamily="34" charset="0"/>
              </a:rPr>
              <a:t>Nhìn thân hình cân đối của Hạng A Cháng, tất cả các cụ già trong làng đều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tấm</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tắc</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a:t>
            </a:r>
            <a:endParaRPr kumimoji="0" lang="en-US" altLang="vi-VN"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Cháng</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trông</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như</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một</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con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ngựa</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tơ</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hai</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tuổi</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chân</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chạy</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qua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chín</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núi</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mười</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khe</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không</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biết</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mệt</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khoẻ</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quá</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Đẹp</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quá</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a:t>
            </a:r>
            <a:endParaRPr kumimoji="0" lang="en-US" altLang="vi-VN"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algn="just">
              <a:buClrTx/>
            </a:pP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A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Cháng</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đẹp</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người</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thật</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Mười</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tám</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tuổi</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ngực</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nở</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vòng</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cung</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da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đỏ</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như</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lim</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bắp</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tay</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bắp</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chân</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rắn</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như</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trắc</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kumimoji="0" lang="en-US" altLang="vi-VN" sz="2200" b="0" i="0" u="none" strike="noStrike" cap="none" normalizeH="0" baseline="0" dirty="0" err="1">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gụ</a:t>
            </a:r>
            <a:r>
              <a:rPr kumimoji="0" lang="en-US" altLang="vi-VN" sz="2200" b="0" i="0" u="none" strike="noStrike" cap="none" normalizeH="0" baseline="0" dirty="0">
                <a:ln>
                  <a:noFill/>
                </a:ln>
                <a:solidFill>
                  <a:srgbClr val="231F20"/>
                </a:solidFill>
                <a:effectLst/>
                <a:latin typeface="Times New Roman" panose="02020603050405020304" pitchFamily="18" charset="0"/>
                <a:ea typeface="Arial" panose="020B0604020202020204" pitchFamily="34" charset="0"/>
                <a:cs typeface="Times New Roman" panose="02020603050405020304" pitchFamily="18" charset="0"/>
              </a:rPr>
              <a:t>. </a:t>
            </a:r>
            <a:r>
              <a:rPr lang="vi-VN" altLang="vi-VN" sz="2200" dirty="0">
                <a:solidFill>
                  <a:srgbClr val="231F20"/>
                </a:solidFill>
                <a:latin typeface="Times New Roman" panose="02020603050405020304" pitchFamily="18" charset="0"/>
                <a:ea typeface="Arial" panose="020B0604020202020204" pitchFamily="34" charset="0"/>
                <a:cs typeface="Times New Roman" panose="02020603050405020304" pitchFamily="18" charset="0"/>
              </a:rPr>
              <a:t>Vóc cao, vai rộng, người đứng thẳng như cái cột đá trời trồng.</a:t>
            </a: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n-US" altLang="vi-VN"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pic>
        <p:nvPicPr>
          <p:cNvPr id="2050" name="Shape 231">
            <a:extLst>
              <a:ext uri="{FF2B5EF4-FFF2-40B4-BE49-F238E27FC236}">
                <a16:creationId xmlns:a16="http://schemas.microsoft.com/office/drawing/2014/main" id="{10514D04-E961-66D4-D6B6-8FF5CD9729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2903226"/>
            <a:ext cx="2162649" cy="1420756"/>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6">
            <a:extLst>
              <a:ext uri="{FF2B5EF4-FFF2-40B4-BE49-F238E27FC236}">
                <a16:creationId xmlns:a16="http://schemas.microsoft.com/office/drawing/2014/main" id="{B6FAEA07-F45B-D03B-12A7-8A216DAE537E}"/>
              </a:ext>
            </a:extLst>
          </p:cNvPr>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sp>
        <p:nvSpPr>
          <p:cNvPr id="12" name="Rectangle 7">
            <a:extLst>
              <a:ext uri="{FF2B5EF4-FFF2-40B4-BE49-F238E27FC236}">
                <a16:creationId xmlns:a16="http://schemas.microsoft.com/office/drawing/2014/main" id="{9DF1285B-5D63-24C2-3A1E-9D5CA43D57F9}"/>
              </a:ext>
            </a:extLst>
          </p:cNvPr>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vi-VN" altLang="vi-VN" sz="1200" b="0" i="0" u="none" strike="noStrike" cap="none" normalizeH="0" baseline="0">
              <a:ln>
                <a:noFill/>
              </a:ln>
              <a:solidFill>
                <a:srgbClr val="000000"/>
              </a:solidFill>
              <a:effectLst/>
              <a:latin typeface="Arial" panose="020B0604020202020204" pitchFamily="34" charset="0"/>
              <a:ea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vi-VN" altLang="vi-VN" sz="1200" b="0" i="0" u="none" strike="noStrike" cap="none" normalizeH="0" baseline="0">
                <a:ln>
                  <a:noFill/>
                </a:ln>
                <a:solidFill>
                  <a:srgbClr val="000000"/>
                </a:solidFill>
                <a:effectLst/>
                <a:latin typeface="Arial" panose="020B0604020202020204" pitchFamily="34" charset="0"/>
                <a:ea typeface="Courier New" panose="02070309020205020404" pitchFamily="49" charset="0"/>
              </a:rPr>
            </a:br>
            <a:endParaRPr kumimoji="0" lang="vi-VN" altLang="vi-VN"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92686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500"/>
                                        <p:tgtEl>
                                          <p:spTgt spid="4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050"/>
                                        </p:tgtEl>
                                        <p:attrNameLst>
                                          <p:attrName>style.visibility</p:attrName>
                                        </p:attrNameLst>
                                      </p:cBhvr>
                                      <p:to>
                                        <p:strVal val="visible"/>
                                      </p:to>
                                    </p:set>
                                    <p:animEffect transition="in" filter="wipe(down)">
                                      <p:cBhvr>
                                        <p:cTn id="27" dur="500"/>
                                        <p:tgtEl>
                                          <p:spTgt spid="205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2" grpId="0"/>
      <p:bldP spid="5"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03"/>
        <p:cNvGrpSpPr/>
        <p:nvPr/>
      </p:nvGrpSpPr>
      <p:grpSpPr>
        <a:xfrm>
          <a:off x="0" y="0"/>
          <a:ext cx="0" cy="0"/>
          <a:chOff x="0" y="0"/>
          <a:chExt cx="0" cy="0"/>
        </a:xfrm>
      </p:grpSpPr>
      <p:sp>
        <p:nvSpPr>
          <p:cNvPr id="8" name="Shape 229">
            <a:extLst>
              <a:ext uri="{FF2B5EF4-FFF2-40B4-BE49-F238E27FC236}">
                <a16:creationId xmlns:a16="http://schemas.microsoft.com/office/drawing/2014/main" id="{7F762CAE-0BDF-B58B-6773-9D28BB10D71C}"/>
              </a:ext>
            </a:extLst>
          </p:cNvPr>
          <p:cNvSpPr txBox="1">
            <a:spLocks noChangeArrowheads="1"/>
          </p:cNvSpPr>
          <p:nvPr/>
        </p:nvSpPr>
        <p:spPr bwMode="auto">
          <a:xfrm>
            <a:off x="477372" y="76124"/>
            <a:ext cx="8357346" cy="4799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indent="228600"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228600" algn="just" defTabSz="914400" rtl="0" eaLnBrk="0" fontAlgn="base" latinLnBrk="0" hangingPunct="0">
              <a:lnSpc>
                <a:spcPct val="100000"/>
              </a:lnSpc>
              <a:spcBef>
                <a:spcPct val="0"/>
              </a:spcBef>
              <a:spcAft>
                <a:spcPct val="0"/>
              </a:spcAft>
              <a:buClrTx/>
              <a:buSzTx/>
              <a:buFontTx/>
              <a:buNone/>
              <a:tabLst/>
            </a:pPr>
            <a:r>
              <a:rPr kumimoji="0" lang="vi-VN" altLang="vi-VN"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Nhưng phải nhìn Hạng A Cháng cày mới thấy hết vẻ đẹp của anh.</a:t>
            </a: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vi-VN" altLang="vi-VN"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Anh đến chuồng trâu dắt con trâu béo nhất, </a:t>
            </a:r>
            <a:r>
              <a:rPr kumimoji="0" lang="vi-VN" altLang="vi-VN" sz="2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khoẻ</a:t>
            </a:r>
            <a:r>
              <a:rPr kumimoji="0" lang="vi-VN" altLang="vi-VN"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nhất. Người và trâu cùng ra ruộng. A Cháng đeo cày. Cái cày của người Mông to nặng, bắp cày bằng gỗ tốt màu đen, vòng như hình cái cung, ôm lấy bộ ngực nở. Trông anh hùng dũng như một chàng hiệp sĩ cổ đeo cung ra trận.</a:t>
            </a: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vi-VN" altLang="vi-VN"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Tới nương, A Cháng mắc cày xong, quát một tiếng “</a:t>
            </a:r>
            <a:r>
              <a:rPr kumimoji="0" lang="vi-VN" altLang="vi-VN" sz="2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Mổng</a:t>
            </a:r>
            <a:r>
              <a:rPr kumimoji="0" lang="vi-VN" altLang="vi-VN"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và bây giờ chỉ còn chăm chắm vào công việc... Hai tay A Cháng nắm đốc cày, mắt nhìn thế ruộng, nhìn đường cày, thân hình nhoài thành một đường cong mềm mại, khi qua trái, lúc tạt phải theo đường cày uốn vòng trên hình ruộng bậc thang như một mảnh trăng lưỡi liềm. Lại có lúc được sá cày thẳng, người anh như rạp hẳn xuống, đôi chân </a:t>
            </a:r>
            <a:r>
              <a:rPr kumimoji="0" lang="vi-VN" altLang="vi-VN" sz="2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xoải</a:t>
            </a:r>
            <a:r>
              <a:rPr kumimoji="0" lang="vi-VN" altLang="vi-VN"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dài hoặc băm những bước ngắn, gấp </a:t>
            </a:r>
            <a:r>
              <a:rPr kumimoji="0" lang="vi-VN" altLang="vi-VN" sz="22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gấp</a:t>
            </a:r>
            <a:r>
              <a:rPr kumimoji="0" lang="vi-VN" altLang="vi-VN"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t>
            </a: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vi-VN" altLang="vi-VN"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Sức lực tràn trề của A Cháng là niềm tự hào của dòng họ Hạng, một dòng họ</a:t>
            </a: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vi-VN" altLang="vi-VN"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Mông đang định cư ở chân núi Tơ Bo.</a:t>
            </a: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n-US" altLang="vi-VN"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1" name="Rectangle 6">
            <a:extLst>
              <a:ext uri="{FF2B5EF4-FFF2-40B4-BE49-F238E27FC236}">
                <a16:creationId xmlns:a16="http://schemas.microsoft.com/office/drawing/2014/main" id="{B6FAEA07-F45B-D03B-12A7-8A216DAE537E}"/>
              </a:ext>
            </a:extLst>
          </p:cNvPr>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sp>
        <p:nvSpPr>
          <p:cNvPr id="12" name="Rectangle 7">
            <a:extLst>
              <a:ext uri="{FF2B5EF4-FFF2-40B4-BE49-F238E27FC236}">
                <a16:creationId xmlns:a16="http://schemas.microsoft.com/office/drawing/2014/main" id="{9DF1285B-5D63-24C2-3A1E-9D5CA43D57F9}"/>
              </a:ext>
            </a:extLst>
          </p:cNvPr>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vi-VN" altLang="vi-VN" sz="1200" b="0" i="0" u="none" strike="noStrike" cap="none" normalizeH="0" baseline="0">
              <a:ln>
                <a:noFill/>
              </a:ln>
              <a:solidFill>
                <a:srgbClr val="000000"/>
              </a:solidFill>
              <a:effectLst/>
              <a:latin typeface="Arial" panose="020B0604020202020204" pitchFamily="34" charset="0"/>
              <a:ea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vi-VN" altLang="vi-VN" sz="1200" b="0" i="0" u="none" strike="noStrike" cap="none" normalizeH="0" baseline="0">
                <a:ln>
                  <a:noFill/>
                </a:ln>
                <a:solidFill>
                  <a:srgbClr val="000000"/>
                </a:solidFill>
                <a:effectLst/>
                <a:latin typeface="Arial" panose="020B0604020202020204" pitchFamily="34" charset="0"/>
                <a:ea typeface="Courier New" panose="02070309020205020404" pitchFamily="49" charset="0"/>
              </a:rPr>
            </a:br>
            <a:endParaRPr kumimoji="0" lang="vi-VN" altLang="vi-VN"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8885410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ỗ trắc Việt Nam và những điều có thể bạn chưa biết">
            <a:extLst>
              <a:ext uri="{FF2B5EF4-FFF2-40B4-BE49-F238E27FC236}">
                <a16:creationId xmlns:a16="http://schemas.microsoft.com/office/drawing/2014/main" id="{C4E65EC7-3B86-5421-3862-2789FF2BAF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400" y="86484"/>
            <a:ext cx="4379304" cy="2917341"/>
          </a:xfrm>
          <a:prstGeom prst="rect">
            <a:avLst/>
          </a:prstGeom>
          <a:noFill/>
          <a:extLst>
            <a:ext uri="{909E8E84-426E-40DD-AFC4-6F175D3DCCD1}">
              <a14:hiddenFill xmlns:a14="http://schemas.microsoft.com/office/drawing/2010/main">
                <a:solidFill>
                  <a:srgbClr val="FFFFFF"/>
                </a:solidFill>
              </a14:hiddenFill>
            </a:ext>
          </a:extLst>
        </p:spPr>
      </p:pic>
      <p:sp>
        <p:nvSpPr>
          <p:cNvPr id="17" name="AutoShape 4" descr="Gỗ gụ là gì? Đặc điểm nổi bật, giá thành và ứng dụng">
            <a:extLst>
              <a:ext uri="{FF2B5EF4-FFF2-40B4-BE49-F238E27FC236}">
                <a16:creationId xmlns:a16="http://schemas.microsoft.com/office/drawing/2014/main" id="{F675754B-4CA5-3BEA-ECEF-F084FA299F17}"/>
              </a:ext>
            </a:extLst>
          </p:cNvPr>
          <p:cNvSpPr>
            <a:spLocks noChangeAspect="1" noChangeArrowheads="1"/>
          </p:cNvSpPr>
          <p:nvPr/>
        </p:nvSpPr>
        <p:spPr bwMode="auto">
          <a:xfrm>
            <a:off x="4419600" y="24193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vi-VN"/>
          </a:p>
        </p:txBody>
      </p:sp>
      <p:pic>
        <p:nvPicPr>
          <p:cNvPr id="1034" name="Picture 10" descr="Gỗ gụ là gì? Có mấy loại? Tốt không? Gỗ gụ giá bao nhiêu?">
            <a:extLst>
              <a:ext uri="{FF2B5EF4-FFF2-40B4-BE49-F238E27FC236}">
                <a16:creationId xmlns:a16="http://schemas.microsoft.com/office/drawing/2014/main" id="{19C2745D-1954-A7F2-95D5-DEEFF99363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8546" y="86484"/>
            <a:ext cx="4325054" cy="2884557"/>
          </a:xfrm>
          <a:prstGeom prst="rect">
            <a:avLst/>
          </a:prstGeom>
          <a:noFill/>
          <a:extLst>
            <a:ext uri="{909E8E84-426E-40DD-AFC4-6F175D3DCCD1}">
              <a14:hiddenFill xmlns:a14="http://schemas.microsoft.com/office/drawing/2010/main">
                <a:solidFill>
                  <a:srgbClr val="FFFFFF"/>
                </a:solidFill>
              </a14:hiddenFill>
            </a:ext>
          </a:extLst>
        </p:spPr>
      </p:pic>
      <p:sp>
        <p:nvSpPr>
          <p:cNvPr id="20" name="Hộp Văn bản 19">
            <a:extLst>
              <a:ext uri="{FF2B5EF4-FFF2-40B4-BE49-F238E27FC236}">
                <a16:creationId xmlns:a16="http://schemas.microsoft.com/office/drawing/2014/main" id="{D0381018-7ADE-56A2-EC85-AB6616F5F652}"/>
              </a:ext>
            </a:extLst>
          </p:cNvPr>
          <p:cNvSpPr txBox="1"/>
          <p:nvPr/>
        </p:nvSpPr>
        <p:spPr>
          <a:xfrm>
            <a:off x="1457739" y="3003825"/>
            <a:ext cx="1634435" cy="584775"/>
          </a:xfrm>
          <a:prstGeom prst="rect">
            <a:avLst/>
          </a:prstGeom>
          <a:noFill/>
        </p:spPr>
        <p:txBody>
          <a:bodyPr wrap="square" rtlCol="0">
            <a:spAutoFit/>
          </a:bodyPr>
          <a:lstStyle/>
          <a:p>
            <a:r>
              <a:rPr lang="vi-VN" sz="3200" dirty="0">
                <a:latin typeface="+mj-lt"/>
              </a:rPr>
              <a:t>Gỗ trắc</a:t>
            </a:r>
          </a:p>
        </p:txBody>
      </p:sp>
      <p:sp>
        <p:nvSpPr>
          <p:cNvPr id="21" name="Hộp Văn bản 20">
            <a:extLst>
              <a:ext uri="{FF2B5EF4-FFF2-40B4-BE49-F238E27FC236}">
                <a16:creationId xmlns:a16="http://schemas.microsoft.com/office/drawing/2014/main" id="{4DDD203C-8239-36A7-7FDC-D8C91A08115F}"/>
              </a:ext>
            </a:extLst>
          </p:cNvPr>
          <p:cNvSpPr txBox="1"/>
          <p:nvPr/>
        </p:nvSpPr>
        <p:spPr>
          <a:xfrm>
            <a:off x="6243443" y="3003824"/>
            <a:ext cx="1634435" cy="584775"/>
          </a:xfrm>
          <a:prstGeom prst="rect">
            <a:avLst/>
          </a:prstGeom>
          <a:noFill/>
        </p:spPr>
        <p:txBody>
          <a:bodyPr wrap="square" rtlCol="0">
            <a:spAutoFit/>
          </a:bodyPr>
          <a:lstStyle/>
          <a:p>
            <a:r>
              <a:rPr lang="vi-VN" sz="3200" dirty="0">
                <a:latin typeface="+mj-lt"/>
              </a:rPr>
              <a:t>Gỗ gụ</a:t>
            </a:r>
          </a:p>
        </p:txBody>
      </p:sp>
      <p:sp>
        <p:nvSpPr>
          <p:cNvPr id="22" name="Hộp Văn bản 21">
            <a:extLst>
              <a:ext uri="{FF2B5EF4-FFF2-40B4-BE49-F238E27FC236}">
                <a16:creationId xmlns:a16="http://schemas.microsoft.com/office/drawing/2014/main" id="{6E765639-2111-C907-6902-B4923CF1A4D8}"/>
              </a:ext>
            </a:extLst>
          </p:cNvPr>
          <p:cNvSpPr txBox="1"/>
          <p:nvPr/>
        </p:nvSpPr>
        <p:spPr>
          <a:xfrm>
            <a:off x="3178043" y="4154554"/>
            <a:ext cx="2787913" cy="584775"/>
          </a:xfrm>
          <a:prstGeom prst="rect">
            <a:avLst/>
          </a:prstGeom>
          <a:noFill/>
        </p:spPr>
        <p:txBody>
          <a:bodyPr wrap="square" rtlCol="0">
            <a:spAutoFit/>
          </a:bodyPr>
          <a:lstStyle/>
          <a:p>
            <a:r>
              <a:rPr lang="vi-VN" sz="3200" dirty="0">
                <a:latin typeface="+mj-lt"/>
              </a:rPr>
              <a:t>Hai loại gỗ quý</a:t>
            </a:r>
          </a:p>
        </p:txBody>
      </p:sp>
      <p:cxnSp>
        <p:nvCxnSpPr>
          <p:cNvPr id="24" name="Đường kết nối Mũi tên Thẳng 23">
            <a:extLst>
              <a:ext uri="{FF2B5EF4-FFF2-40B4-BE49-F238E27FC236}">
                <a16:creationId xmlns:a16="http://schemas.microsoft.com/office/drawing/2014/main" id="{BA460854-1111-F953-A31A-F6AC3DD18922}"/>
              </a:ext>
            </a:extLst>
          </p:cNvPr>
          <p:cNvCxnSpPr>
            <a:stCxn id="20" idx="2"/>
          </p:cNvCxnSpPr>
          <p:nvPr/>
        </p:nvCxnSpPr>
        <p:spPr>
          <a:xfrm>
            <a:off x="2274957" y="3588600"/>
            <a:ext cx="903086" cy="678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Đường kết nối Mũi tên Thẳng 25">
            <a:extLst>
              <a:ext uri="{FF2B5EF4-FFF2-40B4-BE49-F238E27FC236}">
                <a16:creationId xmlns:a16="http://schemas.microsoft.com/office/drawing/2014/main" id="{E0211855-6E67-8B25-FF0E-6A9897D93F62}"/>
              </a:ext>
            </a:extLst>
          </p:cNvPr>
          <p:cNvCxnSpPr/>
          <p:nvPr/>
        </p:nvCxnSpPr>
        <p:spPr>
          <a:xfrm flipH="1">
            <a:off x="5835374" y="3547165"/>
            <a:ext cx="667026" cy="73328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7975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up)">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034"/>
                                        </p:tgtEl>
                                        <p:attrNameLst>
                                          <p:attrName>style.visibility</p:attrName>
                                        </p:attrNameLst>
                                      </p:cBhvr>
                                      <p:to>
                                        <p:strVal val="visible"/>
                                      </p:to>
                                    </p:set>
                                    <p:animEffect transition="in" filter="wipe(up)">
                                      <p:cBhvr>
                                        <p:cTn id="17" dur="500"/>
                                        <p:tgtEl>
                                          <p:spTgt spid="103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wipe(up)">
                                      <p:cBhvr>
                                        <p:cTn id="27" dur="500"/>
                                        <p:tgtEl>
                                          <p:spTgt spid="24"/>
                                        </p:tgtEl>
                                      </p:cBhvr>
                                    </p:animEffect>
                                  </p:childTnLst>
                                </p:cTn>
                              </p:par>
                              <p:par>
                                <p:cTn id="28" presetID="22" presetClass="entr" presetSubtype="1" fill="hold" nodeType="withEffect">
                                  <p:stCondLst>
                                    <p:cond delay="0"/>
                                  </p:stCondLst>
                                  <p:childTnLst>
                                    <p:set>
                                      <p:cBhvr>
                                        <p:cTn id="29" dur="1" fill="hold">
                                          <p:stCondLst>
                                            <p:cond delay="0"/>
                                          </p:stCondLst>
                                        </p:cTn>
                                        <p:tgtEl>
                                          <p:spTgt spid="26"/>
                                        </p:tgtEl>
                                        <p:attrNameLst>
                                          <p:attrName>style.visibility</p:attrName>
                                        </p:attrNameLst>
                                      </p:cBhvr>
                                      <p:to>
                                        <p:strVal val="visible"/>
                                      </p:to>
                                    </p:set>
                                    <p:animEffect transition="in" filter="wipe(up)">
                                      <p:cBhvr>
                                        <p:cTn id="30" dur="500"/>
                                        <p:tgtEl>
                                          <p:spTgt spid="26"/>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fade">
                                      <p:cBhvr>
                                        <p:cTn id="3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Hộp Văn bản 14">
            <a:extLst>
              <a:ext uri="{FF2B5EF4-FFF2-40B4-BE49-F238E27FC236}">
                <a16:creationId xmlns:a16="http://schemas.microsoft.com/office/drawing/2014/main" id="{F87EC686-1E9D-EFE4-CDBB-8AAA7E968AAC}"/>
              </a:ext>
            </a:extLst>
          </p:cNvPr>
          <p:cNvSpPr txBox="1"/>
          <p:nvPr/>
        </p:nvSpPr>
        <p:spPr>
          <a:xfrm>
            <a:off x="1325217" y="437322"/>
            <a:ext cx="4430644" cy="584775"/>
          </a:xfrm>
          <a:prstGeom prst="rect">
            <a:avLst/>
          </a:prstGeom>
          <a:noFill/>
        </p:spPr>
        <p:txBody>
          <a:bodyPr wrap="square" rtlCol="0">
            <a:spAutoFit/>
          </a:bodyPr>
          <a:lstStyle/>
          <a:p>
            <a:r>
              <a:rPr lang="vi-VN" sz="3200" dirty="0" err="1">
                <a:solidFill>
                  <a:srgbClr val="FF0000"/>
                </a:solidFill>
                <a:latin typeface="+mj-lt"/>
              </a:rPr>
              <a:t>Mổng</a:t>
            </a:r>
            <a:r>
              <a:rPr lang="vi-VN" sz="3200" dirty="0">
                <a:latin typeface="+mj-lt"/>
              </a:rPr>
              <a:t> (tiếng Mông): đi.</a:t>
            </a:r>
          </a:p>
        </p:txBody>
      </p:sp>
      <p:sp>
        <p:nvSpPr>
          <p:cNvPr id="16" name="Hộp Văn bản 15">
            <a:extLst>
              <a:ext uri="{FF2B5EF4-FFF2-40B4-BE49-F238E27FC236}">
                <a16:creationId xmlns:a16="http://schemas.microsoft.com/office/drawing/2014/main" id="{2A5616A0-6F08-6617-B65C-EE87B0E48565}"/>
              </a:ext>
            </a:extLst>
          </p:cNvPr>
          <p:cNvSpPr txBox="1"/>
          <p:nvPr/>
        </p:nvSpPr>
        <p:spPr>
          <a:xfrm>
            <a:off x="1307547" y="1272779"/>
            <a:ext cx="5998818" cy="584775"/>
          </a:xfrm>
          <a:prstGeom prst="rect">
            <a:avLst/>
          </a:prstGeom>
          <a:noFill/>
        </p:spPr>
        <p:txBody>
          <a:bodyPr wrap="square" rtlCol="0">
            <a:spAutoFit/>
          </a:bodyPr>
          <a:lstStyle/>
          <a:p>
            <a:r>
              <a:rPr lang="vi-VN" sz="3200" dirty="0">
                <a:solidFill>
                  <a:srgbClr val="FF0000"/>
                </a:solidFill>
                <a:latin typeface="+mj-lt"/>
              </a:rPr>
              <a:t>Chăm chắm</a:t>
            </a:r>
            <a:r>
              <a:rPr lang="vi-VN" sz="3200" dirty="0">
                <a:latin typeface="+mj-lt"/>
              </a:rPr>
              <a:t>: tập trung, chăm chú.</a:t>
            </a:r>
          </a:p>
        </p:txBody>
      </p:sp>
      <p:sp>
        <p:nvSpPr>
          <p:cNvPr id="17" name="Hộp Văn bản 16">
            <a:extLst>
              <a:ext uri="{FF2B5EF4-FFF2-40B4-BE49-F238E27FC236}">
                <a16:creationId xmlns:a16="http://schemas.microsoft.com/office/drawing/2014/main" id="{01C579A0-DA3C-B6F0-A88D-47ED52EEF314}"/>
              </a:ext>
            </a:extLst>
          </p:cNvPr>
          <p:cNvSpPr txBox="1"/>
          <p:nvPr/>
        </p:nvSpPr>
        <p:spPr>
          <a:xfrm>
            <a:off x="1307547" y="2108237"/>
            <a:ext cx="5998818" cy="1077218"/>
          </a:xfrm>
          <a:prstGeom prst="rect">
            <a:avLst/>
          </a:prstGeom>
          <a:noFill/>
        </p:spPr>
        <p:txBody>
          <a:bodyPr wrap="square" rtlCol="0">
            <a:spAutoFit/>
          </a:bodyPr>
          <a:lstStyle/>
          <a:p>
            <a:r>
              <a:rPr lang="vi-VN" sz="3200" dirty="0">
                <a:solidFill>
                  <a:srgbClr val="FF0000"/>
                </a:solidFill>
                <a:latin typeface="+mj-lt"/>
              </a:rPr>
              <a:t>Đốc cày</a:t>
            </a:r>
            <a:r>
              <a:rPr lang="vi-VN" sz="3200" dirty="0">
                <a:latin typeface="+mj-lt"/>
              </a:rPr>
              <a:t>: phần đầu thân gỗ của cái cày (còn gọi là hò cày, xeo cày).</a:t>
            </a:r>
          </a:p>
        </p:txBody>
      </p:sp>
      <p:sp>
        <p:nvSpPr>
          <p:cNvPr id="18" name="Hộp Văn bản 17">
            <a:extLst>
              <a:ext uri="{FF2B5EF4-FFF2-40B4-BE49-F238E27FC236}">
                <a16:creationId xmlns:a16="http://schemas.microsoft.com/office/drawing/2014/main" id="{3BAEC29C-6977-4CCD-C130-1F5595555158}"/>
              </a:ext>
            </a:extLst>
          </p:cNvPr>
          <p:cNvSpPr txBox="1"/>
          <p:nvPr/>
        </p:nvSpPr>
        <p:spPr>
          <a:xfrm>
            <a:off x="1325217" y="3436138"/>
            <a:ext cx="5998818" cy="584775"/>
          </a:xfrm>
          <a:prstGeom prst="rect">
            <a:avLst/>
          </a:prstGeom>
          <a:noFill/>
        </p:spPr>
        <p:txBody>
          <a:bodyPr wrap="square" rtlCol="0">
            <a:spAutoFit/>
          </a:bodyPr>
          <a:lstStyle/>
          <a:p>
            <a:r>
              <a:rPr lang="vi-VN" sz="3200" dirty="0">
                <a:solidFill>
                  <a:srgbClr val="FF0000"/>
                </a:solidFill>
                <a:latin typeface="+mj-lt"/>
              </a:rPr>
              <a:t>Sá cày</a:t>
            </a:r>
            <a:r>
              <a:rPr lang="vi-VN" sz="3200" dirty="0">
                <a:latin typeface="+mj-lt"/>
              </a:rPr>
              <a:t>: đường cày.</a:t>
            </a:r>
          </a:p>
        </p:txBody>
      </p:sp>
    </p:spTree>
    <p:extLst>
      <p:ext uri="{BB962C8B-B14F-4D97-AF65-F5344CB8AC3E}">
        <p14:creationId xmlns:p14="http://schemas.microsoft.com/office/powerpoint/2010/main" val="2020524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Hình chữ nhật: Góc Tròn 35">
            <a:extLst>
              <a:ext uri="{FF2B5EF4-FFF2-40B4-BE49-F238E27FC236}">
                <a16:creationId xmlns:a16="http://schemas.microsoft.com/office/drawing/2014/main" id="{963146E1-05D2-494F-EE8F-510D9FE1FD2D}"/>
              </a:ext>
            </a:extLst>
          </p:cNvPr>
          <p:cNvSpPr/>
          <p:nvPr/>
        </p:nvSpPr>
        <p:spPr>
          <a:xfrm>
            <a:off x="538915" y="4226487"/>
            <a:ext cx="3392563" cy="523220"/>
          </a:xfrm>
          <a:prstGeom prst="roundRect">
            <a:avLst/>
          </a:prstGeom>
          <a:solidFill>
            <a:schemeClr val="accent3">
              <a:lumMod val="40000"/>
              <a:lumOff val="6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5" name="Hình chữ nhật: Góc Tròn 34">
            <a:extLst>
              <a:ext uri="{FF2B5EF4-FFF2-40B4-BE49-F238E27FC236}">
                <a16:creationId xmlns:a16="http://schemas.microsoft.com/office/drawing/2014/main" id="{DC9F3DB5-FCEE-5612-98D5-467895FE326F}"/>
              </a:ext>
            </a:extLst>
          </p:cNvPr>
          <p:cNvSpPr/>
          <p:nvPr/>
        </p:nvSpPr>
        <p:spPr>
          <a:xfrm>
            <a:off x="620640" y="3451474"/>
            <a:ext cx="5161725" cy="523220"/>
          </a:xfrm>
          <a:prstGeom prst="roundRect">
            <a:avLst/>
          </a:prstGeom>
          <a:solidFill>
            <a:schemeClr val="accent3">
              <a:lumMod val="40000"/>
              <a:lumOff val="6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4" name="Hình chữ nhật: Góc Tròn 33">
            <a:extLst>
              <a:ext uri="{FF2B5EF4-FFF2-40B4-BE49-F238E27FC236}">
                <a16:creationId xmlns:a16="http://schemas.microsoft.com/office/drawing/2014/main" id="{45C9FDD5-E5CA-4AB7-12DF-EF4AE4A12343}"/>
              </a:ext>
            </a:extLst>
          </p:cNvPr>
          <p:cNvSpPr/>
          <p:nvPr/>
        </p:nvSpPr>
        <p:spPr>
          <a:xfrm>
            <a:off x="702365" y="2676461"/>
            <a:ext cx="8070019" cy="523220"/>
          </a:xfrm>
          <a:prstGeom prst="roundRect">
            <a:avLst/>
          </a:prstGeom>
          <a:solidFill>
            <a:schemeClr val="accent3">
              <a:lumMod val="40000"/>
              <a:lumOff val="6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3" name="Hình chữ nhật: Góc Tròn 32">
            <a:extLst>
              <a:ext uri="{FF2B5EF4-FFF2-40B4-BE49-F238E27FC236}">
                <a16:creationId xmlns:a16="http://schemas.microsoft.com/office/drawing/2014/main" id="{FD4F110A-045E-92FB-3D0F-E8E353DD3070}"/>
              </a:ext>
            </a:extLst>
          </p:cNvPr>
          <p:cNvSpPr/>
          <p:nvPr/>
        </p:nvSpPr>
        <p:spPr>
          <a:xfrm>
            <a:off x="784090" y="1901448"/>
            <a:ext cx="6261649" cy="523220"/>
          </a:xfrm>
          <a:prstGeom prst="roundRect">
            <a:avLst/>
          </a:prstGeom>
          <a:solidFill>
            <a:schemeClr val="accent3">
              <a:lumMod val="40000"/>
              <a:lumOff val="6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2" name="Hình chữ nhật: Góc Tròn 31">
            <a:extLst>
              <a:ext uri="{FF2B5EF4-FFF2-40B4-BE49-F238E27FC236}">
                <a16:creationId xmlns:a16="http://schemas.microsoft.com/office/drawing/2014/main" id="{8FA2E4D2-297D-EB2D-A58B-67AA76C7ACF1}"/>
              </a:ext>
            </a:extLst>
          </p:cNvPr>
          <p:cNvSpPr/>
          <p:nvPr/>
        </p:nvSpPr>
        <p:spPr>
          <a:xfrm>
            <a:off x="702365" y="1126435"/>
            <a:ext cx="4055165" cy="523220"/>
          </a:xfrm>
          <a:prstGeom prst="roundRect">
            <a:avLst/>
          </a:prstGeom>
          <a:solidFill>
            <a:schemeClr val="accent3">
              <a:lumMod val="40000"/>
              <a:lumOff val="6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 name="Hộp Văn bản 14">
            <a:extLst>
              <a:ext uri="{FF2B5EF4-FFF2-40B4-BE49-F238E27FC236}">
                <a16:creationId xmlns:a16="http://schemas.microsoft.com/office/drawing/2014/main" id="{0B6BD5A2-31EC-C93B-F246-D4498F3459CB}"/>
              </a:ext>
            </a:extLst>
          </p:cNvPr>
          <p:cNvSpPr txBox="1"/>
          <p:nvPr/>
        </p:nvSpPr>
        <p:spPr>
          <a:xfrm>
            <a:off x="2417418" y="159902"/>
            <a:ext cx="2994992" cy="523220"/>
          </a:xfrm>
          <a:prstGeom prst="rect">
            <a:avLst/>
          </a:prstGeom>
          <a:noFill/>
        </p:spPr>
        <p:txBody>
          <a:bodyPr wrap="square" rtlCol="0">
            <a:spAutoFit/>
          </a:bodyPr>
          <a:lstStyle/>
          <a:p>
            <a:r>
              <a:rPr lang="vi-VN" sz="2800" b="1" dirty="0">
                <a:solidFill>
                  <a:srgbClr val="FF0000"/>
                </a:solidFill>
                <a:latin typeface="+mj-lt"/>
              </a:rPr>
              <a:t>Bài văn có 5 đoạn: </a:t>
            </a:r>
          </a:p>
        </p:txBody>
      </p:sp>
      <p:sp>
        <p:nvSpPr>
          <p:cNvPr id="22" name="Hộp Văn bản 21">
            <a:extLst>
              <a:ext uri="{FF2B5EF4-FFF2-40B4-BE49-F238E27FC236}">
                <a16:creationId xmlns:a16="http://schemas.microsoft.com/office/drawing/2014/main" id="{198D39F7-0BCA-0531-290D-3A30A2C40A24}"/>
              </a:ext>
            </a:extLst>
          </p:cNvPr>
          <p:cNvSpPr txBox="1"/>
          <p:nvPr/>
        </p:nvSpPr>
        <p:spPr>
          <a:xfrm>
            <a:off x="541129" y="1184746"/>
            <a:ext cx="1391479" cy="400110"/>
          </a:xfrm>
          <a:prstGeom prst="rect">
            <a:avLst/>
          </a:prstGeom>
          <a:noFill/>
        </p:spPr>
        <p:txBody>
          <a:bodyPr wrap="square" rtlCol="0">
            <a:spAutoFit/>
          </a:bodyPr>
          <a:lstStyle/>
          <a:p>
            <a:pPr algn="ctr"/>
            <a:r>
              <a:rPr lang="vi-VN" sz="2000" dirty="0">
                <a:latin typeface="+mj-lt"/>
              </a:rPr>
              <a:t>Đoạn 1: </a:t>
            </a:r>
          </a:p>
        </p:txBody>
      </p:sp>
      <p:sp>
        <p:nvSpPr>
          <p:cNvPr id="23" name="Hộp Văn bản 22">
            <a:extLst>
              <a:ext uri="{FF2B5EF4-FFF2-40B4-BE49-F238E27FC236}">
                <a16:creationId xmlns:a16="http://schemas.microsoft.com/office/drawing/2014/main" id="{23CCEC30-E640-9593-42E7-0BA75A8DDD98}"/>
              </a:ext>
            </a:extLst>
          </p:cNvPr>
          <p:cNvSpPr txBox="1"/>
          <p:nvPr/>
        </p:nvSpPr>
        <p:spPr>
          <a:xfrm>
            <a:off x="1761437" y="1192612"/>
            <a:ext cx="3077818" cy="400110"/>
          </a:xfrm>
          <a:prstGeom prst="rect">
            <a:avLst/>
          </a:prstGeom>
          <a:noFill/>
        </p:spPr>
        <p:txBody>
          <a:bodyPr wrap="square" rtlCol="0">
            <a:spAutoFit/>
          </a:bodyPr>
          <a:lstStyle/>
          <a:p>
            <a:pPr algn="ctr"/>
            <a:r>
              <a:rPr lang="vi-VN" sz="2000" dirty="0">
                <a:latin typeface="+mj-lt"/>
              </a:rPr>
              <a:t>Từ đầu đến … </a:t>
            </a:r>
            <a:r>
              <a:rPr lang="vi-VN" sz="2000" i="1" dirty="0">
                <a:latin typeface="+mj-lt"/>
              </a:rPr>
              <a:t>đẹp quá</a:t>
            </a:r>
            <a:r>
              <a:rPr lang="vi-VN" sz="2000" dirty="0">
                <a:latin typeface="+mj-lt"/>
              </a:rPr>
              <a:t>!</a:t>
            </a:r>
          </a:p>
        </p:txBody>
      </p:sp>
      <p:sp>
        <p:nvSpPr>
          <p:cNvPr id="24" name="Hộp Văn bản 23">
            <a:extLst>
              <a:ext uri="{FF2B5EF4-FFF2-40B4-BE49-F238E27FC236}">
                <a16:creationId xmlns:a16="http://schemas.microsoft.com/office/drawing/2014/main" id="{D391B0E3-50FB-28AB-F6AE-B3FA83723685}"/>
              </a:ext>
            </a:extLst>
          </p:cNvPr>
          <p:cNvSpPr txBox="1"/>
          <p:nvPr/>
        </p:nvSpPr>
        <p:spPr>
          <a:xfrm>
            <a:off x="580885" y="1975196"/>
            <a:ext cx="1391479" cy="400110"/>
          </a:xfrm>
          <a:prstGeom prst="rect">
            <a:avLst/>
          </a:prstGeom>
          <a:noFill/>
        </p:spPr>
        <p:txBody>
          <a:bodyPr wrap="square" rtlCol="0">
            <a:spAutoFit/>
          </a:bodyPr>
          <a:lstStyle/>
          <a:p>
            <a:pPr algn="ctr"/>
            <a:r>
              <a:rPr lang="vi-VN" sz="2000" dirty="0">
                <a:latin typeface="+mj-lt"/>
              </a:rPr>
              <a:t>Đoạn 2: </a:t>
            </a:r>
          </a:p>
        </p:txBody>
      </p:sp>
      <p:sp>
        <p:nvSpPr>
          <p:cNvPr id="25" name="Hộp Văn bản 24">
            <a:extLst>
              <a:ext uri="{FF2B5EF4-FFF2-40B4-BE49-F238E27FC236}">
                <a16:creationId xmlns:a16="http://schemas.microsoft.com/office/drawing/2014/main" id="{6E32461F-ED08-39E1-2881-5C4F83E1EC47}"/>
              </a:ext>
            </a:extLst>
          </p:cNvPr>
          <p:cNvSpPr txBox="1"/>
          <p:nvPr/>
        </p:nvSpPr>
        <p:spPr>
          <a:xfrm>
            <a:off x="1995006" y="1870681"/>
            <a:ext cx="5153987" cy="504625"/>
          </a:xfrm>
          <a:prstGeom prst="rect">
            <a:avLst/>
          </a:prstGeom>
          <a:noFill/>
        </p:spPr>
        <p:txBody>
          <a:bodyPr wrap="square" rtlCol="0">
            <a:spAutoFit/>
          </a:bodyPr>
          <a:lstStyle/>
          <a:p>
            <a:pPr marL="0" marR="0" algn="just">
              <a:lnSpc>
                <a:spcPct val="150000"/>
              </a:lnSpc>
              <a:spcBef>
                <a:spcPts val="0"/>
              </a:spcBef>
              <a:spcAft>
                <a:spcPts val="800"/>
              </a:spcAft>
            </a:pP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T</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ừ</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Cháng</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i="1" kern="0" dirty="0" err="1">
                <a:effectLst/>
                <a:latin typeface="Times New Roman" panose="02020603050405020304" pitchFamily="18" charset="0"/>
                <a:ea typeface="Times New Roman" panose="02020603050405020304" pitchFamily="18" charset="0"/>
              </a:rPr>
              <a:t>thật</a:t>
            </a:r>
            <a:r>
              <a:rPr lang="en-US" sz="2000" kern="0" dirty="0">
                <a:effectLst/>
                <a:latin typeface="Times New Roman" panose="02020603050405020304" pitchFamily="18" charset="0"/>
                <a:ea typeface="Times New Roman" panose="02020603050405020304" pitchFamily="18" charset="0"/>
              </a:rPr>
              <a:t>… </a:t>
            </a:r>
            <a:r>
              <a:rPr lang="en-US" sz="2000" kern="0" dirty="0" err="1">
                <a:effectLst/>
                <a:latin typeface="Times New Roman" panose="02020603050405020304" pitchFamily="18" charset="0"/>
                <a:ea typeface="Times New Roman" panose="02020603050405020304" pitchFamily="18" charset="0"/>
              </a:rPr>
              <a:t>đến</a:t>
            </a:r>
            <a:r>
              <a:rPr lang="en-US" sz="2000" kern="0" dirty="0">
                <a:effectLst/>
                <a:latin typeface="Times New Roman" panose="02020603050405020304" pitchFamily="18" charset="0"/>
                <a:ea typeface="Times New Roman" panose="02020603050405020304" pitchFamily="18" charset="0"/>
              </a:rPr>
              <a:t> … </a:t>
            </a:r>
            <a:r>
              <a:rPr lang="en-US" sz="2000" i="1" kern="0" dirty="0" err="1">
                <a:effectLst/>
                <a:latin typeface="Times New Roman" panose="02020603050405020304" pitchFamily="18" charset="0"/>
                <a:ea typeface="Times New Roman" panose="02020603050405020304" pitchFamily="18" charset="0"/>
              </a:rPr>
              <a:t>trời</a:t>
            </a:r>
            <a:r>
              <a:rPr lang="en-US" sz="2000" i="1" kern="0" dirty="0">
                <a:effectLst/>
                <a:latin typeface="Times New Roman" panose="02020603050405020304" pitchFamily="18" charset="0"/>
                <a:ea typeface="Times New Roman" panose="02020603050405020304" pitchFamily="18" charset="0"/>
              </a:rPr>
              <a:t> </a:t>
            </a:r>
            <a:r>
              <a:rPr lang="en-US" sz="2000" i="1" kern="0" dirty="0" err="1">
                <a:effectLst/>
                <a:latin typeface="Times New Roman" panose="02020603050405020304" pitchFamily="18" charset="0"/>
                <a:ea typeface="Times New Roman" panose="02020603050405020304" pitchFamily="18" charset="0"/>
              </a:rPr>
              <a:t>trồng</a:t>
            </a:r>
            <a:endParaRPr lang="vi-VN" sz="2000" dirty="0">
              <a:latin typeface="+mj-lt"/>
            </a:endParaRPr>
          </a:p>
        </p:txBody>
      </p:sp>
      <p:sp>
        <p:nvSpPr>
          <p:cNvPr id="26" name="Hộp Văn bản 25">
            <a:extLst>
              <a:ext uri="{FF2B5EF4-FFF2-40B4-BE49-F238E27FC236}">
                <a16:creationId xmlns:a16="http://schemas.microsoft.com/office/drawing/2014/main" id="{2D213545-DE13-38C7-12F5-552919A3D963}"/>
              </a:ext>
            </a:extLst>
          </p:cNvPr>
          <p:cNvSpPr txBox="1"/>
          <p:nvPr/>
        </p:nvSpPr>
        <p:spPr>
          <a:xfrm>
            <a:off x="466033" y="2764759"/>
            <a:ext cx="1391479" cy="400110"/>
          </a:xfrm>
          <a:prstGeom prst="rect">
            <a:avLst/>
          </a:prstGeom>
          <a:noFill/>
        </p:spPr>
        <p:txBody>
          <a:bodyPr wrap="square" rtlCol="0">
            <a:spAutoFit/>
          </a:bodyPr>
          <a:lstStyle/>
          <a:p>
            <a:pPr algn="ctr"/>
            <a:r>
              <a:rPr lang="vi-VN" sz="2000" dirty="0">
                <a:latin typeface="+mj-lt"/>
              </a:rPr>
              <a:t>Đoạn 3: </a:t>
            </a:r>
          </a:p>
        </p:txBody>
      </p:sp>
      <p:sp>
        <p:nvSpPr>
          <p:cNvPr id="27" name="Hộp Văn bản 26">
            <a:extLst>
              <a:ext uri="{FF2B5EF4-FFF2-40B4-BE49-F238E27FC236}">
                <a16:creationId xmlns:a16="http://schemas.microsoft.com/office/drawing/2014/main" id="{5C3A4AFD-8721-5B26-2648-53EC27BCB324}"/>
              </a:ext>
            </a:extLst>
          </p:cNvPr>
          <p:cNvSpPr txBox="1"/>
          <p:nvPr/>
        </p:nvSpPr>
        <p:spPr>
          <a:xfrm>
            <a:off x="1857512" y="2660244"/>
            <a:ext cx="6914872" cy="504625"/>
          </a:xfrm>
          <a:prstGeom prst="rect">
            <a:avLst/>
          </a:prstGeom>
          <a:noFill/>
        </p:spPr>
        <p:txBody>
          <a:bodyPr wrap="square" rtlCol="0">
            <a:spAutoFit/>
          </a:bodyPr>
          <a:lstStyle/>
          <a:p>
            <a:pPr marL="0" marR="0" algn="just">
              <a:lnSpc>
                <a:spcPct val="150000"/>
              </a:lnSpc>
              <a:spcBef>
                <a:spcPts val="0"/>
              </a:spcBef>
              <a:spcAft>
                <a:spcPts val="800"/>
              </a:spcAft>
            </a:pP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T</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ừ</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Hạng</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 A </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Cháng</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cày</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đeo</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cung</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i="1" kern="0" dirty="0" err="1">
                <a:effectLst/>
                <a:latin typeface="Times New Roman" panose="02020603050405020304" pitchFamily="18" charset="0"/>
                <a:ea typeface="Times New Roman" panose="02020603050405020304" pitchFamily="18" charset="0"/>
              </a:rPr>
              <a:t>ra</a:t>
            </a:r>
            <a:r>
              <a:rPr lang="en-US" sz="2000" i="1" kern="0" dirty="0">
                <a:effectLst/>
                <a:latin typeface="Times New Roman" panose="02020603050405020304" pitchFamily="18" charset="0"/>
                <a:ea typeface="Times New Roman" panose="02020603050405020304" pitchFamily="18" charset="0"/>
              </a:rPr>
              <a:t> </a:t>
            </a:r>
            <a:r>
              <a:rPr lang="en-US" sz="2000" i="1" kern="0" dirty="0" err="1">
                <a:effectLst/>
                <a:latin typeface="Times New Roman" panose="02020603050405020304" pitchFamily="18" charset="0"/>
                <a:ea typeface="Times New Roman" panose="02020603050405020304" pitchFamily="18" charset="0"/>
              </a:rPr>
              <a:t>trận</a:t>
            </a:r>
            <a:endParaRPr lang="vi-VN" sz="1800" dirty="0">
              <a:latin typeface="+mj-lt"/>
            </a:endParaRPr>
          </a:p>
        </p:txBody>
      </p:sp>
      <p:sp>
        <p:nvSpPr>
          <p:cNvPr id="28" name="Hộp Văn bản 27">
            <a:extLst>
              <a:ext uri="{FF2B5EF4-FFF2-40B4-BE49-F238E27FC236}">
                <a16:creationId xmlns:a16="http://schemas.microsoft.com/office/drawing/2014/main" id="{D8F1AA9E-D005-3415-A85F-989603EC8AA9}"/>
              </a:ext>
            </a:extLst>
          </p:cNvPr>
          <p:cNvSpPr txBox="1"/>
          <p:nvPr/>
        </p:nvSpPr>
        <p:spPr>
          <a:xfrm>
            <a:off x="466033" y="3548360"/>
            <a:ext cx="1391479" cy="400110"/>
          </a:xfrm>
          <a:prstGeom prst="rect">
            <a:avLst/>
          </a:prstGeom>
          <a:noFill/>
        </p:spPr>
        <p:txBody>
          <a:bodyPr wrap="square" rtlCol="0">
            <a:spAutoFit/>
          </a:bodyPr>
          <a:lstStyle/>
          <a:p>
            <a:pPr algn="ctr"/>
            <a:r>
              <a:rPr lang="vi-VN" sz="2000" dirty="0">
                <a:latin typeface="+mj-lt"/>
              </a:rPr>
              <a:t>Đoạn 4: </a:t>
            </a:r>
          </a:p>
        </p:txBody>
      </p:sp>
      <p:sp>
        <p:nvSpPr>
          <p:cNvPr id="29" name="Hộp Văn bản 28">
            <a:extLst>
              <a:ext uri="{FF2B5EF4-FFF2-40B4-BE49-F238E27FC236}">
                <a16:creationId xmlns:a16="http://schemas.microsoft.com/office/drawing/2014/main" id="{2D69FAF7-EA56-394E-1C7E-D54847420E5E}"/>
              </a:ext>
            </a:extLst>
          </p:cNvPr>
          <p:cNvSpPr txBox="1"/>
          <p:nvPr/>
        </p:nvSpPr>
        <p:spPr>
          <a:xfrm>
            <a:off x="1972364" y="3449807"/>
            <a:ext cx="4340088" cy="498663"/>
          </a:xfrm>
          <a:prstGeom prst="rect">
            <a:avLst/>
          </a:prstGeom>
          <a:noFill/>
        </p:spPr>
        <p:txBody>
          <a:bodyPr wrap="square" rtlCol="0">
            <a:spAutoFit/>
          </a:bodyPr>
          <a:lstStyle/>
          <a:p>
            <a:pPr marL="0" marR="0" algn="just">
              <a:lnSpc>
                <a:spcPct val="150000"/>
              </a:lnSpc>
              <a:spcBef>
                <a:spcPts val="0"/>
              </a:spcBef>
              <a:spcAft>
                <a:spcPts val="800"/>
              </a:spcAft>
            </a:pPr>
            <a:r>
              <a:rPr lang="en-US" sz="2000" dirty="0" err="1">
                <a:latin typeface="Times New Roman" panose="02020603050405020304" pitchFamily="18" charset="0"/>
                <a:ea typeface="Times New Roman" panose="02020603050405020304" pitchFamily="18" charset="0"/>
              </a:rPr>
              <a:t>T</a:t>
            </a:r>
            <a:r>
              <a:rPr lang="en-US" sz="2000" kern="0" dirty="0" err="1">
                <a:effectLst/>
                <a:latin typeface="Times New Roman" panose="02020603050405020304" pitchFamily="18" charset="0"/>
                <a:ea typeface="Times New Roman" panose="02020603050405020304" pitchFamily="18" charset="0"/>
              </a:rPr>
              <a:t>ừ</a:t>
            </a:r>
            <a:r>
              <a:rPr lang="en-US" sz="2000" kern="0" dirty="0">
                <a:effectLst/>
                <a:latin typeface="Times New Roman" panose="02020603050405020304" pitchFamily="18" charset="0"/>
                <a:ea typeface="Times New Roman" panose="02020603050405020304" pitchFamily="18" charset="0"/>
              </a:rPr>
              <a:t> </a:t>
            </a:r>
            <a:r>
              <a:rPr lang="en-US" sz="2000" i="1" kern="0" dirty="0" err="1">
                <a:effectLst/>
                <a:latin typeface="Times New Roman" panose="02020603050405020304" pitchFamily="18" charset="0"/>
                <a:ea typeface="Times New Roman" panose="02020603050405020304" pitchFamily="18" charset="0"/>
              </a:rPr>
              <a:t>Tới</a:t>
            </a:r>
            <a:r>
              <a:rPr lang="en-US" sz="2000" i="1" kern="0" dirty="0">
                <a:effectLst/>
                <a:latin typeface="Times New Roman" panose="02020603050405020304" pitchFamily="18" charset="0"/>
                <a:ea typeface="Times New Roman" panose="02020603050405020304" pitchFamily="18" charset="0"/>
              </a:rPr>
              <a:t> </a:t>
            </a:r>
            <a:r>
              <a:rPr lang="en-US" sz="2000" i="1" kern="0" dirty="0" err="1">
                <a:effectLst/>
                <a:latin typeface="Times New Roman" panose="02020603050405020304" pitchFamily="18" charset="0"/>
                <a:ea typeface="Times New Roman" panose="02020603050405020304" pitchFamily="18" charset="0"/>
              </a:rPr>
              <a:t>nương</a:t>
            </a:r>
            <a:r>
              <a:rPr lang="en-US" sz="2000" kern="0" dirty="0">
                <a:effectLst/>
                <a:latin typeface="Times New Roman" panose="02020603050405020304" pitchFamily="18" charset="0"/>
                <a:ea typeface="Times New Roman" panose="02020603050405020304" pitchFamily="18" charset="0"/>
              </a:rPr>
              <a:t>…</a:t>
            </a:r>
            <a:r>
              <a:rPr lang="en-US" sz="2000" kern="0" dirty="0" err="1">
                <a:effectLst/>
                <a:latin typeface="Times New Roman" panose="02020603050405020304" pitchFamily="18" charset="0"/>
                <a:ea typeface="Times New Roman" panose="02020603050405020304" pitchFamily="18" charset="0"/>
              </a:rPr>
              <a:t>đến</a:t>
            </a:r>
            <a:r>
              <a:rPr lang="en-US" sz="2000" kern="0" dirty="0">
                <a:effectLst/>
                <a:latin typeface="Times New Roman" panose="02020603050405020304" pitchFamily="18" charset="0"/>
                <a:ea typeface="Times New Roman" panose="02020603050405020304" pitchFamily="18" charset="0"/>
              </a:rPr>
              <a:t> …</a:t>
            </a:r>
            <a:r>
              <a:rPr lang="en-US" sz="2000" i="1" kern="0" dirty="0" err="1">
                <a:effectLst/>
                <a:latin typeface="Times New Roman" panose="02020603050405020304" pitchFamily="18" charset="0"/>
                <a:ea typeface="Times New Roman" panose="02020603050405020304" pitchFamily="18" charset="0"/>
              </a:rPr>
              <a:t>gấp</a:t>
            </a:r>
            <a:r>
              <a:rPr lang="en-US" sz="2000" i="1" kern="0" dirty="0">
                <a:effectLst/>
                <a:latin typeface="Times New Roman" panose="02020603050405020304" pitchFamily="18" charset="0"/>
                <a:ea typeface="Times New Roman" panose="02020603050405020304" pitchFamily="18" charset="0"/>
              </a:rPr>
              <a:t> </a:t>
            </a:r>
            <a:r>
              <a:rPr lang="en-US" sz="2000" i="1" kern="0" dirty="0" err="1">
                <a:effectLst/>
                <a:latin typeface="Times New Roman" panose="02020603050405020304" pitchFamily="18" charset="0"/>
                <a:ea typeface="Times New Roman" panose="02020603050405020304" pitchFamily="18" charset="0"/>
              </a:rPr>
              <a:t>gấp</a:t>
            </a:r>
            <a:r>
              <a:rPr lang="en-US" sz="2000" kern="0" dirty="0">
                <a:effectLst/>
                <a:latin typeface="Times New Roman" panose="02020603050405020304" pitchFamily="18" charset="0"/>
                <a:ea typeface="Times New Roman" panose="02020603050405020304" pitchFamily="18" charset="0"/>
              </a:rPr>
              <a:t>…</a:t>
            </a:r>
            <a:endParaRPr lang="vi-VN" sz="2000" dirty="0">
              <a:latin typeface="+mj-lt"/>
            </a:endParaRPr>
          </a:p>
        </p:txBody>
      </p:sp>
      <p:sp>
        <p:nvSpPr>
          <p:cNvPr id="30" name="Hộp Văn bản 29">
            <a:extLst>
              <a:ext uri="{FF2B5EF4-FFF2-40B4-BE49-F238E27FC236}">
                <a16:creationId xmlns:a16="http://schemas.microsoft.com/office/drawing/2014/main" id="{3D8B7323-E881-CA29-0E86-216EEF909318}"/>
              </a:ext>
            </a:extLst>
          </p:cNvPr>
          <p:cNvSpPr txBox="1"/>
          <p:nvPr/>
        </p:nvSpPr>
        <p:spPr>
          <a:xfrm>
            <a:off x="466033" y="4330944"/>
            <a:ext cx="1391479" cy="400110"/>
          </a:xfrm>
          <a:prstGeom prst="rect">
            <a:avLst/>
          </a:prstGeom>
          <a:noFill/>
        </p:spPr>
        <p:txBody>
          <a:bodyPr wrap="square" rtlCol="0">
            <a:spAutoFit/>
          </a:bodyPr>
          <a:lstStyle/>
          <a:p>
            <a:pPr algn="ctr"/>
            <a:r>
              <a:rPr lang="vi-VN" sz="2000" dirty="0">
                <a:latin typeface="+mj-lt"/>
              </a:rPr>
              <a:t>Đoạn 5: </a:t>
            </a:r>
          </a:p>
        </p:txBody>
      </p:sp>
      <p:sp>
        <p:nvSpPr>
          <p:cNvPr id="31" name="Hộp Văn bản 30">
            <a:extLst>
              <a:ext uri="{FF2B5EF4-FFF2-40B4-BE49-F238E27FC236}">
                <a16:creationId xmlns:a16="http://schemas.microsoft.com/office/drawing/2014/main" id="{27B9B33F-96BD-B6E0-8C11-6C6B63E66919}"/>
              </a:ext>
            </a:extLst>
          </p:cNvPr>
          <p:cNvSpPr txBox="1"/>
          <p:nvPr/>
        </p:nvSpPr>
        <p:spPr>
          <a:xfrm>
            <a:off x="1972364" y="4232391"/>
            <a:ext cx="4340088" cy="498663"/>
          </a:xfrm>
          <a:prstGeom prst="rect">
            <a:avLst/>
          </a:prstGeom>
          <a:noFill/>
        </p:spPr>
        <p:txBody>
          <a:bodyPr wrap="square" rtlCol="0">
            <a:spAutoFit/>
          </a:bodyPr>
          <a:lstStyle/>
          <a:p>
            <a:pPr marL="0" marR="0" algn="just">
              <a:lnSpc>
                <a:spcPct val="150000"/>
              </a:lnSpc>
              <a:spcBef>
                <a:spcPts val="0"/>
              </a:spcBef>
              <a:spcAft>
                <a:spcPts val="800"/>
              </a:spcAft>
            </a:pPr>
            <a:r>
              <a:rPr lang="vi-VN" sz="2000" dirty="0">
                <a:latin typeface="Times New Roman" panose="02020603050405020304" pitchFamily="18" charset="0"/>
              </a:rPr>
              <a:t>Phần còn lại.</a:t>
            </a:r>
            <a:endParaRPr lang="vi-VN" sz="2000" dirty="0">
              <a:latin typeface="+mj-lt"/>
            </a:endParaRPr>
          </a:p>
        </p:txBody>
      </p:sp>
    </p:spTree>
    <p:extLst>
      <p:ext uri="{BB962C8B-B14F-4D97-AF65-F5344CB8AC3E}">
        <p14:creationId xmlns:p14="http://schemas.microsoft.com/office/powerpoint/2010/main" val="1761886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wipe(down)">
                                      <p:cBhvr>
                                        <p:cTn id="12" dur="500"/>
                                        <p:tgtEl>
                                          <p:spTgt spid="32"/>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wipe(down)">
                                      <p:cBhvr>
                                        <p:cTn id="15" dur="500"/>
                                        <p:tgtEl>
                                          <p:spTgt spid="22"/>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wipe(down)">
                                      <p:cBhvr>
                                        <p:cTn id="18" dur="500"/>
                                        <p:tgtEl>
                                          <p:spTgt spid="23"/>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wipe(down)">
                                      <p:cBhvr>
                                        <p:cTn id="23" dur="500"/>
                                        <p:tgtEl>
                                          <p:spTgt spid="33"/>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24"/>
                                        </p:tgtEl>
                                        <p:attrNameLst>
                                          <p:attrName>style.visibility</p:attrName>
                                        </p:attrNameLst>
                                      </p:cBhvr>
                                      <p:to>
                                        <p:strVal val="visible"/>
                                      </p:to>
                                    </p:set>
                                    <p:animEffect transition="in" filter="wipe(down)">
                                      <p:cBhvr>
                                        <p:cTn id="26" dur="500"/>
                                        <p:tgtEl>
                                          <p:spTgt spid="24"/>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wipe(down)">
                                      <p:cBhvr>
                                        <p:cTn id="29" dur="500"/>
                                        <p:tgtEl>
                                          <p:spTgt spid="25"/>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34"/>
                                        </p:tgtEl>
                                        <p:attrNameLst>
                                          <p:attrName>style.visibility</p:attrName>
                                        </p:attrNameLst>
                                      </p:cBhvr>
                                      <p:to>
                                        <p:strVal val="visible"/>
                                      </p:to>
                                    </p:set>
                                    <p:animEffect transition="in" filter="wipe(down)">
                                      <p:cBhvr>
                                        <p:cTn id="34" dur="500"/>
                                        <p:tgtEl>
                                          <p:spTgt spid="34"/>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wipe(down)">
                                      <p:cBhvr>
                                        <p:cTn id="37" dur="500"/>
                                        <p:tgtEl>
                                          <p:spTgt spid="26"/>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wipe(down)">
                                      <p:cBhvr>
                                        <p:cTn id="40" dur="500"/>
                                        <p:tgtEl>
                                          <p:spTgt spid="27"/>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wipe(down)">
                                      <p:cBhvr>
                                        <p:cTn id="45" dur="500"/>
                                        <p:tgtEl>
                                          <p:spTgt spid="35"/>
                                        </p:tgtEl>
                                      </p:cBhvr>
                                    </p:animEffect>
                                  </p:childTnLst>
                                </p:cTn>
                              </p:par>
                              <p:par>
                                <p:cTn id="46" presetID="22" presetClass="entr" presetSubtype="4" fill="hold" grpId="0" nodeType="withEffect">
                                  <p:stCondLst>
                                    <p:cond delay="0"/>
                                  </p:stCondLst>
                                  <p:childTnLst>
                                    <p:set>
                                      <p:cBhvr>
                                        <p:cTn id="47" dur="1" fill="hold">
                                          <p:stCondLst>
                                            <p:cond delay="0"/>
                                          </p:stCondLst>
                                        </p:cTn>
                                        <p:tgtEl>
                                          <p:spTgt spid="28"/>
                                        </p:tgtEl>
                                        <p:attrNameLst>
                                          <p:attrName>style.visibility</p:attrName>
                                        </p:attrNameLst>
                                      </p:cBhvr>
                                      <p:to>
                                        <p:strVal val="visible"/>
                                      </p:to>
                                    </p:set>
                                    <p:animEffect transition="in" filter="wipe(down)">
                                      <p:cBhvr>
                                        <p:cTn id="48" dur="500"/>
                                        <p:tgtEl>
                                          <p:spTgt spid="28"/>
                                        </p:tgtEl>
                                      </p:cBhvr>
                                    </p:animEffect>
                                  </p:childTnLst>
                                </p:cTn>
                              </p:par>
                              <p:par>
                                <p:cTn id="49" presetID="22" presetClass="entr" presetSubtype="4" fill="hold" grpId="0" nodeType="withEffect">
                                  <p:stCondLst>
                                    <p:cond delay="0"/>
                                  </p:stCondLst>
                                  <p:childTnLst>
                                    <p:set>
                                      <p:cBhvr>
                                        <p:cTn id="50" dur="1" fill="hold">
                                          <p:stCondLst>
                                            <p:cond delay="0"/>
                                          </p:stCondLst>
                                        </p:cTn>
                                        <p:tgtEl>
                                          <p:spTgt spid="29"/>
                                        </p:tgtEl>
                                        <p:attrNameLst>
                                          <p:attrName>style.visibility</p:attrName>
                                        </p:attrNameLst>
                                      </p:cBhvr>
                                      <p:to>
                                        <p:strVal val="visible"/>
                                      </p:to>
                                    </p:set>
                                    <p:animEffect transition="in" filter="wipe(down)">
                                      <p:cBhvr>
                                        <p:cTn id="51" dur="500"/>
                                        <p:tgtEl>
                                          <p:spTgt spid="29"/>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grpId="0" nodeType="clickEffect">
                                  <p:stCondLst>
                                    <p:cond delay="0"/>
                                  </p:stCondLst>
                                  <p:childTnLst>
                                    <p:set>
                                      <p:cBhvr>
                                        <p:cTn id="55" dur="1" fill="hold">
                                          <p:stCondLst>
                                            <p:cond delay="0"/>
                                          </p:stCondLst>
                                        </p:cTn>
                                        <p:tgtEl>
                                          <p:spTgt spid="36"/>
                                        </p:tgtEl>
                                        <p:attrNameLst>
                                          <p:attrName>style.visibility</p:attrName>
                                        </p:attrNameLst>
                                      </p:cBhvr>
                                      <p:to>
                                        <p:strVal val="visible"/>
                                      </p:to>
                                    </p:set>
                                    <p:animEffect transition="in" filter="wipe(down)">
                                      <p:cBhvr>
                                        <p:cTn id="56" dur="500"/>
                                        <p:tgtEl>
                                          <p:spTgt spid="36"/>
                                        </p:tgtEl>
                                      </p:cBhvr>
                                    </p:animEffect>
                                  </p:childTnLst>
                                </p:cTn>
                              </p:par>
                              <p:par>
                                <p:cTn id="57" presetID="22" presetClass="entr" presetSubtype="4" fill="hold" grpId="0" nodeType="withEffect">
                                  <p:stCondLst>
                                    <p:cond delay="0"/>
                                  </p:stCondLst>
                                  <p:childTnLst>
                                    <p:set>
                                      <p:cBhvr>
                                        <p:cTn id="58" dur="1" fill="hold">
                                          <p:stCondLst>
                                            <p:cond delay="0"/>
                                          </p:stCondLst>
                                        </p:cTn>
                                        <p:tgtEl>
                                          <p:spTgt spid="30"/>
                                        </p:tgtEl>
                                        <p:attrNameLst>
                                          <p:attrName>style.visibility</p:attrName>
                                        </p:attrNameLst>
                                      </p:cBhvr>
                                      <p:to>
                                        <p:strVal val="visible"/>
                                      </p:to>
                                    </p:set>
                                    <p:animEffect transition="in" filter="wipe(down)">
                                      <p:cBhvr>
                                        <p:cTn id="5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5" grpId="0" animBg="1"/>
      <p:bldP spid="34" grpId="0" animBg="1"/>
      <p:bldP spid="33" grpId="0" animBg="1"/>
      <p:bldP spid="32" grpId="0" animBg="1"/>
      <p:bldP spid="15" grpId="0"/>
      <p:bldP spid="22" grpId="0"/>
      <p:bldP spid="23" grpId="0"/>
      <p:bldP spid="24" grpId="0"/>
      <p:bldP spid="25" grpId="0"/>
      <p:bldP spid="26" grpId="0"/>
      <p:bldP spid="27" grpId="0"/>
      <p:bldP spid="28" grpId="0"/>
      <p:bldP spid="29" grpId="0"/>
      <p:bldP spid="30" grpId="0"/>
    </p:bldLst>
  </p:timing>
</p:sld>
</file>

<file path=ppt/tags/tag1.xml><?xml version="1.0" encoding="utf-8"?>
<p:tagLst xmlns:a="http://schemas.openxmlformats.org/drawingml/2006/main" xmlns:r="http://schemas.openxmlformats.org/officeDocument/2006/relationships" xmlns:p="http://schemas.openxmlformats.org/presentationml/2006/main">
  <p:tag name="FILL" val="a1"/>
</p:tagLst>
</file>

<file path=ppt/tags/tag2.xml><?xml version="1.0" encoding="utf-8"?>
<p:tagLst xmlns:a="http://schemas.openxmlformats.org/drawingml/2006/main" xmlns:r="http://schemas.openxmlformats.org/officeDocument/2006/relationships" xmlns:p="http://schemas.openxmlformats.org/presentationml/2006/main">
  <p:tag name="FILL" val="a1"/>
</p:tagLst>
</file>

<file path=ppt/theme/theme1.xml><?xml version="1.0" encoding="utf-8"?>
<a:theme xmlns:a="http://schemas.openxmlformats.org/drawingml/2006/main" name="Response to Intervention: The Alphabet by Slidesgo">
  <a:themeElements>
    <a:clrScheme name="Simple Light">
      <a:dk1>
        <a:srgbClr val="3F2732"/>
      </a:dk1>
      <a:lt1>
        <a:srgbClr val="FAF4F2"/>
      </a:lt1>
      <a:dk2>
        <a:srgbClr val="3F2732"/>
      </a:dk2>
      <a:lt2>
        <a:srgbClr val="FAF4F2"/>
      </a:lt2>
      <a:accent1>
        <a:srgbClr val="FF835F"/>
      </a:accent1>
      <a:accent2>
        <a:srgbClr val="ACDCDC"/>
      </a:accent2>
      <a:accent3>
        <a:srgbClr val="FFB034"/>
      </a:accent3>
      <a:accent4>
        <a:srgbClr val="55C2B1"/>
      </a:accent4>
      <a:accent5>
        <a:srgbClr val="8C4C5E"/>
      </a:accent5>
      <a:accent6>
        <a:srgbClr val="FFC4C7"/>
      </a:accent6>
      <a:hlink>
        <a:srgbClr val="3F2732"/>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TotalTime>
  <Words>1270</Words>
  <Application>Microsoft Office PowerPoint</Application>
  <PresentationFormat>Trình chiếu Trên màn hình (16:9)</PresentationFormat>
  <Paragraphs>112</Paragraphs>
  <Slides>20</Slides>
  <Notes>9</Notes>
  <HiddenSlides>0</HiddenSlides>
  <MMClips>0</MMClips>
  <ScaleCrop>false</ScaleCrop>
  <HeadingPairs>
    <vt:vector size="6" baseType="variant">
      <vt:variant>
        <vt:lpstr>Phông được Dùng</vt:lpstr>
      </vt:variant>
      <vt:variant>
        <vt:i4>7</vt:i4>
      </vt:variant>
      <vt:variant>
        <vt:lpstr>Chủ đề</vt:lpstr>
      </vt:variant>
      <vt:variant>
        <vt:i4>1</vt:i4>
      </vt:variant>
      <vt:variant>
        <vt:lpstr>Tiêu đề Bản chiếu</vt:lpstr>
      </vt:variant>
      <vt:variant>
        <vt:i4>20</vt:i4>
      </vt:variant>
    </vt:vector>
  </HeadingPairs>
  <TitlesOfParts>
    <vt:vector size="28" baseType="lpstr">
      <vt:lpstr>Arial</vt:lpstr>
      <vt:lpstr>Comfortaa</vt:lpstr>
      <vt:lpstr>Delius Unicase</vt:lpstr>
      <vt:lpstr>Calibri</vt:lpstr>
      <vt:lpstr>Chewy</vt:lpstr>
      <vt:lpstr>Sriracha</vt:lpstr>
      <vt:lpstr>Times New Roman</vt:lpstr>
      <vt:lpstr>Response to Intervention: The Alphabet by Slidesgo</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EduFive</dc:title>
  <dc:creator>EduFive</dc:creator>
  <cp:lastModifiedBy>trang thuy</cp:lastModifiedBy>
  <cp:revision>35</cp:revision>
  <dcterms:modified xsi:type="dcterms:W3CDTF">2024-08-11T13:35:47Z</dcterms:modified>
</cp:coreProperties>
</file>