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9" r:id="rId4"/>
    <p:sldId id="292" r:id="rId5"/>
    <p:sldId id="293" r:id="rId6"/>
    <p:sldId id="286" r:id="rId7"/>
    <p:sldId id="294" r:id="rId8"/>
    <p:sldId id="295" r:id="rId9"/>
    <p:sldId id="290" r:id="rId10"/>
    <p:sldId id="296" r:id="rId11"/>
    <p:sldId id="283" r:id="rId12"/>
    <p:sldId id="285" r:id="rId13"/>
    <p:sldId id="280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97" autoAdjust="0"/>
  </p:normalViewPr>
  <p:slideViewPr>
    <p:cSldViewPr snapToGrid="0">
      <p:cViewPr varScale="1">
        <p:scale>
          <a:sx n="60" d="100"/>
          <a:sy n="60" d="100"/>
        </p:scale>
        <p:origin x="9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BC9D-4D1C-432F-06B2-214F5277E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F92CA-4A2F-542A-6787-C453E553A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0F93-FE28-79D8-578E-5B90DBB1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B6C5E-BC87-C5A8-4FB5-5397EF02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FF767-CC90-B72F-B410-D24CD773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1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A220-065F-A4B7-4948-05229C93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CAB2E-D8DF-B453-7386-942ACD367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B953A-73C7-EE3B-F189-08814885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A2517-FD6A-0BC3-E72B-F846DA9D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275B-CD70-E012-C569-5623672A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1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0C6AB-E549-AF46-6F80-2B8493DAE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9ADD9-322A-9742-0DD7-9F62D234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989A8-DAAB-67F5-8677-1B72394A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4A232-D87E-1B5D-1A59-54F7DE0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9FCB7-CD21-AF8B-08B7-F664A550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844F-BBEE-8610-2669-DE00A2E3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10D0-BF56-73DF-958A-DB0408A8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70315-1844-3046-AE22-6B33FCFD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4600-CE14-12C4-95BE-25AF714B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A8DC3-3740-53C2-F2F0-F6BB7E4E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64F0-32A8-B3CE-1A4D-C5B86FFF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63B04-47A1-80E5-CCE4-B66B62636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99C33-A20A-E2E6-D724-BB598C0D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E289C-6BDC-781F-69A4-D2F0CD3E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BDEE-6A28-671D-5D26-146FA580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5233-F46A-9309-1102-C034539A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6B0D-2F26-90BA-07D8-08CD5522D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82290-D7A4-3DE0-744E-3E4F4FF73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913B1-E9DD-77FB-0802-899FA076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4C70-6656-3C64-F1FB-35AC89CC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7A517-1AD1-88CD-D94A-6C008C8B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516C-AFF4-F724-126D-4C2F5EF2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5CB04-6999-FB30-7012-CD817A0F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6B97A-B325-EA50-DCBE-CFBA44076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A2F3C-05DB-DA47-218A-24800B28D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34964-C7AE-E512-3D9B-8DC9D844C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4AE49-CE75-98BA-3E6A-ED0645E2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5E088-ECF8-6DE8-E379-A3C54947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83D8C-35AE-FECE-AD71-28B225BA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3454-1DE7-3DFB-FDEC-A3B92FC1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0B69F-9334-4DFD-9DE3-2609367F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F4972-6C65-31CA-1543-64F1C2B2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E328B-329A-E6A9-A606-3D7CB6EF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7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E8E59-FA52-7EC6-4412-10541A0A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057C7-E1F7-050A-D130-A3D07584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7199-93DA-F2C0-55A6-BEF4E084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9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283C-822D-50A6-98C2-6AD84FA5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3586-CEC4-2B6F-FD4A-07D549E80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488D0-9AE2-F384-629E-F08E21DF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18D85-BC32-CF73-C095-93C26072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576E5-2517-72E5-06EF-43BC8620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978C1-154C-162D-E8E3-44F98291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9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8382-3982-58A9-DEF0-89838D7D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2B8F0-D3E2-0D36-32F5-15B609B62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3B1BA-9DAF-71FB-8E5B-8A47B1192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B3D8F-7D86-381A-C9A9-AC8C2ABD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20677-EE0A-6F25-856A-1DA46D71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3CDD2-D832-1851-447A-C9F8DE28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B83C9-5437-EBF5-8134-83E1716D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90799-7658-73B8-4578-9A0222556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9090B-4630-3368-8386-44FF3D36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44C1A-C143-B07A-ABF6-E926A78A3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AA97F-B878-766F-5548-2CEEBBB7C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4710F6-AB97-3236-5BB2-4BC1C581E79A}"/>
              </a:ext>
            </a:extLst>
          </p:cNvPr>
          <p:cNvSpPr txBox="1"/>
          <p:nvPr/>
        </p:nvSpPr>
        <p:spPr>
          <a:xfrm>
            <a:off x="2381693" y="1313862"/>
            <a:ext cx="8006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Century Gothic" panose="020B0502020202020204" pitchFamily="34" charset="0"/>
              </a:rPr>
              <a:t>Bài</a:t>
            </a:r>
            <a:r>
              <a:rPr lang="en-US" sz="8800" b="1" dirty="0">
                <a:latin typeface="Century Gothic" panose="020B0502020202020204" pitchFamily="34" charset="0"/>
              </a:rPr>
              <a:t> 11. </a:t>
            </a:r>
            <a:r>
              <a:rPr lang="en-US" sz="8800" b="1" dirty="0" err="1">
                <a:latin typeface="Century Gothic" panose="020B0502020202020204" pitchFamily="34" charset="0"/>
              </a:rPr>
              <a:t>bê</a:t>
            </a:r>
            <a:r>
              <a:rPr lang="en-US" sz="8800" b="1" dirty="0">
                <a:latin typeface="Century Gothic" panose="020B0502020202020204" pitchFamily="34" charset="0"/>
              </a:rPr>
              <a:t>, </a:t>
            </a:r>
            <a:r>
              <a:rPr lang="en-US" sz="8800" b="1">
                <a:latin typeface="Century Gothic" panose="020B0502020202020204" pitchFamily="34" charset="0"/>
              </a:rPr>
              <a:t>bễ</a:t>
            </a:r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3436A-713D-A039-7E4D-85E22A618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7706B-3279-0F1F-BB1F-587D30189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43" y="276447"/>
            <a:ext cx="9920177" cy="61775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511B3E-B94E-525A-3947-535B51734DA8}"/>
              </a:ext>
            </a:extLst>
          </p:cNvPr>
          <p:cNvCxnSpPr>
            <a:cxnSpLocks/>
          </p:cNvCxnSpPr>
          <p:nvPr/>
        </p:nvCxnSpPr>
        <p:spPr>
          <a:xfrm>
            <a:off x="2232838" y="4003158"/>
            <a:ext cx="106325" cy="281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C1067D-CA99-BC30-A1EC-BFA9B9706902}"/>
              </a:ext>
            </a:extLst>
          </p:cNvPr>
          <p:cNvCxnSpPr>
            <a:cxnSpLocks/>
          </p:cNvCxnSpPr>
          <p:nvPr/>
        </p:nvCxnSpPr>
        <p:spPr>
          <a:xfrm flipH="1">
            <a:off x="2339163" y="3827720"/>
            <a:ext cx="28707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69B25F-6108-6FEC-BB85-58A117542F8E}"/>
              </a:ext>
            </a:extLst>
          </p:cNvPr>
          <p:cNvCxnSpPr>
            <a:cxnSpLocks/>
          </p:cNvCxnSpPr>
          <p:nvPr/>
        </p:nvCxnSpPr>
        <p:spPr>
          <a:xfrm>
            <a:off x="7527852" y="5651204"/>
            <a:ext cx="106325" cy="281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7A6084-8EC2-ABCE-4D59-0E12BC7F993E}"/>
              </a:ext>
            </a:extLst>
          </p:cNvPr>
          <p:cNvCxnSpPr>
            <a:cxnSpLocks/>
          </p:cNvCxnSpPr>
          <p:nvPr/>
        </p:nvCxnSpPr>
        <p:spPr>
          <a:xfrm flipH="1">
            <a:off x="7634177" y="5475766"/>
            <a:ext cx="28707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A843FF-4B57-B7B3-0D25-EC82FD32A707}"/>
              </a:ext>
            </a:extLst>
          </p:cNvPr>
          <p:cNvCxnSpPr>
            <a:cxnSpLocks/>
          </p:cNvCxnSpPr>
          <p:nvPr/>
        </p:nvCxnSpPr>
        <p:spPr>
          <a:xfrm>
            <a:off x="9746512" y="3774558"/>
            <a:ext cx="106325" cy="281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6C4097-07FA-79EB-B7F0-1F77D5C45BB7}"/>
              </a:ext>
            </a:extLst>
          </p:cNvPr>
          <p:cNvCxnSpPr>
            <a:cxnSpLocks/>
          </p:cNvCxnSpPr>
          <p:nvPr/>
        </p:nvCxnSpPr>
        <p:spPr>
          <a:xfrm flipH="1">
            <a:off x="9852837" y="3599120"/>
            <a:ext cx="28707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81C227-A328-44E4-1BC3-562F72D480FF}"/>
              </a:ext>
            </a:extLst>
          </p:cNvPr>
          <p:cNvCxnSpPr>
            <a:cxnSpLocks/>
          </p:cNvCxnSpPr>
          <p:nvPr/>
        </p:nvCxnSpPr>
        <p:spPr>
          <a:xfrm>
            <a:off x="8587570" y="1605516"/>
            <a:ext cx="106325" cy="281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7CBFB5-CBB2-1FFB-C358-8B9CEC59C7C3}"/>
              </a:ext>
            </a:extLst>
          </p:cNvPr>
          <p:cNvCxnSpPr>
            <a:cxnSpLocks/>
          </p:cNvCxnSpPr>
          <p:nvPr/>
        </p:nvCxnSpPr>
        <p:spPr>
          <a:xfrm flipH="1">
            <a:off x="8693895" y="1430078"/>
            <a:ext cx="28707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6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87B24-C8FA-AE28-C17F-AFCB8DD1B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93DD87-5B2B-7AA3-A119-1A9761A25E82}"/>
              </a:ext>
            </a:extLst>
          </p:cNvPr>
          <p:cNvSpPr txBox="1"/>
          <p:nvPr/>
        </p:nvSpPr>
        <p:spPr>
          <a:xfrm>
            <a:off x="738287" y="1087201"/>
            <a:ext cx="18101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4DB35-F043-0CD2-1B07-B3AF8336390D}"/>
              </a:ext>
            </a:extLst>
          </p:cNvPr>
          <p:cNvSpPr txBox="1"/>
          <p:nvPr/>
        </p:nvSpPr>
        <p:spPr>
          <a:xfrm>
            <a:off x="4252226" y="991508"/>
            <a:ext cx="18101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9F470-58CB-32BA-E385-BD5966638683}"/>
              </a:ext>
            </a:extLst>
          </p:cNvPr>
          <p:cNvSpPr txBox="1"/>
          <p:nvPr/>
        </p:nvSpPr>
        <p:spPr>
          <a:xfrm>
            <a:off x="7489962" y="1087201"/>
            <a:ext cx="1786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ô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FA52D-F475-58A5-2C84-C4D99A197170}"/>
              </a:ext>
            </a:extLst>
          </p:cNvPr>
          <p:cNvSpPr txBox="1"/>
          <p:nvPr/>
        </p:nvSpPr>
        <p:spPr>
          <a:xfrm>
            <a:off x="860301" y="3448986"/>
            <a:ext cx="17764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ơ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69C89-0AAF-710A-A34B-9A97E40A91D0}"/>
              </a:ext>
            </a:extLst>
          </p:cNvPr>
          <p:cNvSpPr txBox="1"/>
          <p:nvPr/>
        </p:nvSpPr>
        <p:spPr>
          <a:xfrm>
            <a:off x="4285889" y="3501371"/>
            <a:ext cx="17764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</a:rPr>
              <a:t>b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C6194-7B05-008F-D6F5-E48DA6F5E2EF}"/>
              </a:ext>
            </a:extLst>
          </p:cNvPr>
          <p:cNvSpPr txBox="1"/>
          <p:nvPr/>
        </p:nvSpPr>
        <p:spPr>
          <a:xfrm>
            <a:off x="7489962" y="3321395"/>
            <a:ext cx="1786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C2032-1773-EC2E-493F-10EECD339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A482E2-3ACE-29B3-8C61-53322BF17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37" y="287079"/>
            <a:ext cx="9750056" cy="607119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4B155F-2A1B-B960-CB7D-8CF2353A4537}"/>
              </a:ext>
            </a:extLst>
          </p:cNvPr>
          <p:cNvCxnSpPr>
            <a:cxnSpLocks/>
          </p:cNvCxnSpPr>
          <p:nvPr/>
        </p:nvCxnSpPr>
        <p:spPr>
          <a:xfrm>
            <a:off x="4316818" y="3625703"/>
            <a:ext cx="425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C654B3-8E09-DDE1-6433-3E0B94A4BB89}"/>
              </a:ext>
            </a:extLst>
          </p:cNvPr>
          <p:cNvCxnSpPr>
            <a:cxnSpLocks/>
          </p:cNvCxnSpPr>
          <p:nvPr/>
        </p:nvCxnSpPr>
        <p:spPr>
          <a:xfrm>
            <a:off x="7347097" y="3646968"/>
            <a:ext cx="425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CDBD7C-202F-88F7-3C18-05BD227CEE64}"/>
              </a:ext>
            </a:extLst>
          </p:cNvPr>
          <p:cNvCxnSpPr>
            <a:cxnSpLocks/>
          </p:cNvCxnSpPr>
          <p:nvPr/>
        </p:nvCxnSpPr>
        <p:spPr>
          <a:xfrm>
            <a:off x="4508206" y="6198781"/>
            <a:ext cx="425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C497F5-B188-F032-2FE3-C28C540F631E}"/>
              </a:ext>
            </a:extLst>
          </p:cNvPr>
          <p:cNvCxnSpPr>
            <a:cxnSpLocks/>
          </p:cNvCxnSpPr>
          <p:nvPr/>
        </p:nvCxnSpPr>
        <p:spPr>
          <a:xfrm>
            <a:off x="6772939" y="6220046"/>
            <a:ext cx="425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80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CC0BB-DC32-2739-C24A-3775A51F7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529AE6-2B11-1FB4-7817-F49B6E4E0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64" y="0"/>
            <a:ext cx="9705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5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7F574-FFEB-F715-56C0-0DEE74105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67026-431B-4438-119D-62BF9D6A6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854" y="873125"/>
            <a:ext cx="7602574" cy="38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B94E5-D3D0-E0D3-5F9A-FE3D18E92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249C47-5DE4-61E4-808F-6D051B913121}"/>
              </a:ext>
            </a:extLst>
          </p:cNvPr>
          <p:cNvSpPr txBox="1"/>
          <p:nvPr/>
        </p:nvSpPr>
        <p:spPr>
          <a:xfrm>
            <a:off x="1085589" y="807769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D7A778-8D70-98FF-C64F-282EF44E8EBD}"/>
              </a:ext>
            </a:extLst>
          </p:cNvPr>
          <p:cNvSpPr txBox="1"/>
          <p:nvPr/>
        </p:nvSpPr>
        <p:spPr>
          <a:xfrm>
            <a:off x="2254644" y="785949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463A2-95FB-03CC-BAAB-09E0441D2F56}"/>
              </a:ext>
            </a:extLst>
          </p:cNvPr>
          <p:cNvSpPr txBox="1"/>
          <p:nvPr/>
        </p:nvSpPr>
        <p:spPr>
          <a:xfrm>
            <a:off x="3575314" y="8269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đ     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DC9B5-088B-08A6-D417-85CAA222F905}"/>
              </a:ext>
            </a:extLst>
          </p:cNvPr>
          <p:cNvSpPr txBox="1"/>
          <p:nvPr/>
        </p:nvSpPr>
        <p:spPr>
          <a:xfrm>
            <a:off x="4829077" y="8269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   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E45EA-782F-0656-A282-892ADEC3AE0A}"/>
              </a:ext>
            </a:extLst>
          </p:cNvPr>
          <p:cNvSpPr txBox="1"/>
          <p:nvPr/>
        </p:nvSpPr>
        <p:spPr>
          <a:xfrm>
            <a:off x="6232925" y="8269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   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D03342-EC76-AF62-3B64-F54FD47E7279}"/>
              </a:ext>
            </a:extLst>
          </p:cNvPr>
          <p:cNvSpPr txBox="1"/>
          <p:nvPr/>
        </p:nvSpPr>
        <p:spPr>
          <a:xfrm>
            <a:off x="832297" y="2688774"/>
            <a:ext cx="3976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le </a:t>
            </a:r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le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BC222-3323-6E98-6092-DF3FA59DB619}"/>
              </a:ext>
            </a:extLst>
          </p:cNvPr>
          <p:cNvSpPr txBox="1"/>
          <p:nvPr/>
        </p:nvSpPr>
        <p:spPr>
          <a:xfrm>
            <a:off x="7346383" y="830553"/>
            <a:ext cx="1251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ơ                    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B384E3-1A21-BABB-FB8A-009FEC51F86D}"/>
              </a:ext>
            </a:extLst>
          </p:cNvPr>
          <p:cNvSpPr txBox="1"/>
          <p:nvPr/>
        </p:nvSpPr>
        <p:spPr>
          <a:xfrm>
            <a:off x="8631547" y="854673"/>
            <a:ext cx="1277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ô                    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C522C8-2688-267D-4BBC-CA91087764F8}"/>
              </a:ext>
            </a:extLst>
          </p:cNvPr>
          <p:cNvSpPr txBox="1"/>
          <p:nvPr/>
        </p:nvSpPr>
        <p:spPr>
          <a:xfrm>
            <a:off x="4808871" y="2723558"/>
            <a:ext cx="3376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lê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la   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F0222-AFD2-1FE5-11F7-E50A512EB280}"/>
              </a:ext>
            </a:extLst>
          </p:cNvPr>
          <p:cNvSpPr txBox="1"/>
          <p:nvPr/>
        </p:nvSpPr>
        <p:spPr>
          <a:xfrm>
            <a:off x="9887169" y="868559"/>
            <a:ext cx="1277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ê   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F396A-BE47-22DA-CA27-AC37BA3E0BBB}"/>
              </a:ext>
            </a:extLst>
          </p:cNvPr>
          <p:cNvSpPr txBox="1"/>
          <p:nvPr/>
        </p:nvSpPr>
        <p:spPr>
          <a:xfrm>
            <a:off x="8631547" y="2688774"/>
            <a:ext cx="1756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lọ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F0761D-5884-2220-A0F4-E21F3A0BD140}"/>
              </a:ext>
            </a:extLst>
          </p:cNvPr>
          <p:cNvSpPr txBox="1"/>
          <p:nvPr/>
        </p:nvSpPr>
        <p:spPr>
          <a:xfrm>
            <a:off x="1483616" y="4549316"/>
            <a:ext cx="2831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dê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A602E-3702-6412-F1C6-2F0D192281F7}"/>
              </a:ext>
            </a:extLst>
          </p:cNvPr>
          <p:cNvSpPr txBox="1"/>
          <p:nvPr/>
        </p:nvSpPr>
        <p:spPr>
          <a:xfrm>
            <a:off x="4146814" y="4549316"/>
            <a:ext cx="2831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dế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7B75A5-90DF-E587-3543-DC04EBC1A223}"/>
              </a:ext>
            </a:extLst>
          </p:cNvPr>
          <p:cNvSpPr txBox="1"/>
          <p:nvPr/>
        </p:nvSpPr>
        <p:spPr>
          <a:xfrm>
            <a:off x="6830371" y="4581779"/>
            <a:ext cx="2831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đê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753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8" grpId="0"/>
      <p:bldP spid="3" grpId="0"/>
      <p:bldP spid="8" grpId="0"/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C41A-18E0-62F3-55DD-1FC57D417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19418-14E2-23E0-0F1B-9CD2BDD0F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81" y="916363"/>
            <a:ext cx="3321221" cy="40896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F3500E-7988-2CFC-CEFD-9DD09CF531B7}"/>
              </a:ext>
            </a:extLst>
          </p:cNvPr>
          <p:cNvSpPr txBox="1"/>
          <p:nvPr/>
        </p:nvSpPr>
        <p:spPr>
          <a:xfrm>
            <a:off x="7851470" y="1353014"/>
            <a:ext cx="1786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2D6C35-3EB5-EE45-D4AC-19ECB925FF89}"/>
              </a:ext>
            </a:extLst>
          </p:cNvPr>
          <p:cNvCxnSpPr/>
          <p:nvPr/>
        </p:nvCxnSpPr>
        <p:spPr>
          <a:xfrm>
            <a:off x="6746264" y="1375239"/>
            <a:ext cx="3908699" cy="12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9987F6-4B6E-2673-BC21-8B697800E87C}"/>
              </a:ext>
            </a:extLst>
          </p:cNvPr>
          <p:cNvCxnSpPr/>
          <p:nvPr/>
        </p:nvCxnSpPr>
        <p:spPr>
          <a:xfrm>
            <a:off x="6774253" y="2940352"/>
            <a:ext cx="38807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D34204-01DE-15C8-DA33-93207AB6F39E}"/>
              </a:ext>
            </a:extLst>
          </p:cNvPr>
          <p:cNvCxnSpPr/>
          <p:nvPr/>
        </p:nvCxnSpPr>
        <p:spPr>
          <a:xfrm flipV="1">
            <a:off x="6758790" y="1362424"/>
            <a:ext cx="0" cy="33324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706936-D624-175E-F7D3-B25C9D3E87E7}"/>
              </a:ext>
            </a:extLst>
          </p:cNvPr>
          <p:cNvCxnSpPr/>
          <p:nvPr/>
        </p:nvCxnSpPr>
        <p:spPr>
          <a:xfrm flipV="1">
            <a:off x="10654963" y="1388054"/>
            <a:ext cx="0" cy="32637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3B237D-B5A7-8466-2E9E-1C11919C2696}"/>
              </a:ext>
            </a:extLst>
          </p:cNvPr>
          <p:cNvCxnSpPr/>
          <p:nvPr/>
        </p:nvCxnSpPr>
        <p:spPr>
          <a:xfrm flipV="1">
            <a:off x="6746264" y="4651840"/>
            <a:ext cx="3908699" cy="215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6C913E-98CB-9B0E-DF93-6D2DEE29C5AD}"/>
              </a:ext>
            </a:extLst>
          </p:cNvPr>
          <p:cNvCxnSpPr/>
          <p:nvPr/>
        </p:nvCxnSpPr>
        <p:spPr>
          <a:xfrm>
            <a:off x="8477512" y="2940352"/>
            <a:ext cx="0" cy="1722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A3E7DC6-767C-3550-6943-6E0B6810DDC3}"/>
              </a:ext>
            </a:extLst>
          </p:cNvPr>
          <p:cNvSpPr txBox="1"/>
          <p:nvPr/>
        </p:nvSpPr>
        <p:spPr>
          <a:xfrm>
            <a:off x="7361518" y="2842579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F9D5A-B32B-1AC1-C4F4-B9B9A8549463}"/>
              </a:ext>
            </a:extLst>
          </p:cNvPr>
          <p:cNvSpPr txBox="1"/>
          <p:nvPr/>
        </p:nvSpPr>
        <p:spPr>
          <a:xfrm>
            <a:off x="9068494" y="2830053"/>
            <a:ext cx="9733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122569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FEB54-45D1-C3AB-D564-FFC5F03F0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AD889F-659B-BEDA-E207-DB638653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95" y="816472"/>
            <a:ext cx="5388242" cy="4840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67DB7A-ECBC-F6B1-E85E-B7522A1E460E}"/>
              </a:ext>
            </a:extLst>
          </p:cNvPr>
          <p:cNvSpPr txBox="1"/>
          <p:nvPr/>
        </p:nvSpPr>
        <p:spPr>
          <a:xfrm>
            <a:off x="7851470" y="1353014"/>
            <a:ext cx="1617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ễ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FDB38F-5816-E112-A135-DE28A4225743}"/>
              </a:ext>
            </a:extLst>
          </p:cNvPr>
          <p:cNvCxnSpPr/>
          <p:nvPr/>
        </p:nvCxnSpPr>
        <p:spPr>
          <a:xfrm>
            <a:off x="6746264" y="1375239"/>
            <a:ext cx="3908699" cy="12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62ACAC-9F04-7905-2B85-06AA4E9FD10A}"/>
              </a:ext>
            </a:extLst>
          </p:cNvPr>
          <p:cNvCxnSpPr/>
          <p:nvPr/>
        </p:nvCxnSpPr>
        <p:spPr>
          <a:xfrm>
            <a:off x="6774253" y="2940352"/>
            <a:ext cx="38807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89A69B-E448-DCCA-B536-68548CDCDAA2}"/>
              </a:ext>
            </a:extLst>
          </p:cNvPr>
          <p:cNvCxnSpPr/>
          <p:nvPr/>
        </p:nvCxnSpPr>
        <p:spPr>
          <a:xfrm flipV="1">
            <a:off x="6758790" y="1362424"/>
            <a:ext cx="0" cy="33324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E75B5A-938D-4184-1056-714E3A154E90}"/>
              </a:ext>
            </a:extLst>
          </p:cNvPr>
          <p:cNvCxnSpPr/>
          <p:nvPr/>
        </p:nvCxnSpPr>
        <p:spPr>
          <a:xfrm flipV="1">
            <a:off x="10654963" y="1388054"/>
            <a:ext cx="0" cy="32637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8A0107-1450-286A-1BCA-5ECA1C30096B}"/>
              </a:ext>
            </a:extLst>
          </p:cNvPr>
          <p:cNvCxnSpPr/>
          <p:nvPr/>
        </p:nvCxnSpPr>
        <p:spPr>
          <a:xfrm flipV="1">
            <a:off x="6746264" y="4651840"/>
            <a:ext cx="3908699" cy="215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97F8F-D32A-B998-0BEF-97CF66E0E46C}"/>
              </a:ext>
            </a:extLst>
          </p:cNvPr>
          <p:cNvCxnSpPr/>
          <p:nvPr/>
        </p:nvCxnSpPr>
        <p:spPr>
          <a:xfrm>
            <a:off x="8477512" y="2940352"/>
            <a:ext cx="0" cy="1722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4A47105-650C-430A-6C85-6F46F883803C}"/>
              </a:ext>
            </a:extLst>
          </p:cNvPr>
          <p:cNvSpPr txBox="1"/>
          <p:nvPr/>
        </p:nvSpPr>
        <p:spPr>
          <a:xfrm>
            <a:off x="7361518" y="2842579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5A42A4-A064-6DF6-C07C-56121AC515F8}"/>
              </a:ext>
            </a:extLst>
          </p:cNvPr>
          <p:cNvSpPr txBox="1"/>
          <p:nvPr/>
        </p:nvSpPr>
        <p:spPr>
          <a:xfrm>
            <a:off x="9068494" y="3010813"/>
            <a:ext cx="11496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ễ </a:t>
            </a:r>
          </a:p>
        </p:txBody>
      </p:sp>
    </p:spTree>
    <p:extLst>
      <p:ext uri="{BB962C8B-B14F-4D97-AF65-F5344CB8AC3E}">
        <p14:creationId xmlns:p14="http://schemas.microsoft.com/office/powerpoint/2010/main" val="292049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BC4F8-7142-3406-EF01-B0E6C600B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F6F6F-9C8A-A5EC-E16B-6E7E9CDCBA40}"/>
              </a:ext>
            </a:extLst>
          </p:cNvPr>
          <p:cNvSpPr txBox="1"/>
          <p:nvPr/>
        </p:nvSpPr>
        <p:spPr>
          <a:xfrm>
            <a:off x="2545823" y="1416809"/>
            <a:ext cx="1786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952B09-6840-8D57-20B2-BCC91D6ECC54}"/>
              </a:ext>
            </a:extLst>
          </p:cNvPr>
          <p:cNvCxnSpPr/>
          <p:nvPr/>
        </p:nvCxnSpPr>
        <p:spPr>
          <a:xfrm>
            <a:off x="1440617" y="1439034"/>
            <a:ext cx="3908699" cy="12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16CFC5-9961-B489-287C-BBB127CD0227}"/>
              </a:ext>
            </a:extLst>
          </p:cNvPr>
          <p:cNvCxnSpPr/>
          <p:nvPr/>
        </p:nvCxnSpPr>
        <p:spPr>
          <a:xfrm>
            <a:off x="1468606" y="3004147"/>
            <a:ext cx="38807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22047B-7122-7998-1E81-7A08C87044F0}"/>
              </a:ext>
            </a:extLst>
          </p:cNvPr>
          <p:cNvCxnSpPr/>
          <p:nvPr/>
        </p:nvCxnSpPr>
        <p:spPr>
          <a:xfrm flipV="1">
            <a:off x="1453143" y="1426219"/>
            <a:ext cx="0" cy="33324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CA3D65-FC9F-657D-3B06-920D72F66F9E}"/>
              </a:ext>
            </a:extLst>
          </p:cNvPr>
          <p:cNvCxnSpPr/>
          <p:nvPr/>
        </p:nvCxnSpPr>
        <p:spPr>
          <a:xfrm flipV="1">
            <a:off x="5349316" y="1451849"/>
            <a:ext cx="0" cy="32637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FFAD1D-B709-3948-2311-958040A64B05}"/>
              </a:ext>
            </a:extLst>
          </p:cNvPr>
          <p:cNvCxnSpPr/>
          <p:nvPr/>
        </p:nvCxnSpPr>
        <p:spPr>
          <a:xfrm flipV="1">
            <a:off x="1440617" y="4715635"/>
            <a:ext cx="3908699" cy="215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51507D-5544-7532-5C89-52DA469938A2}"/>
              </a:ext>
            </a:extLst>
          </p:cNvPr>
          <p:cNvCxnSpPr/>
          <p:nvPr/>
        </p:nvCxnSpPr>
        <p:spPr>
          <a:xfrm>
            <a:off x="3171865" y="3004147"/>
            <a:ext cx="0" cy="1722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1B77BDC-9D58-AB02-0469-5B6176A50F43}"/>
              </a:ext>
            </a:extLst>
          </p:cNvPr>
          <p:cNvSpPr txBox="1"/>
          <p:nvPr/>
        </p:nvSpPr>
        <p:spPr>
          <a:xfrm>
            <a:off x="2055871" y="2906374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9301AE-915A-65CC-F5F7-4F2CFE8B7B99}"/>
              </a:ext>
            </a:extLst>
          </p:cNvPr>
          <p:cNvSpPr txBox="1"/>
          <p:nvPr/>
        </p:nvSpPr>
        <p:spPr>
          <a:xfrm>
            <a:off x="3762847" y="2893848"/>
            <a:ext cx="9733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ê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B906E7-5171-29D5-C241-04F6A7C63C92}"/>
              </a:ext>
            </a:extLst>
          </p:cNvPr>
          <p:cNvSpPr txBox="1"/>
          <p:nvPr/>
        </p:nvSpPr>
        <p:spPr>
          <a:xfrm>
            <a:off x="7851470" y="1353014"/>
            <a:ext cx="1617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ễ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6F0E4B-721D-9797-8386-718EC6AA2C64}"/>
              </a:ext>
            </a:extLst>
          </p:cNvPr>
          <p:cNvCxnSpPr/>
          <p:nvPr/>
        </p:nvCxnSpPr>
        <p:spPr>
          <a:xfrm>
            <a:off x="6746264" y="1375239"/>
            <a:ext cx="3908699" cy="12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B551A6-6F6F-FAFA-E76F-954556331D1B}"/>
              </a:ext>
            </a:extLst>
          </p:cNvPr>
          <p:cNvCxnSpPr/>
          <p:nvPr/>
        </p:nvCxnSpPr>
        <p:spPr>
          <a:xfrm>
            <a:off x="6774253" y="2940352"/>
            <a:ext cx="38807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A5F669-FF75-8FE0-AA94-F4B1DB6AD118}"/>
              </a:ext>
            </a:extLst>
          </p:cNvPr>
          <p:cNvCxnSpPr/>
          <p:nvPr/>
        </p:nvCxnSpPr>
        <p:spPr>
          <a:xfrm flipV="1">
            <a:off x="6758790" y="1362424"/>
            <a:ext cx="0" cy="33324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AD25C05-8052-137D-10B2-0C03773BEBD9}"/>
              </a:ext>
            </a:extLst>
          </p:cNvPr>
          <p:cNvCxnSpPr/>
          <p:nvPr/>
        </p:nvCxnSpPr>
        <p:spPr>
          <a:xfrm flipV="1">
            <a:off x="10654963" y="1388054"/>
            <a:ext cx="0" cy="32637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BE8994-C59A-847A-F340-03CA54739B85}"/>
              </a:ext>
            </a:extLst>
          </p:cNvPr>
          <p:cNvCxnSpPr/>
          <p:nvPr/>
        </p:nvCxnSpPr>
        <p:spPr>
          <a:xfrm flipV="1">
            <a:off x="6746264" y="4651840"/>
            <a:ext cx="3908699" cy="215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B17E07C-E96D-AB29-549A-81DF74A61416}"/>
              </a:ext>
            </a:extLst>
          </p:cNvPr>
          <p:cNvCxnSpPr/>
          <p:nvPr/>
        </p:nvCxnSpPr>
        <p:spPr>
          <a:xfrm>
            <a:off x="8477512" y="2940352"/>
            <a:ext cx="0" cy="1722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798DFC4-57D0-CDB3-ED29-A435DA8A3BC6}"/>
              </a:ext>
            </a:extLst>
          </p:cNvPr>
          <p:cNvSpPr txBox="1"/>
          <p:nvPr/>
        </p:nvSpPr>
        <p:spPr>
          <a:xfrm>
            <a:off x="7361518" y="2842579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5AC955-356B-03AB-2884-4928A5080A06}"/>
              </a:ext>
            </a:extLst>
          </p:cNvPr>
          <p:cNvSpPr txBox="1"/>
          <p:nvPr/>
        </p:nvSpPr>
        <p:spPr>
          <a:xfrm>
            <a:off x="9068494" y="3010813"/>
            <a:ext cx="11496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ễ </a:t>
            </a:r>
          </a:p>
        </p:txBody>
      </p:sp>
    </p:spTree>
    <p:extLst>
      <p:ext uri="{BB962C8B-B14F-4D97-AF65-F5344CB8AC3E}">
        <p14:creationId xmlns:p14="http://schemas.microsoft.com/office/powerpoint/2010/main" val="226679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8778D-F5A0-B6EC-2513-E38F0C2A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03D20-14BB-EC24-462A-9884E4624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5" y="994063"/>
            <a:ext cx="5486400" cy="48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3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9D98E-212A-B4D7-8382-A4E1DCB91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F8BF44-DE8C-3D1F-EEE6-A19A7EDAE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265" y="542260"/>
            <a:ext cx="9101469" cy="577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526CE-DEA8-4E21-F4E6-4A833D131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215CD-1A84-2C6A-0276-812DB9B07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80" y="414670"/>
            <a:ext cx="10143461" cy="60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82287-2C43-EB28-C121-428C4ED72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B0FD188-C644-AAA7-34CF-E3AEBB73B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42" y="276447"/>
            <a:ext cx="10749515" cy="614561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F232EA-6CFD-45AA-EBE1-B39CDE17BFED}"/>
              </a:ext>
            </a:extLst>
          </p:cNvPr>
          <p:cNvCxnSpPr>
            <a:cxnSpLocks/>
          </p:cNvCxnSpPr>
          <p:nvPr/>
        </p:nvCxnSpPr>
        <p:spPr>
          <a:xfrm>
            <a:off x="1049080" y="2360428"/>
            <a:ext cx="106325" cy="281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0B2EA7-76BB-5343-77BC-07CD789B23A3}"/>
              </a:ext>
            </a:extLst>
          </p:cNvPr>
          <p:cNvCxnSpPr>
            <a:cxnSpLocks/>
          </p:cNvCxnSpPr>
          <p:nvPr/>
        </p:nvCxnSpPr>
        <p:spPr>
          <a:xfrm flipH="1">
            <a:off x="1155405" y="2184990"/>
            <a:ext cx="28707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F7248D-F73F-764A-B7F9-175465368843}"/>
              </a:ext>
            </a:extLst>
          </p:cNvPr>
          <p:cNvCxnSpPr>
            <a:cxnSpLocks/>
          </p:cNvCxnSpPr>
          <p:nvPr/>
        </p:nvCxnSpPr>
        <p:spPr>
          <a:xfrm>
            <a:off x="10834573" y="1998921"/>
            <a:ext cx="106325" cy="281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4F515C-BE7D-ACFF-18F9-C9A4186199DF}"/>
              </a:ext>
            </a:extLst>
          </p:cNvPr>
          <p:cNvCxnSpPr>
            <a:cxnSpLocks/>
          </p:cNvCxnSpPr>
          <p:nvPr/>
        </p:nvCxnSpPr>
        <p:spPr>
          <a:xfrm flipH="1">
            <a:off x="10940898" y="1823483"/>
            <a:ext cx="28707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9505E0-F78B-722B-11FB-443FD8C0391D}"/>
              </a:ext>
            </a:extLst>
          </p:cNvPr>
          <p:cNvCxnSpPr>
            <a:cxnSpLocks/>
          </p:cNvCxnSpPr>
          <p:nvPr/>
        </p:nvCxnSpPr>
        <p:spPr>
          <a:xfrm>
            <a:off x="9728787" y="4657060"/>
            <a:ext cx="106325" cy="281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2E0B85-B190-2092-09AF-A1CFAA5C8C5B}"/>
              </a:ext>
            </a:extLst>
          </p:cNvPr>
          <p:cNvCxnSpPr>
            <a:cxnSpLocks/>
          </p:cNvCxnSpPr>
          <p:nvPr/>
        </p:nvCxnSpPr>
        <p:spPr>
          <a:xfrm flipH="1">
            <a:off x="9835112" y="4481622"/>
            <a:ext cx="28707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B517AC-3225-C980-A69C-C3C185F2F231}"/>
              </a:ext>
            </a:extLst>
          </p:cNvPr>
          <p:cNvCxnSpPr>
            <a:cxnSpLocks/>
          </p:cNvCxnSpPr>
          <p:nvPr/>
        </p:nvCxnSpPr>
        <p:spPr>
          <a:xfrm>
            <a:off x="6198778" y="5816009"/>
            <a:ext cx="106325" cy="281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C561AF-C616-F010-CDA1-C24450C45049}"/>
              </a:ext>
            </a:extLst>
          </p:cNvPr>
          <p:cNvCxnSpPr>
            <a:cxnSpLocks/>
          </p:cNvCxnSpPr>
          <p:nvPr/>
        </p:nvCxnSpPr>
        <p:spPr>
          <a:xfrm flipH="1">
            <a:off x="6305103" y="5640571"/>
            <a:ext cx="28707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1390D0-8C3C-71E5-C2F0-501464C82619}"/>
              </a:ext>
            </a:extLst>
          </p:cNvPr>
          <p:cNvCxnSpPr>
            <a:cxnSpLocks/>
          </p:cNvCxnSpPr>
          <p:nvPr/>
        </p:nvCxnSpPr>
        <p:spPr>
          <a:xfrm>
            <a:off x="2356888" y="4885660"/>
            <a:ext cx="106325" cy="281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60D7A6-E60F-FA23-0280-888DBF277136}"/>
              </a:ext>
            </a:extLst>
          </p:cNvPr>
          <p:cNvCxnSpPr>
            <a:cxnSpLocks/>
          </p:cNvCxnSpPr>
          <p:nvPr/>
        </p:nvCxnSpPr>
        <p:spPr>
          <a:xfrm flipH="1">
            <a:off x="2463213" y="4710222"/>
            <a:ext cx="28707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65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40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37</cp:revision>
  <dcterms:created xsi:type="dcterms:W3CDTF">2025-09-14T09:09:23Z</dcterms:created>
  <dcterms:modified xsi:type="dcterms:W3CDTF">2025-09-22T07:11:40Z</dcterms:modified>
</cp:coreProperties>
</file>