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9" r:id="rId4"/>
    <p:sldId id="286" r:id="rId5"/>
    <p:sldId id="290" r:id="rId6"/>
    <p:sldId id="272" r:id="rId7"/>
    <p:sldId id="283" r:id="rId8"/>
    <p:sldId id="285" r:id="rId9"/>
    <p:sldId id="284" r:id="rId10"/>
    <p:sldId id="280" r:id="rId11"/>
    <p:sldId id="281" r:id="rId12"/>
    <p:sldId id="282" r:id="rId13"/>
    <p:sldId id="291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97" autoAdjust="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BC9D-4D1C-432F-06B2-214F5277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F92CA-4A2F-542A-6787-C453E553A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0F93-FE28-79D8-578E-5B90DBB1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6C5E-BC87-C5A8-4FB5-5397EF02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FF767-CC90-B72F-B410-D24CD773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1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A220-065F-A4B7-4948-05229C93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AB2E-D8DF-B453-7386-942ACD367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953A-73C7-EE3B-F189-08814885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2517-FD6A-0BC3-E72B-F846DA9D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275B-CD70-E012-C569-5623672A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0C6AB-E549-AF46-6F80-2B8493DAE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9ADD9-322A-9742-0DD7-9F62D234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89A8-DAAB-67F5-8677-1B72394A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A232-D87E-1B5D-1A59-54F7DE0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FCB7-CD21-AF8B-08B7-F664A550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844F-BBEE-8610-2669-DE00A2E3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10D0-BF56-73DF-958A-DB0408A8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70315-1844-3046-AE22-6B33FCFD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4600-CE14-12C4-95BE-25AF714B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A8DC3-3740-53C2-F2F0-F6BB7E4E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64F0-32A8-B3CE-1A4D-C5B86FFF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63B04-47A1-80E5-CCE4-B66B62636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99C33-A20A-E2E6-D724-BB598C0D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289C-6BDC-781F-69A4-D2F0CD3E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BDEE-6A28-671D-5D26-146FA580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5233-F46A-9309-1102-C034539A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6B0D-2F26-90BA-07D8-08CD5522D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82290-D7A4-3DE0-744E-3E4F4FF73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13B1-E9DD-77FB-0802-899FA076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4C70-6656-3C64-F1FB-35AC89CC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7A517-1AD1-88CD-D94A-6C008C8B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516C-AFF4-F724-126D-4C2F5EF2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5CB04-6999-FB30-7012-CD817A0F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6B97A-B325-EA50-DCBE-CFBA44076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A2F3C-05DB-DA47-218A-24800B28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34964-C7AE-E512-3D9B-8DC9D844C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4AE49-CE75-98BA-3E6A-ED0645E2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5E088-ECF8-6DE8-E379-A3C54947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83D8C-35AE-FECE-AD71-28B225BA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3454-1DE7-3DFB-FDEC-A3B92FC1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0B69F-9334-4DFD-9DE3-2609367F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F4972-6C65-31CA-1543-64F1C2B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328B-329A-E6A9-A606-3D7CB6EF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E8E59-FA52-7EC6-4412-10541A0A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057C7-E1F7-050A-D130-A3D07584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7199-93DA-F2C0-55A6-BEF4E084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283C-822D-50A6-98C2-6AD84FA5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3586-CEC4-2B6F-FD4A-07D549E8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8D0-9AE2-F384-629E-F08E21DF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8D85-BC32-CF73-C095-93C26072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576E5-2517-72E5-06EF-43BC8620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978C1-154C-162D-E8E3-44F9829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8382-3982-58A9-DEF0-89838D7D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2B8F0-D3E2-0D36-32F5-15B609B62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B1BA-9DAF-71FB-8E5B-8A47B1192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B3D8F-7D86-381A-C9A9-AC8C2ABD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20677-EE0A-6F25-856A-1DA46D71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3CDD2-D832-1851-447A-C9F8DE28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B83C9-5437-EBF5-8134-83E1716D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90799-7658-73B8-4578-9A022255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090B-4630-3368-8386-44FF3D36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EE1E-6BA1-413A-B9E4-CE8346E0317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4C1A-C143-B07A-ABF6-E926A78A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A97F-B878-766F-5548-2CEEBBB7C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4710F6-AB97-3236-5BB2-4BC1C581E79A}"/>
              </a:ext>
            </a:extLst>
          </p:cNvPr>
          <p:cNvSpPr txBox="1"/>
          <p:nvPr/>
        </p:nvSpPr>
        <p:spPr>
          <a:xfrm>
            <a:off x="2381693" y="1313862"/>
            <a:ext cx="7240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Century Gothic" panose="020B0502020202020204" pitchFamily="34" charset="0"/>
              </a:rPr>
              <a:t>Bài</a:t>
            </a:r>
            <a:r>
              <a:rPr lang="en-US" sz="8800" b="1" dirty="0">
                <a:latin typeface="Century Gothic" panose="020B0502020202020204" pitchFamily="34" charset="0"/>
              </a:rPr>
              <a:t> 10. ê, l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0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CC0BB-DC32-2739-C24A-3775A51F7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47B71-0E01-B165-04A7-80E2BBFAB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540" y="138223"/>
            <a:ext cx="9611832" cy="64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A6C64-FD9F-2796-0A70-29BD7D97C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539F60-6316-B2B7-4C1A-2B4C8D4F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981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04443-1359-D3C5-5B0F-26E48EE39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1C913-F4C8-F6D1-CE05-FE6C3B05E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49" y="0"/>
            <a:ext cx="9699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0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7F574-FFEB-F715-56C0-0DEE74105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E38EFBE-C0DF-C093-DAFD-231081B34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95" y="925033"/>
            <a:ext cx="10217889" cy="42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812A8-067C-C47D-E0D0-A2B376C2C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39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94E5-D3D0-E0D3-5F9A-FE3D18E92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249C47-5DE4-61E4-808F-6D051B913121}"/>
              </a:ext>
            </a:extLst>
          </p:cNvPr>
          <p:cNvSpPr txBox="1"/>
          <p:nvPr/>
        </p:nvSpPr>
        <p:spPr>
          <a:xfrm>
            <a:off x="1085589" y="807769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7A778-8D70-98FF-C64F-282EF44E8EBD}"/>
              </a:ext>
            </a:extLst>
          </p:cNvPr>
          <p:cNvSpPr txBox="1"/>
          <p:nvPr/>
        </p:nvSpPr>
        <p:spPr>
          <a:xfrm>
            <a:off x="2254644" y="785949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463A2-95FB-03CC-BAAB-09E0441D2F56}"/>
              </a:ext>
            </a:extLst>
          </p:cNvPr>
          <p:cNvSpPr txBox="1"/>
          <p:nvPr/>
        </p:nvSpPr>
        <p:spPr>
          <a:xfrm>
            <a:off x="3575314" y="8269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đ     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DC9B5-088B-08A6-D417-85CAA222F905}"/>
              </a:ext>
            </a:extLst>
          </p:cNvPr>
          <p:cNvSpPr txBox="1"/>
          <p:nvPr/>
        </p:nvSpPr>
        <p:spPr>
          <a:xfrm>
            <a:off x="4829077" y="8269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a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E45EA-782F-0656-A282-892ADEC3AE0A}"/>
              </a:ext>
            </a:extLst>
          </p:cNvPr>
          <p:cNvSpPr txBox="1"/>
          <p:nvPr/>
        </p:nvSpPr>
        <p:spPr>
          <a:xfrm>
            <a:off x="6232925" y="8269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e     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D03342-EC76-AF62-3B64-F54FD47E7279}"/>
              </a:ext>
            </a:extLst>
          </p:cNvPr>
          <p:cNvSpPr txBox="1"/>
          <p:nvPr/>
        </p:nvSpPr>
        <p:spPr>
          <a:xfrm>
            <a:off x="832297" y="2688774"/>
            <a:ext cx="3976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cờ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đỏ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BC222-3323-6E98-6092-DF3FA59DB619}"/>
              </a:ext>
            </a:extLst>
          </p:cNvPr>
          <p:cNvSpPr txBox="1"/>
          <p:nvPr/>
        </p:nvSpPr>
        <p:spPr>
          <a:xfrm>
            <a:off x="7346383" y="830553"/>
            <a:ext cx="1251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ơ                    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B384E3-1A21-BABB-FB8A-009FEC51F86D}"/>
              </a:ext>
            </a:extLst>
          </p:cNvPr>
          <p:cNvSpPr txBox="1"/>
          <p:nvPr/>
        </p:nvSpPr>
        <p:spPr>
          <a:xfrm>
            <a:off x="8631547" y="854673"/>
            <a:ext cx="1277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ô                    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C522C8-2688-267D-4BBC-CA91087764F8}"/>
              </a:ext>
            </a:extLst>
          </p:cNvPr>
          <p:cNvSpPr txBox="1"/>
          <p:nvPr/>
        </p:nvSpPr>
        <p:spPr>
          <a:xfrm>
            <a:off x="6461677" y="2644170"/>
            <a:ext cx="3693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cá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cờ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F0222-AFD2-1FE5-11F7-E50A512EB280}"/>
              </a:ext>
            </a:extLst>
          </p:cNvPr>
          <p:cNvSpPr txBox="1"/>
          <p:nvPr/>
        </p:nvSpPr>
        <p:spPr>
          <a:xfrm>
            <a:off x="9887169" y="868559"/>
            <a:ext cx="1277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o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D5619A-2D62-0293-954B-06D7B866020F}"/>
              </a:ext>
            </a:extLst>
          </p:cNvPr>
          <p:cNvSpPr txBox="1"/>
          <p:nvPr/>
        </p:nvSpPr>
        <p:spPr>
          <a:xfrm>
            <a:off x="966112" y="4418450"/>
            <a:ext cx="3976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da </a:t>
            </a:r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cá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726DA-5BCE-EC20-64F9-3C50CFAC80DC}"/>
              </a:ext>
            </a:extLst>
          </p:cNvPr>
          <p:cNvSpPr txBox="1"/>
          <p:nvPr/>
        </p:nvSpPr>
        <p:spPr>
          <a:xfrm>
            <a:off x="6232925" y="4373846"/>
            <a:ext cx="5487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ca </a:t>
            </a:r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đỗ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96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đỏ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753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8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C41A-18E0-62F3-55DD-1FC57D41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30CCE5-C34C-E8D4-8554-8F95B7A52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77" y="769867"/>
            <a:ext cx="5378726" cy="41912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D0962F-37BF-C9CF-1F82-65E7E165ACAD}"/>
              </a:ext>
            </a:extLst>
          </p:cNvPr>
          <p:cNvSpPr txBox="1"/>
          <p:nvPr/>
        </p:nvSpPr>
        <p:spPr>
          <a:xfrm>
            <a:off x="8659544" y="1119098"/>
            <a:ext cx="12682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l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842B56-4252-3E3E-8076-8B0C553807AB}"/>
              </a:ext>
            </a:extLst>
          </p:cNvPr>
          <p:cNvCxnSpPr/>
          <p:nvPr/>
        </p:nvCxnSpPr>
        <p:spPr>
          <a:xfrm>
            <a:off x="7554338" y="1141323"/>
            <a:ext cx="3908699" cy="12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5DCC3A-ABD5-89B0-F275-E8495EB649B8}"/>
              </a:ext>
            </a:extLst>
          </p:cNvPr>
          <p:cNvCxnSpPr/>
          <p:nvPr/>
        </p:nvCxnSpPr>
        <p:spPr>
          <a:xfrm>
            <a:off x="7582327" y="2706436"/>
            <a:ext cx="3880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59BD82-6227-1A84-3BC2-727F9547D538}"/>
              </a:ext>
            </a:extLst>
          </p:cNvPr>
          <p:cNvCxnSpPr/>
          <p:nvPr/>
        </p:nvCxnSpPr>
        <p:spPr>
          <a:xfrm flipV="1">
            <a:off x="7566864" y="1128508"/>
            <a:ext cx="0" cy="33324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740565-2872-2A75-756D-429A2C214C05}"/>
              </a:ext>
            </a:extLst>
          </p:cNvPr>
          <p:cNvCxnSpPr/>
          <p:nvPr/>
        </p:nvCxnSpPr>
        <p:spPr>
          <a:xfrm flipV="1">
            <a:off x="11463037" y="1154138"/>
            <a:ext cx="0" cy="32637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FE9568-6010-94B3-6487-10E2EAA6EB18}"/>
              </a:ext>
            </a:extLst>
          </p:cNvPr>
          <p:cNvCxnSpPr/>
          <p:nvPr/>
        </p:nvCxnSpPr>
        <p:spPr>
          <a:xfrm flipV="1">
            <a:off x="7554338" y="4417924"/>
            <a:ext cx="3908699" cy="215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101243-82F7-9A5D-6243-8B19DD28A5C7}"/>
              </a:ext>
            </a:extLst>
          </p:cNvPr>
          <p:cNvCxnSpPr/>
          <p:nvPr/>
        </p:nvCxnSpPr>
        <p:spPr>
          <a:xfrm>
            <a:off x="9285586" y="2706436"/>
            <a:ext cx="0" cy="17222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F296BF0-5716-CE76-F940-1786BD9B0174}"/>
              </a:ext>
            </a:extLst>
          </p:cNvPr>
          <p:cNvSpPr txBox="1"/>
          <p:nvPr/>
        </p:nvSpPr>
        <p:spPr>
          <a:xfrm>
            <a:off x="8169592" y="2608663"/>
            <a:ext cx="4796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D8417A-03FD-4705-5BE9-2FDB7A43F20A}"/>
              </a:ext>
            </a:extLst>
          </p:cNvPr>
          <p:cNvSpPr txBox="1"/>
          <p:nvPr/>
        </p:nvSpPr>
        <p:spPr>
          <a:xfrm>
            <a:off x="9876568" y="2596137"/>
            <a:ext cx="973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122569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8778D-F5A0-B6EC-2513-E38F0C2A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03D20-14BB-EC24-462A-9884E4624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5" y="994063"/>
            <a:ext cx="5486400" cy="486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82287-2C43-EB28-C121-428C4ED72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D5559-D97C-AE78-9D65-6B28D1EC8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30" y="303029"/>
            <a:ext cx="10887739" cy="5938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4705C0-9413-E08C-60D4-904FCD73E8DD}"/>
              </a:ext>
            </a:extLst>
          </p:cNvPr>
          <p:cNvSpPr txBox="1"/>
          <p:nvPr/>
        </p:nvSpPr>
        <p:spPr>
          <a:xfrm>
            <a:off x="227925" y="1193526"/>
            <a:ext cx="1184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Century Gothic" pitchFamily="34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Century Gothic" pitchFamily="34" charset="0"/>
              </a:rPr>
              <a:t>ê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7412C-544C-C56A-5391-68163846B043}"/>
              </a:ext>
            </a:extLst>
          </p:cNvPr>
          <p:cNvSpPr txBox="1"/>
          <p:nvPr/>
        </p:nvSpPr>
        <p:spPr>
          <a:xfrm>
            <a:off x="6703153" y="303028"/>
            <a:ext cx="1511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Century Gothic" pitchFamily="34" charset="0"/>
              </a:rPr>
              <a:t>kh</a:t>
            </a:r>
            <a:r>
              <a:rPr lang="en-US" sz="6000" b="1" dirty="0" err="1">
                <a:solidFill>
                  <a:srgbClr val="FF0000"/>
                </a:solidFill>
                <a:latin typeface="Century Gothic" pitchFamily="34" charset="0"/>
              </a:rPr>
              <a:t>ế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C7748-172E-AC87-B42A-056095B702F2}"/>
              </a:ext>
            </a:extLst>
          </p:cNvPr>
          <p:cNvSpPr txBox="1"/>
          <p:nvPr/>
        </p:nvSpPr>
        <p:spPr>
          <a:xfrm>
            <a:off x="10151646" y="1897911"/>
            <a:ext cx="181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Century Gothic" pitchFamily="34" charset="0"/>
              </a:rPr>
              <a:t>l</a:t>
            </a:r>
            <a:r>
              <a:rPr lang="en-US" sz="6000" b="1" dirty="0" err="1">
                <a:solidFill>
                  <a:srgbClr val="FF0000"/>
                </a:solidFill>
                <a:latin typeface="Century Gothic" pitchFamily="34" charset="0"/>
              </a:rPr>
              <a:t>ửa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4314E-D466-F703-E98F-04B5EB2DBCF5}"/>
              </a:ext>
            </a:extLst>
          </p:cNvPr>
          <p:cNvSpPr txBox="1"/>
          <p:nvPr/>
        </p:nvSpPr>
        <p:spPr>
          <a:xfrm>
            <a:off x="1507376" y="5693734"/>
            <a:ext cx="181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Century Gothic" pitchFamily="34" charset="0"/>
              </a:rPr>
              <a:t>l</a:t>
            </a:r>
            <a:r>
              <a:rPr lang="en-US" sz="6000" b="1" dirty="0" err="1">
                <a:solidFill>
                  <a:srgbClr val="FF0000"/>
                </a:solidFill>
                <a:latin typeface="Century Gothic" pitchFamily="34" charset="0"/>
              </a:rPr>
              <a:t>úa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92F50-7B00-10CD-E540-0B8469414AC0}"/>
              </a:ext>
            </a:extLst>
          </p:cNvPr>
          <p:cNvSpPr txBox="1"/>
          <p:nvPr/>
        </p:nvSpPr>
        <p:spPr>
          <a:xfrm>
            <a:off x="4711193" y="5342859"/>
            <a:ext cx="2731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Century Gothic" pitchFamily="34" charset="0"/>
              </a:rPr>
              <a:t>cá</a:t>
            </a:r>
            <a:r>
              <a:rPr lang="en-US" sz="60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Century Gothic" pitchFamily="34" charset="0"/>
              </a:rPr>
              <a:t>tr</a:t>
            </a:r>
            <a:r>
              <a:rPr lang="en-US" sz="6000" b="1" dirty="0" err="1">
                <a:solidFill>
                  <a:srgbClr val="FF0000"/>
                </a:solidFill>
                <a:latin typeface="Century Gothic" pitchFamily="34" charset="0"/>
              </a:rPr>
              <a:t>ê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861BA-1039-0F2D-2C2B-735C074F8876}"/>
              </a:ext>
            </a:extLst>
          </p:cNvPr>
          <p:cNvSpPr txBox="1"/>
          <p:nvPr/>
        </p:nvSpPr>
        <p:spPr>
          <a:xfrm>
            <a:off x="10151646" y="5066412"/>
            <a:ext cx="146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Century Gothic" pitchFamily="34" charset="0"/>
              </a:rPr>
              <a:t>l</a:t>
            </a:r>
            <a:r>
              <a:rPr lang="en-US" sz="6000" b="1" dirty="0" err="1">
                <a:solidFill>
                  <a:srgbClr val="FF0000"/>
                </a:solidFill>
                <a:latin typeface="Century Gothic" pitchFamily="34" charset="0"/>
              </a:rPr>
              <a:t>ặn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A1784-6AF7-0091-2488-96FDC1D2D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37255-F3C7-4D9A-9192-14BC32DD1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7" y="393405"/>
            <a:ext cx="10430540" cy="578411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ED99C2-D7AA-864F-2987-C6DCC0C1E4D5}"/>
              </a:ext>
            </a:extLst>
          </p:cNvPr>
          <p:cNvCxnSpPr>
            <a:cxnSpLocks/>
          </p:cNvCxnSpPr>
          <p:nvPr/>
        </p:nvCxnSpPr>
        <p:spPr>
          <a:xfrm>
            <a:off x="3923414" y="3232298"/>
            <a:ext cx="435935" cy="340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38B8CD-7E2D-FE96-1F5A-9635136F138A}"/>
              </a:ext>
            </a:extLst>
          </p:cNvPr>
          <p:cNvCxnSpPr>
            <a:cxnSpLocks/>
          </p:cNvCxnSpPr>
          <p:nvPr/>
        </p:nvCxnSpPr>
        <p:spPr>
          <a:xfrm flipH="1">
            <a:off x="5231219" y="3258879"/>
            <a:ext cx="1031358" cy="451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0511CB-CB21-4ED7-EBB2-56253339D649}"/>
              </a:ext>
            </a:extLst>
          </p:cNvPr>
          <p:cNvCxnSpPr>
            <a:cxnSpLocks/>
          </p:cNvCxnSpPr>
          <p:nvPr/>
        </p:nvCxnSpPr>
        <p:spPr>
          <a:xfrm flipH="1">
            <a:off x="7543800" y="3232298"/>
            <a:ext cx="606056" cy="478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7BD222-BC05-62AF-6BCF-D05711B11B66}"/>
              </a:ext>
            </a:extLst>
          </p:cNvPr>
          <p:cNvCxnSpPr>
            <a:cxnSpLocks/>
          </p:cNvCxnSpPr>
          <p:nvPr/>
        </p:nvCxnSpPr>
        <p:spPr>
          <a:xfrm flipH="1" flipV="1">
            <a:off x="7735186" y="4316819"/>
            <a:ext cx="414670" cy="6911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848571-092A-3ABA-5036-9A4C37BA5AD3}"/>
              </a:ext>
            </a:extLst>
          </p:cNvPr>
          <p:cNvCxnSpPr>
            <a:cxnSpLocks/>
          </p:cNvCxnSpPr>
          <p:nvPr/>
        </p:nvCxnSpPr>
        <p:spPr>
          <a:xfrm flipH="1" flipV="1">
            <a:off x="5279065" y="4316819"/>
            <a:ext cx="983512" cy="6911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10DC94-B3D7-CE02-5922-10AC711404D1}"/>
              </a:ext>
            </a:extLst>
          </p:cNvPr>
          <p:cNvCxnSpPr>
            <a:cxnSpLocks/>
          </p:cNvCxnSpPr>
          <p:nvPr/>
        </p:nvCxnSpPr>
        <p:spPr>
          <a:xfrm flipH="1">
            <a:off x="3867593" y="4316819"/>
            <a:ext cx="2639532" cy="6911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87B24-C8FA-AE28-C17F-AFCB8DD1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93DD87-5B2B-7AA3-A119-1A9761A25E82}"/>
              </a:ext>
            </a:extLst>
          </p:cNvPr>
          <p:cNvSpPr txBox="1"/>
          <p:nvPr/>
        </p:nvSpPr>
        <p:spPr>
          <a:xfrm>
            <a:off x="653227" y="1002140"/>
            <a:ext cx="12682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l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74DB35-F043-0CD2-1B07-B3AF8336390D}"/>
              </a:ext>
            </a:extLst>
          </p:cNvPr>
          <p:cNvSpPr txBox="1"/>
          <p:nvPr/>
        </p:nvSpPr>
        <p:spPr>
          <a:xfrm>
            <a:off x="2535190" y="1002140"/>
            <a:ext cx="1292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l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9F470-58CB-32BA-E385-BD5966638683}"/>
              </a:ext>
            </a:extLst>
          </p:cNvPr>
          <p:cNvSpPr txBox="1"/>
          <p:nvPr/>
        </p:nvSpPr>
        <p:spPr>
          <a:xfrm>
            <a:off x="4278929" y="1002140"/>
            <a:ext cx="1292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l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FA52D-F475-58A5-2C84-C4D99A197170}"/>
              </a:ext>
            </a:extLst>
          </p:cNvPr>
          <p:cNvSpPr txBox="1"/>
          <p:nvPr/>
        </p:nvSpPr>
        <p:spPr>
          <a:xfrm>
            <a:off x="5974561" y="1002140"/>
            <a:ext cx="12682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l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ô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69C89-0AAF-710A-A34B-9A97E40A91D0}"/>
              </a:ext>
            </a:extLst>
          </p:cNvPr>
          <p:cNvSpPr txBox="1"/>
          <p:nvPr/>
        </p:nvSpPr>
        <p:spPr>
          <a:xfrm>
            <a:off x="7792729" y="1002140"/>
            <a:ext cx="12586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l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ơ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C6194-7B05-008F-D6F5-E48DA6F5E2EF}"/>
              </a:ext>
            </a:extLst>
          </p:cNvPr>
          <p:cNvSpPr txBox="1"/>
          <p:nvPr/>
        </p:nvSpPr>
        <p:spPr>
          <a:xfrm>
            <a:off x="9561849" y="1002140"/>
            <a:ext cx="12586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Century Gothic" pitchFamily="34" charset="0"/>
              </a:rPr>
              <a:t>l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3A5AF-C537-572D-D454-94EBC0130938}"/>
              </a:ext>
            </a:extLst>
          </p:cNvPr>
          <p:cNvSpPr txBox="1"/>
          <p:nvPr/>
        </p:nvSpPr>
        <p:spPr>
          <a:xfrm>
            <a:off x="467272" y="3001061"/>
            <a:ext cx="1786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d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181AF1-F690-4D6F-68A7-F0B5F931327F}"/>
              </a:ext>
            </a:extLst>
          </p:cNvPr>
          <p:cNvSpPr txBox="1"/>
          <p:nvPr/>
        </p:nvSpPr>
        <p:spPr>
          <a:xfrm>
            <a:off x="467272" y="4570721"/>
            <a:ext cx="1786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đ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087B37-40F7-2D47-B1D8-50E0E38CC34D}"/>
              </a:ext>
            </a:extLst>
          </p:cNvPr>
          <p:cNvSpPr txBox="1"/>
          <p:nvPr/>
        </p:nvSpPr>
        <p:spPr>
          <a:xfrm>
            <a:off x="2535190" y="3001061"/>
            <a:ext cx="1667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d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ề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7EB066-6F95-F06B-3C07-95818219AED0}"/>
              </a:ext>
            </a:extLst>
          </p:cNvPr>
          <p:cNvSpPr txBox="1"/>
          <p:nvPr/>
        </p:nvSpPr>
        <p:spPr>
          <a:xfrm>
            <a:off x="4428556" y="3001061"/>
            <a:ext cx="1667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d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ế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16E2F-47C0-22ED-BFFD-C517E982D2B2}"/>
              </a:ext>
            </a:extLst>
          </p:cNvPr>
          <p:cNvSpPr txBox="1"/>
          <p:nvPr/>
        </p:nvSpPr>
        <p:spPr>
          <a:xfrm>
            <a:off x="6321922" y="3001061"/>
            <a:ext cx="1667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d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ể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FF7169-9710-2DFC-5817-DEC7CFE95721}"/>
              </a:ext>
            </a:extLst>
          </p:cNvPr>
          <p:cNvSpPr txBox="1"/>
          <p:nvPr/>
        </p:nvSpPr>
        <p:spPr>
          <a:xfrm>
            <a:off x="8108191" y="3001061"/>
            <a:ext cx="1667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latin typeface="Century Gothic" pitchFamily="34" charset="0"/>
              </a:rPr>
              <a:t>d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ệ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8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C2032-1773-EC2E-493F-10EECD339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536D7F-84BB-A6C7-71BB-784328738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49" y="95694"/>
            <a:ext cx="7272670" cy="63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A8472-DC57-04F8-9719-79DF49C60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FC1A5E-8252-CCBE-1BA1-EBA3A214A907}"/>
              </a:ext>
            </a:extLst>
          </p:cNvPr>
          <p:cNvSpPr txBox="1"/>
          <p:nvPr/>
        </p:nvSpPr>
        <p:spPr>
          <a:xfrm>
            <a:off x="653227" y="1002140"/>
            <a:ext cx="1292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11EED-6DC3-34A0-474F-56943C319DAE}"/>
              </a:ext>
            </a:extLst>
          </p:cNvPr>
          <p:cNvSpPr txBox="1"/>
          <p:nvPr/>
        </p:nvSpPr>
        <p:spPr>
          <a:xfrm>
            <a:off x="653227" y="2571800"/>
            <a:ext cx="1292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latin typeface="Century Gothic" pitchFamily="34" charset="0"/>
              </a:rPr>
              <a:t>lá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E8511-DE96-DD9C-F8C5-A1618B08D2B7}"/>
              </a:ext>
            </a:extLst>
          </p:cNvPr>
          <p:cNvSpPr txBox="1"/>
          <p:nvPr/>
        </p:nvSpPr>
        <p:spPr>
          <a:xfrm>
            <a:off x="3045552" y="1002140"/>
            <a:ext cx="1786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latin typeface="Century Gothic" pitchFamily="34" charset="0"/>
              </a:rPr>
              <a:t>dê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33762-332A-352D-365C-3D798ACF6A1C}"/>
              </a:ext>
            </a:extLst>
          </p:cNvPr>
          <p:cNvSpPr txBox="1"/>
          <p:nvPr/>
        </p:nvSpPr>
        <p:spPr>
          <a:xfrm>
            <a:off x="3045552" y="2448168"/>
            <a:ext cx="1667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latin typeface="Century Gothic" pitchFamily="34" charset="0"/>
              </a:rPr>
              <a:t>dế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437AB-0FF7-96BE-DAE0-B15E6E2A224E}"/>
              </a:ext>
            </a:extLst>
          </p:cNvPr>
          <p:cNvSpPr txBox="1"/>
          <p:nvPr/>
        </p:nvSpPr>
        <p:spPr>
          <a:xfrm>
            <a:off x="5576101" y="1071330"/>
            <a:ext cx="1786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latin typeface="Century Gothic" pitchFamily="34" charset="0"/>
              </a:rPr>
              <a:t>đê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71EB6-9F8D-C0BA-B56D-839A1332BDAF}"/>
              </a:ext>
            </a:extLst>
          </p:cNvPr>
          <p:cNvSpPr txBox="1"/>
          <p:nvPr/>
        </p:nvSpPr>
        <p:spPr>
          <a:xfrm>
            <a:off x="5574318" y="2441651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latin typeface="Century Gothic" pitchFamily="34" charset="0"/>
              </a:rPr>
              <a:t>lọ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3CC8E-34A0-687F-AC3D-CFF6C5F954C5}"/>
              </a:ext>
            </a:extLst>
          </p:cNvPr>
          <p:cNvSpPr txBox="1"/>
          <p:nvPr/>
        </p:nvSpPr>
        <p:spPr>
          <a:xfrm>
            <a:off x="8753453" y="878508"/>
            <a:ext cx="2580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itchFamily="34" charset="0"/>
              </a:rPr>
              <a:t>lồ</a:t>
            </a:r>
            <a:r>
              <a:rPr lang="en-US" sz="9600" b="1" dirty="0">
                <a:latin typeface="Century Gothic" pitchFamily="34" charset="0"/>
              </a:rPr>
              <a:t> 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69BF88-E411-1540-6F78-9FD4B6B23985}"/>
              </a:ext>
            </a:extLst>
          </p:cNvPr>
          <p:cNvSpPr txBox="1"/>
          <p:nvPr/>
        </p:nvSpPr>
        <p:spPr>
          <a:xfrm>
            <a:off x="8753452" y="2563847"/>
            <a:ext cx="317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Century Gothic" pitchFamily="34" charset="0"/>
              </a:rPr>
              <a:t>lê</a:t>
            </a:r>
            <a:r>
              <a:rPr lang="en-US" sz="9600" b="1" dirty="0">
                <a:latin typeface="Century Gothic" pitchFamily="34" charset="0"/>
              </a:rPr>
              <a:t> la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416AD-D96D-0156-4500-561A755FD41C}"/>
              </a:ext>
            </a:extLst>
          </p:cNvPr>
          <p:cNvSpPr txBox="1"/>
          <p:nvPr/>
        </p:nvSpPr>
        <p:spPr>
          <a:xfrm>
            <a:off x="8753452" y="4006073"/>
            <a:ext cx="317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</a:rPr>
              <a:t>le </a:t>
            </a:r>
            <a:r>
              <a:rPr lang="en-US" sz="9600" b="1" dirty="0" err="1">
                <a:latin typeface="Century Gothic" pitchFamily="34" charset="0"/>
              </a:rPr>
              <a:t>le</a:t>
            </a:r>
            <a:endParaRPr lang="en-US" sz="9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  <p:bldP spid="11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57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29</cp:revision>
  <dcterms:created xsi:type="dcterms:W3CDTF">2025-09-14T09:09:23Z</dcterms:created>
  <dcterms:modified xsi:type="dcterms:W3CDTF">2025-09-21T22:53:18Z</dcterms:modified>
</cp:coreProperties>
</file>