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417" r:id="rId2"/>
    <p:sldId id="433" r:id="rId3"/>
    <p:sldId id="418" r:id="rId4"/>
    <p:sldId id="394" r:id="rId5"/>
    <p:sldId id="420" r:id="rId6"/>
    <p:sldId id="426" r:id="rId7"/>
    <p:sldId id="422" r:id="rId8"/>
    <p:sldId id="434" r:id="rId9"/>
    <p:sldId id="423" r:id="rId10"/>
    <p:sldId id="428" r:id="rId11"/>
    <p:sldId id="282" r:id="rId12"/>
    <p:sldId id="435" r:id="rId13"/>
    <p:sldId id="436" r:id="rId14"/>
    <p:sldId id="437" r:id="rId15"/>
    <p:sldId id="424" r:id="rId16"/>
    <p:sldId id="284" r:id="rId17"/>
    <p:sldId id="285" r:id="rId18"/>
    <p:sldId id="286" r:id="rId19"/>
    <p:sldId id="442" r:id="rId20"/>
    <p:sldId id="277" r:id="rId21"/>
    <p:sldId id="438" r:id="rId22"/>
    <p:sldId id="439" r:id="rId23"/>
    <p:sldId id="440" r:id="rId24"/>
    <p:sldId id="430" r:id="rId25"/>
    <p:sldId id="441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83" d="100"/>
          <a:sy n="83" d="100"/>
        </p:scale>
        <p:origin x="59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9/14/2025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9/14/2025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6.JP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127" y="1535872"/>
            <a:ext cx="955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UTM Avo" panose="02040603050506020204" pitchFamily="18" charset="0"/>
              </a:rPr>
              <a:t> a , c , o , ô </a:t>
            </a:r>
          </a:p>
          <a:p>
            <a:pPr algn="ctr"/>
            <a:r>
              <a:rPr lang="en-US" sz="8000" b="1" dirty="0" err="1">
                <a:latin typeface="UTM Avo" panose="02040603050506020204" pitchFamily="18" charset="0"/>
              </a:rPr>
              <a:t>cà</a:t>
            </a:r>
            <a:r>
              <a:rPr lang="en-US" sz="8000" b="1" dirty="0">
                <a:latin typeface="UTM Avo" panose="02040603050506020204" pitchFamily="18" charset="0"/>
              </a:rPr>
              <a:t> ,co , </a:t>
            </a:r>
            <a:r>
              <a:rPr lang="en-US" sz="8000" b="1" dirty="0" err="1">
                <a:latin typeface="UTM Avo" panose="02040603050506020204" pitchFamily="18" charset="0"/>
              </a:rPr>
              <a:t>cà</a:t>
            </a:r>
            <a:r>
              <a:rPr lang="en-US" sz="8000" b="1" dirty="0">
                <a:latin typeface="UTM Avo" panose="02040603050506020204" pitchFamily="18" charset="0"/>
              </a:rPr>
              <a:t> , </a:t>
            </a:r>
            <a:r>
              <a:rPr lang="en-US" sz="8000" b="1" dirty="0" err="1">
                <a:latin typeface="UTM Avo" panose="02040603050506020204" pitchFamily="18" charset="0"/>
              </a:rPr>
              <a:t>có</a:t>
            </a:r>
            <a:r>
              <a:rPr lang="en-US" sz="8000" b="1" dirty="0">
                <a:latin typeface="UTM Avo" panose="02040603050506020204" pitchFamily="18" charset="0"/>
              </a:rPr>
              <a:t>, </a:t>
            </a:r>
            <a:r>
              <a:rPr lang="en-US" sz="8000" b="1" dirty="0" err="1">
                <a:latin typeface="UTM Avo" panose="02040603050506020204" pitchFamily="18" charset="0"/>
              </a:rPr>
              <a:t>cò</a:t>
            </a:r>
            <a:r>
              <a:rPr lang="en-US" sz="8000" b="1" dirty="0">
                <a:latin typeface="UTM Avo" panose="02040603050506020204" pitchFamily="18" charset="0"/>
              </a:rPr>
              <a:t> , </a:t>
            </a:r>
            <a:r>
              <a:rPr lang="en-US" sz="8000" b="1" dirty="0" err="1">
                <a:latin typeface="UTM Avo" panose="02040603050506020204" pitchFamily="18" charset="0"/>
              </a:rPr>
              <a:t>cô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595358455_c85a62a308d3a6f866c9c2f60c47bfd8.jpg">
            <a:extLst>
              <a:ext uri="{FF2B5EF4-FFF2-40B4-BE49-F238E27FC236}">
                <a16:creationId xmlns:a16="http://schemas.microsoft.com/office/drawing/2014/main" id="{F68B0CC1-BA60-4C41-A361-7F80BC7B4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72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F1DF1DD4-3110-4A9C-81AD-0CADFBE5106B}"/>
              </a:ext>
            </a:extLst>
          </p:cNvPr>
          <p:cNvSpPr/>
          <p:nvPr/>
        </p:nvSpPr>
        <p:spPr>
          <a:xfrm>
            <a:off x="3457528" y="342900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F7EBD2C2-ABEA-4839-83F4-2E0BB987C04B}"/>
              </a:ext>
            </a:extLst>
          </p:cNvPr>
          <p:cNvSpPr/>
          <p:nvPr/>
        </p:nvSpPr>
        <p:spPr>
          <a:xfrm>
            <a:off x="6653011" y="2137745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9374AC26-816E-422D-BED3-BDE89A4FFB45}"/>
              </a:ext>
            </a:extLst>
          </p:cNvPr>
          <p:cNvSpPr/>
          <p:nvPr/>
        </p:nvSpPr>
        <p:spPr>
          <a:xfrm rot="18255805">
            <a:off x="6632388" y="211213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F3DC411F-CDCC-4676-9802-B6C20157909D}"/>
              </a:ext>
            </a:extLst>
          </p:cNvPr>
          <p:cNvSpPr/>
          <p:nvPr/>
        </p:nvSpPr>
        <p:spPr>
          <a:xfrm>
            <a:off x="8432651" y="299795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F886F811-1EAA-49A1-81C0-50DC01E93678}"/>
              </a:ext>
            </a:extLst>
          </p:cNvPr>
          <p:cNvSpPr/>
          <p:nvPr/>
        </p:nvSpPr>
        <p:spPr>
          <a:xfrm>
            <a:off x="3379738" y="5893668"/>
            <a:ext cx="450166" cy="450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77421207-32FD-428E-A9A4-AD2211A02677}"/>
              </a:ext>
            </a:extLst>
          </p:cNvPr>
          <p:cNvSpPr/>
          <p:nvPr/>
        </p:nvSpPr>
        <p:spPr>
          <a:xfrm>
            <a:off x="5777941" y="472362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D69F33CB-92A0-4233-8EB4-739A4D715B1E}"/>
              </a:ext>
            </a:extLst>
          </p:cNvPr>
          <p:cNvSpPr/>
          <p:nvPr/>
        </p:nvSpPr>
        <p:spPr>
          <a:xfrm rot="18255805">
            <a:off x="5757318" y="469802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5E2BB3B9-65A6-45F4-9956-AF2282A3BDBA}"/>
              </a:ext>
            </a:extLst>
          </p:cNvPr>
          <p:cNvSpPr/>
          <p:nvPr/>
        </p:nvSpPr>
        <p:spPr>
          <a:xfrm>
            <a:off x="8960608" y="517379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B3741A96-1DEF-42C6-A17B-2C5738C8DDE5}"/>
              </a:ext>
            </a:extLst>
          </p:cNvPr>
          <p:cNvSpPr/>
          <p:nvPr/>
        </p:nvSpPr>
        <p:spPr>
          <a:xfrm rot="18255805">
            <a:off x="8939985" y="514818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33095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683314108_36295132651c7ad6bea87b85e9945b1f.jpg">
            <a:extLst>
              <a:ext uri="{FF2B5EF4-FFF2-40B4-BE49-F238E27FC236}">
                <a16:creationId xmlns:a16="http://schemas.microsoft.com/office/drawing/2014/main" id="{06BD3499-8CFA-4D1E-86E8-E851A870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386" y="0"/>
            <a:ext cx="9003362" cy="450317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AAC6D-62CB-4334-B4BB-1946614481B7}"/>
              </a:ext>
            </a:extLst>
          </p:cNvPr>
          <p:cNvSpPr txBox="1"/>
          <p:nvPr/>
        </p:nvSpPr>
        <p:spPr>
          <a:xfrm>
            <a:off x="3677265" y="4943171"/>
            <a:ext cx="4169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prstClr val="black"/>
                </a:solidFill>
                <a:latin typeface="UTM Avo" pitchFamily="18" charset="0"/>
              </a:rPr>
              <a:t>Ò…ó…o…</a:t>
            </a:r>
          </a:p>
        </p:txBody>
      </p:sp>
    </p:spTree>
    <p:extLst>
      <p:ext uri="{BB962C8B-B14F-4D97-AF65-F5344CB8AC3E}">
        <p14:creationId xmlns:p14="http://schemas.microsoft.com/office/powerpoint/2010/main" val="18404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T-P\Desktop\ảnh\z2006678562586_d431a7b87d810e930d996ddea8410caa.jpg">
            <a:extLst>
              <a:ext uri="{FF2B5EF4-FFF2-40B4-BE49-F238E27FC236}">
                <a16:creationId xmlns:a16="http://schemas.microsoft.com/office/drawing/2014/main" id="{F57C8C46-D5A6-49A2-8A97-1D1A39E8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123" y="-1"/>
            <a:ext cx="9553677" cy="50537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DEBA5-F94E-4BE7-8D1B-A82550935DA5}"/>
              </a:ext>
            </a:extLst>
          </p:cNvPr>
          <p:cNvSpPr txBox="1"/>
          <p:nvPr/>
        </p:nvSpPr>
        <p:spPr>
          <a:xfrm>
            <a:off x="5177827" y="5189219"/>
            <a:ext cx="2501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prstClr val="black"/>
                </a:solidFill>
                <a:latin typeface="UTM Avo" pitchFamily="18" charset="0"/>
              </a:rPr>
              <a:t>cò</a:t>
            </a:r>
            <a:endParaRPr lang="en-US" sz="8800" b="1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7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T-P\Desktop\ảnh\z2006678570773_d8f9a931d09a603d4f6c525d85c814e3.jpg">
            <a:extLst>
              <a:ext uri="{FF2B5EF4-FFF2-40B4-BE49-F238E27FC236}">
                <a16:creationId xmlns:a16="http://schemas.microsoft.com/office/drawing/2014/main" id="{EF4BD13A-A67D-4831-B60A-B2FD9216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0" y="-1"/>
            <a:ext cx="9940414" cy="550606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DDB29-FE14-42BD-B5A4-EAA11115C037}"/>
              </a:ext>
            </a:extLst>
          </p:cNvPr>
          <p:cNvSpPr txBox="1"/>
          <p:nvPr/>
        </p:nvSpPr>
        <p:spPr>
          <a:xfrm>
            <a:off x="5242958" y="5584967"/>
            <a:ext cx="170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7959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T-P\Desktop\ảnh\z2006678570773_d8f9a931d09a603d4f6c525d85c814e3.jpg">
            <a:extLst>
              <a:ext uri="{FF2B5EF4-FFF2-40B4-BE49-F238E27FC236}">
                <a16:creationId xmlns:a16="http://schemas.microsoft.com/office/drawing/2014/main" id="{EF4BD13A-A67D-4831-B60A-B2FD9216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0" y="-1"/>
            <a:ext cx="9940414" cy="550606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DDB29-FE14-42BD-B5A4-EAA11115C037}"/>
              </a:ext>
            </a:extLst>
          </p:cNvPr>
          <p:cNvSpPr txBox="1"/>
          <p:nvPr/>
        </p:nvSpPr>
        <p:spPr>
          <a:xfrm>
            <a:off x="5242958" y="5584967"/>
            <a:ext cx="170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7032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64966" y="14460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 descr="C:\Users\VT-P\Desktop\ảnh\z2006683314108_36295132651c7ad6bea87b85e9945b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83" y="660791"/>
            <a:ext cx="4673600" cy="2569776"/>
          </a:xfrm>
          <a:prstGeom prst="rect">
            <a:avLst/>
          </a:prstGeom>
          <a:noFill/>
        </p:spPr>
      </p:pic>
      <p:pic>
        <p:nvPicPr>
          <p:cNvPr id="5123" name="Picture 3" descr="C:\Users\VT-P\Desktop\ảnh\z2006678562586_d431a7b87d810e930d996ddea8410c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1" y="1066800"/>
            <a:ext cx="4797647" cy="2362200"/>
          </a:xfrm>
          <a:prstGeom prst="rect">
            <a:avLst/>
          </a:prstGeom>
          <a:noFill/>
        </p:spPr>
      </p:pic>
      <p:pic>
        <p:nvPicPr>
          <p:cNvPr id="5124" name="Picture 4" descr="C:\Users\VT-P\Desktop\ảnh\z2006678570773_d8f9a931d09a603d4f6c525d85c814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6645" y="4025151"/>
            <a:ext cx="4978400" cy="2310822"/>
          </a:xfrm>
          <a:prstGeom prst="rect">
            <a:avLst/>
          </a:prstGeom>
          <a:noFill/>
        </p:spPr>
      </p:pic>
      <p:pic>
        <p:nvPicPr>
          <p:cNvPr id="5125" name="Picture 5" descr="C:\Users\VT-P\Desktop\ảnh\z2006678570774_3dea38c80d7b6a7674c86e90b55ad3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114800"/>
            <a:ext cx="4673600" cy="220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11429" y="3440376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Ò…ó…o…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2" y="330142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UTM Avo" pitchFamily="18" charset="0"/>
              </a:rPr>
              <a:t>cò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986" y="6298329"/>
            <a:ext cx="521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2" y="6302514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UTM Avo" pitchFamily="18" charset="0"/>
              </a:rPr>
              <a:t>cổ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793315" y="3081356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75574" y="2998859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71199" y="2930707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45714" y="1766652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93037" y="1666976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645" y="2930707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925" y="2882762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04107" y="2977154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726960" y="2787730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44947" y="2674010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48007" y="1740334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90231" y="1417410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963" y="3918536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hổ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76</Words>
  <Application>Microsoft Office PowerPoint</Application>
  <PresentationFormat>Widescreen</PresentationFormat>
  <Paragraphs>41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inpin heiti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Administrator</cp:lastModifiedBy>
  <cp:revision>110</cp:revision>
  <dcterms:created xsi:type="dcterms:W3CDTF">2021-08-17T03:23:17Z</dcterms:created>
  <dcterms:modified xsi:type="dcterms:W3CDTF">2025-09-14T16:16:21Z</dcterms:modified>
</cp:coreProperties>
</file>