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525" r:id="rId2"/>
    <p:sldId id="537" r:id="rId3"/>
    <p:sldId id="538" r:id="rId4"/>
    <p:sldId id="539" r:id="rId5"/>
    <p:sldId id="528" r:id="rId6"/>
    <p:sldId id="530" r:id="rId7"/>
    <p:sldId id="531" r:id="rId8"/>
    <p:sldId id="532" r:id="rId9"/>
    <p:sldId id="535" r:id="rId10"/>
    <p:sldId id="536" r:id="rId11"/>
    <p:sldId id="533" r:id="rId12"/>
    <p:sldId id="534" r:id="rId13"/>
    <p:sldId id="540" r:id="rId14"/>
    <p:sldId id="54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92D050"/>
    <a:srgbClr val="FF77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91" autoAdjust="0"/>
  </p:normalViewPr>
  <p:slideViewPr>
    <p:cSldViewPr snapToGrid="0">
      <p:cViewPr varScale="1">
        <p:scale>
          <a:sx n="63" d="100"/>
          <a:sy n="63" d="100"/>
        </p:scale>
        <p:origin x="8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33BB8851-F048-46F9-ACCC-DBDA022F769D}" type="datetimeFigureOut">
              <a:rPr lang="en-US" smtClean="0"/>
              <a:pPr/>
              <a:t>9/11/2025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866654B4-AEF1-46BB-9A74-FFAFED3EC6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694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9B43BBD-26CE-5640-EB47-DE5FD9C7B955}"/>
              </a:ext>
            </a:extLst>
          </p:cNvPr>
          <p:cNvSpPr/>
          <p:nvPr userDrawn="1"/>
        </p:nvSpPr>
        <p:spPr>
          <a:xfrm>
            <a:off x="11238807" y="83127"/>
            <a:ext cx="1080655" cy="1388226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5907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648051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63136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6575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D0BA43-7295-9334-A292-1BC7F3A9B8AC}"/>
              </a:ext>
            </a:extLst>
          </p:cNvPr>
          <p:cNvSpPr/>
          <p:nvPr userDrawn="1"/>
        </p:nvSpPr>
        <p:spPr>
          <a:xfrm>
            <a:off x="11212793" y="0"/>
            <a:ext cx="1080655" cy="1388226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oogle Shape;12;p7">
            <a:extLst>
              <a:ext uri="{FF2B5EF4-FFF2-40B4-BE49-F238E27FC236}">
                <a16:creationId xmlns:a16="http://schemas.microsoft.com/office/drawing/2014/main" id="{1B6C1D37-D0B6-6D7C-08A3-14C2076D26F2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-101446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714E13AE-0028-488F-4A48-55990761E07E}"/>
              </a:ext>
            </a:extLst>
          </p:cNvPr>
          <p:cNvSpPr/>
          <p:nvPr userDrawn="1"/>
        </p:nvSpPr>
        <p:spPr>
          <a:xfrm>
            <a:off x="11295867" y="36865"/>
            <a:ext cx="1080655" cy="1388226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9241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oogle Shape;20;p8">
            <a:extLst>
              <a:ext uri="{FF2B5EF4-FFF2-40B4-BE49-F238E27FC236}">
                <a16:creationId xmlns:a16="http://schemas.microsoft.com/office/drawing/2014/main" id="{4B7F790E-FEB6-5BE8-E95E-386BBB0275C2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7121" y="0"/>
            <a:ext cx="12184879" cy="68167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047337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pic>
        <p:nvPicPr>
          <p:cNvPr id="8" name="Google Shape;27;p9">
            <a:extLst>
              <a:ext uri="{FF2B5EF4-FFF2-40B4-BE49-F238E27FC236}">
                <a16:creationId xmlns:a16="http://schemas.microsoft.com/office/drawing/2014/main" id="{01F8E5E9-0164-222B-FD09-ECB7827E65D6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3080" y="2003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897463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791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61" r:id="rId5"/>
    <p:sldLayoutId id="2147483662" r:id="rId6"/>
    <p:sldLayoutId id="2147483685" r:id="rId7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D9FF108-DBD3-4E95-A57E-988D2B69C1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2" t="8189" r="6606" b="10128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E43DBE84-B182-4822-978C-FAEB2447573C}"/>
              </a:ext>
            </a:extLst>
          </p:cNvPr>
          <p:cNvSpPr/>
          <p:nvPr/>
        </p:nvSpPr>
        <p:spPr>
          <a:xfrm rot="288550">
            <a:off x="5338467" y="1474140"/>
            <a:ext cx="5473026" cy="1109217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5F41B1D-37F9-4EF8-81BB-1D30C89EB86F}"/>
              </a:ext>
            </a:extLst>
          </p:cNvPr>
          <p:cNvSpPr/>
          <p:nvPr/>
        </p:nvSpPr>
        <p:spPr>
          <a:xfrm rot="288550">
            <a:off x="5265529" y="2438767"/>
            <a:ext cx="5472877" cy="1069253"/>
          </a:xfrm>
          <a:prstGeom prst="rect">
            <a:avLst/>
          </a:prstGeom>
          <a:noFill/>
          <a:ln w="28575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AD21EA9-4CE9-47A3-9AD1-ED62517E4D8A}"/>
              </a:ext>
            </a:extLst>
          </p:cNvPr>
          <p:cNvSpPr/>
          <p:nvPr/>
        </p:nvSpPr>
        <p:spPr>
          <a:xfrm rot="288550">
            <a:off x="5224959" y="3337042"/>
            <a:ext cx="5441057" cy="965160"/>
          </a:xfrm>
          <a:prstGeom prst="rect">
            <a:avLst/>
          </a:prstGeom>
          <a:noFill/>
          <a:ln w="28575">
            <a:solidFill>
              <a:srgbClr val="00B0F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F308F62E-2147-4D4F-9B59-2D566E850E02}"/>
              </a:ext>
            </a:extLst>
          </p:cNvPr>
          <p:cNvSpPr/>
          <p:nvPr/>
        </p:nvSpPr>
        <p:spPr>
          <a:xfrm>
            <a:off x="193377" y="424315"/>
            <a:ext cx="3618559" cy="2596231"/>
          </a:xfrm>
          <a:prstGeom prst="ellipse">
            <a:avLst/>
          </a:prstGeom>
          <a:noFill/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BD2F93F-EB57-4381-A5A7-3343D87D41FF}"/>
              </a:ext>
            </a:extLst>
          </p:cNvPr>
          <p:cNvSpPr/>
          <p:nvPr/>
        </p:nvSpPr>
        <p:spPr>
          <a:xfrm rot="288550">
            <a:off x="5195911" y="4159562"/>
            <a:ext cx="5389150" cy="920763"/>
          </a:xfrm>
          <a:prstGeom prst="rect">
            <a:avLst/>
          </a:prstGeom>
          <a:noFill/>
          <a:ln w="28575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941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2" grpId="0" animBg="1"/>
      <p:bldP spid="2" grpId="1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8643366F-6C3A-48F6-A3B3-2FCDF5351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209" y="2679579"/>
            <a:ext cx="9699783" cy="2067871"/>
          </a:xfrm>
          <a:prstGeom prst="rect">
            <a:avLst/>
          </a:prstGeom>
        </p:spPr>
      </p:pic>
      <p:sp>
        <p:nvSpPr>
          <p:cNvPr id="3" name="Sun 1">
            <a:extLst>
              <a:ext uri="{FF2B5EF4-FFF2-40B4-BE49-F238E27FC236}">
                <a16:creationId xmlns:a16="http://schemas.microsoft.com/office/drawing/2014/main" id="{8CA959F0-BF37-49C8-9709-E492E661B37C}"/>
              </a:ext>
            </a:extLst>
          </p:cNvPr>
          <p:cNvSpPr/>
          <p:nvPr/>
        </p:nvSpPr>
        <p:spPr>
          <a:xfrm>
            <a:off x="962848" y="631012"/>
            <a:ext cx="1103608" cy="1145685"/>
          </a:xfrm>
          <a:prstGeom prst="sun">
            <a:avLst/>
          </a:prstGeom>
          <a:solidFill>
            <a:srgbClr val="FF770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20251014-8E7D-4511-8BA1-596E16B58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3016" y="769849"/>
            <a:ext cx="40241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6" name="Oval 39">
            <a:extLst>
              <a:ext uri="{FF2B5EF4-FFF2-40B4-BE49-F238E27FC236}">
                <a16:creationId xmlns:a16="http://schemas.microsoft.com/office/drawing/2014/main" id="{AFEE97B2-633F-4CC8-B0FF-7604CF3DE144}"/>
              </a:ext>
            </a:extLst>
          </p:cNvPr>
          <p:cNvSpPr/>
          <p:nvPr/>
        </p:nvSpPr>
        <p:spPr>
          <a:xfrm>
            <a:off x="3219773" y="2721865"/>
            <a:ext cx="817418" cy="81741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40">
            <a:extLst>
              <a:ext uri="{FF2B5EF4-FFF2-40B4-BE49-F238E27FC236}">
                <a16:creationId xmlns:a16="http://schemas.microsoft.com/office/drawing/2014/main" id="{AD6ACB3C-CF55-46B7-BA7F-8745752CA741}"/>
              </a:ext>
            </a:extLst>
          </p:cNvPr>
          <p:cNvSpPr/>
          <p:nvPr/>
        </p:nvSpPr>
        <p:spPr>
          <a:xfrm>
            <a:off x="4320972" y="3566193"/>
            <a:ext cx="817418" cy="81741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42">
            <a:extLst>
              <a:ext uri="{FF2B5EF4-FFF2-40B4-BE49-F238E27FC236}">
                <a16:creationId xmlns:a16="http://schemas.microsoft.com/office/drawing/2014/main" id="{45BEFE70-CE03-4315-8084-CB1E04906D18}"/>
              </a:ext>
            </a:extLst>
          </p:cNvPr>
          <p:cNvSpPr/>
          <p:nvPr/>
        </p:nvSpPr>
        <p:spPr>
          <a:xfrm>
            <a:off x="6763291" y="2805898"/>
            <a:ext cx="817418" cy="81741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44">
            <a:extLst>
              <a:ext uri="{FF2B5EF4-FFF2-40B4-BE49-F238E27FC236}">
                <a16:creationId xmlns:a16="http://schemas.microsoft.com/office/drawing/2014/main" id="{0E480D46-527B-413A-B8C0-08249A8E46AC}"/>
              </a:ext>
            </a:extLst>
          </p:cNvPr>
          <p:cNvSpPr/>
          <p:nvPr/>
        </p:nvSpPr>
        <p:spPr>
          <a:xfrm>
            <a:off x="9394668" y="3780933"/>
            <a:ext cx="817418" cy="81741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51">
            <a:extLst>
              <a:ext uri="{FF2B5EF4-FFF2-40B4-BE49-F238E27FC236}">
                <a16:creationId xmlns:a16="http://schemas.microsoft.com/office/drawing/2014/main" id="{6097DE9E-1B0D-4A6A-B8A6-623F74D730D7}"/>
              </a:ext>
            </a:extLst>
          </p:cNvPr>
          <p:cNvGrpSpPr/>
          <p:nvPr/>
        </p:nvGrpSpPr>
        <p:grpSpPr>
          <a:xfrm>
            <a:off x="766791" y="3813378"/>
            <a:ext cx="817418" cy="817418"/>
            <a:chOff x="562108" y="3098347"/>
            <a:chExt cx="817418" cy="817418"/>
          </a:xfrm>
        </p:grpSpPr>
        <p:sp>
          <p:nvSpPr>
            <p:cNvPr id="11" name="Oval 37">
              <a:extLst>
                <a:ext uri="{FF2B5EF4-FFF2-40B4-BE49-F238E27FC236}">
                  <a16:creationId xmlns:a16="http://schemas.microsoft.com/office/drawing/2014/main" id="{5F8310B2-F979-40BC-98F4-D9E761BA2B01}"/>
                </a:ext>
              </a:extLst>
            </p:cNvPr>
            <p:cNvSpPr/>
            <p:nvPr/>
          </p:nvSpPr>
          <p:spPr>
            <a:xfrm>
              <a:off x="562108" y="3098347"/>
              <a:ext cx="817418" cy="817418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5">
              <a:extLst>
                <a:ext uri="{FF2B5EF4-FFF2-40B4-BE49-F238E27FC236}">
                  <a16:creationId xmlns:a16="http://schemas.microsoft.com/office/drawing/2014/main" id="{761F0394-5BA5-4BB9-A7E1-3AD3B57D00DC}"/>
                </a:ext>
              </a:extLst>
            </p:cNvPr>
            <p:cNvSpPr/>
            <p:nvPr/>
          </p:nvSpPr>
          <p:spPr>
            <a:xfrm>
              <a:off x="726245" y="3209569"/>
              <a:ext cx="568307" cy="583679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3" name="Group 52">
            <a:extLst>
              <a:ext uri="{FF2B5EF4-FFF2-40B4-BE49-F238E27FC236}">
                <a16:creationId xmlns:a16="http://schemas.microsoft.com/office/drawing/2014/main" id="{4874F3ED-4C25-4C83-A3E9-211C907571E9}"/>
              </a:ext>
            </a:extLst>
          </p:cNvPr>
          <p:cNvGrpSpPr/>
          <p:nvPr/>
        </p:nvGrpSpPr>
        <p:grpSpPr>
          <a:xfrm>
            <a:off x="1880960" y="2983172"/>
            <a:ext cx="817418" cy="817418"/>
            <a:chOff x="1668250" y="2611582"/>
            <a:chExt cx="817418" cy="817418"/>
          </a:xfrm>
        </p:grpSpPr>
        <p:sp>
          <p:nvSpPr>
            <p:cNvPr id="14" name="Oval 38">
              <a:extLst>
                <a:ext uri="{FF2B5EF4-FFF2-40B4-BE49-F238E27FC236}">
                  <a16:creationId xmlns:a16="http://schemas.microsoft.com/office/drawing/2014/main" id="{D7F44358-0849-4A69-AB93-DDFF66F8EF79}"/>
                </a:ext>
              </a:extLst>
            </p:cNvPr>
            <p:cNvSpPr/>
            <p:nvPr/>
          </p:nvSpPr>
          <p:spPr>
            <a:xfrm>
              <a:off x="1668250" y="2611582"/>
              <a:ext cx="817418" cy="817418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5">
              <a:extLst>
                <a:ext uri="{FF2B5EF4-FFF2-40B4-BE49-F238E27FC236}">
                  <a16:creationId xmlns:a16="http://schemas.microsoft.com/office/drawing/2014/main" id="{2AD700BF-9E7A-433B-BCAB-321D1E23F1EA}"/>
                </a:ext>
              </a:extLst>
            </p:cNvPr>
            <p:cNvSpPr/>
            <p:nvPr/>
          </p:nvSpPr>
          <p:spPr>
            <a:xfrm>
              <a:off x="1841710" y="2706480"/>
              <a:ext cx="568307" cy="583679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6" name="Group 53">
            <a:extLst>
              <a:ext uri="{FF2B5EF4-FFF2-40B4-BE49-F238E27FC236}">
                <a16:creationId xmlns:a16="http://schemas.microsoft.com/office/drawing/2014/main" id="{85907135-AA81-4725-9A91-6BAC2153DE83}"/>
              </a:ext>
            </a:extLst>
          </p:cNvPr>
          <p:cNvGrpSpPr/>
          <p:nvPr/>
        </p:nvGrpSpPr>
        <p:grpSpPr>
          <a:xfrm>
            <a:off x="5692379" y="3646603"/>
            <a:ext cx="817418" cy="817418"/>
            <a:chOff x="5294173" y="3482403"/>
            <a:chExt cx="817418" cy="817418"/>
          </a:xfrm>
        </p:grpSpPr>
        <p:sp>
          <p:nvSpPr>
            <p:cNvPr id="17" name="Oval 41">
              <a:extLst>
                <a:ext uri="{FF2B5EF4-FFF2-40B4-BE49-F238E27FC236}">
                  <a16:creationId xmlns:a16="http://schemas.microsoft.com/office/drawing/2014/main" id="{9F6670FF-B897-488D-AA31-B13A687F7C6C}"/>
                </a:ext>
              </a:extLst>
            </p:cNvPr>
            <p:cNvSpPr/>
            <p:nvPr/>
          </p:nvSpPr>
          <p:spPr>
            <a:xfrm>
              <a:off x="5294173" y="3482403"/>
              <a:ext cx="817418" cy="817418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5">
              <a:extLst>
                <a:ext uri="{FF2B5EF4-FFF2-40B4-BE49-F238E27FC236}">
                  <a16:creationId xmlns:a16="http://schemas.microsoft.com/office/drawing/2014/main" id="{E47D7B98-3EA6-460F-B563-4F1218313D77}"/>
                </a:ext>
              </a:extLst>
            </p:cNvPr>
            <p:cNvSpPr/>
            <p:nvPr/>
          </p:nvSpPr>
          <p:spPr>
            <a:xfrm>
              <a:off x="5446250" y="3599272"/>
              <a:ext cx="568307" cy="583679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3600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19" name="Group 54">
            <a:extLst>
              <a:ext uri="{FF2B5EF4-FFF2-40B4-BE49-F238E27FC236}">
                <a16:creationId xmlns:a16="http://schemas.microsoft.com/office/drawing/2014/main" id="{A1A2EAD2-B3F3-46E2-B86F-D4782A41F3A0}"/>
              </a:ext>
            </a:extLst>
          </p:cNvPr>
          <p:cNvGrpSpPr/>
          <p:nvPr/>
        </p:nvGrpSpPr>
        <p:grpSpPr>
          <a:xfrm>
            <a:off x="8120047" y="2983172"/>
            <a:ext cx="817418" cy="817418"/>
            <a:chOff x="7708846" y="2694030"/>
            <a:chExt cx="817418" cy="817418"/>
          </a:xfrm>
        </p:grpSpPr>
        <p:sp>
          <p:nvSpPr>
            <p:cNvPr id="20" name="Oval 43">
              <a:extLst>
                <a:ext uri="{FF2B5EF4-FFF2-40B4-BE49-F238E27FC236}">
                  <a16:creationId xmlns:a16="http://schemas.microsoft.com/office/drawing/2014/main" id="{3AB6816F-7338-47D1-B206-B75ECD5941E9}"/>
                </a:ext>
              </a:extLst>
            </p:cNvPr>
            <p:cNvSpPr/>
            <p:nvPr/>
          </p:nvSpPr>
          <p:spPr>
            <a:xfrm>
              <a:off x="7708846" y="2694030"/>
              <a:ext cx="817418" cy="817418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5">
              <a:extLst>
                <a:ext uri="{FF2B5EF4-FFF2-40B4-BE49-F238E27FC236}">
                  <a16:creationId xmlns:a16="http://schemas.microsoft.com/office/drawing/2014/main" id="{35680BE4-B7B8-4611-90F3-CC1FFDD41F7A}"/>
                </a:ext>
              </a:extLst>
            </p:cNvPr>
            <p:cNvSpPr/>
            <p:nvPr/>
          </p:nvSpPr>
          <p:spPr>
            <a:xfrm>
              <a:off x="7870360" y="2804703"/>
              <a:ext cx="568307" cy="583679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</p:grpSp>
      <p:grpSp>
        <p:nvGrpSpPr>
          <p:cNvPr id="22" name="Group 55">
            <a:extLst>
              <a:ext uri="{FF2B5EF4-FFF2-40B4-BE49-F238E27FC236}">
                <a16:creationId xmlns:a16="http://schemas.microsoft.com/office/drawing/2014/main" id="{A30F7B46-8468-4B01-98EC-643E54F91DAC}"/>
              </a:ext>
            </a:extLst>
          </p:cNvPr>
          <p:cNvGrpSpPr/>
          <p:nvPr/>
        </p:nvGrpSpPr>
        <p:grpSpPr>
          <a:xfrm>
            <a:off x="10710363" y="3294528"/>
            <a:ext cx="817418" cy="817418"/>
            <a:chOff x="10017100" y="3718857"/>
            <a:chExt cx="817418" cy="817418"/>
          </a:xfrm>
        </p:grpSpPr>
        <p:sp>
          <p:nvSpPr>
            <p:cNvPr id="23" name="Oval 45">
              <a:extLst>
                <a:ext uri="{FF2B5EF4-FFF2-40B4-BE49-F238E27FC236}">
                  <a16:creationId xmlns:a16="http://schemas.microsoft.com/office/drawing/2014/main" id="{1DC6CC8F-431D-4576-A146-A593038B9E73}"/>
                </a:ext>
              </a:extLst>
            </p:cNvPr>
            <p:cNvSpPr/>
            <p:nvPr/>
          </p:nvSpPr>
          <p:spPr>
            <a:xfrm>
              <a:off x="10017100" y="3718857"/>
              <a:ext cx="817418" cy="817418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5">
              <a:extLst>
                <a:ext uri="{FF2B5EF4-FFF2-40B4-BE49-F238E27FC236}">
                  <a16:creationId xmlns:a16="http://schemas.microsoft.com/office/drawing/2014/main" id="{B9B20766-D1A4-49A4-BAA0-0B683EC883DE}"/>
                </a:ext>
              </a:extLst>
            </p:cNvPr>
            <p:cNvSpPr/>
            <p:nvPr/>
          </p:nvSpPr>
          <p:spPr>
            <a:xfrm>
              <a:off x="10161471" y="3831019"/>
              <a:ext cx="568307" cy="583679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3600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</p:grpSp>
      <p:sp>
        <p:nvSpPr>
          <p:cNvPr id="25" name="Rounded Rectangle 5">
            <a:extLst>
              <a:ext uri="{FF2B5EF4-FFF2-40B4-BE49-F238E27FC236}">
                <a16:creationId xmlns:a16="http://schemas.microsoft.com/office/drawing/2014/main" id="{88717FAF-CAE1-4186-94FA-3A2FA678E649}"/>
              </a:ext>
            </a:extLst>
          </p:cNvPr>
          <p:cNvSpPr/>
          <p:nvPr/>
        </p:nvSpPr>
        <p:spPr>
          <a:xfrm>
            <a:off x="3387907" y="2806245"/>
            <a:ext cx="1142722" cy="585636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B8AA86C5-106B-4202-B775-EF9161CE7B9C}"/>
              </a:ext>
            </a:extLst>
          </p:cNvPr>
          <p:cNvSpPr/>
          <p:nvPr/>
        </p:nvSpPr>
        <p:spPr>
          <a:xfrm>
            <a:off x="3372772" y="2816504"/>
            <a:ext cx="1600906" cy="601634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A1367850-3379-42C3-8317-DF44CE6F7AC1}"/>
              </a:ext>
            </a:extLst>
          </p:cNvPr>
          <p:cNvSpPr/>
          <p:nvPr/>
        </p:nvSpPr>
        <p:spPr>
          <a:xfrm>
            <a:off x="4486460" y="3687077"/>
            <a:ext cx="1142722" cy="585636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23FB07F6-4436-44DB-A8F7-DA94FBC02C34}"/>
              </a:ext>
            </a:extLst>
          </p:cNvPr>
          <p:cNvSpPr/>
          <p:nvPr/>
        </p:nvSpPr>
        <p:spPr>
          <a:xfrm>
            <a:off x="4447812" y="3663080"/>
            <a:ext cx="1600906" cy="601634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B838553E-B604-4BE2-BC00-622788DD240D}"/>
              </a:ext>
            </a:extLst>
          </p:cNvPr>
          <p:cNvSpPr/>
          <p:nvPr/>
        </p:nvSpPr>
        <p:spPr>
          <a:xfrm>
            <a:off x="6936991" y="2921789"/>
            <a:ext cx="1142722" cy="585636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Rounded Rectangle 5">
            <a:extLst>
              <a:ext uri="{FF2B5EF4-FFF2-40B4-BE49-F238E27FC236}">
                <a16:creationId xmlns:a16="http://schemas.microsoft.com/office/drawing/2014/main" id="{7B0D8A22-FCB7-4779-A6CC-72F918239666}"/>
              </a:ext>
            </a:extLst>
          </p:cNvPr>
          <p:cNvSpPr/>
          <p:nvPr/>
        </p:nvSpPr>
        <p:spPr>
          <a:xfrm>
            <a:off x="6916466" y="2913790"/>
            <a:ext cx="1600906" cy="601634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2F68F0DE-85BF-4C18-86C0-A5CC62F0E125}"/>
              </a:ext>
            </a:extLst>
          </p:cNvPr>
          <p:cNvSpPr/>
          <p:nvPr/>
        </p:nvSpPr>
        <p:spPr>
          <a:xfrm>
            <a:off x="9585527" y="3901896"/>
            <a:ext cx="1142722" cy="585636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Rounded Rectangle 5">
            <a:extLst>
              <a:ext uri="{FF2B5EF4-FFF2-40B4-BE49-F238E27FC236}">
                <a16:creationId xmlns:a16="http://schemas.microsoft.com/office/drawing/2014/main" id="{95E5EDB9-91BE-4B1F-B7D8-BA583EED066D}"/>
              </a:ext>
            </a:extLst>
          </p:cNvPr>
          <p:cNvSpPr/>
          <p:nvPr/>
        </p:nvSpPr>
        <p:spPr>
          <a:xfrm>
            <a:off x="9573634" y="3860972"/>
            <a:ext cx="1600906" cy="601634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F97DB500-B039-40FC-B072-E82B910AEDBD}"/>
              </a:ext>
            </a:extLst>
          </p:cNvPr>
          <p:cNvSpPr/>
          <p:nvPr/>
        </p:nvSpPr>
        <p:spPr>
          <a:xfrm>
            <a:off x="782900" y="924511"/>
            <a:ext cx="1103608" cy="523173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32048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5" grpId="0"/>
      <p:bldP spid="25" grpId="1"/>
      <p:bldP spid="26" grpId="0"/>
      <p:bldP spid="27" grpId="0"/>
      <p:bldP spid="27" grpId="1"/>
      <p:bldP spid="28" grpId="0"/>
      <p:bldP spid="29" grpId="0"/>
      <p:bldP spid="29" grpId="1"/>
      <p:bldP spid="30" grpId="0"/>
      <p:bldP spid="31" grpId="0"/>
      <p:bldP spid="31" grpId="1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3">
            <a:extLst>
              <a:ext uri="{FF2B5EF4-FFF2-40B4-BE49-F238E27FC236}">
                <a16:creationId xmlns:a16="http://schemas.microsoft.com/office/drawing/2014/main" id="{7CB999FE-095C-448D-949D-6875F502CC9F}"/>
              </a:ext>
            </a:extLst>
          </p:cNvPr>
          <p:cNvSpPr/>
          <p:nvPr/>
        </p:nvSpPr>
        <p:spPr>
          <a:xfrm>
            <a:off x="82816" y="383656"/>
            <a:ext cx="982036" cy="931404"/>
          </a:xfrm>
          <a:prstGeom prst="sun">
            <a:avLst/>
          </a:prstGeom>
          <a:solidFill>
            <a:srgbClr val="FF770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994EADE7-415B-4672-838E-B74FBE4926AA}"/>
              </a:ext>
            </a:extLst>
          </p:cNvPr>
          <p:cNvSpPr/>
          <p:nvPr/>
        </p:nvSpPr>
        <p:spPr>
          <a:xfrm>
            <a:off x="-154579" y="554700"/>
            <a:ext cx="1103608" cy="523173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7FCCD73-69FA-44B3-8FA9-83F00790F8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64" t="12621" r="10942" b="2354"/>
          <a:stretch/>
        </p:blipFill>
        <p:spPr>
          <a:xfrm>
            <a:off x="1186424" y="1"/>
            <a:ext cx="11005575" cy="5284454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F4929E0-F53D-4A6E-969A-8B3EF3E4A243}"/>
              </a:ext>
            </a:extLst>
          </p:cNvPr>
          <p:cNvSpPr/>
          <p:nvPr/>
        </p:nvSpPr>
        <p:spPr>
          <a:xfrm>
            <a:off x="3525666" y="5822829"/>
            <a:ext cx="719182" cy="698414"/>
          </a:xfrm>
          <a:prstGeom prst="roundRect">
            <a:avLst/>
          </a:prstGeom>
          <a:solidFill>
            <a:srgbClr val="92D05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915A3B79-D7F0-4CE6-B5BC-D024A48DA910}"/>
              </a:ext>
            </a:extLst>
          </p:cNvPr>
          <p:cNvSpPr/>
          <p:nvPr/>
        </p:nvSpPr>
        <p:spPr>
          <a:xfrm>
            <a:off x="3654053" y="5870267"/>
            <a:ext cx="1142722" cy="585636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FC498F8D-BED4-4C5A-9511-A1C0B2923BED}"/>
              </a:ext>
            </a:extLst>
          </p:cNvPr>
          <p:cNvSpPr/>
          <p:nvPr/>
        </p:nvSpPr>
        <p:spPr>
          <a:xfrm>
            <a:off x="3628310" y="5870267"/>
            <a:ext cx="1600906" cy="601634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E1D35DBF-8723-4652-BB1E-A7EB2200360B}"/>
              </a:ext>
            </a:extLst>
          </p:cNvPr>
          <p:cNvSpPr/>
          <p:nvPr/>
        </p:nvSpPr>
        <p:spPr>
          <a:xfrm>
            <a:off x="6636918" y="5819972"/>
            <a:ext cx="719182" cy="698414"/>
          </a:xfrm>
          <a:prstGeom prst="roundRect">
            <a:avLst/>
          </a:prstGeom>
          <a:solidFill>
            <a:srgbClr val="92D05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D1706F73-2BA2-4AA7-9D51-918E3E802E06}"/>
              </a:ext>
            </a:extLst>
          </p:cNvPr>
          <p:cNvSpPr/>
          <p:nvPr/>
        </p:nvSpPr>
        <p:spPr>
          <a:xfrm>
            <a:off x="6751414" y="5858062"/>
            <a:ext cx="1142722" cy="585636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9BC37DD7-A720-4CED-BA5D-85054258ADBA}"/>
              </a:ext>
            </a:extLst>
          </p:cNvPr>
          <p:cNvSpPr/>
          <p:nvPr/>
        </p:nvSpPr>
        <p:spPr>
          <a:xfrm>
            <a:off x="6742536" y="5863602"/>
            <a:ext cx="1600906" cy="585636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3" name="Rounded Rectangle 6">
            <a:extLst>
              <a:ext uri="{FF2B5EF4-FFF2-40B4-BE49-F238E27FC236}">
                <a16:creationId xmlns:a16="http://schemas.microsoft.com/office/drawing/2014/main" id="{5C189EB0-5E3A-4121-9BB6-9C199EBE223F}"/>
              </a:ext>
            </a:extLst>
          </p:cNvPr>
          <p:cNvSpPr/>
          <p:nvPr/>
        </p:nvSpPr>
        <p:spPr>
          <a:xfrm>
            <a:off x="9805373" y="5729441"/>
            <a:ext cx="719182" cy="698414"/>
          </a:xfrm>
          <a:prstGeom prst="roundRect">
            <a:avLst/>
          </a:prstGeom>
          <a:solidFill>
            <a:srgbClr val="92D05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406AC91D-6225-46C3-81CC-462AB99E51C2}"/>
              </a:ext>
            </a:extLst>
          </p:cNvPr>
          <p:cNvSpPr/>
          <p:nvPr/>
        </p:nvSpPr>
        <p:spPr>
          <a:xfrm>
            <a:off x="9890295" y="5787575"/>
            <a:ext cx="1142722" cy="585636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AEF684FB-4695-4F22-AC17-8743A8C3148C}"/>
              </a:ext>
            </a:extLst>
          </p:cNvPr>
          <p:cNvSpPr/>
          <p:nvPr/>
        </p:nvSpPr>
        <p:spPr>
          <a:xfrm>
            <a:off x="9920512" y="5785273"/>
            <a:ext cx="1600906" cy="585636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16" name="Picture 38">
            <a:extLst>
              <a:ext uri="{FF2B5EF4-FFF2-40B4-BE49-F238E27FC236}">
                <a16:creationId xmlns:a16="http://schemas.microsoft.com/office/drawing/2014/main" id="{3CB81923-F86E-4E7E-8A02-248BFA55A5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t="23320" r="79319" b="58352"/>
          <a:stretch/>
        </p:blipFill>
        <p:spPr>
          <a:xfrm>
            <a:off x="2137340" y="5753982"/>
            <a:ext cx="864459" cy="876807"/>
          </a:xfrm>
          <a:prstGeom prst="rect">
            <a:avLst/>
          </a:prstGeom>
        </p:spPr>
      </p:pic>
      <p:pic>
        <p:nvPicPr>
          <p:cNvPr id="17" name="Picture 39">
            <a:extLst>
              <a:ext uri="{FF2B5EF4-FFF2-40B4-BE49-F238E27FC236}">
                <a16:creationId xmlns:a16="http://schemas.microsoft.com/office/drawing/2014/main" id="{8E44299E-A275-4E60-857B-20CA921E17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t="49984" r="80000" b="34043"/>
          <a:stretch/>
        </p:blipFill>
        <p:spPr>
          <a:xfrm>
            <a:off x="5511270" y="5785273"/>
            <a:ext cx="803484" cy="764120"/>
          </a:xfrm>
          <a:prstGeom prst="rect">
            <a:avLst/>
          </a:prstGeom>
        </p:spPr>
      </p:pic>
      <p:pic>
        <p:nvPicPr>
          <p:cNvPr id="18" name="Picture 40">
            <a:extLst>
              <a:ext uri="{FF2B5EF4-FFF2-40B4-BE49-F238E27FC236}">
                <a16:creationId xmlns:a16="http://schemas.microsoft.com/office/drawing/2014/main" id="{D0FA0B84-1192-4978-97A4-7721C3D1BF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8" t="73002" r="80875" b="4104"/>
          <a:stretch/>
        </p:blipFill>
        <p:spPr>
          <a:xfrm>
            <a:off x="8904247" y="5572416"/>
            <a:ext cx="598560" cy="10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1956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8" grpId="1"/>
      <p:bldP spid="9" grpId="0"/>
      <p:bldP spid="10" grpId="0" animBg="1"/>
      <p:bldP spid="11" grpId="0"/>
      <p:bldP spid="11" grpId="1"/>
      <p:bldP spid="12" grpId="0"/>
      <p:bldP spid="13" grpId="0" animBg="1"/>
      <p:bldP spid="14" grpId="0"/>
      <p:bldP spid="14" grpId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 with low confidence">
            <a:extLst>
              <a:ext uri="{FF2B5EF4-FFF2-40B4-BE49-F238E27FC236}">
                <a16:creationId xmlns:a16="http://schemas.microsoft.com/office/drawing/2014/main" id="{3B399824-192F-46F6-8485-AA7CC137B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C0B032F2-5A12-4234-B534-B74210696B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9" t="4623" r="1385" b="10257"/>
          <a:stretch/>
        </p:blipFill>
        <p:spPr>
          <a:xfrm>
            <a:off x="-72431" y="0"/>
            <a:ext cx="2486025" cy="118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1953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flower with yellow center&#10;&#10;Description automatically generated">
            <a:extLst>
              <a:ext uri="{FF2B5EF4-FFF2-40B4-BE49-F238E27FC236}">
                <a16:creationId xmlns:a16="http://schemas.microsoft.com/office/drawing/2014/main" id="{BA9CFBCD-7DE9-4490-A20E-73F28A1CD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3DC9C83D-998F-46B6-A21D-633F92B0E7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708" b="-5708"/>
          <a:stretch/>
        </p:blipFill>
        <p:spPr>
          <a:xfrm>
            <a:off x="0" y="0"/>
            <a:ext cx="2002548" cy="107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7973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44B3AC-5425-4404-B846-10ACAAC66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2359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AE2880-1DE9-4632-8E00-8DB94C2C9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r="6694"/>
          <a:stretch/>
        </p:blipFill>
        <p:spPr>
          <a:xfrm>
            <a:off x="286906" y="606042"/>
            <a:ext cx="4881869" cy="17914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190401-94D7-4CDC-B1A7-5C096A50C3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" b="336"/>
          <a:stretch/>
        </p:blipFill>
        <p:spPr>
          <a:xfrm>
            <a:off x="223081" y="2440376"/>
            <a:ext cx="5288438" cy="27310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B98C33-AE51-41F5-8BE7-C62B5F453A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3" r="5723"/>
          <a:stretch/>
        </p:blipFill>
        <p:spPr>
          <a:xfrm>
            <a:off x="223081" y="4594296"/>
            <a:ext cx="5248242" cy="2263704"/>
          </a:xfrm>
          <a:prstGeom prst="rect">
            <a:avLst/>
          </a:prstGeom>
        </p:spPr>
      </p:pic>
      <p:grpSp>
        <p:nvGrpSpPr>
          <p:cNvPr id="2" name="Nhóm 1">
            <a:extLst>
              <a:ext uri="{FF2B5EF4-FFF2-40B4-BE49-F238E27FC236}">
                <a16:creationId xmlns:a16="http://schemas.microsoft.com/office/drawing/2014/main" id="{0C7E959A-62C5-431C-A858-B23DAD1A75FD}"/>
              </a:ext>
            </a:extLst>
          </p:cNvPr>
          <p:cNvGrpSpPr/>
          <p:nvPr/>
        </p:nvGrpSpPr>
        <p:grpSpPr>
          <a:xfrm>
            <a:off x="5799254" y="1023304"/>
            <a:ext cx="3161866" cy="1070799"/>
            <a:chOff x="5958637" y="1959045"/>
            <a:chExt cx="1786400" cy="63265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638EE2A-3EF5-4F2A-97DB-62009EB689F1}"/>
                </a:ext>
              </a:extLst>
            </p:cNvPr>
            <p:cNvSpPr/>
            <p:nvPr/>
          </p:nvSpPr>
          <p:spPr>
            <a:xfrm>
              <a:off x="5962726" y="1959045"/>
              <a:ext cx="274320" cy="2743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dirty="0">
                <a:solidFill>
                  <a:prstClr val="white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FEC51DA-E698-4161-ABAE-1DE1F24A1895}"/>
                </a:ext>
              </a:extLst>
            </p:cNvPr>
            <p:cNvSpPr/>
            <p:nvPr/>
          </p:nvSpPr>
          <p:spPr>
            <a:xfrm>
              <a:off x="6345940" y="1959045"/>
              <a:ext cx="274320" cy="2743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dirty="0">
                <a:solidFill>
                  <a:prstClr val="white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C71EBFF-441A-4E15-9D50-B5D5C7729A5F}"/>
                </a:ext>
              </a:extLst>
            </p:cNvPr>
            <p:cNvSpPr/>
            <p:nvPr/>
          </p:nvSpPr>
          <p:spPr>
            <a:xfrm>
              <a:off x="6727569" y="1959045"/>
              <a:ext cx="274320" cy="2743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dirty="0">
                <a:solidFill>
                  <a:prstClr val="white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8FC56D0-4242-4D3F-B86E-9B68FE3F4389}"/>
                </a:ext>
              </a:extLst>
            </p:cNvPr>
            <p:cNvSpPr/>
            <p:nvPr/>
          </p:nvSpPr>
          <p:spPr>
            <a:xfrm>
              <a:off x="7099143" y="1959045"/>
              <a:ext cx="274320" cy="2743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dirty="0">
                <a:solidFill>
                  <a:prstClr val="white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37FCE48-BD8C-4A5C-A886-13172E9612F3}"/>
                </a:ext>
              </a:extLst>
            </p:cNvPr>
            <p:cNvSpPr/>
            <p:nvPr/>
          </p:nvSpPr>
          <p:spPr>
            <a:xfrm>
              <a:off x="7470717" y="1959045"/>
              <a:ext cx="274320" cy="2743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dirty="0">
                <a:solidFill>
                  <a:prstClr val="white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C480728-4670-40A3-A994-6CCA1EDFF196}"/>
                </a:ext>
              </a:extLst>
            </p:cNvPr>
            <p:cNvSpPr/>
            <p:nvPr/>
          </p:nvSpPr>
          <p:spPr>
            <a:xfrm>
              <a:off x="5958637" y="2317377"/>
              <a:ext cx="274320" cy="2743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dirty="0">
                <a:solidFill>
                  <a:prstClr val="white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0A53151-A812-498B-8946-E7C14497BC4E}"/>
                </a:ext>
              </a:extLst>
            </p:cNvPr>
            <p:cNvSpPr/>
            <p:nvPr/>
          </p:nvSpPr>
          <p:spPr>
            <a:xfrm>
              <a:off x="6343384" y="2317377"/>
              <a:ext cx="274320" cy="2743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dirty="0">
                <a:solidFill>
                  <a:prstClr val="white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36" name="Nhóm 35">
            <a:extLst>
              <a:ext uri="{FF2B5EF4-FFF2-40B4-BE49-F238E27FC236}">
                <a16:creationId xmlns:a16="http://schemas.microsoft.com/office/drawing/2014/main" id="{5C88DD15-5597-4623-92B0-B6FD281E3FD3}"/>
              </a:ext>
            </a:extLst>
          </p:cNvPr>
          <p:cNvGrpSpPr/>
          <p:nvPr/>
        </p:nvGrpSpPr>
        <p:grpSpPr>
          <a:xfrm>
            <a:off x="5838055" y="3519523"/>
            <a:ext cx="3123065" cy="918254"/>
            <a:chOff x="5958075" y="3373645"/>
            <a:chExt cx="1757866" cy="713985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499EEF8-779B-487C-BC14-4FDD463E235B}"/>
                </a:ext>
              </a:extLst>
            </p:cNvPr>
            <p:cNvSpPr/>
            <p:nvPr/>
          </p:nvSpPr>
          <p:spPr>
            <a:xfrm>
              <a:off x="5958637" y="3373645"/>
              <a:ext cx="274320" cy="2743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dirty="0">
                <a:solidFill>
                  <a:prstClr val="white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3330187-1589-417C-BBD9-102D9F549BFD}"/>
                </a:ext>
              </a:extLst>
            </p:cNvPr>
            <p:cNvSpPr/>
            <p:nvPr/>
          </p:nvSpPr>
          <p:spPr>
            <a:xfrm>
              <a:off x="6316844" y="3380330"/>
              <a:ext cx="274320" cy="2743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dirty="0">
                <a:solidFill>
                  <a:prstClr val="white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0FB564E-9984-496A-81D8-BC05CFBAB3D6}"/>
                </a:ext>
              </a:extLst>
            </p:cNvPr>
            <p:cNvSpPr/>
            <p:nvPr/>
          </p:nvSpPr>
          <p:spPr>
            <a:xfrm>
              <a:off x="6698473" y="3380330"/>
              <a:ext cx="274320" cy="2743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dirty="0">
                <a:solidFill>
                  <a:prstClr val="white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C22C106-B6B5-4E0C-BC6E-4B429BC13C6D}"/>
                </a:ext>
              </a:extLst>
            </p:cNvPr>
            <p:cNvSpPr/>
            <p:nvPr/>
          </p:nvSpPr>
          <p:spPr>
            <a:xfrm>
              <a:off x="7070047" y="3380330"/>
              <a:ext cx="274320" cy="2743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dirty="0">
                <a:solidFill>
                  <a:prstClr val="white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AA3AC4F-80EE-48FC-909E-57ADE159A37B}"/>
                </a:ext>
              </a:extLst>
            </p:cNvPr>
            <p:cNvSpPr/>
            <p:nvPr/>
          </p:nvSpPr>
          <p:spPr>
            <a:xfrm>
              <a:off x="7441621" y="3380330"/>
              <a:ext cx="274320" cy="2743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dirty="0">
                <a:solidFill>
                  <a:prstClr val="white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54B5608-CE1F-42F6-B029-B93355356B10}"/>
                </a:ext>
              </a:extLst>
            </p:cNvPr>
            <p:cNvSpPr/>
            <p:nvPr/>
          </p:nvSpPr>
          <p:spPr>
            <a:xfrm>
              <a:off x="5958075" y="3813310"/>
              <a:ext cx="274320" cy="2743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dirty="0">
                <a:solidFill>
                  <a:prstClr val="white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45B0170-1CE7-445A-8143-9AEDF304AC13}"/>
                </a:ext>
              </a:extLst>
            </p:cNvPr>
            <p:cNvSpPr/>
            <p:nvPr/>
          </p:nvSpPr>
          <p:spPr>
            <a:xfrm>
              <a:off x="6342822" y="3813310"/>
              <a:ext cx="274320" cy="2743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dirty="0">
                <a:solidFill>
                  <a:prstClr val="white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C937A0E-89C5-4F1D-8B68-6AEDBA43FFFD}"/>
                </a:ext>
              </a:extLst>
            </p:cNvPr>
            <p:cNvSpPr/>
            <p:nvPr/>
          </p:nvSpPr>
          <p:spPr>
            <a:xfrm>
              <a:off x="6727569" y="3806626"/>
              <a:ext cx="274320" cy="2743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dirty="0">
                <a:solidFill>
                  <a:prstClr val="white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37" name="Nhóm 36">
            <a:extLst>
              <a:ext uri="{FF2B5EF4-FFF2-40B4-BE49-F238E27FC236}">
                <a16:creationId xmlns:a16="http://schemas.microsoft.com/office/drawing/2014/main" id="{23882723-E956-413D-8C8A-13B3EB066268}"/>
              </a:ext>
            </a:extLst>
          </p:cNvPr>
          <p:cNvGrpSpPr/>
          <p:nvPr/>
        </p:nvGrpSpPr>
        <p:grpSpPr>
          <a:xfrm>
            <a:off x="5988024" y="5306344"/>
            <a:ext cx="2429461" cy="839607"/>
            <a:chOff x="5911502" y="4794931"/>
            <a:chExt cx="1772912" cy="652833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9C7AA87-9FAE-4C6B-B59A-3F3692185362}"/>
                </a:ext>
              </a:extLst>
            </p:cNvPr>
            <p:cNvSpPr/>
            <p:nvPr/>
          </p:nvSpPr>
          <p:spPr>
            <a:xfrm>
              <a:off x="5927110" y="4794931"/>
              <a:ext cx="274320" cy="2743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dirty="0">
                <a:solidFill>
                  <a:prstClr val="white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CA51C54-1248-4059-9A52-3DEAED4FF941}"/>
                </a:ext>
              </a:extLst>
            </p:cNvPr>
            <p:cNvSpPr/>
            <p:nvPr/>
          </p:nvSpPr>
          <p:spPr>
            <a:xfrm>
              <a:off x="6285317" y="4801615"/>
              <a:ext cx="274320" cy="2743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dirty="0">
                <a:solidFill>
                  <a:prstClr val="white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D4DD01F-9BB1-44F4-941D-A95E7780D6A5}"/>
                </a:ext>
              </a:extLst>
            </p:cNvPr>
            <p:cNvSpPr/>
            <p:nvPr/>
          </p:nvSpPr>
          <p:spPr>
            <a:xfrm>
              <a:off x="6666946" y="4801615"/>
              <a:ext cx="274320" cy="2743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dirty="0">
                <a:solidFill>
                  <a:prstClr val="white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587436B-01A8-43E6-821D-CF65BA900A95}"/>
                </a:ext>
              </a:extLst>
            </p:cNvPr>
            <p:cNvSpPr/>
            <p:nvPr/>
          </p:nvSpPr>
          <p:spPr>
            <a:xfrm>
              <a:off x="7038520" y="4801615"/>
              <a:ext cx="274320" cy="2743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dirty="0">
                <a:solidFill>
                  <a:prstClr val="white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A9514DF-05C5-4A31-A23A-D258F4418FF5}"/>
                </a:ext>
              </a:extLst>
            </p:cNvPr>
            <p:cNvSpPr/>
            <p:nvPr/>
          </p:nvSpPr>
          <p:spPr>
            <a:xfrm>
              <a:off x="7410094" y="4801615"/>
              <a:ext cx="274320" cy="2743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dirty="0">
                <a:solidFill>
                  <a:prstClr val="white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7884057-DF2C-407F-86DF-B293C31E5904}"/>
                </a:ext>
              </a:extLst>
            </p:cNvPr>
            <p:cNvSpPr/>
            <p:nvPr/>
          </p:nvSpPr>
          <p:spPr>
            <a:xfrm>
              <a:off x="5911502" y="5173444"/>
              <a:ext cx="274320" cy="2743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dirty="0">
                <a:solidFill>
                  <a:prstClr val="white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C736E0A-2CA0-4425-958E-17DE1E8E3961}"/>
                </a:ext>
              </a:extLst>
            </p:cNvPr>
            <p:cNvSpPr/>
            <p:nvPr/>
          </p:nvSpPr>
          <p:spPr>
            <a:xfrm>
              <a:off x="6296248" y="5173444"/>
              <a:ext cx="274320" cy="2743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dirty="0">
                <a:solidFill>
                  <a:prstClr val="white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2A64EB2-629E-45E7-B5D4-D27993AC3EA3}"/>
                </a:ext>
              </a:extLst>
            </p:cNvPr>
            <p:cNvSpPr/>
            <p:nvPr/>
          </p:nvSpPr>
          <p:spPr>
            <a:xfrm>
              <a:off x="6680995" y="5166759"/>
              <a:ext cx="274320" cy="2743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dirty="0">
                <a:solidFill>
                  <a:prstClr val="white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63DEB67-1695-49E1-8A51-38F5067B3836}"/>
                </a:ext>
              </a:extLst>
            </p:cNvPr>
            <p:cNvSpPr/>
            <p:nvPr/>
          </p:nvSpPr>
          <p:spPr>
            <a:xfrm>
              <a:off x="7062623" y="5173444"/>
              <a:ext cx="274320" cy="2743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dirty="0">
                <a:solidFill>
                  <a:prstClr val="white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30" name="Text Box 5">
            <a:extLst>
              <a:ext uri="{FF2B5EF4-FFF2-40B4-BE49-F238E27FC236}">
                <a16:creationId xmlns:a16="http://schemas.microsoft.com/office/drawing/2014/main" id="{ABECD06F-509F-460D-AB20-8E1932E39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3032" y="983470"/>
            <a:ext cx="45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1" name="Text Box 5">
            <a:extLst>
              <a:ext uri="{FF2B5EF4-FFF2-40B4-BE49-F238E27FC236}">
                <a16:creationId xmlns:a16="http://schemas.microsoft.com/office/drawing/2014/main" id="{9D45D117-B115-4CBD-9657-AC376A2FF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0687" y="3264868"/>
            <a:ext cx="45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2" name="Text Box 5">
            <a:extLst>
              <a:ext uri="{FF2B5EF4-FFF2-40B4-BE49-F238E27FC236}">
                <a16:creationId xmlns:a16="http://schemas.microsoft.com/office/drawing/2014/main" id="{FE4AE49B-93B2-4940-A416-DC142C393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5522" y="5402982"/>
            <a:ext cx="45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9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A302C10-CFC4-47C8-BAE5-62F7108945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4565" y="1023304"/>
            <a:ext cx="799544" cy="560505"/>
          </a:xfrm>
          <a:prstGeom prst="rect">
            <a:avLst/>
          </a:prstGeom>
        </p:spPr>
      </p:pic>
      <p:pic>
        <p:nvPicPr>
          <p:cNvPr id="34" name="Picture 34">
            <a:extLst>
              <a:ext uri="{FF2B5EF4-FFF2-40B4-BE49-F238E27FC236}">
                <a16:creationId xmlns:a16="http://schemas.microsoft.com/office/drawing/2014/main" id="{10D0DABF-8500-471F-9CD7-027541E0DF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97077" y="3222672"/>
            <a:ext cx="867482" cy="593702"/>
          </a:xfrm>
          <a:prstGeom prst="rect">
            <a:avLst/>
          </a:prstGeom>
        </p:spPr>
      </p:pic>
      <p:pic>
        <p:nvPicPr>
          <p:cNvPr id="35" name="Picture 36">
            <a:extLst>
              <a:ext uri="{FF2B5EF4-FFF2-40B4-BE49-F238E27FC236}">
                <a16:creationId xmlns:a16="http://schemas.microsoft.com/office/drawing/2014/main" id="{CF4BD0E4-4C21-4BBD-A1A1-D05B634839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93475" y="5455237"/>
            <a:ext cx="925782" cy="62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4961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id="{BE82A44B-DCD1-40E6-B14C-A7713580B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824"/>
            <a:ext cx="12192001" cy="64562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4A136C-78E9-45F9-BCB1-4CC14722E2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146" y="2936465"/>
            <a:ext cx="1072461" cy="9703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97AB5A-9658-4FB0-AF1C-C96E1746EF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787" y="2923961"/>
            <a:ext cx="1072461" cy="9703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1D0778-7724-4C87-88C4-ACE6D0DB69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10" y="2923961"/>
            <a:ext cx="1072461" cy="9703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34CF27-E726-4233-8058-BEA2B41F43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206" y="2916587"/>
            <a:ext cx="1072461" cy="9703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F2A87A-26B3-44D2-972E-B080AFBBFE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445" y="2919445"/>
            <a:ext cx="1072461" cy="9703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8E26F5-CC0C-4DAD-BBDB-3D7BF96A23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568" y="2942181"/>
            <a:ext cx="1072461" cy="9703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463510-425E-453D-9135-11C4B16CDA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691" y="2922303"/>
            <a:ext cx="1072461" cy="9703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6A5874-DF2F-49E6-82E0-49028D733A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930" y="2945039"/>
            <a:ext cx="1072461" cy="9703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B04C42-F793-4C4B-8A8F-36AB6F5D24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053" y="2967775"/>
            <a:ext cx="1072461" cy="970322"/>
          </a:xfrm>
          <a:prstGeom prst="rect">
            <a:avLst/>
          </a:prstGeom>
        </p:spPr>
      </p:pic>
      <p:sp>
        <p:nvSpPr>
          <p:cNvPr id="12" name="Text Box 5">
            <a:extLst>
              <a:ext uri="{FF2B5EF4-FFF2-40B4-BE49-F238E27FC236}">
                <a16:creationId xmlns:a16="http://schemas.microsoft.com/office/drawing/2014/main" id="{D11A4549-4493-4442-A2AD-B736D713C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4237" y="4005105"/>
            <a:ext cx="60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7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1291920F-BC37-49E7-922D-2C4242F00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8360" y="4005105"/>
            <a:ext cx="60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8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50FA96DE-1F50-4687-ACFE-6D30A918F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2483" y="4023098"/>
            <a:ext cx="60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8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2514011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id="{BE82A44B-DCD1-40E6-B14C-A7713580B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824"/>
            <a:ext cx="12192001" cy="6456218"/>
          </a:xfrm>
          <a:prstGeom prst="rect">
            <a:avLst/>
          </a:prstGeom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19419897-280C-42CD-B598-8C1DF1001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1378" y="4674067"/>
            <a:ext cx="609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60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3736FF4F-8F83-47B0-AA66-ED530AE21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545" y="4587364"/>
            <a:ext cx="609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D169927E-64C8-42BE-8011-1A8CB4CAF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7756" y="4587363"/>
            <a:ext cx="609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9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A4D4EC21-6ED3-4859-9720-2F2051BB64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9543"/>
          <a:stretch/>
        </p:blipFill>
        <p:spPr>
          <a:xfrm>
            <a:off x="1033785" y="1956618"/>
            <a:ext cx="2634095" cy="2171700"/>
          </a:xfrm>
          <a:prstGeom prst="rect">
            <a:avLst/>
          </a:prstGeom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954D0673-60D8-44E3-8CF4-E11E340117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418" r="35423"/>
          <a:stretch/>
        </p:blipFill>
        <p:spPr>
          <a:xfrm>
            <a:off x="4784036" y="1956618"/>
            <a:ext cx="2867891" cy="2171700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4BAE640F-F1D2-43D3-A0DF-B3935B8EF2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840"/>
          <a:stretch/>
        </p:blipFill>
        <p:spPr>
          <a:xfrm>
            <a:off x="8768083" y="1956618"/>
            <a:ext cx="2867891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7568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id="{BE82A44B-DCD1-40E6-B14C-A7713580B6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7824"/>
            <a:ext cx="12192001" cy="6456218"/>
          </a:xfrm>
          <a:prstGeom prst="rect">
            <a:avLst/>
          </a:prstGeom>
        </p:spPr>
      </p:pic>
      <p:pic>
        <p:nvPicPr>
          <p:cNvPr id="2" name="y2meta.com - Tập Viết Số 7">
            <a:hlinkClick r:id="" action="ppaction://media"/>
            <a:extLst>
              <a:ext uri="{FF2B5EF4-FFF2-40B4-BE49-F238E27FC236}">
                <a16:creationId xmlns:a16="http://schemas.microsoft.com/office/drawing/2014/main" id="{2C274D13-A31B-4743-9C86-5C52BA666AA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8159" t="8191" r="8032" b="8381"/>
          <a:stretch/>
        </p:blipFill>
        <p:spPr>
          <a:xfrm>
            <a:off x="3222171" y="824356"/>
            <a:ext cx="5747657" cy="572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3306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id="{BE82A44B-DCD1-40E6-B14C-A7713580B6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7824"/>
            <a:ext cx="12192001" cy="6456218"/>
          </a:xfrm>
          <a:prstGeom prst="rect">
            <a:avLst/>
          </a:prstGeom>
        </p:spPr>
      </p:pic>
      <p:pic>
        <p:nvPicPr>
          <p:cNvPr id="2" name="y2meta.com - Tập Viết Số 8">
            <a:hlinkClick r:id="" action="ppaction://media"/>
            <a:extLst>
              <a:ext uri="{FF2B5EF4-FFF2-40B4-BE49-F238E27FC236}">
                <a16:creationId xmlns:a16="http://schemas.microsoft.com/office/drawing/2014/main" id="{3EF630AF-50D4-4585-B830-F43F2F86FF2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8381" t="8425" r="8413" b="8571"/>
          <a:stretch/>
        </p:blipFill>
        <p:spPr>
          <a:xfrm>
            <a:off x="3178083" y="798230"/>
            <a:ext cx="5757455" cy="579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2053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id="{BE82A44B-DCD1-40E6-B14C-A7713580B6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7824"/>
            <a:ext cx="12192001" cy="6456218"/>
          </a:xfrm>
          <a:prstGeom prst="rect">
            <a:avLst/>
          </a:prstGeom>
        </p:spPr>
      </p:pic>
      <p:pic>
        <p:nvPicPr>
          <p:cNvPr id="2" name="y2meta.com - Tập Viết Số 9">
            <a:hlinkClick r:id="" action="ppaction://media"/>
            <a:extLst>
              <a:ext uri="{FF2B5EF4-FFF2-40B4-BE49-F238E27FC236}">
                <a16:creationId xmlns:a16="http://schemas.microsoft.com/office/drawing/2014/main" id="{9B511642-8FC7-4345-94AB-F1C0330816C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8159" t="8191" r="8223" b="8000"/>
          <a:stretch/>
        </p:blipFill>
        <p:spPr>
          <a:xfrm>
            <a:off x="3215640" y="811293"/>
            <a:ext cx="5734594" cy="574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6014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4">
            <a:extLst>
              <a:ext uri="{FF2B5EF4-FFF2-40B4-BE49-F238E27FC236}">
                <a16:creationId xmlns:a16="http://schemas.microsoft.com/office/drawing/2014/main" id="{AF16F960-37F3-4754-8CE9-8C8A63FAFDA4}"/>
              </a:ext>
            </a:extLst>
          </p:cNvPr>
          <p:cNvSpPr/>
          <p:nvPr/>
        </p:nvSpPr>
        <p:spPr>
          <a:xfrm>
            <a:off x="777918" y="673321"/>
            <a:ext cx="923400" cy="910427"/>
          </a:xfrm>
          <a:prstGeom prst="sun">
            <a:avLst/>
          </a:prstGeom>
          <a:solidFill>
            <a:srgbClr val="FF770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DF7403BC-8F99-4161-B1D4-C336424F4632}"/>
              </a:ext>
            </a:extLst>
          </p:cNvPr>
          <p:cNvSpPr/>
          <p:nvPr/>
        </p:nvSpPr>
        <p:spPr>
          <a:xfrm>
            <a:off x="431498" y="851064"/>
            <a:ext cx="1103608" cy="523173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E38B20D5-18F6-4786-8D48-F85A0F8AC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6217" y="842186"/>
            <a:ext cx="40241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37588E17-D023-4E67-B296-23153C5D0BF3}"/>
              </a:ext>
            </a:extLst>
          </p:cNvPr>
          <p:cNvSpPr/>
          <p:nvPr/>
        </p:nvSpPr>
        <p:spPr>
          <a:xfrm>
            <a:off x="2256277" y="5528458"/>
            <a:ext cx="719182" cy="698414"/>
          </a:xfrm>
          <a:prstGeom prst="roundRect">
            <a:avLst/>
          </a:prstGeom>
          <a:solidFill>
            <a:srgbClr val="ED7D31">
              <a:lumMod val="60000"/>
              <a:lumOff val="40000"/>
            </a:srgb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BF28753F-E486-491E-B2EC-2AF9B61C4503}"/>
              </a:ext>
            </a:extLst>
          </p:cNvPr>
          <p:cNvSpPr/>
          <p:nvPr/>
        </p:nvSpPr>
        <p:spPr>
          <a:xfrm>
            <a:off x="2369876" y="5573185"/>
            <a:ext cx="1142722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5B60A7EE-487C-4D0B-BF2A-A402F177FD5B}"/>
              </a:ext>
            </a:extLst>
          </p:cNvPr>
          <p:cNvSpPr/>
          <p:nvPr/>
        </p:nvSpPr>
        <p:spPr>
          <a:xfrm>
            <a:off x="2369876" y="5570110"/>
            <a:ext cx="1600906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D2C847FA-2A04-4447-A994-F1FEA9476F22}"/>
              </a:ext>
            </a:extLst>
          </p:cNvPr>
          <p:cNvSpPr/>
          <p:nvPr/>
        </p:nvSpPr>
        <p:spPr>
          <a:xfrm>
            <a:off x="5915374" y="3909083"/>
            <a:ext cx="719182" cy="698414"/>
          </a:xfrm>
          <a:prstGeom prst="roundRect">
            <a:avLst/>
          </a:prstGeom>
          <a:solidFill>
            <a:srgbClr val="ED7D31">
              <a:lumMod val="60000"/>
              <a:lumOff val="40000"/>
            </a:srgb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1C7728E1-D0EF-45E2-A2DE-1D844DC99E31}"/>
              </a:ext>
            </a:extLst>
          </p:cNvPr>
          <p:cNvSpPr/>
          <p:nvPr/>
        </p:nvSpPr>
        <p:spPr>
          <a:xfrm>
            <a:off x="6010403" y="3966409"/>
            <a:ext cx="1142722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B7C8745B-0668-4DD5-B43C-BAEF5EC6D6F2}"/>
              </a:ext>
            </a:extLst>
          </p:cNvPr>
          <p:cNvSpPr/>
          <p:nvPr/>
        </p:nvSpPr>
        <p:spPr>
          <a:xfrm>
            <a:off x="6019097" y="3966409"/>
            <a:ext cx="1600906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2" name="Rounded Rectangle 6">
            <a:extLst>
              <a:ext uri="{FF2B5EF4-FFF2-40B4-BE49-F238E27FC236}">
                <a16:creationId xmlns:a16="http://schemas.microsoft.com/office/drawing/2014/main" id="{82722223-43D6-43C7-BA4A-758F145F5F83}"/>
              </a:ext>
            </a:extLst>
          </p:cNvPr>
          <p:cNvSpPr/>
          <p:nvPr/>
        </p:nvSpPr>
        <p:spPr>
          <a:xfrm>
            <a:off x="9421262" y="5510940"/>
            <a:ext cx="719182" cy="698414"/>
          </a:xfrm>
          <a:prstGeom prst="roundRect">
            <a:avLst/>
          </a:prstGeom>
          <a:solidFill>
            <a:srgbClr val="ED7D31">
              <a:lumMod val="60000"/>
              <a:lumOff val="40000"/>
            </a:srgb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0C240CA2-F7E8-4A27-B5E7-AF035F56FDCE}"/>
              </a:ext>
            </a:extLst>
          </p:cNvPr>
          <p:cNvSpPr/>
          <p:nvPr/>
        </p:nvSpPr>
        <p:spPr>
          <a:xfrm>
            <a:off x="9540589" y="5581496"/>
            <a:ext cx="1142722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0059A584-B22A-479F-B216-A644FCF8B408}"/>
              </a:ext>
            </a:extLst>
          </p:cNvPr>
          <p:cNvSpPr/>
          <p:nvPr/>
        </p:nvSpPr>
        <p:spPr>
          <a:xfrm>
            <a:off x="9540589" y="5581496"/>
            <a:ext cx="1600906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9</a:t>
            </a:r>
          </a:p>
        </p:txBody>
      </p:sp>
      <p:pic>
        <p:nvPicPr>
          <p:cNvPr id="15" name="Picture 33">
            <a:extLst>
              <a:ext uri="{FF2B5EF4-FFF2-40B4-BE49-F238E27FC236}">
                <a16:creationId xmlns:a16="http://schemas.microsoft.com/office/drawing/2014/main" id="{56C85F9D-77A0-4A99-AF62-13E9085689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4" t="19275" r="60003" b="22640"/>
          <a:stretch/>
        </p:blipFill>
        <p:spPr>
          <a:xfrm>
            <a:off x="1" y="1761491"/>
            <a:ext cx="3970782" cy="3183225"/>
          </a:xfrm>
          <a:prstGeom prst="rect">
            <a:avLst/>
          </a:prstGeom>
        </p:spPr>
      </p:pic>
      <p:pic>
        <p:nvPicPr>
          <p:cNvPr id="16" name="Picture 34">
            <a:extLst>
              <a:ext uri="{FF2B5EF4-FFF2-40B4-BE49-F238E27FC236}">
                <a16:creationId xmlns:a16="http://schemas.microsoft.com/office/drawing/2014/main" id="{5E871163-523E-438B-B854-7E841ACCDB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9" t="19275" r="33168" b="22640"/>
          <a:stretch/>
        </p:blipFill>
        <p:spPr>
          <a:xfrm>
            <a:off x="4255682" y="504855"/>
            <a:ext cx="3568980" cy="3183225"/>
          </a:xfrm>
          <a:prstGeom prst="rect">
            <a:avLst/>
          </a:prstGeom>
        </p:spPr>
      </p:pic>
      <p:pic>
        <p:nvPicPr>
          <p:cNvPr id="17" name="Picture 35">
            <a:extLst>
              <a:ext uri="{FF2B5EF4-FFF2-40B4-BE49-F238E27FC236}">
                <a16:creationId xmlns:a16="http://schemas.microsoft.com/office/drawing/2014/main" id="{F7191C2E-35CD-434F-8D65-6A926E2FCB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38" t="19275" r="5909" b="22640"/>
          <a:stretch/>
        </p:blipFill>
        <p:spPr>
          <a:xfrm>
            <a:off x="8097520" y="1920240"/>
            <a:ext cx="4094479" cy="302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6749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7" grpId="1"/>
      <p:bldP spid="8" grpId="0"/>
      <p:bldP spid="9" grpId="0" animBg="1"/>
      <p:bldP spid="10" grpId="0"/>
      <p:bldP spid="10" grpId="1"/>
      <p:bldP spid="11" grpId="0"/>
      <p:bldP spid="12" grpId="0" animBg="1"/>
      <p:bldP spid="13" grpId="0"/>
      <p:bldP spid="13" grpId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3">
            <a:extLst>
              <a:ext uri="{FF2B5EF4-FFF2-40B4-BE49-F238E27FC236}">
                <a16:creationId xmlns:a16="http://schemas.microsoft.com/office/drawing/2014/main" id="{5D6ACF5B-C0A4-47AF-B544-F0896D52C251}"/>
              </a:ext>
            </a:extLst>
          </p:cNvPr>
          <p:cNvSpPr/>
          <p:nvPr/>
        </p:nvSpPr>
        <p:spPr>
          <a:xfrm>
            <a:off x="893125" y="706358"/>
            <a:ext cx="907167" cy="937052"/>
          </a:xfrm>
          <a:prstGeom prst="sun">
            <a:avLst/>
          </a:prstGeom>
          <a:solidFill>
            <a:srgbClr val="FF770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391EB9B1-8683-40BB-A3FE-7D63AFCD5F8E}"/>
              </a:ext>
            </a:extLst>
          </p:cNvPr>
          <p:cNvSpPr/>
          <p:nvPr/>
        </p:nvSpPr>
        <p:spPr>
          <a:xfrm>
            <a:off x="618761" y="886663"/>
            <a:ext cx="1103608" cy="523173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A816A7D7-A3DB-4AD7-A30A-26F2EB646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6733" y="890629"/>
            <a:ext cx="82509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phù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(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mẫu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) :</a:t>
            </a:r>
          </a:p>
        </p:txBody>
      </p:sp>
      <p:sp>
        <p:nvSpPr>
          <p:cNvPr id="6" name="Rectangle: Rounded Corners 1">
            <a:extLst>
              <a:ext uri="{FF2B5EF4-FFF2-40B4-BE49-F238E27FC236}">
                <a16:creationId xmlns:a16="http://schemas.microsoft.com/office/drawing/2014/main" id="{F2D0C221-E195-4F6E-BBBF-E8B3BA3A2D08}"/>
              </a:ext>
            </a:extLst>
          </p:cNvPr>
          <p:cNvSpPr/>
          <p:nvPr/>
        </p:nvSpPr>
        <p:spPr>
          <a:xfrm>
            <a:off x="1096179" y="2460186"/>
            <a:ext cx="2202870" cy="1638300"/>
          </a:xfrm>
          <a:prstGeom prst="round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5DDC90C-9AAC-40CF-8C18-9FFA396ECF02}"/>
              </a:ext>
            </a:extLst>
          </p:cNvPr>
          <p:cNvSpPr/>
          <p:nvPr/>
        </p:nvSpPr>
        <p:spPr>
          <a:xfrm>
            <a:off x="3794247" y="2460186"/>
            <a:ext cx="2202870" cy="1638300"/>
          </a:xfrm>
          <a:prstGeom prst="round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920D3E8-E4AD-42FA-AB3E-EDE0F83BD5BA}"/>
              </a:ext>
            </a:extLst>
          </p:cNvPr>
          <p:cNvSpPr/>
          <p:nvPr/>
        </p:nvSpPr>
        <p:spPr>
          <a:xfrm>
            <a:off x="6487103" y="2442643"/>
            <a:ext cx="2202870" cy="1638300"/>
          </a:xfrm>
          <a:prstGeom prst="round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56878909-E996-46E7-AB71-17535BACC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2584" y="4436935"/>
            <a:ext cx="6679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1ADAD775-A51D-4AD3-A5FD-A840A082B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4508" y="4436934"/>
            <a:ext cx="6679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A2DBB58E-F466-4B1D-905B-2024A9C0F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6432" y="4436934"/>
            <a:ext cx="6679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2" name="Rectangle: Rounded Corners 17">
            <a:extLst>
              <a:ext uri="{FF2B5EF4-FFF2-40B4-BE49-F238E27FC236}">
                <a16:creationId xmlns:a16="http://schemas.microsoft.com/office/drawing/2014/main" id="{3186706C-A8F5-4E84-9036-24C3920BDC3F}"/>
              </a:ext>
            </a:extLst>
          </p:cNvPr>
          <p:cNvSpPr/>
          <p:nvPr/>
        </p:nvSpPr>
        <p:spPr>
          <a:xfrm>
            <a:off x="9196971" y="2442643"/>
            <a:ext cx="2202870" cy="1638300"/>
          </a:xfrm>
          <a:prstGeom prst="round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FA398A5A-8C8E-4F75-BD2F-30009286D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3993" y="4435033"/>
            <a:ext cx="6679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4" name="Isosceles Triangle 11">
            <a:extLst>
              <a:ext uri="{FF2B5EF4-FFF2-40B4-BE49-F238E27FC236}">
                <a16:creationId xmlns:a16="http://schemas.microsoft.com/office/drawing/2014/main" id="{750EFB01-7C92-46AB-B6E2-CA8AE9F0593C}"/>
              </a:ext>
            </a:extLst>
          </p:cNvPr>
          <p:cNvSpPr/>
          <p:nvPr/>
        </p:nvSpPr>
        <p:spPr>
          <a:xfrm>
            <a:off x="1466794" y="2666777"/>
            <a:ext cx="396859" cy="401781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6">
            <a:extLst>
              <a:ext uri="{FF2B5EF4-FFF2-40B4-BE49-F238E27FC236}">
                <a16:creationId xmlns:a16="http://schemas.microsoft.com/office/drawing/2014/main" id="{1AB1B2C2-894E-4DDF-90DD-C70397653479}"/>
              </a:ext>
            </a:extLst>
          </p:cNvPr>
          <p:cNvSpPr/>
          <p:nvPr/>
        </p:nvSpPr>
        <p:spPr>
          <a:xfrm>
            <a:off x="2209745" y="2666777"/>
            <a:ext cx="396859" cy="401781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21">
            <a:extLst>
              <a:ext uri="{FF2B5EF4-FFF2-40B4-BE49-F238E27FC236}">
                <a16:creationId xmlns:a16="http://schemas.microsoft.com/office/drawing/2014/main" id="{11398CD2-4486-42E4-A267-2FD91800456D}"/>
              </a:ext>
            </a:extLst>
          </p:cNvPr>
          <p:cNvSpPr/>
          <p:nvPr/>
        </p:nvSpPr>
        <p:spPr>
          <a:xfrm>
            <a:off x="1867390" y="3331796"/>
            <a:ext cx="396859" cy="401781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22">
            <a:extLst>
              <a:ext uri="{FF2B5EF4-FFF2-40B4-BE49-F238E27FC236}">
                <a16:creationId xmlns:a16="http://schemas.microsoft.com/office/drawing/2014/main" id="{9B77E08E-AED5-4E8E-A1D8-6788B58C8DF4}"/>
              </a:ext>
            </a:extLst>
          </p:cNvPr>
          <p:cNvSpPr/>
          <p:nvPr/>
        </p:nvSpPr>
        <p:spPr>
          <a:xfrm>
            <a:off x="2610341" y="3331796"/>
            <a:ext cx="396859" cy="401781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23">
            <a:extLst>
              <a:ext uri="{FF2B5EF4-FFF2-40B4-BE49-F238E27FC236}">
                <a16:creationId xmlns:a16="http://schemas.microsoft.com/office/drawing/2014/main" id="{02F388CE-D835-4796-A231-0481395C1695}"/>
              </a:ext>
            </a:extLst>
          </p:cNvPr>
          <p:cNvSpPr/>
          <p:nvPr/>
        </p:nvSpPr>
        <p:spPr>
          <a:xfrm>
            <a:off x="4015499" y="2679196"/>
            <a:ext cx="396859" cy="401781"/>
          </a:xfrm>
          <a:prstGeom prst="triangle">
            <a:avLst/>
          </a:prstGeom>
          <a:solidFill>
            <a:srgbClr val="00B050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24">
            <a:extLst>
              <a:ext uri="{FF2B5EF4-FFF2-40B4-BE49-F238E27FC236}">
                <a16:creationId xmlns:a16="http://schemas.microsoft.com/office/drawing/2014/main" id="{7F4E0CAB-63E7-4C83-B454-46D0DDE0D6D7}"/>
              </a:ext>
            </a:extLst>
          </p:cNvPr>
          <p:cNvSpPr/>
          <p:nvPr/>
        </p:nvSpPr>
        <p:spPr>
          <a:xfrm>
            <a:off x="4747468" y="2679196"/>
            <a:ext cx="396859" cy="401781"/>
          </a:xfrm>
          <a:prstGeom prst="triangle">
            <a:avLst/>
          </a:prstGeom>
          <a:solidFill>
            <a:srgbClr val="00B050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25">
            <a:extLst>
              <a:ext uri="{FF2B5EF4-FFF2-40B4-BE49-F238E27FC236}">
                <a16:creationId xmlns:a16="http://schemas.microsoft.com/office/drawing/2014/main" id="{7E640002-72F1-4031-A9DA-6F323DCD359D}"/>
              </a:ext>
            </a:extLst>
          </p:cNvPr>
          <p:cNvSpPr/>
          <p:nvPr/>
        </p:nvSpPr>
        <p:spPr>
          <a:xfrm>
            <a:off x="3959171" y="3330360"/>
            <a:ext cx="396859" cy="401781"/>
          </a:xfrm>
          <a:prstGeom prst="triangle">
            <a:avLst/>
          </a:prstGeom>
          <a:solidFill>
            <a:srgbClr val="00B050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6">
            <a:extLst>
              <a:ext uri="{FF2B5EF4-FFF2-40B4-BE49-F238E27FC236}">
                <a16:creationId xmlns:a16="http://schemas.microsoft.com/office/drawing/2014/main" id="{C0E4904A-8F22-4D42-A528-2A501AA60AAC}"/>
              </a:ext>
            </a:extLst>
          </p:cNvPr>
          <p:cNvSpPr/>
          <p:nvPr/>
        </p:nvSpPr>
        <p:spPr>
          <a:xfrm>
            <a:off x="4973455" y="3330360"/>
            <a:ext cx="396859" cy="401781"/>
          </a:xfrm>
          <a:prstGeom prst="triangle">
            <a:avLst/>
          </a:prstGeom>
          <a:solidFill>
            <a:srgbClr val="00B050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8">
            <a:extLst>
              <a:ext uri="{FF2B5EF4-FFF2-40B4-BE49-F238E27FC236}">
                <a16:creationId xmlns:a16="http://schemas.microsoft.com/office/drawing/2014/main" id="{91E284FE-9C94-431E-866A-0FE17451461D}"/>
              </a:ext>
            </a:extLst>
          </p:cNvPr>
          <p:cNvSpPr/>
          <p:nvPr/>
        </p:nvSpPr>
        <p:spPr>
          <a:xfrm>
            <a:off x="4450870" y="3330360"/>
            <a:ext cx="396859" cy="401781"/>
          </a:xfrm>
          <a:prstGeom prst="triangle">
            <a:avLst/>
          </a:prstGeom>
          <a:solidFill>
            <a:srgbClr val="00B050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9">
            <a:extLst>
              <a:ext uri="{FF2B5EF4-FFF2-40B4-BE49-F238E27FC236}">
                <a16:creationId xmlns:a16="http://schemas.microsoft.com/office/drawing/2014/main" id="{EB54C137-2448-4408-BEE5-16758E840E40}"/>
              </a:ext>
            </a:extLst>
          </p:cNvPr>
          <p:cNvSpPr/>
          <p:nvPr/>
        </p:nvSpPr>
        <p:spPr>
          <a:xfrm>
            <a:off x="5372787" y="2679196"/>
            <a:ext cx="396859" cy="401781"/>
          </a:xfrm>
          <a:prstGeom prst="triangle">
            <a:avLst/>
          </a:prstGeom>
          <a:solidFill>
            <a:srgbClr val="00B050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30">
            <a:extLst>
              <a:ext uri="{FF2B5EF4-FFF2-40B4-BE49-F238E27FC236}">
                <a16:creationId xmlns:a16="http://schemas.microsoft.com/office/drawing/2014/main" id="{B5D0DB05-AA99-47DF-96A0-0E7755984660}"/>
              </a:ext>
            </a:extLst>
          </p:cNvPr>
          <p:cNvSpPr/>
          <p:nvPr/>
        </p:nvSpPr>
        <p:spPr>
          <a:xfrm>
            <a:off x="5497393" y="3344214"/>
            <a:ext cx="396859" cy="401781"/>
          </a:xfrm>
          <a:prstGeom prst="triangle">
            <a:avLst/>
          </a:prstGeom>
          <a:solidFill>
            <a:srgbClr val="00B050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31">
            <a:extLst>
              <a:ext uri="{FF2B5EF4-FFF2-40B4-BE49-F238E27FC236}">
                <a16:creationId xmlns:a16="http://schemas.microsoft.com/office/drawing/2014/main" id="{B36B1C85-F9FB-4243-9A52-51D06F41F496}"/>
              </a:ext>
            </a:extLst>
          </p:cNvPr>
          <p:cNvSpPr/>
          <p:nvPr/>
        </p:nvSpPr>
        <p:spPr>
          <a:xfrm>
            <a:off x="6784657" y="2512645"/>
            <a:ext cx="396859" cy="40178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32">
            <a:extLst>
              <a:ext uri="{FF2B5EF4-FFF2-40B4-BE49-F238E27FC236}">
                <a16:creationId xmlns:a16="http://schemas.microsoft.com/office/drawing/2014/main" id="{CB3C9350-3326-44A0-BC38-21188C707AB5}"/>
              </a:ext>
            </a:extLst>
          </p:cNvPr>
          <p:cNvSpPr/>
          <p:nvPr/>
        </p:nvSpPr>
        <p:spPr>
          <a:xfrm>
            <a:off x="6784657" y="3566950"/>
            <a:ext cx="396859" cy="40178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33">
            <a:extLst>
              <a:ext uri="{FF2B5EF4-FFF2-40B4-BE49-F238E27FC236}">
                <a16:creationId xmlns:a16="http://schemas.microsoft.com/office/drawing/2014/main" id="{494C0176-1A8E-4810-91DC-1C74E61CE4E6}"/>
              </a:ext>
            </a:extLst>
          </p:cNvPr>
          <p:cNvSpPr/>
          <p:nvPr/>
        </p:nvSpPr>
        <p:spPr>
          <a:xfrm>
            <a:off x="6784657" y="3051986"/>
            <a:ext cx="396859" cy="40178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35">
            <a:extLst>
              <a:ext uri="{FF2B5EF4-FFF2-40B4-BE49-F238E27FC236}">
                <a16:creationId xmlns:a16="http://schemas.microsoft.com/office/drawing/2014/main" id="{AE265324-1D07-444F-880F-AB9B7DA176EF}"/>
              </a:ext>
            </a:extLst>
          </p:cNvPr>
          <p:cNvSpPr/>
          <p:nvPr/>
        </p:nvSpPr>
        <p:spPr>
          <a:xfrm>
            <a:off x="7390844" y="2512645"/>
            <a:ext cx="396859" cy="40178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36">
            <a:extLst>
              <a:ext uri="{FF2B5EF4-FFF2-40B4-BE49-F238E27FC236}">
                <a16:creationId xmlns:a16="http://schemas.microsoft.com/office/drawing/2014/main" id="{D07FFCF1-2AB4-468B-B10E-97A564DF171F}"/>
              </a:ext>
            </a:extLst>
          </p:cNvPr>
          <p:cNvSpPr/>
          <p:nvPr/>
        </p:nvSpPr>
        <p:spPr>
          <a:xfrm>
            <a:off x="7390844" y="3566950"/>
            <a:ext cx="396859" cy="40178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37">
            <a:extLst>
              <a:ext uri="{FF2B5EF4-FFF2-40B4-BE49-F238E27FC236}">
                <a16:creationId xmlns:a16="http://schemas.microsoft.com/office/drawing/2014/main" id="{66057D33-04B2-40A4-809A-B7D366128BEC}"/>
              </a:ext>
            </a:extLst>
          </p:cNvPr>
          <p:cNvSpPr/>
          <p:nvPr/>
        </p:nvSpPr>
        <p:spPr>
          <a:xfrm>
            <a:off x="7390844" y="3051986"/>
            <a:ext cx="396859" cy="40178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8">
            <a:extLst>
              <a:ext uri="{FF2B5EF4-FFF2-40B4-BE49-F238E27FC236}">
                <a16:creationId xmlns:a16="http://schemas.microsoft.com/office/drawing/2014/main" id="{A7DCAD14-7534-4D5F-B887-DADD075F0262}"/>
              </a:ext>
            </a:extLst>
          </p:cNvPr>
          <p:cNvSpPr/>
          <p:nvPr/>
        </p:nvSpPr>
        <p:spPr>
          <a:xfrm>
            <a:off x="7997031" y="2512645"/>
            <a:ext cx="396859" cy="40178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9">
            <a:extLst>
              <a:ext uri="{FF2B5EF4-FFF2-40B4-BE49-F238E27FC236}">
                <a16:creationId xmlns:a16="http://schemas.microsoft.com/office/drawing/2014/main" id="{DB6D5439-2E3C-4386-8391-846FDF865E04}"/>
              </a:ext>
            </a:extLst>
          </p:cNvPr>
          <p:cNvSpPr/>
          <p:nvPr/>
        </p:nvSpPr>
        <p:spPr>
          <a:xfrm>
            <a:off x="7997031" y="3566950"/>
            <a:ext cx="396859" cy="40178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40">
            <a:extLst>
              <a:ext uri="{FF2B5EF4-FFF2-40B4-BE49-F238E27FC236}">
                <a16:creationId xmlns:a16="http://schemas.microsoft.com/office/drawing/2014/main" id="{145327EE-5190-4FE4-8CBE-BAA4BFCFA7F0}"/>
              </a:ext>
            </a:extLst>
          </p:cNvPr>
          <p:cNvSpPr/>
          <p:nvPr/>
        </p:nvSpPr>
        <p:spPr>
          <a:xfrm>
            <a:off x="7997031" y="3051986"/>
            <a:ext cx="396859" cy="40178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41">
            <a:extLst>
              <a:ext uri="{FF2B5EF4-FFF2-40B4-BE49-F238E27FC236}">
                <a16:creationId xmlns:a16="http://schemas.microsoft.com/office/drawing/2014/main" id="{BCC267A0-17DF-4D53-B83D-6F87CCE278E5}"/>
              </a:ext>
            </a:extLst>
          </p:cNvPr>
          <p:cNvSpPr/>
          <p:nvPr/>
        </p:nvSpPr>
        <p:spPr>
          <a:xfrm>
            <a:off x="9373524" y="2750129"/>
            <a:ext cx="396859" cy="40178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42">
            <a:extLst>
              <a:ext uri="{FF2B5EF4-FFF2-40B4-BE49-F238E27FC236}">
                <a16:creationId xmlns:a16="http://schemas.microsoft.com/office/drawing/2014/main" id="{26F4CFC4-D78D-409F-830C-1C7BE0D23A06}"/>
              </a:ext>
            </a:extLst>
          </p:cNvPr>
          <p:cNvSpPr/>
          <p:nvPr/>
        </p:nvSpPr>
        <p:spPr>
          <a:xfrm>
            <a:off x="10387808" y="2750129"/>
            <a:ext cx="396859" cy="40178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43">
            <a:extLst>
              <a:ext uri="{FF2B5EF4-FFF2-40B4-BE49-F238E27FC236}">
                <a16:creationId xmlns:a16="http://schemas.microsoft.com/office/drawing/2014/main" id="{A7FE2ADD-6DD8-43A1-892D-755C6172BE59}"/>
              </a:ext>
            </a:extLst>
          </p:cNvPr>
          <p:cNvSpPr/>
          <p:nvPr/>
        </p:nvSpPr>
        <p:spPr>
          <a:xfrm>
            <a:off x="9865223" y="2750129"/>
            <a:ext cx="396859" cy="40178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44">
            <a:extLst>
              <a:ext uri="{FF2B5EF4-FFF2-40B4-BE49-F238E27FC236}">
                <a16:creationId xmlns:a16="http://schemas.microsoft.com/office/drawing/2014/main" id="{9C113C75-515F-45B7-86D0-3399AF6DBEC6}"/>
              </a:ext>
            </a:extLst>
          </p:cNvPr>
          <p:cNvSpPr/>
          <p:nvPr/>
        </p:nvSpPr>
        <p:spPr>
          <a:xfrm>
            <a:off x="10911746" y="2763983"/>
            <a:ext cx="396859" cy="40178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45">
            <a:extLst>
              <a:ext uri="{FF2B5EF4-FFF2-40B4-BE49-F238E27FC236}">
                <a16:creationId xmlns:a16="http://schemas.microsoft.com/office/drawing/2014/main" id="{2878F383-7E30-4AFC-8FF0-D8995A4BE253}"/>
              </a:ext>
            </a:extLst>
          </p:cNvPr>
          <p:cNvSpPr/>
          <p:nvPr/>
        </p:nvSpPr>
        <p:spPr>
          <a:xfrm>
            <a:off x="9359169" y="3415146"/>
            <a:ext cx="396859" cy="40178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46">
            <a:extLst>
              <a:ext uri="{FF2B5EF4-FFF2-40B4-BE49-F238E27FC236}">
                <a16:creationId xmlns:a16="http://schemas.microsoft.com/office/drawing/2014/main" id="{A17EBFA0-7CEB-4A05-81BA-0449F498D4E1}"/>
              </a:ext>
            </a:extLst>
          </p:cNvPr>
          <p:cNvSpPr/>
          <p:nvPr/>
        </p:nvSpPr>
        <p:spPr>
          <a:xfrm>
            <a:off x="10373453" y="3415146"/>
            <a:ext cx="396859" cy="40178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47">
            <a:extLst>
              <a:ext uri="{FF2B5EF4-FFF2-40B4-BE49-F238E27FC236}">
                <a16:creationId xmlns:a16="http://schemas.microsoft.com/office/drawing/2014/main" id="{BD6527DC-9E6C-4B1B-B0D6-BE8B7AB41EAF}"/>
              </a:ext>
            </a:extLst>
          </p:cNvPr>
          <p:cNvSpPr/>
          <p:nvPr/>
        </p:nvSpPr>
        <p:spPr>
          <a:xfrm>
            <a:off x="9850868" y="3415146"/>
            <a:ext cx="396859" cy="40178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Isosceles Triangle 48">
            <a:extLst>
              <a:ext uri="{FF2B5EF4-FFF2-40B4-BE49-F238E27FC236}">
                <a16:creationId xmlns:a16="http://schemas.microsoft.com/office/drawing/2014/main" id="{F62BC74E-7A0D-492C-92CB-6896F70DB720}"/>
              </a:ext>
            </a:extLst>
          </p:cNvPr>
          <p:cNvSpPr/>
          <p:nvPr/>
        </p:nvSpPr>
        <p:spPr>
          <a:xfrm>
            <a:off x="10897391" y="3429000"/>
            <a:ext cx="396859" cy="40178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051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 animBg="1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</TotalTime>
  <Words>60</Words>
  <Application>Microsoft Office PowerPoint</Application>
  <PresentationFormat>Widescreen</PresentationFormat>
  <Paragraphs>45</Paragraphs>
  <Slides>14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SimSun</vt:lpstr>
      <vt:lpstr>Arial</vt:lpstr>
      <vt:lpstr>Cambria Math</vt:lpstr>
      <vt:lpstr>Times New Roman</vt:lpstr>
      <vt:lpstr>UTM Avo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Bùi Thị Kim Huyền</dc:creator>
  <cp:lastModifiedBy>Administrator</cp:lastModifiedBy>
  <cp:revision>59</cp:revision>
  <dcterms:created xsi:type="dcterms:W3CDTF">2021-11-10T16:12:59Z</dcterms:created>
  <dcterms:modified xsi:type="dcterms:W3CDTF">2025-09-11T14:14:16Z</dcterms:modified>
</cp:coreProperties>
</file>