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8" r:id="rId2"/>
    <p:sldId id="284" r:id="rId3"/>
    <p:sldId id="297" r:id="rId4"/>
    <p:sldId id="261" r:id="rId5"/>
    <p:sldId id="262" r:id="rId6"/>
    <p:sldId id="273" r:id="rId7"/>
    <p:sldId id="289" r:id="rId8"/>
    <p:sldId id="290" r:id="rId9"/>
    <p:sldId id="291" r:id="rId10"/>
    <p:sldId id="292" r:id="rId11"/>
    <p:sldId id="299" r:id="rId12"/>
    <p:sldId id="300" r:id="rId13"/>
    <p:sldId id="303" r:id="rId14"/>
    <p:sldId id="304" r:id="rId15"/>
    <p:sldId id="278" r:id="rId16"/>
    <p:sldId id="301" r:id="rId17"/>
    <p:sldId id="287" r:id="rId18"/>
    <p:sldId id="288" r:id="rId19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0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b&#224;i%20gi&#7843;ng%20&#273;i&#7879;n%20t&#7917;%2025%20-%2025\Tu&#224;n%202\TV\video%20e,%20d.mp4" TargetMode="External"/><Relationship Id="rId1" Type="http://schemas.microsoft.com/office/2007/relationships/media" Target="file:///D:\b&#224;i%20gi&#7843;ng%20&#273;i&#7879;n%20t&#7917;%2025%20-%2025\Tu&#224;n%202\TV\video%20e,%20d.mp4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9753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C97F7-A0FB-40E4-96B5-8E31504D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6477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A7C3A-FB3C-4DFF-BFCE-8D95EEA1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477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F192B-DA40-40B1-9C86-2DAE9F4A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" y="0"/>
            <a:ext cx="904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6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19B2-C39F-5A59-546C-58378FE89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FD135-F089-0A7B-25A4-B9687790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4" y="556811"/>
            <a:ext cx="8145012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0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91CBB-9748-74F9-5DAC-5A774B98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EF7F-5BDF-1DCC-F1DA-C8E24263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0" y="642548"/>
            <a:ext cx="8097380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Tập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 (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bảng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 con 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9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UTM Avo" pitchFamily="18" charset="0"/>
              </a:rPr>
              <a:t>Tập viết ( bảng con )</a:t>
            </a:r>
          </a:p>
        </p:txBody>
      </p:sp>
      <p:pic>
        <p:nvPicPr>
          <p:cNvPr id="7" name="video e, 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Desktop\chu 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2227" name="Picture 3" descr="D:\Desktop\chu 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5257800"/>
            <a:ext cx="19050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3505201"/>
            <a:ext cx="3810000" cy="17526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tx1"/>
                </a:solidFill>
                <a:latin typeface=".VnAvant" pitchFamily="34" charset="0"/>
              </a:rPr>
              <a:t>đ</a:t>
            </a:r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9" y="5334000"/>
            <a:ext cx="1828801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.VnAvant" pitchFamily="34" charset="0"/>
              </a:rPr>
              <a:t>đ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8" y="1319518"/>
            <a:ext cx="1695387" cy="2037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55" y="1707712"/>
            <a:ext cx="2120051" cy="1590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473" y="1439338"/>
            <a:ext cx="1511048" cy="1798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303" y="1678638"/>
            <a:ext cx="2340125" cy="1557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4228631"/>
            <a:ext cx="2115355" cy="1489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231" y="4228631"/>
            <a:ext cx="2403243" cy="1492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b="9791"/>
          <a:stretch/>
        </p:blipFill>
        <p:spPr>
          <a:xfrm>
            <a:off x="4987007" y="4228631"/>
            <a:ext cx="1917653" cy="1492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194" y="4228631"/>
            <a:ext cx="1914166" cy="1492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6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438400" y="2278380"/>
            <a:ext cx="1295400" cy="3886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191000" y="1219200"/>
            <a:ext cx="0" cy="914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971800" y="2971800"/>
            <a:ext cx="762000" cy="5572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 flipV="1">
            <a:off x="4572001" y="2807494"/>
            <a:ext cx="1066799" cy="4429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9430E-2819-4A16-92F5-4FB00504A587}"/>
              </a:ext>
            </a:extLst>
          </p:cNvPr>
          <p:cNvCxnSpPr>
            <a:cxnSpLocks/>
          </p:cNvCxnSpPr>
          <p:nvPr/>
        </p:nvCxnSpPr>
        <p:spPr>
          <a:xfrm flipV="1">
            <a:off x="3133725" y="838200"/>
            <a:ext cx="1133475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EB9F9E-4576-4887-B5B9-B396A2383DF9}"/>
              </a:ext>
            </a:extLst>
          </p:cNvPr>
          <p:cNvCxnSpPr>
            <a:cxnSpLocks/>
          </p:cNvCxnSpPr>
          <p:nvPr/>
        </p:nvCxnSpPr>
        <p:spPr>
          <a:xfrm flipV="1">
            <a:off x="2895600" y="1219200"/>
            <a:ext cx="1533525" cy="1143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19EB5B-6ECB-44A4-A388-27F4EEA0DEF0}"/>
              </a:ext>
            </a:extLst>
          </p:cNvPr>
          <p:cNvCxnSpPr>
            <a:cxnSpLocks/>
          </p:cNvCxnSpPr>
          <p:nvPr/>
        </p:nvCxnSpPr>
        <p:spPr>
          <a:xfrm flipH="1">
            <a:off x="4429125" y="1295400"/>
            <a:ext cx="285753" cy="1981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D8167A-3C67-4705-9A8E-2DC6C0FCE4E2}"/>
              </a:ext>
            </a:extLst>
          </p:cNvPr>
          <p:cNvCxnSpPr>
            <a:cxnSpLocks/>
          </p:cNvCxnSpPr>
          <p:nvPr/>
        </p:nvCxnSpPr>
        <p:spPr>
          <a:xfrm>
            <a:off x="5105400" y="1356360"/>
            <a:ext cx="457200" cy="25298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1025C-68DB-43F0-809F-2E9657895FC3}"/>
              </a:ext>
            </a:extLst>
          </p:cNvPr>
          <p:cNvCxnSpPr>
            <a:cxnSpLocks/>
          </p:cNvCxnSpPr>
          <p:nvPr/>
        </p:nvCxnSpPr>
        <p:spPr>
          <a:xfrm>
            <a:off x="5349240" y="643890"/>
            <a:ext cx="2651760" cy="419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F192B-DA40-40B1-9C86-2DAE9F4A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" y="0"/>
            <a:ext cx="904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0C6BF-02B2-4943-B3C4-581F40B4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324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B1BD1-081F-4B86-A862-30791E4F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086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9DEE8-183C-404E-86C2-D1D4E0885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"/>
            <a:ext cx="65532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21</Words>
  <Application>Microsoft Office PowerPoint</Application>
  <PresentationFormat>On-screen Show (4:3)</PresentationFormat>
  <Paragraphs>7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Tập viết ( bảng con )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85</cp:revision>
  <dcterms:created xsi:type="dcterms:W3CDTF">2020-05-18T12:48:51Z</dcterms:created>
  <dcterms:modified xsi:type="dcterms:W3CDTF">2025-09-21T01:41:20Z</dcterms:modified>
</cp:coreProperties>
</file>