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689" r:id="rId3"/>
    <p:sldMasterId id="2147483698" r:id="rId4"/>
    <p:sldMasterId id="2147483710" r:id="rId5"/>
    <p:sldMasterId id="2147483722" r:id="rId6"/>
    <p:sldMasterId id="2147483728" r:id="rId7"/>
    <p:sldMasterId id="2147483741" r:id="rId8"/>
    <p:sldMasterId id="2147483754" r:id="rId9"/>
  </p:sldMasterIdLst>
  <p:notesMasterIdLst>
    <p:notesMasterId r:id="rId26"/>
  </p:notesMasterIdLst>
  <p:sldIdLst>
    <p:sldId id="2007577139" r:id="rId10"/>
    <p:sldId id="266" r:id="rId11"/>
    <p:sldId id="256" r:id="rId12"/>
    <p:sldId id="257" r:id="rId13"/>
    <p:sldId id="258" r:id="rId14"/>
    <p:sldId id="2007577137" r:id="rId15"/>
    <p:sldId id="2007577125" r:id="rId16"/>
    <p:sldId id="2007577127" r:id="rId17"/>
    <p:sldId id="2007577129" r:id="rId18"/>
    <p:sldId id="2007577131" r:id="rId19"/>
    <p:sldId id="2007577140" r:id="rId20"/>
    <p:sldId id="2007577141" r:id="rId21"/>
    <p:sldId id="2007577142" r:id="rId22"/>
    <p:sldId id="375" r:id="rId23"/>
    <p:sldId id="343" r:id="rId24"/>
    <p:sldId id="3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6CCF-DB82-4169-803B-7B5660056BD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8F61-8673-45BA-96FF-4FA2B0CA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6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DengXian" panose="020F0502020204030204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DengXian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3AE05-7DD1-4AF0-924E-BEEA496F3737}" type="slidenum">
              <a:rPr lang="zh-CN" altLang="en-US" smtClean="0">
                <a:solidFill>
                  <a:prstClr val="black"/>
                </a:solidFill>
                <a:latin typeface="DengXian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DengXian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10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6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6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31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8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55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6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8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0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9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5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88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79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14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77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65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9/18/2025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7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9/18/2025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398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77009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667572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7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72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1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838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2025/9/18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953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9/18/2025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5905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9/18/2025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1064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7767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3459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F3BB6-BEBD-43EA-AE35-B60150CEC34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81040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76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36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24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112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42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0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0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5.gif"/><Relationship Id="rId10" Type="http://schemas.openxmlformats.org/officeDocument/2006/relationships/image" Target="../media/image17.jpeg"/><Relationship Id="rId4" Type="http://schemas.openxmlformats.org/officeDocument/2006/relationships/image" Target="../media/image9.jp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0.png"/><Relationship Id="rId5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9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7" y="1252596"/>
            <a:ext cx="7016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287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  <a:defRPr/>
            </a:pPr>
            <a:r>
              <a:rPr lang="en-US" altLang="en-US" sz="6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6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altLang="en-US" sz="6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en-US" sz="6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6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en-US" sz="64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64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altLang="en-US" sz="64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9496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1521457" y="-697832"/>
            <a:ext cx="8757681" cy="77242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38451" y="821099"/>
            <a:ext cx="652369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:……………………………….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:……………………………….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:……………………………….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:……………………………….</a:t>
            </a:r>
          </a:p>
          <a:p>
            <a:pPr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:…………………………………………..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nay:………………………………………….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:……………………...................................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:…………………………………………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:………………………………………......</a:t>
            </a:r>
          </a:p>
          <a:p>
            <a:pPr algn="r"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………,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………………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31768" y="1395663"/>
            <a:ext cx="1191127" cy="160019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625" y="589267"/>
            <a:ext cx="4198962" cy="7428241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022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2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211" y="625642"/>
            <a:ext cx="75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Đặt câu hỏi cho bộ phận câu được in đậm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96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5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5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112852" y="2138068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032579" y="395962"/>
            <a:ext cx="4559653" cy="2004362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4DE19E-C05F-4F0A-81FC-15E48E3271D8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377356" y="-929809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03" y="11481"/>
            <a:ext cx="3285739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dinhphuong110993@gmail.com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0" y="-1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a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b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c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d</a:t>
            </a:r>
          </a:p>
        </p:txBody>
      </p:sp>
      <p:sp>
        <p:nvSpPr>
          <p:cNvPr id="22" name="cauhoi"/>
          <p:cNvSpPr/>
          <p:nvPr/>
        </p:nvSpPr>
        <p:spPr>
          <a:xfrm>
            <a:off x="1917144" y="146093"/>
            <a:ext cx="8655728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950140" y="429814"/>
            <a:ext cx="6471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c, d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c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x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d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t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b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Viết</a:t>
            </a:r>
            <a:r>
              <a:rPr lang="en-US" altLang="zh-CN" sz="8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tự</a:t>
            </a:r>
            <a:r>
              <a:rPr lang="en-US" altLang="zh-CN" sz="8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thuật</a:t>
            </a:r>
            <a:endParaRPr lang="en-US" altLang="zh-CN" sz="8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DF7CB-F732-4D19-9516-FA4F2B06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027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553453" y="166605"/>
            <a:ext cx="11638548" cy="6351153"/>
          </a:xfrm>
          <a:prstGeom prst="roundRect">
            <a:avLst>
              <a:gd name="adj" fmla="val 31710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1938588" y="286406"/>
            <a:ext cx="8690254" cy="1132008"/>
            <a:chOff x="156834" y="1116018"/>
            <a:chExt cx="2109019" cy="298608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83635" y="1477334"/>
              <a:ext cx="2038667" cy="154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defTabSz="913256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thuật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70846" y="284199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8E727-78D6-4B73-A068-FFC8A4553E5A}"/>
              </a:ext>
            </a:extLst>
          </p:cNvPr>
          <p:cNvSpPr txBox="1"/>
          <p:nvPr/>
        </p:nvSpPr>
        <p:spPr>
          <a:xfrm>
            <a:off x="2861561" y="5216909"/>
            <a:ext cx="888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ttps://i.vdoc.vn/data/image/2021/06/22/giai-viet-tu-thuat-trang-19-sach-canh-dieu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15" y="1568678"/>
            <a:ext cx="8044327" cy="48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776287" y="904162"/>
            <a:ext cx="2698678" cy="1414044"/>
          </a:xfrm>
          <a:prstGeom prst="wedgeEllipseCallout">
            <a:avLst>
              <a:gd name="adj1" fmla="val 144200"/>
              <a:gd name="adj2" fmla="val 232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-118233" y="4877791"/>
            <a:ext cx="3474965" cy="1724676"/>
          </a:xfrm>
          <a:prstGeom prst="cloudCallout">
            <a:avLst>
              <a:gd name="adj1" fmla="val 32525"/>
              <a:gd name="adj2" fmla="val -12296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dirty="0">
                <a:solidFill>
                  <a:prstClr val="white"/>
                </a:solidFill>
              </a:rPr>
              <a:t>Những điều em biết về bạn Hồng Anh: họ và tên, giới tính, ngày sinh, nươi </a:t>
            </a:r>
            <a:r>
              <a:rPr lang="vi-VN" b="1" dirty="0">
                <a:solidFill>
                  <a:prstClr val="white"/>
                </a:solidFill>
              </a:rPr>
              <a:t>sinh, quê quán, nơi ở hiện na, lớp học, trường học, sở thích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545" y="4313571"/>
            <a:ext cx="2710173" cy="2710173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pic>
        <p:nvPicPr>
          <p:cNvPr id="9" name="Picture 2" descr="https://i.vdoc.vn/data/image/2021/06/22/giai-viet-tu-thuat-trang-19-sach-canh-dieu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1" y="178455"/>
            <a:ext cx="6816952" cy="42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87390" y="517358"/>
            <a:ext cx="4379494" cy="102268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Anh?Nhờ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899361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1196140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1412709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1701467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1978193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4851" y="2302000"/>
            <a:ext cx="11116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4851" y="2543677"/>
            <a:ext cx="96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2828424"/>
            <a:ext cx="60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1422" y="3141245"/>
            <a:ext cx="7092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Callout 33"/>
          <p:cNvSpPr/>
          <p:nvPr/>
        </p:nvSpPr>
        <p:spPr>
          <a:xfrm>
            <a:off x="8100985" y="1819971"/>
            <a:ext cx="3489160" cy="1861119"/>
          </a:xfrm>
          <a:prstGeom prst="wedgeEllipseCallout">
            <a:avLst>
              <a:gd name="adj1" fmla="val -77460"/>
              <a:gd name="adj2" fmla="val -3270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4" y="349624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dirty="0">
                <a:solidFill>
                  <a:prstClr val="white"/>
                </a:solidFill>
              </a:rPr>
              <a:t>Những điều em biết về bạn Hồng Anh: họ và tên, giới tính, ngày sinh, nươi </a:t>
            </a:r>
            <a:r>
              <a:rPr lang="vi-VN" b="1" dirty="0">
                <a:solidFill>
                  <a:prstClr val="white"/>
                </a:solidFill>
              </a:rPr>
              <a:t>sinh, quê quán, nơi ở hiện na, lớp học, trường học, sở thích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pic>
        <p:nvPicPr>
          <p:cNvPr id="9" name="Picture 2" descr="https://i.vdoc.vn/data/image/2021/06/22/giai-viet-tu-thuat-trang-19-sach-canh-dieu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" y="343274"/>
            <a:ext cx="7335543" cy="50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248237" y="392551"/>
            <a:ext cx="3542045" cy="11534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10515763" y="-248535"/>
            <a:ext cx="1667499" cy="206769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440944" y="2065978"/>
            <a:ext cx="421502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Dương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0416" y="3642569"/>
            <a:ext cx="413740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Đông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Hai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40946" y="2842753"/>
            <a:ext cx="4215023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Quỳnh Lôi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8692560" y="1579169"/>
            <a:ext cx="484632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7477" y="5716641"/>
            <a:ext cx="777754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 Văn An, Sao Đỏ, Chí Linh, Hải Dương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  <p:bldP spid="39" grpId="0" animBg="1"/>
      <p:bldP spid="5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377</Words>
  <Application>Microsoft Office PowerPoint</Application>
  <PresentationFormat>Widescreen</PresentationFormat>
  <Paragraphs>66</Paragraphs>
  <Slides>16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DengXian</vt:lpstr>
      <vt:lpstr>DengXian</vt:lpstr>
      <vt:lpstr>等线 Light</vt:lpstr>
      <vt:lpstr>Times New Roman</vt:lpstr>
      <vt:lpstr>思源黑体 CN Regular</vt:lpstr>
      <vt:lpstr>汉仪跳跳体简</vt:lpstr>
      <vt:lpstr>Office Theme</vt:lpstr>
      <vt:lpstr>Office 主题​​</vt:lpstr>
      <vt:lpstr>3_Office 主题</vt:lpstr>
      <vt:lpstr>1_Office 主题</vt:lpstr>
      <vt:lpstr>6_Office Theme</vt:lpstr>
      <vt:lpstr>4_Office 主题</vt:lpstr>
      <vt:lpstr>https://www.freeppt7.com</vt:lpstr>
      <vt:lpstr>1_https://www.freeppt7.com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28</cp:revision>
  <dcterms:created xsi:type="dcterms:W3CDTF">2021-07-24T01:32:28Z</dcterms:created>
  <dcterms:modified xsi:type="dcterms:W3CDTF">2025-09-18T06:57:54Z</dcterms:modified>
</cp:coreProperties>
</file>