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</p:sldMasterIdLst>
  <p:notesMasterIdLst>
    <p:notesMasterId r:id="rId29"/>
  </p:notesMasterIdLst>
  <p:sldIdLst>
    <p:sldId id="275" r:id="rId2"/>
    <p:sldId id="271" r:id="rId3"/>
    <p:sldId id="274" r:id="rId4"/>
    <p:sldId id="270" r:id="rId5"/>
    <p:sldId id="287" r:id="rId6"/>
    <p:sldId id="256" r:id="rId7"/>
    <p:sldId id="285" r:id="rId8"/>
    <p:sldId id="290" r:id="rId9"/>
    <p:sldId id="281" r:id="rId10"/>
    <p:sldId id="262" r:id="rId11"/>
    <p:sldId id="292" r:id="rId12"/>
    <p:sldId id="293" r:id="rId13"/>
    <p:sldId id="294" r:id="rId14"/>
    <p:sldId id="295" r:id="rId15"/>
    <p:sldId id="296" r:id="rId16"/>
    <p:sldId id="297" r:id="rId17"/>
    <p:sldId id="266" r:id="rId18"/>
    <p:sldId id="267" r:id="rId19"/>
    <p:sldId id="298" r:id="rId20"/>
    <p:sldId id="299" r:id="rId21"/>
    <p:sldId id="288" r:id="rId22"/>
    <p:sldId id="276" r:id="rId23"/>
    <p:sldId id="284" r:id="rId24"/>
    <p:sldId id="289" r:id="rId25"/>
    <p:sldId id="272" r:id="rId26"/>
    <p:sldId id="283" r:id="rId27"/>
    <p:sldId id="30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indows User" initials="W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EED9"/>
    <a:srgbClr val="FFCECE"/>
    <a:srgbClr val="000000"/>
    <a:srgbClr val="FF00FF"/>
    <a:srgbClr val="C8D1DA"/>
    <a:srgbClr val="E6E6E6"/>
    <a:srgbClr val="900000"/>
    <a:srgbClr val="209B5C"/>
    <a:srgbClr val="0D3F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39" autoAdjust="0"/>
    <p:restoredTop sz="94660"/>
  </p:normalViewPr>
  <p:slideViewPr>
    <p:cSldViewPr snapToGrid="0">
      <p:cViewPr varScale="1">
        <p:scale>
          <a:sx n="72" d="100"/>
          <a:sy n="72" d="100"/>
        </p:scale>
        <p:origin x="544" y="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0-11-02T20:21:03.222" idx="1">
    <p:pos x="3753" y="1527"/>
    <p:text>GAME ĐƯỢC CHIA SẺ MIỄN PHÍ BỞI NK POWERSKILLS, CẤM BUỒN BÁN, CẤM REUP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8936F-A6C1-48E2-95B3-2E9FFDAA4CC7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DDD7D9-7503-49BC-889E-AF6C96634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312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DDD7D9-7503-49BC-889E-AF6C96634F4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44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2558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872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955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Bài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dirty="0" smtClean="0"/>
          </a:p>
          <a:p>
            <a:pPr eaLnBrk="1" hangingPunct="1">
              <a:spcBef>
                <a:spcPct val="0"/>
              </a:spcBef>
            </a:pPr>
            <a:endParaRPr lang="zh-CN" altLang="en-US" dirty="0" smtClean="0"/>
          </a:p>
        </p:txBody>
      </p:sp>
      <p:sp>
        <p:nvSpPr>
          <p:cNvPr id="15872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627BF79-B0DF-49B9-8D94-DC863B2169F7}" type="slidenum">
              <a:rPr lang="zh-CN" altLang="en-US"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pPr/>
              <a:t>8</a:t>
            </a:fld>
            <a:endParaRPr lang="zh-CN" altLang="en-US">
              <a:solidFill>
                <a:srgbClr val="000000"/>
              </a:solidFill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109544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DDD7D9-7503-49BC-889E-AF6C96634F4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6259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0755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0755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872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955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Bài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dirty="0" smtClean="0"/>
          </a:p>
          <a:p>
            <a:pPr eaLnBrk="1" hangingPunct="1">
              <a:spcBef>
                <a:spcPct val="0"/>
              </a:spcBef>
            </a:pPr>
            <a:endParaRPr lang="zh-CN" altLang="en-US" dirty="0" smtClean="0"/>
          </a:p>
        </p:txBody>
      </p:sp>
      <p:sp>
        <p:nvSpPr>
          <p:cNvPr id="15872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627BF79-B0DF-49B9-8D94-DC863B2169F7}" type="slidenum">
              <a:rPr lang="zh-CN" altLang="en-US">
                <a:solidFill>
                  <a:srgbClr val="000000"/>
                </a:solidFill>
                <a:latin typeface="Calibri" panose="020F0502020204030204" pitchFamily="34" charset="0"/>
                <a:ea typeface="宋体"/>
              </a:rPr>
              <a:pPr/>
              <a:t>21</a:t>
            </a:fld>
            <a:endParaRPr lang="zh-CN" altLang="en-US">
              <a:solidFill>
                <a:srgbClr val="000000"/>
              </a:solidFill>
              <a:latin typeface="Calibri" panose="020F0502020204030204" pitchFamily="34" charset="0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3867875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872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955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Bài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dirty="0" smtClean="0"/>
          </a:p>
          <a:p>
            <a:pPr eaLnBrk="1" hangingPunct="1">
              <a:spcBef>
                <a:spcPct val="0"/>
              </a:spcBef>
            </a:pPr>
            <a:endParaRPr lang="zh-CN" altLang="en-US" dirty="0" smtClean="0"/>
          </a:p>
        </p:txBody>
      </p:sp>
      <p:sp>
        <p:nvSpPr>
          <p:cNvPr id="15872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627BF79-B0DF-49B9-8D94-DC863B2169F7}" type="slidenum">
              <a:rPr lang="zh-CN" altLang="en-US"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pPr/>
              <a:t>24</a:t>
            </a:fld>
            <a:endParaRPr lang="zh-CN" altLang="en-US">
              <a:solidFill>
                <a:srgbClr val="000000"/>
              </a:solidFill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109544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 smtClean="0"/>
              <a:t>: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704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290E5-E6E9-4E69-8B86-C709C0F7DB56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A19B6-8D93-41F3-8E08-BD92FA590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464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290E5-E6E9-4E69-8B86-C709C0F7DB56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A19B6-8D93-41F3-8E08-BD92FA590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849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290E5-E6E9-4E69-8B86-C709C0F7DB56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A19B6-8D93-41F3-8E08-BD92FA590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0725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22512" y="-836611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49668159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290E5-E6E9-4E69-8B86-C709C0F7DB56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A19B6-8D93-41F3-8E08-BD92FA590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015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290E5-E6E9-4E69-8B86-C709C0F7DB56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A19B6-8D93-41F3-8E08-BD92FA590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512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290E5-E6E9-4E69-8B86-C709C0F7DB56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A19B6-8D93-41F3-8E08-BD92FA590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723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290E5-E6E9-4E69-8B86-C709C0F7DB56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A19B6-8D93-41F3-8E08-BD92FA590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174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290E5-E6E9-4E69-8B86-C709C0F7DB56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A19B6-8D93-41F3-8E08-BD92FA590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982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290E5-E6E9-4E69-8B86-C709C0F7DB56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A19B6-8D93-41F3-8E08-BD92FA590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375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290E5-E6E9-4E69-8B86-C709C0F7DB56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A19B6-8D93-41F3-8E08-BD92FA590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12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290E5-E6E9-4E69-8B86-C709C0F7DB56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A19B6-8D93-41F3-8E08-BD92FA590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12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290E5-E6E9-4E69-8B86-C709C0F7DB56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2A19B6-8D93-41F3-8E08-BD92FA590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67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5.wdp"/><Relationship Id="rId18" Type="http://schemas.openxmlformats.org/officeDocument/2006/relationships/slide" Target="slide15.xml"/><Relationship Id="rId3" Type="http://schemas.openxmlformats.org/officeDocument/2006/relationships/image" Target="../media/image24.png"/><Relationship Id="rId7" Type="http://schemas.microsoft.com/office/2007/relationships/hdphoto" Target="../media/hdphoto2.wdp"/><Relationship Id="rId12" Type="http://schemas.openxmlformats.org/officeDocument/2006/relationships/image" Target="../media/image29.png"/><Relationship Id="rId17" Type="http://schemas.microsoft.com/office/2007/relationships/hdphoto" Target="../media/hdphoto7.wdp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microsoft.com/office/2007/relationships/hdphoto" Target="../media/hdphoto3.wdp"/><Relationship Id="rId1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9.png"/><Relationship Id="rId18" Type="http://schemas.openxmlformats.org/officeDocument/2006/relationships/image" Target="../media/image33.png"/><Relationship Id="rId26" Type="http://schemas.microsoft.com/office/2007/relationships/hdphoto" Target="../media/hdphoto7.wdp"/><Relationship Id="rId3" Type="http://schemas.openxmlformats.org/officeDocument/2006/relationships/audio" Target="../media/audio2.wav"/><Relationship Id="rId21" Type="http://schemas.openxmlformats.org/officeDocument/2006/relationships/slide" Target="slide19.xml"/><Relationship Id="rId7" Type="http://schemas.openxmlformats.org/officeDocument/2006/relationships/image" Target="../media/image26.png"/><Relationship Id="rId12" Type="http://schemas.microsoft.com/office/2007/relationships/hdphoto" Target="../media/hdphoto4.wdp"/><Relationship Id="rId17" Type="http://schemas.openxmlformats.org/officeDocument/2006/relationships/slide" Target="slide17.xml"/><Relationship Id="rId25" Type="http://schemas.openxmlformats.org/officeDocument/2006/relationships/image" Target="../media/image31.png"/><Relationship Id="rId2" Type="http://schemas.openxmlformats.org/officeDocument/2006/relationships/audio" Target="../media/audio1.wav"/><Relationship Id="rId16" Type="http://schemas.openxmlformats.org/officeDocument/2006/relationships/image" Target="../media/image32.png"/><Relationship Id="rId20" Type="http://schemas.openxmlformats.org/officeDocument/2006/relationships/image" Target="../media/image34.png"/><Relationship Id="rId29" Type="http://schemas.openxmlformats.org/officeDocument/2006/relationships/comments" Target="../comments/comment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28.png"/><Relationship Id="rId24" Type="http://schemas.openxmlformats.org/officeDocument/2006/relationships/image" Target="../media/image36.png"/><Relationship Id="rId5" Type="http://schemas.openxmlformats.org/officeDocument/2006/relationships/image" Target="../media/image25.png"/><Relationship Id="rId15" Type="http://schemas.openxmlformats.org/officeDocument/2006/relationships/slide" Target="slide16.xml"/><Relationship Id="rId23" Type="http://schemas.openxmlformats.org/officeDocument/2006/relationships/hyperlink" Target="https://www.facebook.com/nkpowerskills" TargetMode="External"/><Relationship Id="rId28" Type="http://schemas.openxmlformats.org/officeDocument/2006/relationships/slide" Target="slide22.xml"/><Relationship Id="rId10" Type="http://schemas.microsoft.com/office/2007/relationships/hdphoto" Target="../media/hdphoto3.wdp"/><Relationship Id="rId19" Type="http://schemas.openxmlformats.org/officeDocument/2006/relationships/slide" Target="slide18.xml"/><Relationship Id="rId4" Type="http://schemas.openxmlformats.org/officeDocument/2006/relationships/image" Target="../media/image24.png"/><Relationship Id="rId9" Type="http://schemas.openxmlformats.org/officeDocument/2006/relationships/image" Target="../media/image27.png"/><Relationship Id="rId14" Type="http://schemas.microsoft.com/office/2007/relationships/hdphoto" Target="../media/hdphoto5.wdp"/><Relationship Id="rId22" Type="http://schemas.openxmlformats.org/officeDocument/2006/relationships/image" Target="../media/image35.png"/><Relationship Id="rId27" Type="http://schemas.openxmlformats.org/officeDocument/2006/relationships/image" Target="../media/image37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4.png"/><Relationship Id="rId7" Type="http://schemas.openxmlformats.org/officeDocument/2006/relationships/slide" Target="slide15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4.png"/><Relationship Id="rId7" Type="http://schemas.openxmlformats.org/officeDocument/2006/relationships/slide" Target="slide15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4.png"/><Relationship Id="rId7" Type="http://schemas.openxmlformats.org/officeDocument/2006/relationships/slide" Target="slide15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4.png"/><Relationship Id="rId7" Type="http://schemas.openxmlformats.org/officeDocument/2006/relationships/slide" Target="slide15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43.png"/><Relationship Id="rId4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slide" Target="slide4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43.png"/><Relationship Id="rId4" Type="http://schemas.microsoft.com/office/2007/relationships/hdphoto" Target="../media/hdphoto8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microsoft.com/office/2007/relationships/media" Target="../media/media3.mp3"/><Relationship Id="rId7" Type="http://schemas.openxmlformats.org/officeDocument/2006/relationships/image" Target="../media/image8.png"/><Relationship Id="rId12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11" Type="http://schemas.openxmlformats.org/officeDocument/2006/relationships/slide" Target="slide6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1.gif"/><Relationship Id="rId4" Type="http://schemas.openxmlformats.org/officeDocument/2006/relationships/audio" Target="../media/media3.mp3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99343" y="1861166"/>
            <a:ext cx="66819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6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95" y="1447367"/>
            <a:ext cx="2476500" cy="216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0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331139" y="2435200"/>
            <a:ext cx="2464136" cy="1323439"/>
          </a:xfrm>
          <a:prstGeom prst="rect">
            <a:avLst/>
          </a:prstGeom>
        </p:spPr>
        <p:txBody>
          <a:bodyPr wrap="none">
            <a:spAutoFit/>
            <a:scene3d>
              <a:camera prst="perspectiveRight"/>
              <a:lightRig rig="threePt" dir="t"/>
            </a:scene3d>
          </a:bodyPr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00" b="6716"/>
          <a:stretch/>
        </p:blipFill>
        <p:spPr>
          <a:xfrm>
            <a:off x="-2520462" y="263770"/>
            <a:ext cx="5421923" cy="65942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450903" y="2461308"/>
            <a:ext cx="2807180" cy="1323439"/>
          </a:xfrm>
          <a:prstGeom prst="rect">
            <a:avLst/>
          </a:prstGeom>
        </p:spPr>
        <p:txBody>
          <a:bodyPr wrap="none">
            <a:spAutoFit/>
            <a:scene3d>
              <a:camera prst="perspectiveLeft"/>
              <a:lightRig rig="threePt" dir="t"/>
            </a:scene3d>
          </a:bodyPr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endParaRPr lang="en-US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77" b="30769"/>
          <a:stretch/>
        </p:blipFill>
        <p:spPr>
          <a:xfrm>
            <a:off x="7164712" y="5301761"/>
            <a:ext cx="4624262" cy="1556239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1031794" y="0"/>
            <a:ext cx="1160206" cy="1076632"/>
          </a:xfrm>
          <a:prstGeom prst="roundRect">
            <a:avLst/>
          </a:prstGeom>
          <a:solidFill>
            <a:srgbClr val="C8D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605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793" y="0"/>
            <a:ext cx="12463393" cy="10370195"/>
          </a:xfrm>
          <a:prstGeom prst="rect">
            <a:avLst/>
          </a:prstGeom>
        </p:spPr>
      </p:pic>
      <p:pic>
        <p:nvPicPr>
          <p:cNvPr id="13" name="CẤM BUÔN BÁN, CẤM REUP" descr="School Cartoon Classroom, PNG, 1500x1500px, School, Architecture, Area,  Building, Cartoon Download Fre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0" r="100000">
                        <a14:foregroundMark x1="42927" y1="66707" x2="69390" y2="66707"/>
                        <a14:backgroundMark x1="71829" y1="83049" x2="15122" y2="77439"/>
                        <a14:backgroundMark x1="72317" y1="75244" x2="12195" y2="76220"/>
                        <a14:backgroundMark x1="12195" y1="76220" x2="48293" y2="74146"/>
                        <a14:backgroundMark x1="48293" y1="74146" x2="85122" y2="74024"/>
                        <a14:backgroundMark x1="8780" y1="73780" x2="94756" y2="72561"/>
                        <a14:backgroundMark x1="98049" y1="72195" x2="2439" y2="72561"/>
                        <a14:backgroundMark x1="19024" y1="67927" x2="91463" y2="691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451" b="26158"/>
          <a:stretch/>
        </p:blipFill>
        <p:spPr bwMode="auto">
          <a:xfrm>
            <a:off x="2708275" y="622301"/>
            <a:ext cx="9269604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AME ĐƯỢC CHIA SẺ MIỄN PHÍ BỞI NK POWERSKILLS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68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761" y="1866901"/>
            <a:ext cx="3745667" cy="4991100"/>
          </a:xfrm>
          <a:prstGeom prst="rect">
            <a:avLst/>
          </a:prstGeom>
        </p:spPr>
      </p:pic>
      <p:pic>
        <p:nvPicPr>
          <p:cNvPr id="20" name="XEM THÊM NHIỀU GAME, TEMP KHÁC TẠI: https://www.facebook.com/nkpowerskills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76717" y="2730500"/>
            <a:ext cx="3910636" cy="4219576"/>
          </a:xfrm>
          <a:prstGeom prst="rect">
            <a:avLst/>
          </a:prstGeom>
        </p:spPr>
      </p:pic>
      <p:pic>
        <p:nvPicPr>
          <p:cNvPr id="22" name="CẤM BUÔN BÁN, CẤM REUP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57400" y1="35032" x2="72000" y2="374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552" y="2254253"/>
            <a:ext cx="4237257" cy="4572000"/>
          </a:xfrm>
          <a:prstGeom prst="rect">
            <a:avLst/>
          </a:prstGeom>
        </p:spPr>
      </p:pic>
      <p:pic>
        <p:nvPicPr>
          <p:cNvPr id="25" name="GAME ĐƯỢC CHIA SẺ MIỄN PHÍ BỞI NK POWERSKILLS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31200" y1="21296" x2="31600" y2="23519"/>
                        <a14:foregroundMark x1="34000" y1="26667" x2="36400" y2="2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70670" y="3635224"/>
            <a:ext cx="3683591" cy="3978277"/>
          </a:xfrm>
          <a:prstGeom prst="rect">
            <a:avLst/>
          </a:prstGeom>
        </p:spPr>
      </p:pic>
      <p:pic>
        <p:nvPicPr>
          <p:cNvPr id="26" name="XEM THÊM NHIỀU GAME, TEMP KHÁC TẠI: https://www.facebook.com/nkpowerskills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406" y="3213103"/>
            <a:ext cx="4237257" cy="4572000"/>
          </a:xfrm>
          <a:prstGeom prst="rect">
            <a:avLst/>
          </a:prstGeom>
        </p:spPr>
      </p:pic>
      <p:pic>
        <p:nvPicPr>
          <p:cNvPr id="27" name="CẤM BUÔN BÁN, CẤM REUP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46000" y1="61852" x2="48000" y2="68148"/>
                        <a14:foregroundMark x1="24800" y1="73333" x2="30200" y2="71481"/>
                        <a14:foregroundMark x1="69400" y1="59630" x2="68000" y2="60370"/>
                        <a14:foregroundMark x1="26200" y1="30926" x2="28000" y2="32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12466" y="2178247"/>
            <a:ext cx="4233333" cy="4572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3701" y="822202"/>
            <a:ext cx="10848652" cy="1424527"/>
          </a:xfrm>
          <a:prstGeom prst="rect">
            <a:avLst/>
          </a:prstGeom>
          <a:solidFill>
            <a:schemeClr val="accent4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0255" y="980467"/>
            <a:ext cx="107555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Bông</a:t>
            </a:r>
            <a:r>
              <a:rPr lang="en-US" sz="6600" dirty="0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hồng</a:t>
            </a:r>
            <a:r>
              <a:rPr lang="en-US" sz="6600" dirty="0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tặng</a:t>
            </a:r>
            <a:r>
              <a:rPr lang="en-US" sz="6600" dirty="0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</a:t>
            </a:r>
            <a:endParaRPr lang="en-US" sz="6600" dirty="0">
              <a:solidFill>
                <a:srgbClr val="0000FF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2405" y="5781084"/>
            <a:ext cx="3117995" cy="969163"/>
          </a:xfrm>
          <a:prstGeom prst="rect">
            <a:avLst/>
          </a:prstGeom>
          <a:solidFill>
            <a:srgbClr val="FFEED9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TextBox 13">
            <a:hlinkClick r:id="rId18" action="ppaction://hlinksldjump"/>
          </p:cNvPr>
          <p:cNvSpPr txBox="1"/>
          <p:nvPr/>
        </p:nvSpPr>
        <p:spPr>
          <a:xfrm>
            <a:off x="181702" y="5957253"/>
            <a:ext cx="30713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00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endParaRPr lang="en-US" sz="4800" b="1" dirty="0">
              <a:solidFill>
                <a:srgbClr val="0000FF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56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 animBg="1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2793" y="0"/>
            <a:ext cx="12463393" cy="10370195"/>
          </a:xfrm>
          <a:prstGeom prst="rect">
            <a:avLst/>
          </a:prstGeom>
        </p:spPr>
      </p:pic>
      <p:pic>
        <p:nvPicPr>
          <p:cNvPr id="13" name="CẤM BUÔN BÁN, CẤM REUP" descr="School Cartoon Classroom, PNG, 1500x1500px, School, Architecture, Area,  Building, Cartoon Download Fre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0" r="100000">
                        <a14:foregroundMark x1="42927" y1="66707" x2="69390" y2="66707"/>
                        <a14:backgroundMark x1="71829" y1="83049" x2="15122" y2="77439"/>
                        <a14:backgroundMark x1="72317" y1="75244" x2="12195" y2="76220"/>
                        <a14:backgroundMark x1="12195" y1="76220" x2="48293" y2="74146"/>
                        <a14:backgroundMark x1="48293" y1="74146" x2="85122" y2="74024"/>
                        <a14:backgroundMark x1="8780" y1="73780" x2="94756" y2="72561"/>
                        <a14:backgroundMark x1="98049" y1="72195" x2="2439" y2="72561"/>
                        <a14:backgroundMark x1="19024" y1="67927" x2="91463" y2="691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451" b="26158"/>
          <a:stretch/>
        </p:blipFill>
        <p:spPr bwMode="auto">
          <a:xfrm>
            <a:off x="2693762" y="622301"/>
            <a:ext cx="9269604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AME ĐƯỢC CHIA SẺ MIỄN PHÍ BỞI NK POWERSKILLS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68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761" y="1866901"/>
            <a:ext cx="3745667" cy="4991100"/>
          </a:xfrm>
          <a:prstGeom prst="rect">
            <a:avLst/>
          </a:prstGeom>
        </p:spPr>
      </p:pic>
      <p:pic>
        <p:nvPicPr>
          <p:cNvPr id="20" name="XEM THÊM NHIỀU GAME, TEMP KHÁC TẠI: https://www.facebook.com/nkpowerskills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826394" y="2879323"/>
            <a:ext cx="3910636" cy="4219576"/>
          </a:xfrm>
          <a:prstGeom prst="rect">
            <a:avLst/>
          </a:prstGeom>
        </p:spPr>
      </p:pic>
      <p:pic>
        <p:nvPicPr>
          <p:cNvPr id="22" name="CẤM BUÔN BÁN, CẤM REUP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57400" y1="35032" x2="72000" y2="374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24083" y="2384025"/>
            <a:ext cx="4237257" cy="4572000"/>
          </a:xfrm>
          <a:prstGeom prst="rect">
            <a:avLst/>
          </a:prstGeom>
        </p:spPr>
      </p:pic>
      <p:pic>
        <p:nvPicPr>
          <p:cNvPr id="25" name="GAME ĐƯỢC CHIA SẺ MIỄN PHÍ BỞI NK POWERSKILLS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31200" y1="21296" x2="31600" y2="23519"/>
                        <a14:foregroundMark x1="34000" y1="26667" x2="36400" y2="2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606975" y="3800071"/>
            <a:ext cx="3683590" cy="3978277"/>
          </a:xfrm>
          <a:prstGeom prst="rect">
            <a:avLst/>
          </a:prstGeom>
        </p:spPr>
      </p:pic>
      <p:pic>
        <p:nvPicPr>
          <p:cNvPr id="17" name="GAME ĐƯỢC CHIA SẺ MIỄN PHÍ BỞI NK POWERSKILLS">
            <a:hlinkClick r:id="rId15" action="ppaction://hlinksldjump"/>
            <a:extLst>
              <a:ext uri="{FF2B5EF4-FFF2-40B4-BE49-F238E27FC236}">
                <a16:creationId xmlns:a16="http://schemas.microsoft.com/office/drawing/2014/main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337837" y="205299"/>
            <a:ext cx="1016084" cy="1052811"/>
          </a:xfrm>
          <a:prstGeom prst="rect">
            <a:avLst/>
          </a:prstGeom>
          <a:effectLst>
            <a:glow rad="101600">
              <a:srgbClr val="F91545"/>
            </a:glow>
          </a:effectLst>
        </p:spPr>
      </p:pic>
      <p:pic>
        <p:nvPicPr>
          <p:cNvPr id="18" name="CẤM BUÔN BÁN, CẤM REUP">
            <a:hlinkClick r:id="rId17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445" y="165038"/>
            <a:ext cx="1053583" cy="1133335"/>
          </a:xfrm>
          <a:prstGeom prst="rect">
            <a:avLst/>
          </a:prstGeom>
          <a:effectLst>
            <a:glow rad="101600">
              <a:srgbClr val="DE16D3">
                <a:alpha val="60000"/>
              </a:srgbClr>
            </a:glow>
          </a:effectLst>
        </p:spPr>
      </p:pic>
      <p:pic>
        <p:nvPicPr>
          <p:cNvPr id="19" name="CẤM BUÔN BÁN, CẤM REUP">
            <a:hlinkClick r:id="rId19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550" y="184565"/>
            <a:ext cx="1053583" cy="1094279"/>
          </a:xfrm>
          <a:prstGeom prst="rect">
            <a:avLst/>
          </a:prstGeom>
          <a:effectLst>
            <a:glow rad="101600">
              <a:srgbClr val="1587EB">
                <a:alpha val="60000"/>
              </a:srgbClr>
            </a:glow>
          </a:effectLst>
        </p:spPr>
      </p:pic>
      <p:pic>
        <p:nvPicPr>
          <p:cNvPr id="23" name="GAME ĐƯỢC CHIA SẺ MIỄN PHÍ BỞI NK POWERSKILLS">
            <a:hlinkClick r:id="rId21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947" y="90969"/>
            <a:ext cx="1053583" cy="1062664"/>
          </a:xfrm>
          <a:prstGeom prst="rect">
            <a:avLst/>
          </a:prstGeom>
          <a:effectLst>
            <a:glow rad="127000">
              <a:srgbClr val="FA9F37"/>
            </a:glow>
          </a:effectLst>
        </p:spPr>
      </p:pic>
      <p:sp>
        <p:nvSpPr>
          <p:cNvPr id="30" name="Oval Callout 29"/>
          <p:cNvSpPr/>
          <p:nvPr/>
        </p:nvSpPr>
        <p:spPr>
          <a:xfrm>
            <a:off x="1651379" y="1234007"/>
            <a:ext cx="5200922" cy="1519673"/>
          </a:xfrm>
          <a:prstGeom prst="wedgeEllipseCallout">
            <a:avLst>
              <a:gd name="adj1" fmla="val -1291"/>
              <a:gd name="adj2" fmla="val 2149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CHÚC CÔ 20/11 VUI VẺ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-8999582" y="2951054"/>
            <a:ext cx="12257011" cy="7550491"/>
            <a:chOff x="-8937617" y="3031723"/>
            <a:chExt cx="12257011" cy="7550491"/>
          </a:xfrm>
        </p:grpSpPr>
        <p:sp>
          <p:nvSpPr>
            <p:cNvPr id="29" name="Rounded Rectangle 28">
              <a:hlinkClick r:id="rId23"/>
            </p:cNvPr>
            <p:cNvSpPr/>
            <p:nvPr/>
          </p:nvSpPr>
          <p:spPr>
            <a:xfrm>
              <a:off x="-8937617" y="8848330"/>
              <a:ext cx="12257011" cy="1733884"/>
            </a:xfrm>
            <a:prstGeom prst="roundRect">
              <a:avLst/>
            </a:prstGeom>
            <a:blipFill>
              <a:blip r:embed="rId24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pic>
          <p:nvPicPr>
            <p:cNvPr id="34" name="CẤM BUÔN BÁN, CẤM REUP"/>
            <p:cNvPicPr>
              <a:picLocks noChangeAspect="1"/>
            </p:cNvPicPr>
            <p:nvPr/>
          </p:nvPicPr>
          <p:blipFill>
            <a:blip r:embed="rId25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10000" b="90000" l="10000" r="90000">
                          <a14:foregroundMark x1="46000" y1="61852" x2="48000" y2="68148"/>
                          <a14:foregroundMark x1="24800" y1="73333" x2="30200" y2="71481"/>
                          <a14:foregroundMark x1="69400" y1="59630" x2="68000" y2="60370"/>
                          <a14:foregroundMark x1="26200" y1="30926" x2="28000" y2="325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768198" y="3031723"/>
              <a:ext cx="4233333" cy="4572000"/>
            </a:xfrm>
            <a:prstGeom prst="rect">
              <a:avLst/>
            </a:prstGeom>
          </p:spPr>
        </p:pic>
      </p:grpSp>
      <p:pic>
        <p:nvPicPr>
          <p:cNvPr id="28" name="Picture 12" descr="Káº¿t quáº£ hÃ¬nh áº£nh cho win text gif">
            <a:hlinkClick r:id="rId23"/>
          </p:cNvPr>
          <p:cNvPicPr>
            <a:picLocks noChangeAspect="1" noChangeArrowheads="1" noCrop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1947" y="1447452"/>
            <a:ext cx="5392567" cy="539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ight Arrow 3">
            <a:hlinkClick r:id="rId28" action="ppaction://hlinksldjump"/>
          </p:cNvPr>
          <p:cNvSpPr/>
          <p:nvPr/>
        </p:nvSpPr>
        <p:spPr>
          <a:xfrm>
            <a:off x="10754437" y="90969"/>
            <a:ext cx="1437564" cy="531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 TIẾP</a:t>
            </a:r>
            <a:endParaRPr lang="en-US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98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48148E-6 L 4.79167E-6 0.00023 C 0.06757 -0.01088 -0.02409 0.00301 0.10898 -0.00856 C 0.11471 -0.00903 0.12031 -0.01088 0.12591 -0.01296 C 0.13255 -0.01528 0.14518 -0.02153 0.14518 -0.02129 L 0.32903 -0.01713 L 0.59023 -0.01296 C 0.59687 -0.0125 0.60312 -0.00717 0.60963 -0.00417 C 0.61731 -0.00092 0.62343 0.00208 0.63138 0.0044 C 0.63776 0.00602 0.64427 0.00695 0.65078 0.0088 C 0.65481 0.00972 0.65885 0.01181 0.66289 0.01296 C 0.6789 0.01783 0.68671 0.01852 0.70403 0.02176 C 0.72174 0.02014 0.73945 0.01968 0.75716 0.01736 C 0.76966 0.01551 0.76549 0.01134 0.77656 -1.48148E-6 C 0.77877 -0.00231 0.78151 -0.00254 0.78385 -0.00417 C 0.80156 -0.01782 0.78528 -0.00926 0.80312 -0.01713 C 0.80559 -0.02014 0.80768 -0.02454 0.81041 -0.02592 C 0.82044 -0.03079 0.8276 -0.03009 0.8371 -0.03009 " pathEditMode="relative" rAng="0" ptsTypes="AAAAAAAAAAAAAAAAAA">
                                      <p:cBhvr>
                                        <p:cTn id="6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849" y="-4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0.03055 L 4.16667E-6 -0.03078 L 0.05286 -0.02685 C 0.06315 -0.02615 0.07343 -0.02569 0.08372 -0.02477 C 0.0888 -0.0243 0.09401 -0.02315 0.09921 -0.02291 C 0.11445 -0.02199 0.12994 -0.02152 0.14531 -0.02106 L 0.37825 -0.02291 C 0.38203 -0.02291 0.38554 -0.0243 0.38919 -0.02477 C 0.39505 -0.02546 0.40091 -0.02615 0.4069 -0.02685 L 0.42005 -0.03055 C 0.45377 -0.04004 0.42421 -0.0324 0.5125 -0.03426 C 0.51757 -0.03495 0.52278 -0.03541 0.52786 -0.03611 C 0.53086 -0.03657 0.53372 -0.03773 0.53658 -0.03819 C 0.54466 -0.03912 0.55273 -0.03912 0.5608 -0.04004 C 0.56744 -0.04051 0.57408 -0.0412 0.58073 -0.0419 L 0.73684 -0.04004 C 0.73906 -0.03981 0.74127 -0.03865 0.74349 -0.03819 C 0.74635 -0.03727 0.74921 -0.0368 0.75221 -0.03611 C 0.75664 -0.03495 0.7608 -0.03264 0.76536 -0.0324 C 0.8388 -0.03032 0.80937 -0.03055 0.85351 -0.03055 " pathEditMode="relative" rAng="0" ptsTypes="AAAAAAAAAAAAAAAAAAAA">
                                      <p:cBhvr>
                                        <p:cTn id="7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669" y="-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48148E-6 L -6.25E-7 0.00023 C 0.01432 -0.00232 0.02865 -0.00324 0.04284 -0.00625 C 0.07292 -0.01273 0.04583 -0.00972 0.06628 -0.01852 C 0.07057 -0.02037 0.07487 -0.0206 0.07917 -0.02153 C 0.08281 -0.02246 0.08633 -0.02361 0.08984 -0.02477 C 0.09414 -0.02778 0.09844 -0.03056 0.1026 -0.03403 C 0.10495 -0.03565 0.10677 -0.03866 0.10912 -0.04005 C 0.11185 -0.04167 0.11484 -0.04213 0.11758 -0.04306 C 0.13919 -0.06181 0.11667 -0.04491 0.14115 -0.05533 C 0.14414 -0.05671 0.14648 -0.06158 0.14974 -0.06158 C 0.25625 -0.06458 0.36315 -0.06366 0.46992 -0.06458 C 0.49805 -0.07477 0.48125 -0.0713 0.52122 -0.06783 C 0.52344 -0.06551 0.52513 -0.06227 0.5276 -0.06158 C 0.53542 -0.05926 0.54323 -0.05926 0.55117 -0.05857 C 0.56888 -0.05695 0.58672 -0.05648 0.60456 -0.05533 C 0.61719 -0.05093 0.61016 -0.05232 0.62591 -0.05232 " pathEditMode="relative" rAng="0" ptsTypes="AAAAAAAAAAAAAAAAA">
                                      <p:cBhvr>
                                        <p:cTn id="8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02" y="-3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02778 L -3.33333E-6 -0.02778 C 0.00782 -0.02871 0.01094 -0.0294 0.01901 -0.02986 C 0.02162 -0.0301 0.02435 -0.0301 0.02696 -0.0301 L 0.14258 -0.02986 C 0.15599 -0.02986 0.15248 -0.02963 0.16146 -0.02917 C 0.16589 -0.02894 0.17045 -0.02871 0.17487 -0.02848 C 0.18021 -0.02824 0.19102 -0.02732 0.19102 -0.02732 C 0.20339 -0.02524 0.18438 -0.02848 0.2017 -0.02639 C 0.20391 -0.02616 0.20521 -0.0257 0.20716 -0.02524 C 0.20938 -0.02477 0.21146 -0.02454 0.21381 -0.02431 C 0.21836 -0.02361 0.23243 -0.02361 0.23399 -0.02338 L 0.35769 -0.02431 C 0.36289 -0.02431 0.36537 -0.02454 0.3698 -0.025 C 0.3711 -0.02524 0.3724 -0.02547 0.3737 -0.0257 C 0.37865 -0.02616 0.38737 -0.02616 0.39128 -0.02639 C 0.39753 -0.02686 0.3948 -0.02662 0.39935 -0.02662 " pathEditMode="relative" rAng="0" ptsTypes="AAAAAAAAAAAAAAAAA">
                                      <p:cBhvr>
                                        <p:cTn id="9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74" y="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7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793" y="0"/>
            <a:ext cx="12463393" cy="10370195"/>
          </a:xfrm>
          <a:prstGeom prst="rect">
            <a:avLst/>
          </a:prstGeom>
        </p:spPr>
      </p:pic>
      <p:pic>
        <p:nvPicPr>
          <p:cNvPr id="13" name="CẤM BUÔN BÁN, CẤM REUP" descr="School Cartoon Classroom, PNG, 1500x1500px, School, Architecture, Area,  Building, Cartoon Download Fre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0" r="100000">
                        <a14:foregroundMark x1="42927" y1="66707" x2="69390" y2="66707"/>
                        <a14:backgroundMark x1="71829" y1="83049" x2="15122" y2="77439"/>
                        <a14:backgroundMark x1="72317" y1="75244" x2="12195" y2="76220"/>
                        <a14:backgroundMark x1="12195" y1="76220" x2="48293" y2="74146"/>
                        <a14:backgroundMark x1="48293" y1="74146" x2="85122" y2="74024"/>
                        <a14:backgroundMark x1="8780" y1="73780" x2="94756" y2="72561"/>
                        <a14:backgroundMark x1="98049" y1="72195" x2="2439" y2="72561"/>
                        <a14:backgroundMark x1="19024" y1="67927" x2="91463" y2="691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451" b="26158"/>
          <a:stretch/>
        </p:blipFill>
        <p:spPr bwMode="auto">
          <a:xfrm>
            <a:off x="2693762" y="622301"/>
            <a:ext cx="9269604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ẤM BUÔN BÁN, CẤM REUP" descr="School Cartoon Classroom, PNG, 1500x1500px, School, Architecture, Area,  Building, Cartoon Download Fre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0" r="100000">
                        <a14:foregroundMark x1="42927" y1="66707" x2="69390" y2="66707"/>
                        <a14:backgroundMark x1="71829" y1="83049" x2="15122" y2="77439"/>
                        <a14:backgroundMark x1="72317" y1="75244" x2="12195" y2="76220"/>
                        <a14:backgroundMark x1="12195" y1="76220" x2="48293" y2="74146"/>
                        <a14:backgroundMark x1="48293" y1="74146" x2="85122" y2="74024"/>
                        <a14:backgroundMark x1="8780" y1="73780" x2="94756" y2="72561"/>
                        <a14:backgroundMark x1="98049" y1="72195" x2="2439" y2="72561"/>
                        <a14:backgroundMark x1="19024" y1="67927" x2="91463" y2="691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451" b="26158"/>
          <a:stretch/>
        </p:blipFill>
        <p:spPr bwMode="auto">
          <a:xfrm>
            <a:off x="2693762" y="622301"/>
            <a:ext cx="9269604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2154477" y="4984284"/>
            <a:ext cx="6388274" cy="69394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zh-CN" sz="3200" b="1" dirty="0">
                <a:solidFill>
                  <a:srgbClr val="0000FF"/>
                </a:solidFill>
                <a:latin typeface="Arial" panose="020B0604020202020204" pitchFamily="34" charset="0"/>
                <a:ea typeface="汉仪黑荔枝体简" panose="00020600040101010101" pitchFamily="18" charset="-122"/>
                <a:cs typeface="Arial" panose="020B0604020202020204" pitchFamily="34" charset="0"/>
              </a:rPr>
              <a:t>1. </a:t>
            </a:r>
            <a:r>
              <a:rPr lang="en-US" altLang="zh-CN" sz="3200" b="1" dirty="0" err="1">
                <a:solidFill>
                  <a:srgbClr val="0000FF"/>
                </a:solidFill>
                <a:latin typeface="Arial" panose="020B0604020202020204" pitchFamily="34" charset="0"/>
                <a:ea typeface="汉仪黑荔枝体简" panose="00020600040101010101" pitchFamily="18" charset="-122"/>
                <a:cs typeface="Arial" panose="020B0604020202020204" pitchFamily="34" charset="0"/>
              </a:rPr>
              <a:t>Mẹ</a:t>
            </a:r>
            <a:r>
              <a:rPr lang="en-US" altLang="zh-CN" sz="3200" b="1" dirty="0">
                <a:solidFill>
                  <a:srgbClr val="0000FF"/>
                </a:solidFill>
                <a:latin typeface="Arial" panose="020B0604020202020204" pitchFamily="34" charset="0"/>
                <a:ea typeface="汉仪黑荔枝体简" panose="00020600040101010101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00FF"/>
                </a:solidFill>
                <a:latin typeface="Arial" panose="020B0604020202020204" pitchFamily="34" charset="0"/>
                <a:ea typeface="汉仪黑荔枝体简" panose="00020600040101010101" pitchFamily="18" charset="-122"/>
                <a:cs typeface="Arial" panose="020B0604020202020204" pitchFamily="34" charset="0"/>
              </a:rPr>
              <a:t>dặn</a:t>
            </a:r>
            <a:r>
              <a:rPr lang="en-US" altLang="zh-CN" sz="3200" b="1" dirty="0">
                <a:solidFill>
                  <a:srgbClr val="0000FF"/>
                </a:solidFill>
                <a:latin typeface="Arial" panose="020B0604020202020204" pitchFamily="34" charset="0"/>
                <a:ea typeface="汉仪黑荔枝体简" panose="00020600040101010101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00FF"/>
                </a:solidFill>
                <a:latin typeface="Arial" panose="020B0604020202020204" pitchFamily="34" charset="0"/>
                <a:ea typeface="汉仪黑荔枝体简" panose="00020600040101010101" pitchFamily="18" charset="-122"/>
                <a:cs typeface="Arial" panose="020B0604020202020204" pitchFamily="34" charset="0"/>
              </a:rPr>
              <a:t>cậu</a:t>
            </a:r>
            <a:r>
              <a:rPr lang="en-US" altLang="zh-CN" sz="3200" b="1" dirty="0">
                <a:solidFill>
                  <a:srgbClr val="0000FF"/>
                </a:solidFill>
                <a:latin typeface="Arial" panose="020B0604020202020204" pitchFamily="34" charset="0"/>
                <a:ea typeface="汉仪黑荔枝体简" panose="00020600040101010101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00FF"/>
                </a:solidFill>
                <a:latin typeface="Arial" panose="020B0604020202020204" pitchFamily="34" charset="0"/>
                <a:ea typeface="汉仪黑荔枝体简" panose="00020600040101010101" pitchFamily="18" charset="-122"/>
                <a:cs typeface="Arial" panose="020B0604020202020204" pitchFamily="34" charset="0"/>
              </a:rPr>
              <a:t>bé</a:t>
            </a:r>
            <a:r>
              <a:rPr lang="en-US" altLang="zh-CN" sz="3200" b="1" dirty="0">
                <a:solidFill>
                  <a:srgbClr val="0000FF"/>
                </a:solidFill>
                <a:latin typeface="Arial" panose="020B0604020202020204" pitchFamily="34" charset="0"/>
                <a:ea typeface="汉仪黑荔枝体简" panose="00020600040101010101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00FF"/>
                </a:solidFill>
                <a:latin typeface="Arial" panose="020B0604020202020204" pitchFamily="34" charset="0"/>
                <a:ea typeface="汉仪黑荔枝体简" panose="00020600040101010101" pitchFamily="18" charset="-122"/>
                <a:cs typeface="Arial" panose="020B0604020202020204" pitchFamily="34" charset="0"/>
              </a:rPr>
              <a:t>làm</a:t>
            </a:r>
            <a:r>
              <a:rPr lang="en-US" altLang="zh-CN" sz="3200" b="1" dirty="0">
                <a:solidFill>
                  <a:srgbClr val="0000FF"/>
                </a:solidFill>
                <a:latin typeface="Arial" panose="020B0604020202020204" pitchFamily="34" charset="0"/>
                <a:ea typeface="汉仪黑荔枝体简" panose="00020600040101010101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00FF"/>
                </a:solidFill>
                <a:latin typeface="Arial" panose="020B0604020202020204" pitchFamily="34" charset="0"/>
                <a:ea typeface="汉仪黑荔枝体简" panose="00020600040101010101" pitchFamily="18" charset="-122"/>
                <a:cs typeface="Arial" panose="020B0604020202020204" pitchFamily="34" charset="0"/>
              </a:rPr>
              <a:t>gì</a:t>
            </a:r>
            <a:r>
              <a:rPr lang="en-US" altLang="zh-CN" sz="3200" b="1" dirty="0">
                <a:solidFill>
                  <a:srgbClr val="0000FF"/>
                </a:solidFill>
                <a:latin typeface="Arial" panose="020B0604020202020204" pitchFamily="34" charset="0"/>
                <a:ea typeface="汉仪黑荔枝体简" panose="00020600040101010101" pitchFamily="18" charset="-122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Rectangle 18"/>
          <p:cNvSpPr/>
          <p:nvPr/>
        </p:nvSpPr>
        <p:spPr>
          <a:xfrm>
            <a:off x="0" y="6010166"/>
            <a:ext cx="12062564" cy="814192"/>
          </a:xfrm>
          <a:prstGeom prst="rect">
            <a:avLst/>
          </a:prstGeom>
          <a:solidFill>
            <a:srgbClr val="FFEED9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 err="1">
                <a:solidFill>
                  <a:srgbClr val="FF0000"/>
                </a:solidFill>
                <a:latin typeface="Arial" panose="020B0604020202020204" pitchFamily="34" charset="0"/>
                <a:ea typeface="汉仪黑荔枝体简" panose="00020600040101010101" pitchFamily="18" charset="-122"/>
                <a:cs typeface="Arial" panose="020B0604020202020204" pitchFamily="34" charset="0"/>
              </a:rPr>
              <a:t>Mẹ</a:t>
            </a:r>
            <a:r>
              <a:rPr lang="en-US" altLang="zh-CN" sz="3200" b="1" dirty="0">
                <a:solidFill>
                  <a:srgbClr val="FF0000"/>
                </a:solidFill>
                <a:latin typeface="Arial" panose="020B0604020202020204" pitchFamily="34" charset="0"/>
                <a:ea typeface="汉仪黑荔枝体简" panose="00020600040101010101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" panose="020B0604020202020204" pitchFamily="34" charset="0"/>
                <a:ea typeface="汉仪黑荔枝体简" panose="00020600040101010101" pitchFamily="18" charset="-122"/>
                <a:cs typeface="Arial" panose="020B0604020202020204" pitchFamily="34" charset="0"/>
              </a:rPr>
              <a:t>dặn</a:t>
            </a:r>
            <a:r>
              <a:rPr lang="en-US" altLang="zh-CN" sz="3200" b="1" dirty="0">
                <a:solidFill>
                  <a:srgbClr val="FF0000"/>
                </a:solidFill>
                <a:latin typeface="Arial" panose="020B0604020202020204" pitchFamily="34" charset="0"/>
                <a:ea typeface="汉仪黑荔枝体简" panose="00020600040101010101" pitchFamily="18" charset="-122"/>
                <a:cs typeface="Arial" panose="020B0604020202020204" pitchFamily="34" charset="0"/>
              </a:rPr>
              <a:t>: </a:t>
            </a:r>
            <a:r>
              <a:rPr lang="en-US" altLang="zh-CN" sz="3200" b="1" dirty="0" smtClean="0">
                <a:solidFill>
                  <a:srgbClr val="FF0000"/>
                </a:solidFill>
                <a:latin typeface="Arial" panose="020B0604020202020204" pitchFamily="34" charset="0"/>
                <a:ea typeface="汉仪黑荔枝体简" panose="00020600040101010101" pitchFamily="18" charset="-122"/>
                <a:cs typeface="Arial" panose="020B0604020202020204" pitchFamily="34" charset="0"/>
              </a:rPr>
              <a:t>Con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汉仪黑荔枝体简" panose="00020600040101010101" pitchFamily="18" charset="-122"/>
                <a:cs typeface="Arial" panose="020B0604020202020204" pitchFamily="34" charset="0"/>
              </a:rPr>
              <a:t>hãy</a:t>
            </a:r>
            <a:r>
              <a:rPr lang="en-US" altLang="zh-CN" sz="3200" b="1" dirty="0" smtClean="0">
                <a:solidFill>
                  <a:srgbClr val="FF0000"/>
                </a:solidFill>
                <a:latin typeface="Arial" panose="020B0604020202020204" pitchFamily="34" charset="0"/>
                <a:ea typeface="汉仪黑荔枝体简" panose="00020600040101010101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汉仪黑荔枝体简" panose="00020600040101010101" pitchFamily="18" charset="-122"/>
                <a:cs typeface="Arial" panose="020B0604020202020204" pitchFamily="34" charset="0"/>
              </a:rPr>
              <a:t>trồng</a:t>
            </a:r>
            <a:r>
              <a:rPr lang="en-US" altLang="zh-CN" sz="3200" b="1" dirty="0" smtClean="0">
                <a:solidFill>
                  <a:srgbClr val="FF0000"/>
                </a:solidFill>
                <a:latin typeface="Arial" panose="020B0604020202020204" pitchFamily="34" charset="0"/>
                <a:ea typeface="汉仪黑荔枝体简" panose="00020600040101010101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" panose="020B0604020202020204" pitchFamily="34" charset="0"/>
                <a:ea typeface="汉仪黑荔枝体简" panose="00020600040101010101" pitchFamily="18" charset="-122"/>
                <a:cs typeface="Arial" panose="020B0604020202020204" pitchFamily="34" charset="0"/>
              </a:rPr>
              <a:t>một</a:t>
            </a:r>
            <a:r>
              <a:rPr lang="en-US" altLang="zh-CN" sz="3200" b="1" dirty="0">
                <a:solidFill>
                  <a:srgbClr val="FF0000"/>
                </a:solidFill>
                <a:latin typeface="Arial" panose="020B0604020202020204" pitchFamily="34" charset="0"/>
                <a:ea typeface="汉仪黑荔枝体简" panose="00020600040101010101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" panose="020B0604020202020204" pitchFamily="34" charset="0"/>
                <a:ea typeface="汉仪黑荔枝体简" panose="00020600040101010101" pitchFamily="18" charset="-122"/>
                <a:cs typeface="Arial" panose="020B0604020202020204" pitchFamily="34" charset="0"/>
              </a:rPr>
              <a:t>cái</a:t>
            </a:r>
            <a:r>
              <a:rPr lang="en-US" altLang="zh-CN" sz="3200" b="1" dirty="0">
                <a:solidFill>
                  <a:srgbClr val="FF0000"/>
                </a:solidFill>
                <a:latin typeface="Arial" panose="020B0604020202020204" pitchFamily="34" charset="0"/>
                <a:ea typeface="汉仪黑荔枝体简" panose="00020600040101010101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" panose="020B0604020202020204" pitchFamily="34" charset="0"/>
                <a:ea typeface="汉仪黑荔枝体简" panose="00020600040101010101" pitchFamily="18" charset="-122"/>
                <a:cs typeface="Arial" panose="020B0604020202020204" pitchFamily="34" charset="0"/>
              </a:rPr>
              <a:t>cây</a:t>
            </a:r>
            <a:r>
              <a:rPr lang="en-US" altLang="zh-CN" sz="3200" b="1" dirty="0">
                <a:solidFill>
                  <a:srgbClr val="FF0000"/>
                </a:solidFill>
                <a:latin typeface="Arial" panose="020B0604020202020204" pitchFamily="34" charset="0"/>
                <a:ea typeface="汉仪黑荔枝体简" panose="00020600040101010101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" panose="020B0604020202020204" pitchFamily="34" charset="0"/>
                <a:ea typeface="汉仪黑荔枝体简" panose="00020600040101010101" pitchFamily="18" charset="-122"/>
                <a:cs typeface="Arial" panose="020B0604020202020204" pitchFamily="34" charset="0"/>
              </a:rPr>
              <a:t>và</a:t>
            </a:r>
            <a:r>
              <a:rPr lang="en-US" altLang="zh-CN" sz="3200" b="1" dirty="0">
                <a:solidFill>
                  <a:srgbClr val="FF0000"/>
                </a:solidFill>
                <a:latin typeface="Arial" panose="020B0604020202020204" pitchFamily="34" charset="0"/>
                <a:ea typeface="汉仪黑荔枝体简" panose="00020600040101010101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" panose="020B0604020202020204" pitchFamily="34" charset="0"/>
                <a:ea typeface="汉仪黑荔枝体简" panose="00020600040101010101" pitchFamily="18" charset="-122"/>
                <a:cs typeface="Arial" panose="020B0604020202020204" pitchFamily="34" charset="0"/>
              </a:rPr>
              <a:t>đọc</a:t>
            </a:r>
            <a:r>
              <a:rPr lang="en-US" altLang="zh-CN" sz="3200" b="1" dirty="0">
                <a:solidFill>
                  <a:srgbClr val="FF0000"/>
                </a:solidFill>
                <a:latin typeface="Arial" panose="020B0604020202020204" pitchFamily="34" charset="0"/>
                <a:ea typeface="汉仪黑荔枝体简" panose="00020600040101010101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" panose="020B0604020202020204" pitchFamily="34" charset="0"/>
                <a:ea typeface="汉仪黑荔枝体简" panose="00020600040101010101" pitchFamily="18" charset="-122"/>
                <a:cs typeface="Arial" panose="020B0604020202020204" pitchFamily="34" charset="0"/>
              </a:rPr>
              <a:t>một</a:t>
            </a:r>
            <a:r>
              <a:rPr lang="en-US" altLang="zh-CN" sz="3200" b="1" dirty="0">
                <a:solidFill>
                  <a:srgbClr val="FF0000"/>
                </a:solidFill>
                <a:latin typeface="Arial" panose="020B0604020202020204" pitchFamily="34" charset="0"/>
                <a:ea typeface="汉仪黑荔枝体简" panose="00020600040101010101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" panose="020B0604020202020204" pitchFamily="34" charset="0"/>
                <a:ea typeface="汉仪黑荔枝体简" panose="00020600040101010101" pitchFamily="18" charset="-122"/>
                <a:cs typeface="Arial" panose="020B0604020202020204" pitchFamily="34" charset="0"/>
              </a:rPr>
              <a:t>quyển</a:t>
            </a:r>
            <a:r>
              <a:rPr lang="en-US" altLang="zh-CN" sz="3200" b="1" dirty="0">
                <a:solidFill>
                  <a:srgbClr val="FF0000"/>
                </a:solidFill>
                <a:latin typeface="Arial" panose="020B0604020202020204" pitchFamily="34" charset="0"/>
                <a:ea typeface="汉仪黑荔枝体简" panose="00020600040101010101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汉仪黑荔枝体简" panose="00020600040101010101" pitchFamily="18" charset="-122"/>
                <a:cs typeface="Arial" panose="020B0604020202020204" pitchFamily="34" charset="0"/>
              </a:rPr>
              <a:t>truyện</a:t>
            </a:r>
            <a:r>
              <a:rPr lang="en-US" altLang="zh-CN" sz="3200" b="1" dirty="0" smtClean="0">
                <a:solidFill>
                  <a:srgbClr val="FF0000"/>
                </a:solidFill>
                <a:latin typeface="Arial" panose="020B0604020202020204" pitchFamily="34" charset="0"/>
                <a:ea typeface="汉仪黑荔枝体简" panose="00020600040101010101" pitchFamily="18" charset="-122"/>
                <a:cs typeface="Arial" panose="020B0604020202020204" pitchFamily="34" charset="0"/>
              </a:rPr>
              <a:t>.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206875" y="4087747"/>
            <a:ext cx="1339599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79400" y="5754426"/>
            <a:ext cx="1244600" cy="1194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449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579" y="-22192"/>
            <a:ext cx="12463393" cy="10370195"/>
          </a:xfrm>
          <a:prstGeom prst="rect">
            <a:avLst/>
          </a:prstGeom>
        </p:spPr>
      </p:pic>
      <p:pic>
        <p:nvPicPr>
          <p:cNvPr id="13" name="CẤM BUÔN BÁN, CẤM REUP" descr="School Cartoon Classroom, PNG, 1500x1500px, School, Architecture, Area,  Building, Cartoon Download Fre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0" r="100000">
                        <a14:foregroundMark x1="42927" y1="66707" x2="69390" y2="66707"/>
                        <a14:backgroundMark x1="71829" y1="83049" x2="15122" y2="77439"/>
                        <a14:backgroundMark x1="72317" y1="75244" x2="12195" y2="76220"/>
                        <a14:backgroundMark x1="12195" y1="76220" x2="48293" y2="74146"/>
                        <a14:backgroundMark x1="48293" y1="74146" x2="85122" y2="74024"/>
                        <a14:backgroundMark x1="8780" y1="73780" x2="94756" y2="72561"/>
                        <a14:backgroundMark x1="98049" y1="72195" x2="2439" y2="72561"/>
                        <a14:backgroundMark x1="19024" y1="67927" x2="91463" y2="691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451" b="26158"/>
          <a:stretch/>
        </p:blipFill>
        <p:spPr bwMode="auto">
          <a:xfrm>
            <a:off x="2693762" y="622301"/>
            <a:ext cx="9269604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ẤM BUÔN BÁN, CẤM REUP" descr="School Cartoon Classroom, PNG, 1500x1500px, School, Architecture, Area,  Building, Cartoon Download Fre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0" r="100000">
                        <a14:foregroundMark x1="42927" y1="66707" x2="69390" y2="66707"/>
                        <a14:backgroundMark x1="71829" y1="83049" x2="15122" y2="77439"/>
                        <a14:backgroundMark x1="72317" y1="75244" x2="12195" y2="76220"/>
                        <a14:backgroundMark x1="12195" y1="76220" x2="48293" y2="74146"/>
                        <a14:backgroundMark x1="48293" y1="74146" x2="85122" y2="74024"/>
                        <a14:backgroundMark x1="8780" y1="73780" x2="94756" y2="72561"/>
                        <a14:backgroundMark x1="98049" y1="72195" x2="2439" y2="72561"/>
                        <a14:backgroundMark x1="19024" y1="67927" x2="91463" y2="691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451" b="26158"/>
          <a:stretch/>
        </p:blipFill>
        <p:spPr bwMode="auto">
          <a:xfrm>
            <a:off x="2693762" y="622301"/>
            <a:ext cx="9269604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406056" y="3284599"/>
            <a:ext cx="11785944" cy="2389368"/>
          </a:xfrm>
          <a:prstGeom prst="rect">
            <a:avLst/>
          </a:prstGeom>
          <a:solidFill>
            <a:srgbClr val="FFEED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2</a:t>
            </a:r>
            <a:r>
              <a:rPr lang="en-US" sz="3200" b="1" dirty="0" smtClean="0">
                <a:solidFill>
                  <a:srgbClr val="0000FF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. </a:t>
            </a:r>
            <a:r>
              <a:rPr lang="vi-VN" sz="3200" b="1" dirty="0" smtClean="0">
                <a:solidFill>
                  <a:srgbClr val="0000FF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Vì </a:t>
            </a:r>
            <a:r>
              <a:rPr lang="vi-VN" sz="3200" b="1" dirty="0">
                <a:solidFill>
                  <a:srgbClr val="0000FF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sao cậu bé không làm được việc gì? Chọn ý đúng:</a:t>
            </a:r>
          </a:p>
          <a:p>
            <a:r>
              <a:rPr lang="vi-VN" sz="3200" b="1" dirty="0">
                <a:solidFill>
                  <a:srgbClr val="0000FF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a. Vì cậu bé không thích làm việc.</a:t>
            </a:r>
          </a:p>
          <a:p>
            <a:r>
              <a:rPr lang="vi-VN" sz="3200" b="1" dirty="0">
                <a:solidFill>
                  <a:srgbClr val="0000FF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b. Vì cậu bé không muốn làm theo lời mẹ.</a:t>
            </a:r>
          </a:p>
          <a:p>
            <a:r>
              <a:rPr lang="vi-VN" sz="3200" b="1" dirty="0">
                <a:solidFill>
                  <a:srgbClr val="0000FF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c. Vì cậu bé nghĩ là có cả một ngày, không cần vội.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02081" y="5781113"/>
            <a:ext cx="10534655" cy="588723"/>
          </a:xfrm>
          <a:prstGeom prst="rect">
            <a:avLst/>
          </a:prstGeom>
          <a:solidFill>
            <a:srgbClr val="FFCECE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lang="vi-VN" sz="3200" b="1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. Vì cậu bé nghĩ là có cả một ngày, không cần vội.</a:t>
            </a: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3" y="4910433"/>
            <a:ext cx="1339599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366839" y="4856014"/>
            <a:ext cx="510922" cy="53020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28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793" y="0"/>
            <a:ext cx="12463393" cy="10370195"/>
          </a:xfrm>
          <a:prstGeom prst="rect">
            <a:avLst/>
          </a:prstGeom>
        </p:spPr>
      </p:pic>
      <p:pic>
        <p:nvPicPr>
          <p:cNvPr id="13" name="CẤM BUÔN BÁN, CẤM REUP" descr="School Cartoon Classroom, PNG, 1500x1500px, School, Architecture, Area,  Building, Cartoon Download Fre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0" r="100000">
                        <a14:foregroundMark x1="42927" y1="66707" x2="69390" y2="66707"/>
                        <a14:backgroundMark x1="71829" y1="83049" x2="15122" y2="77439"/>
                        <a14:backgroundMark x1="72317" y1="75244" x2="12195" y2="76220"/>
                        <a14:backgroundMark x1="12195" y1="76220" x2="48293" y2="74146"/>
                        <a14:backgroundMark x1="48293" y1="74146" x2="85122" y2="74024"/>
                        <a14:backgroundMark x1="8780" y1="73780" x2="94756" y2="72561"/>
                        <a14:backgroundMark x1="98049" y1="72195" x2="2439" y2="72561"/>
                        <a14:backgroundMark x1="19024" y1="67927" x2="91463" y2="691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451" b="26158"/>
          <a:stretch/>
        </p:blipFill>
        <p:spPr bwMode="auto">
          <a:xfrm>
            <a:off x="2693762" y="622301"/>
            <a:ext cx="9269604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ẤM BUÔN BÁN, CẤM REUP" descr="School Cartoon Classroom, PNG, 1500x1500px, School, Architecture, Area,  Building, Cartoon Download Fre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0" r="100000">
                        <a14:foregroundMark x1="42927" y1="66707" x2="69390" y2="66707"/>
                        <a14:backgroundMark x1="71829" y1="83049" x2="15122" y2="77439"/>
                        <a14:backgroundMark x1="72317" y1="75244" x2="12195" y2="76220"/>
                        <a14:backgroundMark x1="12195" y1="76220" x2="48293" y2="74146"/>
                        <a14:backgroundMark x1="48293" y1="74146" x2="85122" y2="74024"/>
                        <a14:backgroundMark x1="8780" y1="73780" x2="94756" y2="72561"/>
                        <a14:backgroundMark x1="98049" y1="72195" x2="2439" y2="72561"/>
                        <a14:backgroundMark x1="19024" y1="67927" x2="91463" y2="691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451" b="26158"/>
          <a:stretch/>
        </p:blipFill>
        <p:spPr bwMode="auto">
          <a:xfrm>
            <a:off x="2693762" y="622301"/>
            <a:ext cx="9269604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53131" y="4029381"/>
            <a:ext cx="11910235" cy="975815"/>
          </a:xfrm>
          <a:prstGeom prst="rect">
            <a:avLst/>
          </a:prstGeom>
          <a:solidFill>
            <a:srgbClr val="FFEED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zh-CN" sz="3200" b="1" dirty="0">
                <a:solidFill>
                  <a:srgbClr val="0000FF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3</a:t>
            </a:r>
            <a:r>
              <a:rPr lang="en-US" altLang="zh-CN" sz="3200" b="1" dirty="0">
                <a:solidFill>
                  <a:srgbClr val="0000FF"/>
                </a:solidFill>
                <a:latin typeface="Arial" panose="020B0604020202020204" pitchFamily="34" charset="0"/>
                <a:ea typeface="汉仪黑荔枝体简" panose="00020600040101010101" pitchFamily="18" charset="-122"/>
                <a:cs typeface="Arial" panose="020B0604020202020204" pitchFamily="34" charset="0"/>
              </a:rPr>
              <a:t>. </a:t>
            </a:r>
            <a:r>
              <a:rPr lang="en-US" altLang="zh-CN" sz="3200" b="1" dirty="0" err="1">
                <a:solidFill>
                  <a:srgbClr val="0000FF"/>
                </a:solidFill>
                <a:latin typeface="Arial" panose="020B0604020202020204" pitchFamily="34" charset="0"/>
                <a:ea typeface="汉仪黑荔枝体简" panose="00020600040101010101" pitchFamily="18" charset="-122"/>
                <a:cs typeface="Arial" panose="020B0604020202020204" pitchFamily="34" charset="0"/>
              </a:rPr>
              <a:t>Mẹ</a:t>
            </a:r>
            <a:r>
              <a:rPr lang="en-US" altLang="zh-CN" sz="3200" b="1" dirty="0">
                <a:solidFill>
                  <a:srgbClr val="0000FF"/>
                </a:solidFill>
                <a:latin typeface="Arial" panose="020B0604020202020204" pitchFamily="34" charset="0"/>
                <a:ea typeface="汉仪黑荔枝体简" panose="00020600040101010101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00FF"/>
                </a:solidFill>
                <a:latin typeface="Arial" panose="020B0604020202020204" pitchFamily="34" charset="0"/>
                <a:ea typeface="汉仪黑荔枝体简" panose="00020600040101010101" pitchFamily="18" charset="-122"/>
                <a:cs typeface="Arial" panose="020B0604020202020204" pitchFamily="34" charset="0"/>
              </a:rPr>
              <a:t>đã</a:t>
            </a:r>
            <a:r>
              <a:rPr lang="en-US" altLang="zh-CN" sz="3200" b="1" dirty="0">
                <a:solidFill>
                  <a:srgbClr val="0000FF"/>
                </a:solidFill>
                <a:latin typeface="Arial" panose="020B0604020202020204" pitchFamily="34" charset="0"/>
                <a:ea typeface="汉仪黑荔枝体简" panose="00020600040101010101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00FF"/>
                </a:solidFill>
                <a:latin typeface="Arial" panose="020B0604020202020204" pitchFamily="34" charset="0"/>
                <a:ea typeface="汉仪黑荔枝体简" panose="00020600040101010101" pitchFamily="18" charset="-122"/>
                <a:cs typeface="Arial" panose="020B0604020202020204" pitchFamily="34" charset="0"/>
              </a:rPr>
              <a:t>làm</a:t>
            </a:r>
            <a:r>
              <a:rPr lang="en-US" altLang="zh-CN" sz="3200" b="1" dirty="0">
                <a:solidFill>
                  <a:srgbClr val="0000FF"/>
                </a:solidFill>
                <a:latin typeface="Arial" panose="020B0604020202020204" pitchFamily="34" charset="0"/>
                <a:ea typeface="汉仪黑荔枝体简" panose="00020600040101010101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00FF"/>
                </a:solidFill>
                <a:latin typeface="Arial" panose="020B0604020202020204" pitchFamily="34" charset="0"/>
                <a:ea typeface="汉仪黑荔枝体简" panose="00020600040101010101" pitchFamily="18" charset="-122"/>
                <a:cs typeface="Arial" panose="020B0604020202020204" pitchFamily="34" charset="0"/>
              </a:rPr>
              <a:t>gì</a:t>
            </a:r>
            <a:r>
              <a:rPr lang="en-US" altLang="zh-CN" sz="3200" b="1" dirty="0">
                <a:solidFill>
                  <a:srgbClr val="0000FF"/>
                </a:solidFill>
                <a:latin typeface="Arial" panose="020B0604020202020204" pitchFamily="34" charset="0"/>
                <a:ea typeface="汉仪黑荔枝体简" panose="00020600040101010101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00FF"/>
                </a:solidFill>
                <a:latin typeface="Arial" panose="020B0604020202020204" pitchFamily="34" charset="0"/>
                <a:ea typeface="汉仪黑荔枝体简" panose="00020600040101010101" pitchFamily="18" charset="-122"/>
                <a:cs typeface="Arial" panose="020B0604020202020204" pitchFamily="34" charset="0"/>
              </a:rPr>
              <a:t>để</a:t>
            </a:r>
            <a:r>
              <a:rPr lang="en-US" altLang="zh-CN" sz="3200" b="1" dirty="0">
                <a:solidFill>
                  <a:srgbClr val="0000FF"/>
                </a:solidFill>
                <a:latin typeface="Arial" panose="020B0604020202020204" pitchFamily="34" charset="0"/>
                <a:ea typeface="汉仪黑荔枝体简" panose="00020600040101010101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00FF"/>
                </a:solidFill>
                <a:latin typeface="Arial" panose="020B0604020202020204" pitchFamily="34" charset="0"/>
                <a:ea typeface="汉仪黑荔枝体简" panose="00020600040101010101" pitchFamily="18" charset="-122"/>
                <a:cs typeface="Arial" panose="020B0604020202020204" pitchFamily="34" charset="0"/>
              </a:rPr>
              <a:t>cậu</a:t>
            </a:r>
            <a:r>
              <a:rPr lang="en-US" altLang="zh-CN" sz="3200" b="1" dirty="0">
                <a:solidFill>
                  <a:srgbClr val="0000FF"/>
                </a:solidFill>
                <a:latin typeface="Arial" panose="020B0604020202020204" pitchFamily="34" charset="0"/>
                <a:ea typeface="汉仪黑荔枝体简" panose="00020600040101010101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00FF"/>
                </a:solidFill>
                <a:latin typeface="Arial" panose="020B0604020202020204" pitchFamily="34" charset="0"/>
                <a:ea typeface="汉仪黑荔枝体简" panose="00020600040101010101" pitchFamily="18" charset="-122"/>
                <a:cs typeface="Arial" panose="020B0604020202020204" pitchFamily="34" charset="0"/>
              </a:rPr>
              <a:t>bé</a:t>
            </a:r>
            <a:r>
              <a:rPr lang="en-US" altLang="zh-CN" sz="3200" b="1" dirty="0">
                <a:solidFill>
                  <a:srgbClr val="0000FF"/>
                </a:solidFill>
                <a:latin typeface="Arial" panose="020B0604020202020204" pitchFamily="34" charset="0"/>
                <a:ea typeface="汉仪黑荔枝体简" panose="00020600040101010101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00FF"/>
                </a:solidFill>
                <a:latin typeface="Arial" panose="020B0604020202020204" pitchFamily="34" charset="0"/>
                <a:ea typeface="汉仪黑荔枝体简" panose="00020600040101010101" pitchFamily="18" charset="-122"/>
                <a:cs typeface="Arial" panose="020B0604020202020204" pitchFamily="34" charset="0"/>
              </a:rPr>
              <a:t>thấy</a:t>
            </a:r>
            <a:r>
              <a:rPr lang="en-US" altLang="zh-CN" sz="3200" b="1" dirty="0">
                <a:solidFill>
                  <a:srgbClr val="0000FF"/>
                </a:solidFill>
                <a:latin typeface="Arial" panose="020B0604020202020204" pitchFamily="34" charset="0"/>
                <a:ea typeface="汉仪黑荔枝体简" panose="00020600040101010101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00FF"/>
                </a:solidFill>
                <a:latin typeface="Arial" panose="020B0604020202020204" pitchFamily="34" charset="0"/>
                <a:ea typeface="汉仪黑荔枝体简" panose="00020600040101010101" pitchFamily="18" charset="-122"/>
                <a:cs typeface="Arial" panose="020B0604020202020204" pitchFamily="34" charset="0"/>
              </a:rPr>
              <a:t>hôm</a:t>
            </a:r>
            <a:r>
              <a:rPr lang="en-US" altLang="zh-CN" sz="3200" b="1" dirty="0">
                <a:solidFill>
                  <a:srgbClr val="0000FF"/>
                </a:solidFill>
                <a:latin typeface="Arial" panose="020B0604020202020204" pitchFamily="34" charset="0"/>
                <a:ea typeface="汉仪黑荔枝体简" panose="00020600040101010101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00FF"/>
                </a:solidFill>
                <a:latin typeface="Arial" panose="020B0604020202020204" pitchFamily="34" charset="0"/>
                <a:ea typeface="汉仪黑荔枝体简" panose="00020600040101010101" pitchFamily="18" charset="-122"/>
                <a:cs typeface="Arial" panose="020B0604020202020204" pitchFamily="34" charset="0"/>
              </a:rPr>
              <a:t>đó</a:t>
            </a:r>
            <a:r>
              <a:rPr lang="en-US" altLang="zh-CN" sz="3200" b="1" dirty="0">
                <a:solidFill>
                  <a:srgbClr val="0000FF"/>
                </a:solidFill>
                <a:latin typeface="Arial" panose="020B0604020202020204" pitchFamily="34" charset="0"/>
                <a:ea typeface="汉仪黑荔枝体简" panose="00020600040101010101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00FF"/>
                </a:solidFill>
                <a:latin typeface="Arial" panose="020B0604020202020204" pitchFamily="34" charset="0"/>
                <a:ea typeface="汉仪黑荔枝体简" panose="00020600040101010101" pitchFamily="18" charset="-122"/>
                <a:cs typeface="Arial" panose="020B0604020202020204" pitchFamily="34" charset="0"/>
              </a:rPr>
              <a:t>mọi</a:t>
            </a:r>
            <a:r>
              <a:rPr lang="en-US" altLang="zh-CN" sz="3200" b="1" dirty="0">
                <a:solidFill>
                  <a:srgbClr val="0000FF"/>
                </a:solidFill>
                <a:latin typeface="Arial" panose="020B0604020202020204" pitchFamily="34" charset="0"/>
                <a:ea typeface="汉仪黑荔枝体简" panose="00020600040101010101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00FF"/>
                </a:solidFill>
                <a:latin typeface="Arial" panose="020B0604020202020204" pitchFamily="34" charset="0"/>
                <a:ea typeface="汉仪黑荔枝体简" panose="00020600040101010101" pitchFamily="18" charset="-122"/>
                <a:cs typeface="Arial" panose="020B0604020202020204" pitchFamily="34" charset="0"/>
              </a:rPr>
              <a:t>người</a:t>
            </a:r>
            <a:r>
              <a:rPr lang="en-US" altLang="zh-CN" sz="3200" b="1" dirty="0">
                <a:solidFill>
                  <a:srgbClr val="0000FF"/>
                </a:solidFill>
                <a:latin typeface="Arial" panose="020B0604020202020204" pitchFamily="34" charset="0"/>
                <a:ea typeface="汉仪黑荔枝体简" panose="00020600040101010101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00FF"/>
                </a:solidFill>
                <a:latin typeface="Arial" panose="020B0604020202020204" pitchFamily="34" charset="0"/>
                <a:ea typeface="汉仪黑荔枝体简" panose="00020600040101010101" pitchFamily="18" charset="-122"/>
                <a:cs typeface="Arial" panose="020B0604020202020204" pitchFamily="34" charset="0"/>
              </a:rPr>
              <a:t>đã</a:t>
            </a:r>
            <a:r>
              <a:rPr lang="en-US" altLang="zh-CN" sz="3200" b="1" dirty="0">
                <a:solidFill>
                  <a:srgbClr val="0000FF"/>
                </a:solidFill>
                <a:latin typeface="Arial" panose="020B0604020202020204" pitchFamily="34" charset="0"/>
                <a:ea typeface="汉仪黑荔枝体简" panose="00020600040101010101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00FF"/>
                </a:solidFill>
                <a:latin typeface="Arial" panose="020B0604020202020204" pitchFamily="34" charset="0"/>
                <a:ea typeface="汉仪黑荔枝体简" panose="00020600040101010101" pitchFamily="18" charset="-122"/>
                <a:cs typeface="Arial" panose="020B0604020202020204" pitchFamily="34" charset="0"/>
              </a:rPr>
              <a:t>làm</a:t>
            </a:r>
            <a:r>
              <a:rPr lang="en-US" altLang="zh-CN" sz="3200" b="1" dirty="0">
                <a:solidFill>
                  <a:srgbClr val="0000FF"/>
                </a:solidFill>
                <a:latin typeface="Arial" panose="020B0604020202020204" pitchFamily="34" charset="0"/>
                <a:ea typeface="汉仪黑荔枝体简" panose="00020600040101010101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00FF"/>
                </a:solidFill>
                <a:latin typeface="Arial" panose="020B0604020202020204" pitchFamily="34" charset="0"/>
                <a:ea typeface="汉仪黑荔枝体简" panose="00020600040101010101" pitchFamily="18" charset="-122"/>
                <a:cs typeface="Arial" panose="020B0604020202020204" pitchFamily="34" charset="0"/>
              </a:rPr>
              <a:t>được</a:t>
            </a:r>
            <a:r>
              <a:rPr lang="en-US" altLang="zh-CN" sz="3200" b="1" dirty="0">
                <a:solidFill>
                  <a:srgbClr val="0000FF"/>
                </a:solidFill>
                <a:latin typeface="Arial" panose="020B0604020202020204" pitchFamily="34" charset="0"/>
                <a:ea typeface="汉仪黑荔枝体简" panose="00020600040101010101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00FF"/>
                </a:solidFill>
                <a:latin typeface="Arial" panose="020B0604020202020204" pitchFamily="34" charset="0"/>
                <a:ea typeface="汉仪黑荔枝体简" panose="00020600040101010101" pitchFamily="18" charset="-122"/>
                <a:cs typeface="Arial" panose="020B0604020202020204" pitchFamily="34" charset="0"/>
              </a:rPr>
              <a:t>rất</a:t>
            </a:r>
            <a:r>
              <a:rPr lang="en-US" altLang="zh-CN" sz="3200" b="1" dirty="0">
                <a:solidFill>
                  <a:srgbClr val="0000FF"/>
                </a:solidFill>
                <a:latin typeface="Arial" panose="020B0604020202020204" pitchFamily="34" charset="0"/>
                <a:ea typeface="汉仪黑荔枝体简" panose="00020600040101010101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00FF"/>
                </a:solidFill>
                <a:latin typeface="Arial" panose="020B0604020202020204" pitchFamily="34" charset="0"/>
                <a:ea typeface="汉仪黑荔枝体简" panose="00020600040101010101" pitchFamily="18" charset="-122"/>
                <a:cs typeface="Arial" panose="020B0604020202020204" pitchFamily="34" charset="0"/>
              </a:rPr>
              <a:t>nhiều</a:t>
            </a:r>
            <a:r>
              <a:rPr lang="en-US" altLang="zh-CN" sz="3200" b="1" dirty="0">
                <a:solidFill>
                  <a:srgbClr val="0000FF"/>
                </a:solidFill>
                <a:latin typeface="Arial" panose="020B0604020202020204" pitchFamily="34" charset="0"/>
                <a:ea typeface="汉仪黑荔枝体简" panose="00020600040101010101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00FF"/>
                </a:solidFill>
                <a:latin typeface="Arial" panose="020B0604020202020204" pitchFamily="34" charset="0"/>
                <a:ea typeface="汉仪黑荔枝体简" panose="00020600040101010101" pitchFamily="18" charset="-122"/>
                <a:cs typeface="Arial" panose="020B0604020202020204" pitchFamily="34" charset="0"/>
              </a:rPr>
              <a:t>việc</a:t>
            </a:r>
            <a:r>
              <a:rPr lang="en-US" altLang="zh-CN" sz="3200" dirty="0">
                <a:solidFill>
                  <a:srgbClr val="0000FF"/>
                </a:solidFill>
                <a:latin typeface="Arial" panose="020B0604020202020204" pitchFamily="34" charset="0"/>
                <a:ea typeface="汉仪黑荔枝体简" panose="00020600040101010101" pitchFamily="18" charset="-122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3131" y="5185097"/>
            <a:ext cx="11963366" cy="1553403"/>
          </a:xfrm>
          <a:prstGeom prst="rect">
            <a:avLst/>
          </a:prstGeom>
          <a:solidFill>
            <a:srgbClr val="FFEED9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 </a:t>
            </a:r>
            <a:r>
              <a:rPr lang="vi-VN" sz="32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 dẫn cậu bé đi </a:t>
            </a:r>
            <a:r>
              <a:rPr lang="vi-VN" sz="3200" b="1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 </a:t>
            </a:r>
            <a:r>
              <a:rPr lang="vi-VN" sz="32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bên đống thóc và đến thư </a:t>
            </a:r>
            <a:r>
              <a:rPr lang="vi-VN" sz="3200" b="1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viện.</a:t>
            </a:r>
            <a:endParaRPr lang="en-US" altLang="zh-CN" sz="32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637767" y="1883364"/>
            <a:ext cx="1339599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5677" y="2835278"/>
            <a:ext cx="1244600" cy="1194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239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793" y="0"/>
            <a:ext cx="12463393" cy="10370195"/>
          </a:xfrm>
          <a:prstGeom prst="rect">
            <a:avLst/>
          </a:prstGeom>
        </p:spPr>
      </p:pic>
      <p:pic>
        <p:nvPicPr>
          <p:cNvPr id="13" name="CẤM BUÔN BÁN, CẤM REUP" descr="School Cartoon Classroom, PNG, 1500x1500px, School, Architecture, Area,  Building, Cartoon Download Fre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0" r="100000">
                        <a14:foregroundMark x1="42927" y1="66707" x2="69390" y2="66707"/>
                        <a14:backgroundMark x1="71829" y1="83049" x2="15122" y2="77439"/>
                        <a14:backgroundMark x1="72317" y1="75244" x2="12195" y2="76220"/>
                        <a14:backgroundMark x1="12195" y1="76220" x2="48293" y2="74146"/>
                        <a14:backgroundMark x1="48293" y1="74146" x2="85122" y2="74024"/>
                        <a14:backgroundMark x1="8780" y1="73780" x2="94756" y2="72561"/>
                        <a14:backgroundMark x1="98049" y1="72195" x2="2439" y2="72561"/>
                        <a14:backgroundMark x1="19024" y1="67927" x2="91463" y2="691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451" b="26158"/>
          <a:stretch/>
        </p:blipFill>
        <p:spPr bwMode="auto">
          <a:xfrm>
            <a:off x="2693762" y="622301"/>
            <a:ext cx="9269604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ẤM BUÔN BÁN, CẤM REUP" descr="School Cartoon Classroom, PNG, 1500x1500px, School, Architecture, Area,  Building, Cartoon Download Fre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0" r="100000">
                        <a14:foregroundMark x1="42927" y1="66707" x2="69390" y2="66707"/>
                        <a14:backgroundMark x1="71829" y1="83049" x2="15122" y2="77439"/>
                        <a14:backgroundMark x1="72317" y1="75244" x2="12195" y2="76220"/>
                        <a14:backgroundMark x1="12195" y1="76220" x2="48293" y2="74146"/>
                        <a14:backgroundMark x1="48293" y1="74146" x2="85122" y2="74024"/>
                        <a14:backgroundMark x1="8780" y1="73780" x2="94756" y2="72561"/>
                        <a14:backgroundMark x1="98049" y1="72195" x2="2439" y2="72561"/>
                        <a14:backgroundMark x1="19024" y1="67927" x2="91463" y2="691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451" b="26158"/>
          <a:stretch/>
        </p:blipFill>
        <p:spPr bwMode="auto">
          <a:xfrm>
            <a:off x="2693762" y="622301"/>
            <a:ext cx="9269604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119585" y="4947781"/>
            <a:ext cx="8224831" cy="730445"/>
          </a:xfrm>
          <a:prstGeom prst="rect">
            <a:avLst/>
          </a:prstGeom>
          <a:solidFill>
            <a:srgbClr val="FFEED9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zh-CN" sz="3200" b="1" dirty="0">
                <a:solidFill>
                  <a:srgbClr val="0000FF"/>
                </a:solidFill>
                <a:latin typeface="Arial" panose="020B0604020202020204" pitchFamily="34" charset="0"/>
                <a:ea typeface="汉仪黑荔枝体简" panose="00020600040101010101" pitchFamily="18" charset="-122"/>
                <a:cs typeface="Arial" panose="020B0604020202020204" pitchFamily="34" charset="0"/>
              </a:rPr>
              <a:t>4. </a:t>
            </a:r>
            <a:r>
              <a:rPr lang="en-US" altLang="zh-CN" sz="3200" b="1" dirty="0" err="1">
                <a:solidFill>
                  <a:srgbClr val="0000FF"/>
                </a:solidFill>
                <a:latin typeface="Arial" panose="020B0604020202020204" pitchFamily="34" charset="0"/>
                <a:ea typeface="汉仪黑荔枝体简" panose="00020600040101010101" pitchFamily="18" charset="-122"/>
                <a:cs typeface="Arial" panose="020B0604020202020204" pitchFamily="34" charset="0"/>
              </a:rPr>
              <a:t>Cuối</a:t>
            </a:r>
            <a:r>
              <a:rPr lang="en-US" altLang="zh-CN" sz="3200" b="1" dirty="0">
                <a:solidFill>
                  <a:srgbClr val="0000FF"/>
                </a:solidFill>
                <a:latin typeface="Arial" panose="020B0604020202020204" pitchFamily="34" charset="0"/>
                <a:ea typeface="汉仪黑荔枝体简" panose="00020600040101010101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00FF"/>
                </a:solidFill>
                <a:latin typeface="Arial" panose="020B0604020202020204" pitchFamily="34" charset="0"/>
                <a:ea typeface="汉仪黑荔枝体简" panose="00020600040101010101" pitchFamily="18" charset="-122"/>
                <a:cs typeface="Arial" panose="020B0604020202020204" pitchFamily="34" charset="0"/>
              </a:rPr>
              <a:t>cùng</a:t>
            </a:r>
            <a:r>
              <a:rPr lang="en-US" altLang="zh-CN" sz="3200" b="1" dirty="0">
                <a:solidFill>
                  <a:srgbClr val="0000FF"/>
                </a:solidFill>
                <a:latin typeface="Arial" panose="020B0604020202020204" pitchFamily="34" charset="0"/>
                <a:ea typeface="汉仪黑荔枝体简" panose="00020600040101010101" pitchFamily="18" charset="-122"/>
                <a:cs typeface="Arial" panose="020B0604020202020204" pitchFamily="34" charset="0"/>
              </a:rPr>
              <a:t>, </a:t>
            </a:r>
            <a:r>
              <a:rPr lang="en-US" altLang="zh-CN" sz="3200" b="1" dirty="0" err="1">
                <a:solidFill>
                  <a:srgbClr val="0000FF"/>
                </a:solidFill>
                <a:latin typeface="Arial" panose="020B0604020202020204" pitchFamily="34" charset="0"/>
                <a:ea typeface="汉仪黑荔枝体简" panose="00020600040101010101" pitchFamily="18" charset="-122"/>
                <a:cs typeface="Arial" panose="020B0604020202020204" pitchFamily="34" charset="0"/>
              </a:rPr>
              <a:t>cậu</a:t>
            </a:r>
            <a:r>
              <a:rPr lang="en-US" altLang="zh-CN" sz="3200" b="1" dirty="0">
                <a:solidFill>
                  <a:srgbClr val="0000FF"/>
                </a:solidFill>
                <a:latin typeface="Arial" panose="020B0604020202020204" pitchFamily="34" charset="0"/>
                <a:ea typeface="汉仪黑荔枝体简" panose="00020600040101010101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00FF"/>
                </a:solidFill>
                <a:latin typeface="Arial" panose="020B0604020202020204" pitchFamily="34" charset="0"/>
                <a:ea typeface="汉仪黑荔枝体简" panose="00020600040101010101" pitchFamily="18" charset="-122"/>
                <a:cs typeface="Arial" panose="020B0604020202020204" pitchFamily="34" charset="0"/>
              </a:rPr>
              <a:t>bé</a:t>
            </a:r>
            <a:r>
              <a:rPr lang="en-US" altLang="zh-CN" sz="3200" b="1" dirty="0">
                <a:solidFill>
                  <a:srgbClr val="0000FF"/>
                </a:solidFill>
                <a:latin typeface="Arial" panose="020B0604020202020204" pitchFamily="34" charset="0"/>
                <a:ea typeface="汉仪黑荔枝体简" panose="00020600040101010101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00FF"/>
                </a:solidFill>
                <a:latin typeface="Arial" panose="020B0604020202020204" pitchFamily="34" charset="0"/>
                <a:ea typeface="汉仪黑荔枝体简" panose="00020600040101010101" pitchFamily="18" charset="-122"/>
                <a:cs typeface="Arial" panose="020B0604020202020204" pitchFamily="34" charset="0"/>
              </a:rPr>
              <a:t>đã</a:t>
            </a:r>
            <a:r>
              <a:rPr lang="en-US" altLang="zh-CN" sz="3200" b="1" dirty="0">
                <a:solidFill>
                  <a:srgbClr val="0000FF"/>
                </a:solidFill>
                <a:latin typeface="Arial" panose="020B0604020202020204" pitchFamily="34" charset="0"/>
                <a:ea typeface="汉仪黑荔枝体简" panose="00020600040101010101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00FF"/>
                </a:solidFill>
                <a:latin typeface="Arial" panose="020B0604020202020204" pitchFamily="34" charset="0"/>
                <a:ea typeface="汉仪黑荔枝体简" panose="00020600040101010101" pitchFamily="18" charset="-122"/>
                <a:cs typeface="Arial" panose="020B0604020202020204" pitchFamily="34" charset="0"/>
              </a:rPr>
              <a:t>hiểu</a:t>
            </a:r>
            <a:r>
              <a:rPr lang="en-US" altLang="zh-CN" sz="3200" b="1" dirty="0">
                <a:solidFill>
                  <a:srgbClr val="0000FF"/>
                </a:solidFill>
                <a:latin typeface="Arial" panose="020B0604020202020204" pitchFamily="34" charset="0"/>
                <a:ea typeface="汉仪黑荔枝体简" panose="00020600040101010101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00FF"/>
                </a:solidFill>
                <a:latin typeface="Arial" panose="020B0604020202020204" pitchFamily="34" charset="0"/>
                <a:ea typeface="汉仪黑荔枝体简" panose="00020600040101010101" pitchFamily="18" charset="-122"/>
                <a:cs typeface="Arial" panose="020B0604020202020204" pitchFamily="34" charset="0"/>
              </a:rPr>
              <a:t>ra</a:t>
            </a:r>
            <a:r>
              <a:rPr lang="en-US" altLang="zh-CN" sz="3200" b="1" dirty="0">
                <a:solidFill>
                  <a:srgbClr val="0000FF"/>
                </a:solidFill>
                <a:latin typeface="Arial" panose="020B0604020202020204" pitchFamily="34" charset="0"/>
                <a:ea typeface="汉仪黑荔枝体简" panose="00020600040101010101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00FF"/>
                </a:solidFill>
                <a:latin typeface="Arial" panose="020B0604020202020204" pitchFamily="34" charset="0"/>
                <a:ea typeface="汉仪黑荔枝体简" panose="00020600040101010101" pitchFamily="18" charset="-122"/>
                <a:cs typeface="Arial" panose="020B0604020202020204" pitchFamily="34" charset="0"/>
              </a:rPr>
              <a:t>điều</a:t>
            </a:r>
            <a:r>
              <a:rPr lang="en-US" altLang="zh-CN" sz="3200" b="1" dirty="0">
                <a:solidFill>
                  <a:srgbClr val="0000FF"/>
                </a:solidFill>
                <a:latin typeface="Arial" panose="020B0604020202020204" pitchFamily="34" charset="0"/>
                <a:ea typeface="汉仪黑荔枝体简" panose="00020600040101010101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00FF"/>
                </a:solidFill>
                <a:latin typeface="Arial" panose="020B0604020202020204" pitchFamily="34" charset="0"/>
                <a:ea typeface="汉仪黑荔枝体简" panose="00020600040101010101" pitchFamily="18" charset="-122"/>
                <a:cs typeface="Arial" panose="020B0604020202020204" pitchFamily="34" charset="0"/>
              </a:rPr>
              <a:t>gì</a:t>
            </a:r>
            <a:r>
              <a:rPr lang="en-US" altLang="zh-CN" sz="3200" b="1" dirty="0">
                <a:solidFill>
                  <a:srgbClr val="0000FF"/>
                </a:solidFill>
                <a:latin typeface="Arial" panose="020B0604020202020204" pitchFamily="34" charset="0"/>
                <a:ea typeface="汉仪黑荔枝体简" panose="00020600040101010101" pitchFamily="18" charset="-122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119585" y="5921549"/>
            <a:ext cx="8224831" cy="736453"/>
          </a:xfrm>
          <a:prstGeom prst="rect">
            <a:avLst/>
          </a:prstGeom>
          <a:solidFill>
            <a:srgbClr val="FFEED9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Mình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đã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để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ngày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trôi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qua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hoài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phí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.</a:t>
            </a:r>
            <a:endParaRPr lang="zh-CN" altLang="en-US" sz="3200" b="1" dirty="0">
              <a:solidFill>
                <a:srgbClr val="FF0000"/>
              </a:solidFill>
              <a:latin typeface="Arial" panose="020B0604020202020204" pitchFamily="34" charset="0"/>
              <a:ea typeface="汉仪黑荔枝体简" panose="00020600040101010101" pitchFamily="18" charset="-122"/>
              <a:cs typeface="Arial" panose="020B0604020202020204" pitchFamily="34" charset="0"/>
            </a:endParaRP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206875" y="4007760"/>
            <a:ext cx="1339599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060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06350" y="1847193"/>
            <a:ext cx="779933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 gian rất quý, không nên để lãng phí thời gian dù chỉ một ngày.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55" y="1420864"/>
            <a:ext cx="1535051" cy="15350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00" y="2917704"/>
            <a:ext cx="2038350" cy="203835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453288" y="1101618"/>
            <a:ext cx="11395812" cy="3854436"/>
          </a:xfrm>
          <a:prstGeom prst="roundRect">
            <a:avLst/>
          </a:prstGeom>
          <a:noFill/>
          <a:ln w="57150">
            <a:solidFill>
              <a:srgbClr val="9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772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75510" y="2435200"/>
            <a:ext cx="3775393" cy="1323439"/>
          </a:xfrm>
          <a:prstGeom prst="rect">
            <a:avLst/>
          </a:prstGeom>
        </p:spPr>
        <p:txBody>
          <a:bodyPr wrap="none">
            <a:spAutoFit/>
            <a:scene3d>
              <a:camera prst="perspectiveRight"/>
              <a:lightRig rig="threePt" dir="t"/>
            </a:scene3d>
          </a:bodyPr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endParaRPr lang="en-US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00" b="6716"/>
          <a:stretch/>
        </p:blipFill>
        <p:spPr>
          <a:xfrm>
            <a:off x="-2520462" y="263770"/>
            <a:ext cx="5421923" cy="659423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450903" y="2435200"/>
            <a:ext cx="2236510" cy="1323439"/>
          </a:xfrm>
          <a:prstGeom prst="rect">
            <a:avLst/>
          </a:prstGeom>
        </p:spPr>
        <p:txBody>
          <a:bodyPr wrap="none">
            <a:spAutoFit/>
            <a:scene3d>
              <a:camera prst="perspectiveLeft"/>
              <a:lightRig rig="threePt" dir="t"/>
            </a:scene3d>
          </a:bodyPr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77" b="30769"/>
          <a:stretch/>
        </p:blipFill>
        <p:spPr>
          <a:xfrm>
            <a:off x="7164712" y="5301761"/>
            <a:ext cx="4624262" cy="1556239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1031794" y="0"/>
            <a:ext cx="1160206" cy="1076632"/>
          </a:xfrm>
          <a:prstGeom prst="roundRect">
            <a:avLst/>
          </a:prstGeom>
          <a:solidFill>
            <a:srgbClr val="C8D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2635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86033"/>
            <a:ext cx="12192000" cy="6664009"/>
            <a:chOff x="0" y="0"/>
            <a:chExt cx="9144000" cy="5132867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9406" y="5024176"/>
            <a:ext cx="1959961" cy="1833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74" b="97059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6895" y="-271547"/>
            <a:ext cx="1863053" cy="1809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84526" y="381538"/>
            <a:ext cx="3419606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r>
              <a:rPr lang="en-US" sz="32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2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endParaRPr lang="en-US" sz="3200" b="1" dirty="0">
              <a:solidFill>
                <a:srgbClr val="00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8648" y="1544070"/>
            <a:ext cx="108178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1.</a:t>
            </a:r>
            <a:r>
              <a:rPr lang="en-GB" sz="32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GB" sz="32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lang="en-GB" sz="32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lang="en-GB" sz="32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GB" sz="32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bộ</a:t>
            </a:r>
            <a:r>
              <a:rPr lang="en-GB" sz="32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phận</a:t>
            </a:r>
            <a:r>
              <a:rPr lang="en-GB" sz="32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in </a:t>
            </a:r>
            <a:r>
              <a:rPr lang="en-GB" sz="32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đậm</a:t>
            </a:r>
            <a:r>
              <a:rPr lang="en-GB" sz="32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</a:p>
          <a:p>
            <a:r>
              <a:rPr lang="en-GB" sz="32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Đây</a:t>
            </a:r>
            <a:r>
              <a:rPr lang="en-GB" sz="32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GB" sz="32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GB" sz="3200" b="1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GB" sz="32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GB" sz="3200" b="1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GB" sz="32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cuốn</a:t>
            </a:r>
            <a:r>
              <a:rPr lang="en-GB" sz="3200" b="1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GB" sz="32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sách</a:t>
            </a:r>
            <a:r>
              <a:rPr lang="en-GB" sz="3200" b="1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GB" sz="32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mọi</a:t>
            </a:r>
            <a:r>
              <a:rPr lang="en-GB" sz="3200" b="1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GB" sz="32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GB" sz="32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GB" sz="32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lang="en-GB" sz="3200" b="1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GB" sz="32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GB" sz="32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19424" y="3586613"/>
            <a:ext cx="113531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</a:t>
            </a:r>
            <a:r>
              <a:rPr lang="en-GB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2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Dựa</a:t>
            </a:r>
            <a:r>
              <a:rPr lang="en-GB" sz="32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lang="en-GB" sz="32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lang="en-GB" sz="32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mẫu</a:t>
            </a:r>
            <a:r>
              <a:rPr lang="en-GB" sz="32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ở </a:t>
            </a:r>
            <a:r>
              <a:rPr lang="en-GB" sz="32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GB" sz="32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tập</a:t>
            </a:r>
            <a:r>
              <a:rPr lang="en-GB" sz="32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1, </a:t>
            </a:r>
            <a:r>
              <a:rPr lang="en-GB" sz="32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hãy</a:t>
            </a:r>
            <a:r>
              <a:rPr lang="en-GB" sz="32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giới</a:t>
            </a:r>
            <a:r>
              <a:rPr lang="en-GB" sz="32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thiệu</a:t>
            </a:r>
            <a:r>
              <a:rPr lang="en-GB" sz="32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GB" sz="32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GB" sz="32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GB" sz="32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GB" sz="32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GB" sz="32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đồ</a:t>
            </a:r>
            <a:r>
              <a:rPr lang="en-GB" sz="32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vật</a:t>
            </a:r>
            <a:r>
              <a:rPr lang="en-GB" sz="32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GB" sz="32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GB" sz="32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lang="en-GB" sz="32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bàn</a:t>
            </a:r>
            <a:r>
              <a:rPr lang="en-GB" sz="32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hoặc</a:t>
            </a:r>
            <a:r>
              <a:rPr lang="en-GB" sz="32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GB" sz="32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cặp</a:t>
            </a:r>
            <a:r>
              <a:rPr lang="en-GB" sz="32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sách</a:t>
            </a:r>
            <a:r>
              <a:rPr lang="en-GB" sz="32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508648" y="2467399"/>
            <a:ext cx="23647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6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Đây</a:t>
            </a:r>
            <a:r>
              <a:rPr lang="en-GB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GB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GB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9424" y="4651469"/>
            <a:ext cx="62905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6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Đây</a:t>
            </a:r>
            <a:r>
              <a:rPr lang="en-GB" sz="36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GB" sz="36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chiếc</a:t>
            </a:r>
            <a:r>
              <a:rPr lang="en-GB" sz="36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bút</a:t>
            </a:r>
            <a:r>
              <a:rPr lang="en-GB" sz="36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mực</a:t>
            </a:r>
            <a:r>
              <a:rPr lang="en-GB" sz="36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GB" sz="36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GB" sz="36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041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0" grpId="0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46668" y="377032"/>
            <a:ext cx="576243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9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  <a:cs typeface="Times New Roman" pitchFamily="18" charset="0"/>
              </a:rPr>
              <a:t>xếp</a:t>
            </a:r>
            <a:endParaRPr lang="en-US" sz="9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80457" y="2104571"/>
            <a:ext cx="100874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khỉ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!!!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8" t="6061" r="16667" b="12122"/>
          <a:stretch/>
        </p:blipFill>
        <p:spPr>
          <a:xfrm rot="2332457">
            <a:off x="4958784" y="2662171"/>
            <a:ext cx="2491877" cy="2850877"/>
          </a:xfrm>
          <a:prstGeom prst="rect">
            <a:avLst/>
          </a:prstGeom>
        </p:spPr>
      </p:pic>
      <p:sp>
        <p:nvSpPr>
          <p:cNvPr id="8" name="TextBox 7">
            <a:hlinkClick r:id="rId5" action="ppaction://hlinksldjump"/>
          </p:cNvPr>
          <p:cNvSpPr txBox="1"/>
          <p:nvPr/>
        </p:nvSpPr>
        <p:spPr>
          <a:xfrm>
            <a:off x="5014551" y="4341849"/>
            <a:ext cx="23803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Nhac-nen-PowerPoint-vui-nh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56431" y="-8413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1798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49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86033"/>
            <a:ext cx="12192000" cy="6664009"/>
            <a:chOff x="0" y="0"/>
            <a:chExt cx="9144000" cy="5132867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9406" y="5024176"/>
            <a:ext cx="1959961" cy="1833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74" b="97059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6895" y="-271547"/>
            <a:ext cx="1863053" cy="1809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84526" y="381538"/>
            <a:ext cx="3419606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Bổ sung</a:t>
            </a:r>
            <a:endParaRPr lang="en-US" sz="3200" b="1" dirty="0">
              <a:solidFill>
                <a:srgbClr val="00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07715" y="1112391"/>
            <a:ext cx="10817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1.</a:t>
            </a:r>
            <a:r>
              <a:rPr lang="en-GB" sz="32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GB" sz="32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lang="en-GB" sz="32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lang="en-GB" sz="32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GB" sz="32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bộ</a:t>
            </a:r>
            <a:r>
              <a:rPr lang="en-GB" sz="32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phận</a:t>
            </a:r>
            <a:r>
              <a:rPr lang="en-GB" sz="32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in </a:t>
            </a:r>
            <a:r>
              <a:rPr lang="en-GB" sz="32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đậm</a:t>
            </a:r>
            <a:r>
              <a:rPr lang="en-GB" sz="32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06158" y="1849566"/>
            <a:ext cx="10817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</a:t>
            </a:r>
            <a:r>
              <a:rPr lang="en-GB" sz="32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GB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GB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GB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GB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lang="en-GB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phận</a:t>
            </a:r>
            <a:r>
              <a:rPr lang="en-GB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in </a:t>
            </a:r>
            <a:r>
              <a:rPr lang="en-GB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đậm</a:t>
            </a:r>
            <a:r>
              <a:rPr lang="en-GB" sz="320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endParaRPr lang="en-GB" sz="32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80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组合 63"/>
          <p:cNvGrpSpPr>
            <a:grpSpLocks/>
          </p:cNvGrpSpPr>
          <p:nvPr/>
        </p:nvGrpSpPr>
        <p:grpSpPr bwMode="auto">
          <a:xfrm>
            <a:off x="4745212" y="-1962155"/>
            <a:ext cx="1543984" cy="4693709"/>
            <a:chOff x="2102024" y="-1714093"/>
            <a:chExt cx="1143795" cy="3479248"/>
          </a:xfrm>
        </p:grpSpPr>
        <p:grpSp>
          <p:nvGrpSpPr>
            <p:cNvPr id="157735" name="组合 64"/>
            <p:cNvGrpSpPr>
              <a:grpSpLocks/>
            </p:cNvGrpSpPr>
            <p:nvPr/>
          </p:nvGrpSpPr>
          <p:grpSpPr bwMode="auto"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69" name="任意多边形 6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>
                <a:solidFill>
                  <a:schemeClr val="accent4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defTabSz="1215538">
                  <a:defRPr/>
                </a:pPr>
                <a:endParaRPr lang="zh-CN" altLang="en-US" sz="2400">
                  <a:solidFill>
                    <a:srgbClr val="000000"/>
                  </a:solidFill>
                  <a:latin typeface=".黑体-日本语" panose="02000500000000000000" pitchFamily="2" charset="-122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endParaRPr>
              </a:p>
            </p:txBody>
          </p:sp>
          <p:sp>
            <p:nvSpPr>
              <p:cNvPr id="70" name="心形 6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anchor="ctr"/>
              <a:lstStyle>
                <a:lvl1pPr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/>
                <a:r>
                  <a:rPr lang="en-AU" altLang="zh-CN" sz="4800" b="1">
                    <a:solidFill>
                      <a:srgbClr val="FFFFFF"/>
                    </a:solidFill>
                    <a:latin typeface=".黑体-日本语"/>
                    <a:ea typeface=".黑体-日本语"/>
                    <a:cs typeface=".黑体-日本语"/>
                    <a:sym typeface="+mn-lt"/>
                  </a:rPr>
                  <a:t>4</a:t>
                </a:r>
                <a:endParaRPr lang="zh-CN" altLang="en-US" sz="4800" b="1">
                  <a:solidFill>
                    <a:srgbClr val="FFFFFF"/>
                  </a:solidFill>
                  <a:latin typeface=".黑体-日本语"/>
                  <a:ea typeface=".黑体-日本语"/>
                  <a:cs typeface=".黑体-日本语"/>
                  <a:sym typeface="+mn-lt"/>
                </a:endParaRPr>
              </a:p>
            </p:txBody>
          </p:sp>
        </p:grpSp>
        <p:grpSp>
          <p:nvGrpSpPr>
            <p:cNvPr id="66" name="组合 6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67" name="任意多边形 6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defTabSz="1215538">
                  <a:defRPr/>
                </a:pPr>
                <a:endParaRPr lang="zh-CN" altLang="en-US" sz="2400">
                  <a:solidFill>
                    <a:srgbClr val="000000"/>
                  </a:solidFill>
                  <a:latin typeface=".黑体-日本语" panose="02000500000000000000" pitchFamily="2" charset="-122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endParaRPr>
              </a:p>
            </p:txBody>
          </p:sp>
          <p:sp>
            <p:nvSpPr>
              <p:cNvPr id="68" name="十六角星 6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5538">
                  <a:defRPr/>
                </a:pPr>
                <a:endParaRPr lang="zh-CN" altLang="en-US" sz="4800" b="1" kern="0" dirty="0">
                  <a:solidFill>
                    <a:sysClr val="window" lastClr="FFFFFF"/>
                  </a:solidFill>
                  <a:latin typeface=".黑体-日本语" panose="02000500000000000000" pitchFamily="2" charset="-122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endParaRPr>
              </a:p>
            </p:txBody>
          </p:sp>
        </p:grpSp>
      </p:grpSp>
      <p:grpSp>
        <p:nvGrpSpPr>
          <p:cNvPr id="54" name="组合 53"/>
          <p:cNvGrpSpPr>
            <a:grpSpLocks/>
          </p:cNvGrpSpPr>
          <p:nvPr/>
        </p:nvGrpSpPr>
        <p:grpSpPr bwMode="auto">
          <a:xfrm>
            <a:off x="4544886" y="-3099366"/>
            <a:ext cx="1543984" cy="4693709"/>
            <a:chOff x="2102024" y="-1714093"/>
            <a:chExt cx="1143795" cy="3479248"/>
          </a:xfrm>
        </p:grpSpPr>
        <p:grpSp>
          <p:nvGrpSpPr>
            <p:cNvPr id="157729" name="组合 54"/>
            <p:cNvGrpSpPr>
              <a:grpSpLocks/>
            </p:cNvGrpSpPr>
            <p:nvPr/>
          </p:nvGrpSpPr>
          <p:grpSpPr bwMode="auto"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59" name="任意多边形 5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>
                <a:solidFill>
                  <a:schemeClr val="accent4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defTabSz="1215538">
                  <a:defRPr/>
                </a:pPr>
                <a:endParaRPr lang="zh-CN" altLang="en-US" sz="2400">
                  <a:solidFill>
                    <a:srgbClr val="000000"/>
                  </a:solidFill>
                  <a:latin typeface=".黑体-日本语" panose="02000500000000000000" pitchFamily="2" charset="-122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endParaRPr>
              </a:p>
            </p:txBody>
          </p:sp>
          <p:sp>
            <p:nvSpPr>
              <p:cNvPr id="60" name="心形 5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>
                <a:lvl1pPr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/>
                <a:r>
                  <a:rPr lang="en-AU" altLang="zh-CN" sz="4800" b="1">
                    <a:solidFill>
                      <a:srgbClr val="FFFFFF"/>
                    </a:solidFill>
                    <a:latin typeface=".黑体-日本语"/>
                    <a:ea typeface=".黑体-日本语"/>
                    <a:cs typeface=".黑体-日本语"/>
                    <a:sym typeface="+mn-lt"/>
                  </a:rPr>
                  <a:t>3</a:t>
                </a:r>
                <a:endParaRPr lang="zh-CN" altLang="en-US" sz="4800" b="1">
                  <a:solidFill>
                    <a:srgbClr val="FFFFFF"/>
                  </a:solidFill>
                  <a:latin typeface=".黑体-日本语"/>
                  <a:ea typeface=".黑体-日本语"/>
                  <a:cs typeface=".黑体-日本语"/>
                  <a:sym typeface="+mn-lt"/>
                </a:endParaRPr>
              </a:p>
            </p:txBody>
          </p:sp>
        </p:grpSp>
        <p:grpSp>
          <p:nvGrpSpPr>
            <p:cNvPr id="56" name="组合 5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57" name="任意多边形 5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defTabSz="1215538">
                  <a:defRPr/>
                </a:pPr>
                <a:endParaRPr lang="zh-CN" altLang="en-US" sz="2400">
                  <a:solidFill>
                    <a:srgbClr val="000000"/>
                  </a:solidFill>
                  <a:latin typeface=".黑体-日本语" panose="02000500000000000000" pitchFamily="2" charset="-122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endParaRPr>
              </a:p>
            </p:txBody>
          </p:sp>
          <p:sp>
            <p:nvSpPr>
              <p:cNvPr id="58" name="十六角星 5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5538">
                  <a:defRPr/>
                </a:pPr>
                <a:endParaRPr lang="zh-CN" altLang="en-US" sz="4800" b="1" kern="0" dirty="0">
                  <a:solidFill>
                    <a:sysClr val="window" lastClr="FFFFFF"/>
                  </a:solidFill>
                  <a:latin typeface=".黑体-日本语" panose="02000500000000000000" pitchFamily="2" charset="-122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endParaRPr>
              </a:p>
            </p:txBody>
          </p:sp>
        </p:grpSp>
      </p:grpSp>
      <p:grpSp>
        <p:nvGrpSpPr>
          <p:cNvPr id="44" name="组合 43"/>
          <p:cNvGrpSpPr>
            <a:grpSpLocks/>
          </p:cNvGrpSpPr>
          <p:nvPr/>
        </p:nvGrpSpPr>
        <p:grpSpPr bwMode="auto">
          <a:xfrm>
            <a:off x="3349140" y="-852674"/>
            <a:ext cx="1542400" cy="4693709"/>
            <a:chOff x="2102024" y="-1714093"/>
            <a:chExt cx="1143795" cy="3479248"/>
          </a:xfrm>
        </p:grpSpPr>
        <p:grpSp>
          <p:nvGrpSpPr>
            <p:cNvPr id="157723" name="组合 44"/>
            <p:cNvGrpSpPr>
              <a:grpSpLocks/>
            </p:cNvGrpSpPr>
            <p:nvPr/>
          </p:nvGrpSpPr>
          <p:grpSpPr bwMode="auto"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49" name="任意多边形 4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defTabSz="1215538">
                  <a:defRPr/>
                </a:pPr>
                <a:endParaRPr lang="zh-CN" altLang="en-US" sz="2400">
                  <a:solidFill>
                    <a:srgbClr val="000000"/>
                  </a:solidFill>
                  <a:latin typeface=".黑体-日本语" panose="02000500000000000000" pitchFamily="2" charset="-122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endParaRPr>
              </a:p>
            </p:txBody>
          </p:sp>
          <p:sp>
            <p:nvSpPr>
              <p:cNvPr id="50" name="心形 4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/>
                <a:r>
                  <a:rPr lang="en-AU" altLang="zh-CN" sz="4800" b="1">
                    <a:solidFill>
                      <a:srgbClr val="FFFFFF"/>
                    </a:solidFill>
                    <a:latin typeface=".黑体-日本语"/>
                    <a:ea typeface=".黑体-日本语"/>
                    <a:cs typeface=".黑体-日本语"/>
                    <a:sym typeface="+mn-lt"/>
                  </a:rPr>
                  <a:t>2</a:t>
                </a:r>
                <a:endParaRPr lang="zh-CN" altLang="en-US" sz="4800" b="1">
                  <a:solidFill>
                    <a:srgbClr val="FFFFFF"/>
                  </a:solidFill>
                  <a:latin typeface=".黑体-日本语"/>
                  <a:ea typeface=".黑体-日本语"/>
                  <a:cs typeface=".黑体-日本语"/>
                  <a:sym typeface="+mn-lt"/>
                </a:endParaRPr>
              </a:p>
            </p:txBody>
          </p:sp>
        </p:grpSp>
        <p:grpSp>
          <p:nvGrpSpPr>
            <p:cNvPr id="46" name="组合 4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47" name="任意多边形 4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defTabSz="1215538">
                  <a:defRPr/>
                </a:pPr>
                <a:endParaRPr lang="zh-CN" altLang="en-US" sz="2400">
                  <a:solidFill>
                    <a:srgbClr val="000000"/>
                  </a:solidFill>
                  <a:latin typeface=".黑体-日本语" panose="02000500000000000000" pitchFamily="2" charset="-122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endParaRPr>
              </a:p>
            </p:txBody>
          </p:sp>
          <p:sp>
            <p:nvSpPr>
              <p:cNvPr id="48" name="十六角星 4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5538">
                  <a:defRPr/>
                </a:pPr>
                <a:endParaRPr lang="zh-CN" altLang="en-US" sz="4800" b="1" kern="0" dirty="0">
                  <a:solidFill>
                    <a:sysClr val="window" lastClr="FFFFFF"/>
                  </a:solidFill>
                  <a:latin typeface=".黑体-日本语" panose="02000500000000000000" pitchFamily="2" charset="-122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endParaRPr>
              </a:p>
            </p:txBody>
          </p:sp>
        </p:grp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7" r="32761"/>
          <a:stretch>
            <a:fillRect/>
          </a:stretch>
        </p:blipFill>
        <p:spPr bwMode="auto">
          <a:xfrm>
            <a:off x="15082" y="3071117"/>
            <a:ext cx="3740398" cy="3627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组合 14"/>
          <p:cNvGrpSpPr>
            <a:grpSpLocks/>
          </p:cNvGrpSpPr>
          <p:nvPr/>
        </p:nvGrpSpPr>
        <p:grpSpPr bwMode="auto">
          <a:xfrm>
            <a:off x="5626880" y="487703"/>
            <a:ext cx="6498722" cy="1813770"/>
            <a:chOff x="2179780" y="1346814"/>
            <a:chExt cx="8016343" cy="1067591"/>
          </a:xfrm>
        </p:grpSpPr>
        <p:sp>
          <p:nvSpPr>
            <p:cNvPr id="16" name="圆角矩形 1"/>
            <p:cNvSpPr/>
            <p:nvPr/>
          </p:nvSpPr>
          <p:spPr>
            <a:xfrm>
              <a:off x="2179780" y="1346814"/>
              <a:ext cx="8016343" cy="1067591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defTabSz="1215538">
                <a:defRPr/>
              </a:pPr>
              <a:endParaRPr lang="zh-CN" altLang="en-US" sz="4800" kern="0" dirty="0">
                <a:solidFill>
                  <a:srgbClr val="002060"/>
                </a:solidFill>
                <a:latin typeface="UTM Avo"/>
                <a:ea typeface=".黑体-日本语" panose="02000500000000000000" pitchFamily="2" charset="-122"/>
                <a:cs typeface=".黑体-日本语" panose="02000500000000000000" pitchFamily="2" charset="-122"/>
                <a:sym typeface="+mn-lt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2557234" y="1575927"/>
              <a:ext cx="7427220" cy="57246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defTabSz="121761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130000"/>
                </a:lnSpc>
              </a:pPr>
              <a:r>
                <a:rPr lang="en-US" sz="4400" dirty="0" err="1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trồng</a:t>
              </a:r>
              <a:r>
                <a:rPr lang="en-US" sz="4400" dirty="0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4400" dirty="0" err="1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quyển</a:t>
              </a:r>
              <a:r>
                <a:rPr lang="en-US" sz="4400" dirty="0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dirty="0" err="1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truyện</a:t>
              </a:r>
              <a:endParaRPr lang="en-US" sz="4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grpSp>
        <p:nvGrpSpPr>
          <p:cNvPr id="43" name="组合 42"/>
          <p:cNvGrpSpPr>
            <a:grpSpLocks/>
          </p:cNvGrpSpPr>
          <p:nvPr/>
        </p:nvGrpSpPr>
        <p:grpSpPr bwMode="auto">
          <a:xfrm>
            <a:off x="3197703" y="-1971962"/>
            <a:ext cx="1542400" cy="4693710"/>
            <a:chOff x="2102023" y="-1714093"/>
            <a:chExt cx="1143796" cy="3479248"/>
          </a:xfrm>
        </p:grpSpPr>
        <p:grpSp>
          <p:nvGrpSpPr>
            <p:cNvPr id="157715" name="组合 38"/>
            <p:cNvGrpSpPr>
              <a:grpSpLocks/>
            </p:cNvGrpSpPr>
            <p:nvPr/>
          </p:nvGrpSpPr>
          <p:grpSpPr bwMode="auto">
            <a:xfrm>
              <a:off x="2102023" y="18263"/>
              <a:ext cx="1108720" cy="1746892"/>
              <a:chOff x="1547663" y="32770"/>
              <a:chExt cx="1217764" cy="1918701"/>
            </a:xfrm>
          </p:grpSpPr>
          <p:sp>
            <p:nvSpPr>
              <p:cNvPr id="3" name="任意多边形 2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defTabSz="1215538">
                  <a:defRPr/>
                </a:pPr>
                <a:endParaRPr lang="zh-CN" altLang="en-US" sz="2400">
                  <a:solidFill>
                    <a:srgbClr val="000000"/>
                  </a:solidFill>
                  <a:sym typeface="+mn-lt"/>
                </a:endParaRPr>
              </a:p>
            </p:txBody>
          </p:sp>
          <p:sp>
            <p:nvSpPr>
              <p:cNvPr id="38" name="心形 37"/>
              <p:cNvSpPr/>
              <p:nvPr/>
            </p:nvSpPr>
            <p:spPr>
              <a:xfrm>
                <a:off x="1547663" y="899265"/>
                <a:ext cx="1217764" cy="1052206"/>
              </a:xfrm>
              <a:prstGeom prst="hear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>
                <a:lvl1pPr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/>
                <a:r>
                  <a:rPr lang="en-AU" altLang="zh-CN" sz="4800" b="1">
                    <a:solidFill>
                      <a:srgbClr val="FFFFFF"/>
                    </a:solidFill>
                    <a:latin typeface="华康方圆体W7"/>
                    <a:cs typeface="华康方圆体W7"/>
                    <a:sym typeface="+mn-lt"/>
                  </a:rPr>
                  <a:t>1</a:t>
                </a:r>
                <a:endParaRPr lang="zh-CN" altLang="en-US" sz="4800" b="1">
                  <a:solidFill>
                    <a:srgbClr val="FFFFFF"/>
                  </a:solidFill>
                  <a:latin typeface="华康方圆体W7"/>
                  <a:cs typeface="华康方圆体W7"/>
                  <a:sym typeface="+mn-lt"/>
                </a:endParaRPr>
              </a:p>
            </p:txBody>
          </p:sp>
        </p:grpSp>
        <p:grpSp>
          <p:nvGrpSpPr>
            <p:cNvPr id="40" name="组合 39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41" name="任意多边形 40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defTabSz="1215538">
                  <a:defRPr/>
                </a:pPr>
                <a:endParaRPr lang="zh-CN" altLang="en-US" sz="2400">
                  <a:solidFill>
                    <a:srgbClr val="000000"/>
                  </a:solidFill>
                  <a:sym typeface="+mn-lt"/>
                </a:endParaRPr>
              </a:p>
            </p:txBody>
          </p:sp>
          <p:sp>
            <p:nvSpPr>
              <p:cNvPr id="42" name="十六角星 41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5538">
                  <a:defRPr/>
                </a:pPr>
                <a:endParaRPr lang="zh-CN" altLang="en-US" sz="4800" b="1" kern="0" dirty="0">
                  <a:solidFill>
                    <a:sysClr val="window" lastClr="FFFFFF"/>
                  </a:solidFill>
                  <a:sym typeface="+mn-lt"/>
                </a:endParaRPr>
              </a:p>
            </p:txBody>
          </p:sp>
        </p:grpSp>
      </p:grpSp>
      <p:grpSp>
        <p:nvGrpSpPr>
          <p:cNvPr id="51" name="组合 50"/>
          <p:cNvGrpSpPr>
            <a:grpSpLocks/>
          </p:cNvGrpSpPr>
          <p:nvPr/>
        </p:nvGrpSpPr>
        <p:grpSpPr bwMode="auto">
          <a:xfrm>
            <a:off x="4980086" y="2548654"/>
            <a:ext cx="7013317" cy="1804474"/>
            <a:chOff x="2110311" y="1330103"/>
            <a:chExt cx="15189164" cy="1067378"/>
          </a:xfrm>
        </p:grpSpPr>
        <p:sp>
          <p:nvSpPr>
            <p:cNvPr id="52" name="圆角矩形 1"/>
            <p:cNvSpPr/>
            <p:nvPr/>
          </p:nvSpPr>
          <p:spPr>
            <a:xfrm>
              <a:off x="2110311" y="1330103"/>
              <a:ext cx="15189164" cy="1067378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defTabSz="1215538">
                <a:defRPr/>
              </a:pPr>
              <a:endParaRPr lang="zh-CN" altLang="en-US" sz="4800" b="1" kern="0" dirty="0">
                <a:solidFill>
                  <a:srgbClr val="002060"/>
                </a:solidFill>
                <a:latin typeface="UTM Avo"/>
                <a:ea typeface="SimSun-ExtB" panose="02010609060101010101" pitchFamily="49" charset="-122"/>
                <a:cs typeface=".黑体-日本语" panose="02000500000000000000" pitchFamily="2" charset="-122"/>
                <a:sym typeface="+mn-lt"/>
              </a:endParaRPr>
            </a:p>
          </p:txBody>
        </p:sp>
        <p:sp>
          <p:nvSpPr>
            <p:cNvPr id="53" name="矩形 52"/>
            <p:cNvSpPr/>
            <p:nvPr/>
          </p:nvSpPr>
          <p:spPr>
            <a:xfrm>
              <a:off x="2545726" y="1549879"/>
              <a:ext cx="14619086" cy="51965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defTabSz="121761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130000"/>
                </a:lnSpc>
              </a:pPr>
              <a:r>
                <a:rPr lang="en-GB" sz="28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</a:t>
              </a:r>
              <a:r>
                <a:rPr lang="en-US" sz="4400" dirty="0" err="1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buổi</a:t>
              </a:r>
              <a:r>
                <a:rPr lang="en-US" sz="4400" dirty="0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dirty="0" err="1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chiều</a:t>
              </a:r>
              <a:r>
                <a:rPr lang="en-US" sz="4400" dirty="0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4400" dirty="0" err="1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thiếp</a:t>
              </a:r>
              <a:r>
                <a:rPr lang="en-US" sz="4400" dirty="0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dirty="0" err="1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endParaRPr lang="zh-CN" altLang="en-US" sz="4400" b="1" dirty="0">
                <a:solidFill>
                  <a:srgbClr val="002060"/>
                </a:solidFill>
                <a:latin typeface="UTM Avo" charset="0"/>
                <a:ea typeface="SimSun-ExtB" panose="02010609060101010101" pitchFamily="49" charset="-122"/>
                <a:cs typeface=".黑体-日本语"/>
                <a:sym typeface="+mn-lt"/>
              </a:endParaRPr>
            </a:p>
          </p:txBody>
        </p:sp>
      </p:grpSp>
      <p:grpSp>
        <p:nvGrpSpPr>
          <p:cNvPr id="61" name="组合 60"/>
          <p:cNvGrpSpPr>
            <a:grpSpLocks/>
          </p:cNvGrpSpPr>
          <p:nvPr/>
        </p:nvGrpSpPr>
        <p:grpSpPr bwMode="auto">
          <a:xfrm>
            <a:off x="4844243" y="4776467"/>
            <a:ext cx="7285002" cy="1742278"/>
            <a:chOff x="2210274" y="1316025"/>
            <a:chExt cx="9034547" cy="1066953"/>
          </a:xfrm>
        </p:grpSpPr>
        <p:sp>
          <p:nvSpPr>
            <p:cNvPr id="62" name="圆角矩形 1"/>
            <p:cNvSpPr/>
            <p:nvPr/>
          </p:nvSpPr>
          <p:spPr>
            <a:xfrm>
              <a:off x="2210274" y="1316025"/>
              <a:ext cx="9034547" cy="1066953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defTabSz="1215538">
                <a:defRPr/>
              </a:pPr>
              <a:endParaRPr lang="zh-CN" altLang="en-US" sz="4800" b="1" kern="0" dirty="0">
                <a:solidFill>
                  <a:srgbClr val="002060"/>
                </a:solidFill>
                <a:latin typeface="UTM Avo"/>
                <a:ea typeface="SimSun-ExtB" panose="02010609060101010101" pitchFamily="49" charset="-122"/>
                <a:cs typeface=".黑体-日本语" panose="02000500000000000000" pitchFamily="2" charset="-122"/>
                <a:sym typeface="+mn-lt"/>
              </a:endParaRPr>
            </a:p>
          </p:txBody>
        </p:sp>
        <p:sp>
          <p:nvSpPr>
            <p:cNvPr id="63" name="矩形 62"/>
            <p:cNvSpPr/>
            <p:nvPr/>
          </p:nvSpPr>
          <p:spPr>
            <a:xfrm>
              <a:off x="3074208" y="1610832"/>
              <a:ext cx="7700522" cy="47733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defTabSz="121761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sz="4400" dirty="0" err="1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suốt</a:t>
              </a:r>
              <a:r>
                <a:rPr lang="en-US" sz="4400" dirty="0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4400" dirty="0" err="1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cuốn</a:t>
              </a:r>
              <a:r>
                <a:rPr lang="en-US" sz="4400" dirty="0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dirty="0" err="1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sách</a:t>
              </a:r>
              <a:endPara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" name="Flowchart: Punched Tape 3"/>
          <p:cNvSpPr/>
          <p:nvPr/>
        </p:nvSpPr>
        <p:spPr>
          <a:xfrm>
            <a:off x="417313" y="-206882"/>
            <a:ext cx="3825911" cy="2240756"/>
          </a:xfrm>
          <a:prstGeom prst="flowChartPunchedTap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7" tIns="45698" rIns="91397" bIns="45698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3961"/>
            <a:endParaRPr lang="en-US">
              <a:solidFill>
                <a:srgbClr val="FFFFFF"/>
              </a:solidFill>
              <a:latin typeface="华康方圆体W7"/>
              <a:cs typeface="华康方圆体W7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04407" y="599157"/>
            <a:ext cx="3841747" cy="58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7" tIns="45698" rIns="91397" bIns="4569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3961"/>
            <a:r>
              <a:rPr lang="en-AU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Luyện</a:t>
            </a:r>
            <a:r>
              <a:rPr lang="en-AU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AU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AU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AU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AU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AU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khó</a:t>
            </a:r>
            <a:endParaRPr lang="en-US" sz="3200" b="1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60396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65164" y="488426"/>
            <a:ext cx="69124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CỦNG CỐ - DẶN DÒ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001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2" r="1900" b="16560"/>
          <a:stretch/>
        </p:blipFill>
        <p:spPr>
          <a:xfrm>
            <a:off x="3581401" y="147484"/>
            <a:ext cx="5164394" cy="38718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19246" y="2083424"/>
            <a:ext cx="36400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  <a:endParaRPr lang="en-US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1031794" y="0"/>
            <a:ext cx="1160206" cy="1076632"/>
          </a:xfrm>
          <a:prstGeom prst="roundRect">
            <a:avLst/>
          </a:prstGeom>
          <a:solidFill>
            <a:srgbClr val="FFEE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7303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组合 63"/>
          <p:cNvGrpSpPr>
            <a:grpSpLocks/>
          </p:cNvGrpSpPr>
          <p:nvPr/>
        </p:nvGrpSpPr>
        <p:grpSpPr bwMode="auto">
          <a:xfrm>
            <a:off x="4122579" y="-753066"/>
            <a:ext cx="1549142" cy="4693830"/>
            <a:chOff x="1998943" y="-1714093"/>
            <a:chExt cx="1246876" cy="3479338"/>
          </a:xfrm>
        </p:grpSpPr>
        <p:grpSp>
          <p:nvGrpSpPr>
            <p:cNvPr id="157735" name="组合 64"/>
            <p:cNvGrpSpPr>
              <a:grpSpLocks/>
            </p:cNvGrpSpPr>
            <p:nvPr/>
          </p:nvGrpSpPr>
          <p:grpSpPr bwMode="auto">
            <a:xfrm>
              <a:off x="1998943" y="18263"/>
              <a:ext cx="1108721" cy="1746982"/>
              <a:chOff x="1434445" y="32770"/>
              <a:chExt cx="1217765" cy="1918800"/>
            </a:xfrm>
          </p:grpSpPr>
          <p:sp>
            <p:nvSpPr>
              <p:cNvPr id="69" name="任意多边形 6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>
                <a:solidFill>
                  <a:schemeClr val="accent4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defTabSz="1214778">
                  <a:defRPr/>
                </a:pPr>
                <a:endParaRPr lang="zh-CN" altLang="en-US" sz="2400">
                  <a:solidFill>
                    <a:srgbClr val="000000"/>
                  </a:solidFill>
                  <a:latin typeface=".黑体-日本语" panose="02000500000000000000" pitchFamily="2" charset="-122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endParaRPr>
              </a:p>
            </p:txBody>
          </p:sp>
          <p:sp>
            <p:nvSpPr>
              <p:cNvPr id="70" name="心形 69"/>
              <p:cNvSpPr/>
              <p:nvPr/>
            </p:nvSpPr>
            <p:spPr>
              <a:xfrm>
                <a:off x="1434445" y="899364"/>
                <a:ext cx="1217765" cy="1052206"/>
              </a:xfrm>
              <a:prstGeom prst="heart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anchor="ctr"/>
              <a:lstStyle>
                <a:lvl1pPr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/>
                <a:r>
                  <a:rPr lang="en-AU" altLang="zh-CN" sz="4800" b="1" dirty="0">
                    <a:solidFill>
                      <a:srgbClr val="FFFFFF"/>
                    </a:solidFill>
                    <a:latin typeface=".黑体-日本语"/>
                    <a:ea typeface=".黑体-日本语"/>
                    <a:cs typeface=".黑体-日本语"/>
                    <a:sym typeface="+mn-lt"/>
                  </a:rPr>
                  <a:t>4</a:t>
                </a:r>
                <a:endParaRPr lang="zh-CN" altLang="en-US" sz="4800" b="1" dirty="0">
                  <a:solidFill>
                    <a:srgbClr val="FFFFFF"/>
                  </a:solidFill>
                  <a:latin typeface=".黑体-日本语"/>
                  <a:ea typeface=".黑体-日本语"/>
                  <a:cs typeface=".黑体-日本语"/>
                  <a:sym typeface="+mn-lt"/>
                </a:endParaRPr>
              </a:p>
            </p:txBody>
          </p:sp>
        </p:grpSp>
        <p:grpSp>
          <p:nvGrpSpPr>
            <p:cNvPr id="66" name="组合 6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67" name="任意多边形 6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defTabSz="1214778">
                  <a:defRPr/>
                </a:pPr>
                <a:endParaRPr lang="zh-CN" altLang="en-US" sz="2400">
                  <a:solidFill>
                    <a:srgbClr val="000000"/>
                  </a:solidFill>
                  <a:latin typeface=".黑体-日本语" panose="02000500000000000000" pitchFamily="2" charset="-122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endParaRPr>
              </a:p>
            </p:txBody>
          </p:sp>
          <p:sp>
            <p:nvSpPr>
              <p:cNvPr id="68" name="十六角星 6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4778">
                  <a:defRPr/>
                </a:pPr>
                <a:endParaRPr lang="zh-CN" altLang="en-US" sz="4800" b="1" kern="0" dirty="0">
                  <a:solidFill>
                    <a:sysClr val="window" lastClr="FFFFFF"/>
                  </a:solidFill>
                  <a:latin typeface=".黑体-日本语" panose="02000500000000000000" pitchFamily="2" charset="-122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endParaRPr>
              </a:p>
            </p:txBody>
          </p:sp>
        </p:grpSp>
      </p:grpSp>
      <p:grpSp>
        <p:nvGrpSpPr>
          <p:cNvPr id="54" name="组合 53"/>
          <p:cNvGrpSpPr>
            <a:grpSpLocks/>
          </p:cNvGrpSpPr>
          <p:nvPr/>
        </p:nvGrpSpPr>
        <p:grpSpPr bwMode="auto">
          <a:xfrm>
            <a:off x="4175078" y="-2214532"/>
            <a:ext cx="1543984" cy="4693709"/>
            <a:chOff x="2102024" y="-1714093"/>
            <a:chExt cx="1143795" cy="3479248"/>
          </a:xfrm>
        </p:grpSpPr>
        <p:grpSp>
          <p:nvGrpSpPr>
            <p:cNvPr id="157729" name="组合 54"/>
            <p:cNvGrpSpPr>
              <a:grpSpLocks/>
            </p:cNvGrpSpPr>
            <p:nvPr/>
          </p:nvGrpSpPr>
          <p:grpSpPr bwMode="auto"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59" name="任意多边形 5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>
                <a:solidFill>
                  <a:schemeClr val="accent4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defTabSz="1214778">
                  <a:defRPr/>
                </a:pPr>
                <a:endParaRPr lang="zh-CN" altLang="en-US" sz="2400">
                  <a:solidFill>
                    <a:srgbClr val="000000"/>
                  </a:solidFill>
                  <a:latin typeface=".黑体-日本语" panose="02000500000000000000" pitchFamily="2" charset="-122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endParaRPr>
              </a:p>
            </p:txBody>
          </p:sp>
          <p:sp>
            <p:nvSpPr>
              <p:cNvPr id="60" name="心形 5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>
                <a:lvl1pPr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/>
                <a:r>
                  <a:rPr lang="en-AU" altLang="zh-CN" sz="4800" b="1" dirty="0">
                    <a:solidFill>
                      <a:srgbClr val="FFFFFF"/>
                    </a:solidFill>
                    <a:latin typeface=".黑体-日本语"/>
                    <a:ea typeface=".黑体-日本语"/>
                    <a:cs typeface=".黑体-日本语"/>
                    <a:sym typeface="+mn-lt"/>
                  </a:rPr>
                  <a:t>3</a:t>
                </a:r>
                <a:endParaRPr lang="zh-CN" altLang="en-US" sz="4800" b="1" dirty="0">
                  <a:solidFill>
                    <a:srgbClr val="FFFFFF"/>
                  </a:solidFill>
                  <a:latin typeface=".黑体-日本语"/>
                  <a:ea typeface=".黑体-日本语"/>
                  <a:cs typeface=".黑体-日本语"/>
                  <a:sym typeface="+mn-lt"/>
                </a:endParaRPr>
              </a:p>
            </p:txBody>
          </p:sp>
        </p:grpSp>
        <p:grpSp>
          <p:nvGrpSpPr>
            <p:cNvPr id="56" name="组合 5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57" name="任意多边形 5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defTabSz="1214778">
                  <a:defRPr/>
                </a:pPr>
                <a:endParaRPr lang="zh-CN" altLang="en-US" sz="2400">
                  <a:solidFill>
                    <a:srgbClr val="000000"/>
                  </a:solidFill>
                  <a:latin typeface=".黑体-日本语" panose="02000500000000000000" pitchFamily="2" charset="-122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endParaRPr>
              </a:p>
            </p:txBody>
          </p:sp>
          <p:sp>
            <p:nvSpPr>
              <p:cNvPr id="58" name="十六角星 5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4778">
                  <a:defRPr/>
                </a:pPr>
                <a:endParaRPr lang="zh-CN" altLang="en-US" sz="4800" b="1" kern="0" dirty="0">
                  <a:solidFill>
                    <a:sysClr val="window" lastClr="FFFFFF"/>
                  </a:solidFill>
                  <a:latin typeface=".黑体-日本语" panose="02000500000000000000" pitchFamily="2" charset="-122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endParaRPr>
              </a:p>
            </p:txBody>
          </p:sp>
        </p:grpSp>
      </p:grpSp>
      <p:grpSp>
        <p:nvGrpSpPr>
          <p:cNvPr id="44" name="组合 43"/>
          <p:cNvGrpSpPr>
            <a:grpSpLocks/>
          </p:cNvGrpSpPr>
          <p:nvPr/>
        </p:nvGrpSpPr>
        <p:grpSpPr bwMode="auto">
          <a:xfrm>
            <a:off x="2963285" y="301531"/>
            <a:ext cx="1542400" cy="4693709"/>
            <a:chOff x="2102024" y="-1714093"/>
            <a:chExt cx="1143795" cy="3479248"/>
          </a:xfrm>
        </p:grpSpPr>
        <p:grpSp>
          <p:nvGrpSpPr>
            <p:cNvPr id="157723" name="组合 44"/>
            <p:cNvGrpSpPr>
              <a:grpSpLocks/>
            </p:cNvGrpSpPr>
            <p:nvPr/>
          </p:nvGrpSpPr>
          <p:grpSpPr bwMode="auto"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49" name="任意多边形 4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defTabSz="1214778">
                  <a:defRPr/>
                </a:pPr>
                <a:endParaRPr lang="zh-CN" altLang="en-US" sz="2400">
                  <a:solidFill>
                    <a:srgbClr val="000000"/>
                  </a:solidFill>
                  <a:latin typeface=".黑体-日本语" panose="02000500000000000000" pitchFamily="2" charset="-122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endParaRPr>
              </a:p>
            </p:txBody>
          </p:sp>
          <p:sp>
            <p:nvSpPr>
              <p:cNvPr id="50" name="心形 4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/>
                <a:r>
                  <a:rPr lang="en-AU" altLang="zh-CN" sz="4800" b="1" dirty="0">
                    <a:solidFill>
                      <a:srgbClr val="FFFFFF"/>
                    </a:solidFill>
                    <a:latin typeface=".黑体-日本语"/>
                    <a:ea typeface=".黑体-日本语"/>
                    <a:cs typeface=".黑体-日本语"/>
                    <a:sym typeface="+mn-lt"/>
                  </a:rPr>
                  <a:t>2</a:t>
                </a:r>
                <a:endParaRPr lang="zh-CN" altLang="en-US" sz="4800" b="1" dirty="0">
                  <a:solidFill>
                    <a:srgbClr val="FFFFFF"/>
                  </a:solidFill>
                  <a:latin typeface=".黑体-日本语"/>
                  <a:ea typeface=".黑体-日本语"/>
                  <a:cs typeface=".黑体-日本语"/>
                  <a:sym typeface="+mn-lt"/>
                </a:endParaRPr>
              </a:p>
            </p:txBody>
          </p:sp>
        </p:grpSp>
        <p:grpSp>
          <p:nvGrpSpPr>
            <p:cNvPr id="46" name="组合 4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47" name="任意多边形 4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defTabSz="1214778">
                  <a:defRPr/>
                </a:pPr>
                <a:endParaRPr lang="zh-CN" altLang="en-US" sz="2400">
                  <a:solidFill>
                    <a:srgbClr val="000000"/>
                  </a:solidFill>
                  <a:latin typeface=".黑体-日本语" panose="02000500000000000000" pitchFamily="2" charset="-122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endParaRPr>
              </a:p>
            </p:txBody>
          </p:sp>
          <p:sp>
            <p:nvSpPr>
              <p:cNvPr id="48" name="十六角星 4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4778">
                  <a:defRPr/>
                </a:pPr>
                <a:endParaRPr lang="zh-CN" altLang="en-US" sz="4800" b="1" kern="0" dirty="0">
                  <a:solidFill>
                    <a:sysClr val="window" lastClr="FFFFFF"/>
                  </a:solidFill>
                  <a:latin typeface=".黑体-日本语" panose="02000500000000000000" pitchFamily="2" charset="-122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endParaRPr>
              </a:p>
            </p:txBody>
          </p:sp>
        </p:grp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7" r="32761"/>
          <a:stretch>
            <a:fillRect/>
          </a:stretch>
        </p:blipFill>
        <p:spPr bwMode="auto">
          <a:xfrm>
            <a:off x="-211186" y="3109083"/>
            <a:ext cx="3740398" cy="3627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圆角矩形 1"/>
          <p:cNvSpPr/>
          <p:nvPr/>
        </p:nvSpPr>
        <p:spPr bwMode="auto">
          <a:xfrm>
            <a:off x="5496210" y="779884"/>
            <a:ext cx="6673007" cy="2514690"/>
          </a:xfrm>
          <a:custGeom>
            <a:avLst/>
            <a:gdLst>
              <a:gd name="connsiteX0" fmla="*/ 0 w 9137274"/>
              <a:gd name="connsiteY0" fmla="*/ 0 h 1217028"/>
              <a:gd name="connsiteX1" fmla="*/ 0 w 9137274"/>
              <a:gd name="connsiteY1" fmla="*/ 0 h 1217028"/>
              <a:gd name="connsiteX2" fmla="*/ 9137274 w 9137274"/>
              <a:gd name="connsiteY2" fmla="*/ 0 h 1217028"/>
              <a:gd name="connsiteX3" fmla="*/ 9137274 w 9137274"/>
              <a:gd name="connsiteY3" fmla="*/ 0 h 1217028"/>
              <a:gd name="connsiteX4" fmla="*/ 9137274 w 9137274"/>
              <a:gd name="connsiteY4" fmla="*/ 1217028 h 1217028"/>
              <a:gd name="connsiteX5" fmla="*/ 9137274 w 9137274"/>
              <a:gd name="connsiteY5" fmla="*/ 1217028 h 1217028"/>
              <a:gd name="connsiteX6" fmla="*/ 0 w 9137274"/>
              <a:gd name="connsiteY6" fmla="*/ 1217028 h 1217028"/>
              <a:gd name="connsiteX7" fmla="*/ 0 w 9137274"/>
              <a:gd name="connsiteY7" fmla="*/ 1217028 h 1217028"/>
              <a:gd name="connsiteX8" fmla="*/ 0 w 9137274"/>
              <a:gd name="connsiteY8" fmla="*/ 0 h 1217028"/>
              <a:gd name="connsiteX0-1" fmla="*/ 9769 w 9147043"/>
              <a:gd name="connsiteY0-2" fmla="*/ 0 h 1217028"/>
              <a:gd name="connsiteX1-3" fmla="*/ 9769 w 9147043"/>
              <a:gd name="connsiteY1-4" fmla="*/ 0 h 1217028"/>
              <a:gd name="connsiteX2-5" fmla="*/ 9147043 w 9147043"/>
              <a:gd name="connsiteY2-6" fmla="*/ 0 h 1217028"/>
              <a:gd name="connsiteX3-7" fmla="*/ 9147043 w 9147043"/>
              <a:gd name="connsiteY3-8" fmla="*/ 0 h 1217028"/>
              <a:gd name="connsiteX4-9" fmla="*/ 9147043 w 9147043"/>
              <a:gd name="connsiteY4-10" fmla="*/ 1217028 h 1217028"/>
              <a:gd name="connsiteX5-11" fmla="*/ 9147043 w 9147043"/>
              <a:gd name="connsiteY5-12" fmla="*/ 1217028 h 1217028"/>
              <a:gd name="connsiteX6-13" fmla="*/ 9769 w 9147043"/>
              <a:gd name="connsiteY6-14" fmla="*/ 1217028 h 1217028"/>
              <a:gd name="connsiteX7-15" fmla="*/ 9769 w 9147043"/>
              <a:gd name="connsiteY7-16" fmla="*/ 1217028 h 1217028"/>
              <a:gd name="connsiteX8-17" fmla="*/ 0 w 9147043"/>
              <a:gd name="connsiteY8-18" fmla="*/ 596385 h 1217028"/>
              <a:gd name="connsiteX9" fmla="*/ 9769 w 9147043"/>
              <a:gd name="connsiteY9" fmla="*/ 0 h 1217028"/>
              <a:gd name="connsiteX0-19" fmla="*/ 0 w 9137274"/>
              <a:gd name="connsiteY0-20" fmla="*/ 0 h 1217028"/>
              <a:gd name="connsiteX1-21" fmla="*/ 0 w 9137274"/>
              <a:gd name="connsiteY1-22" fmla="*/ 0 h 1217028"/>
              <a:gd name="connsiteX2-23" fmla="*/ 9137274 w 9137274"/>
              <a:gd name="connsiteY2-24" fmla="*/ 0 h 1217028"/>
              <a:gd name="connsiteX3-25" fmla="*/ 9137274 w 9137274"/>
              <a:gd name="connsiteY3-26" fmla="*/ 0 h 1217028"/>
              <a:gd name="connsiteX4-27" fmla="*/ 9137274 w 9137274"/>
              <a:gd name="connsiteY4-28" fmla="*/ 1217028 h 1217028"/>
              <a:gd name="connsiteX5-29" fmla="*/ 9137274 w 9137274"/>
              <a:gd name="connsiteY5-30" fmla="*/ 1217028 h 1217028"/>
              <a:gd name="connsiteX6-31" fmla="*/ 0 w 9137274"/>
              <a:gd name="connsiteY6-32" fmla="*/ 1217028 h 1217028"/>
              <a:gd name="connsiteX7-33" fmla="*/ 0 w 9137274"/>
              <a:gd name="connsiteY7-34" fmla="*/ 1217028 h 1217028"/>
              <a:gd name="connsiteX8-35" fmla="*/ 305541 w 9137274"/>
              <a:gd name="connsiteY8-36" fmla="*/ 596385 h 1217028"/>
              <a:gd name="connsiteX9-37" fmla="*/ 0 w 9137274"/>
              <a:gd name="connsiteY9-38" fmla="*/ 0 h 1217028"/>
              <a:gd name="connsiteX0-39" fmla="*/ 0 w 9137274"/>
              <a:gd name="connsiteY0-40" fmla="*/ 0 h 1217028"/>
              <a:gd name="connsiteX1-41" fmla="*/ 0 w 9137274"/>
              <a:gd name="connsiteY1-42" fmla="*/ 0 h 1217028"/>
              <a:gd name="connsiteX2-43" fmla="*/ 9137274 w 9137274"/>
              <a:gd name="connsiteY2-44" fmla="*/ 0 h 1217028"/>
              <a:gd name="connsiteX3-45" fmla="*/ 9137274 w 9137274"/>
              <a:gd name="connsiteY3-46" fmla="*/ 0 h 1217028"/>
              <a:gd name="connsiteX4-47" fmla="*/ 9137274 w 9137274"/>
              <a:gd name="connsiteY4-48" fmla="*/ 1217028 h 1217028"/>
              <a:gd name="connsiteX5-49" fmla="*/ 9137274 w 9137274"/>
              <a:gd name="connsiteY5-50" fmla="*/ 1217028 h 1217028"/>
              <a:gd name="connsiteX6-51" fmla="*/ 0 w 9137274"/>
              <a:gd name="connsiteY6-52" fmla="*/ 1217028 h 1217028"/>
              <a:gd name="connsiteX7-53" fmla="*/ 0 w 9137274"/>
              <a:gd name="connsiteY7-54" fmla="*/ 1217028 h 1217028"/>
              <a:gd name="connsiteX8-55" fmla="*/ 698881 w 9137274"/>
              <a:gd name="connsiteY8-56" fmla="*/ 615439 h 1217028"/>
              <a:gd name="connsiteX9-57" fmla="*/ 0 w 9137274"/>
              <a:gd name="connsiteY9-58" fmla="*/ 0 h 12170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9137274" h="1217028">
                <a:moveTo>
                  <a:pt x="0" y="0"/>
                </a:moveTo>
                <a:lnTo>
                  <a:pt x="0" y="0"/>
                </a:lnTo>
                <a:lnTo>
                  <a:pt x="9137274" y="0"/>
                </a:lnTo>
                <a:lnTo>
                  <a:pt x="9137274" y="0"/>
                </a:lnTo>
                <a:lnTo>
                  <a:pt x="9137274" y="1217028"/>
                </a:lnTo>
                <a:lnTo>
                  <a:pt x="9137274" y="1217028"/>
                </a:lnTo>
                <a:lnTo>
                  <a:pt x="0" y="1217028"/>
                </a:lnTo>
                <a:lnTo>
                  <a:pt x="0" y="1217028"/>
                </a:lnTo>
                <a:lnTo>
                  <a:pt x="698881" y="615439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/>
          </a:solidFill>
          <a:ln w="50800" cap="rnd" cmpd="sng" algn="ctr">
            <a:solidFill>
              <a:schemeClr val="accent3"/>
            </a:solidFill>
            <a:prstDash val="sysDot"/>
          </a:ln>
          <a:effectLst>
            <a:outerShdw blurRad="355600" dist="127000" dir="2940000" algn="t" rotWithShape="0">
              <a:prstClr val="black">
                <a:alpha val="40000"/>
              </a:prstClr>
            </a:outerShdw>
          </a:effectLst>
        </p:spPr>
        <p:txBody>
          <a:bodyPr lIns="91339" tIns="45670" rIns="91339" bIns="45670" anchor="ctr"/>
          <a:lstStyle/>
          <a:p>
            <a:pPr defTabSz="913389"/>
            <a:endParaRPr lang="en-US" sz="3200" dirty="0">
              <a:solidFill>
                <a:prstClr val="black"/>
              </a:solidFill>
              <a:cs typeface="Arial-Rounded" panose="020B0500000000000000" pitchFamily="34" charset="0"/>
            </a:endParaRPr>
          </a:p>
        </p:txBody>
      </p:sp>
      <p:grpSp>
        <p:nvGrpSpPr>
          <p:cNvPr id="43" name="组合 42"/>
          <p:cNvGrpSpPr>
            <a:grpSpLocks/>
          </p:cNvGrpSpPr>
          <p:nvPr/>
        </p:nvGrpSpPr>
        <p:grpSpPr bwMode="auto">
          <a:xfrm>
            <a:off x="344717" y="-2012086"/>
            <a:ext cx="1542400" cy="4683906"/>
            <a:chOff x="2102023" y="-1714093"/>
            <a:chExt cx="1143796" cy="3479248"/>
          </a:xfrm>
        </p:grpSpPr>
        <p:grpSp>
          <p:nvGrpSpPr>
            <p:cNvPr id="157715" name="组合 38"/>
            <p:cNvGrpSpPr>
              <a:grpSpLocks/>
            </p:cNvGrpSpPr>
            <p:nvPr/>
          </p:nvGrpSpPr>
          <p:grpSpPr bwMode="auto">
            <a:xfrm>
              <a:off x="2102023" y="18263"/>
              <a:ext cx="1108720" cy="1746892"/>
              <a:chOff x="1547663" y="32770"/>
              <a:chExt cx="1217764" cy="1918701"/>
            </a:xfrm>
          </p:grpSpPr>
          <p:sp>
            <p:nvSpPr>
              <p:cNvPr id="3" name="任意多边形 2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defTabSz="1214778">
                  <a:defRPr/>
                </a:pPr>
                <a:endParaRPr lang="zh-CN" altLang="en-US" sz="2400">
                  <a:solidFill>
                    <a:srgbClr val="000000"/>
                  </a:solidFill>
                  <a:sym typeface="+mn-lt"/>
                </a:endParaRPr>
              </a:p>
            </p:txBody>
          </p:sp>
          <p:sp>
            <p:nvSpPr>
              <p:cNvPr id="38" name="心形 37"/>
              <p:cNvSpPr/>
              <p:nvPr/>
            </p:nvSpPr>
            <p:spPr>
              <a:xfrm>
                <a:off x="1547663" y="899265"/>
                <a:ext cx="1217764" cy="1052206"/>
              </a:xfrm>
              <a:prstGeom prst="hear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>
                <a:lvl1pPr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defTabSz="12176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12176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/>
                <a:r>
                  <a:rPr lang="en-AU" altLang="zh-CN" sz="4800" b="1" dirty="0">
                    <a:solidFill>
                      <a:srgbClr val="FFFFFF"/>
                    </a:solidFill>
                    <a:latin typeface="华康方圆体W7"/>
                    <a:cs typeface="华康方圆体W7"/>
                    <a:sym typeface="+mn-lt"/>
                  </a:rPr>
                  <a:t>1</a:t>
                </a:r>
                <a:endParaRPr lang="zh-CN" altLang="en-US" sz="4800" b="1" dirty="0">
                  <a:solidFill>
                    <a:srgbClr val="FFFFFF"/>
                  </a:solidFill>
                  <a:latin typeface="华康方圆体W7"/>
                  <a:cs typeface="华康方圆体W7"/>
                  <a:sym typeface="+mn-lt"/>
                </a:endParaRPr>
              </a:p>
            </p:txBody>
          </p:sp>
        </p:grpSp>
        <p:grpSp>
          <p:nvGrpSpPr>
            <p:cNvPr id="40" name="组合 39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41" name="任意多边形 40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defTabSz="1214778">
                  <a:defRPr/>
                </a:pPr>
                <a:endParaRPr lang="zh-CN" altLang="en-US" sz="2400">
                  <a:solidFill>
                    <a:srgbClr val="000000"/>
                  </a:solidFill>
                  <a:sym typeface="+mn-lt"/>
                </a:endParaRPr>
              </a:p>
            </p:txBody>
          </p:sp>
          <p:sp>
            <p:nvSpPr>
              <p:cNvPr id="42" name="十六角星 41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214778">
                  <a:defRPr/>
                </a:pPr>
                <a:endParaRPr lang="zh-CN" altLang="en-US" sz="4800" b="1" kern="0" dirty="0">
                  <a:solidFill>
                    <a:sysClr val="window" lastClr="FFFFFF"/>
                  </a:solidFill>
                  <a:sym typeface="+mn-lt"/>
                </a:endParaRPr>
              </a:p>
            </p:txBody>
          </p:sp>
        </p:grpSp>
      </p:grpSp>
      <p:sp>
        <p:nvSpPr>
          <p:cNvPr id="6" name="TextBox 5"/>
          <p:cNvSpPr txBox="1"/>
          <p:nvPr/>
        </p:nvSpPr>
        <p:spPr>
          <a:xfrm>
            <a:off x="6119733" y="969246"/>
            <a:ext cx="5942932" cy="1938891"/>
          </a:xfrm>
          <a:prstGeom prst="rect">
            <a:avLst/>
          </a:prstGeom>
          <a:noFill/>
        </p:spPr>
        <p:txBody>
          <a:bodyPr wrap="square" lIns="91339" tIns="45670" rIns="91339" bIns="45670" rtlCol="0">
            <a:spAutoFit/>
          </a:bodyPr>
          <a:lstStyle/>
          <a:p>
            <a:pPr algn="just"/>
            <a:r>
              <a:rPr lang="en-US" sz="32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4000" dirty="0" err="1">
                <a:solidFill>
                  <a:srgbClr val="0070C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lang="en-US" sz="4000" dirty="0">
                <a:solidFill>
                  <a:srgbClr val="0070C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nay, con </a:t>
            </a:r>
            <a:r>
              <a:rPr lang="en-US" sz="4000" dirty="0" err="1">
                <a:solidFill>
                  <a:srgbClr val="0070C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lang="en-US" sz="4000" dirty="0">
                <a:solidFill>
                  <a:srgbClr val="0070C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trồng</a:t>
            </a:r>
            <a:r>
              <a:rPr lang="en-US" sz="4000" dirty="0">
                <a:solidFill>
                  <a:srgbClr val="0070C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0070C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4000" dirty="0">
                <a:solidFill>
                  <a:srgbClr val="0070C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4000" dirty="0">
                <a:solidFill>
                  <a:srgbClr val="0070C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70C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solidFill>
                  <a:srgbClr val="0070C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quyển</a:t>
            </a:r>
            <a:r>
              <a:rPr lang="en-US" sz="4000" dirty="0">
                <a:solidFill>
                  <a:srgbClr val="0070C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lang="en-US" sz="4000" dirty="0">
                <a:solidFill>
                  <a:srgbClr val="0070C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lang="en-US" sz="4000" dirty="0">
                <a:solidFill>
                  <a:srgbClr val="0070C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nhé</a:t>
            </a:r>
            <a:r>
              <a:rPr lang="en-US" sz="4000" dirty="0">
                <a:solidFill>
                  <a:srgbClr val="0070C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rgbClr val="0070C0"/>
              </a:solidFill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 flipH="1">
            <a:off x="8790101" y="1120378"/>
            <a:ext cx="191474" cy="5524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H="1">
            <a:off x="8801330" y="1709092"/>
            <a:ext cx="118906" cy="544190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5" name="Group 84"/>
          <p:cNvGrpSpPr/>
          <p:nvPr/>
        </p:nvGrpSpPr>
        <p:grpSpPr>
          <a:xfrm>
            <a:off x="9490616" y="2310301"/>
            <a:ext cx="184136" cy="534963"/>
            <a:chOff x="5137363" y="2824472"/>
            <a:chExt cx="252066" cy="534963"/>
          </a:xfrm>
        </p:grpSpPr>
        <p:cxnSp>
          <p:nvCxnSpPr>
            <p:cNvPr id="86" name="Straight Connector 85"/>
            <p:cNvCxnSpPr/>
            <p:nvPr/>
          </p:nvCxnSpPr>
          <p:spPr>
            <a:xfrm flipH="1">
              <a:off x="5237029" y="2824472"/>
              <a:ext cx="152400" cy="533400"/>
            </a:xfrm>
            <a:prstGeom prst="line">
              <a:avLst/>
            </a:prstGeom>
            <a:ln w="38100">
              <a:solidFill>
                <a:srgbClr val="FF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flipH="1">
              <a:off x="5137363" y="2826035"/>
              <a:ext cx="152400" cy="533400"/>
            </a:xfrm>
            <a:prstGeom prst="line">
              <a:avLst/>
            </a:prstGeom>
            <a:ln w="38100">
              <a:solidFill>
                <a:srgbClr val="FF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圆角矩形 1"/>
          <p:cNvSpPr/>
          <p:nvPr/>
        </p:nvSpPr>
        <p:spPr bwMode="auto">
          <a:xfrm>
            <a:off x="5389658" y="4077576"/>
            <a:ext cx="6673007" cy="2070976"/>
          </a:xfrm>
          <a:custGeom>
            <a:avLst/>
            <a:gdLst>
              <a:gd name="connsiteX0" fmla="*/ 0 w 9137274"/>
              <a:gd name="connsiteY0" fmla="*/ 0 h 1217028"/>
              <a:gd name="connsiteX1" fmla="*/ 0 w 9137274"/>
              <a:gd name="connsiteY1" fmla="*/ 0 h 1217028"/>
              <a:gd name="connsiteX2" fmla="*/ 9137274 w 9137274"/>
              <a:gd name="connsiteY2" fmla="*/ 0 h 1217028"/>
              <a:gd name="connsiteX3" fmla="*/ 9137274 w 9137274"/>
              <a:gd name="connsiteY3" fmla="*/ 0 h 1217028"/>
              <a:gd name="connsiteX4" fmla="*/ 9137274 w 9137274"/>
              <a:gd name="connsiteY4" fmla="*/ 1217028 h 1217028"/>
              <a:gd name="connsiteX5" fmla="*/ 9137274 w 9137274"/>
              <a:gd name="connsiteY5" fmla="*/ 1217028 h 1217028"/>
              <a:gd name="connsiteX6" fmla="*/ 0 w 9137274"/>
              <a:gd name="connsiteY6" fmla="*/ 1217028 h 1217028"/>
              <a:gd name="connsiteX7" fmla="*/ 0 w 9137274"/>
              <a:gd name="connsiteY7" fmla="*/ 1217028 h 1217028"/>
              <a:gd name="connsiteX8" fmla="*/ 0 w 9137274"/>
              <a:gd name="connsiteY8" fmla="*/ 0 h 1217028"/>
              <a:gd name="connsiteX0-1" fmla="*/ 9769 w 9147043"/>
              <a:gd name="connsiteY0-2" fmla="*/ 0 h 1217028"/>
              <a:gd name="connsiteX1-3" fmla="*/ 9769 w 9147043"/>
              <a:gd name="connsiteY1-4" fmla="*/ 0 h 1217028"/>
              <a:gd name="connsiteX2-5" fmla="*/ 9147043 w 9147043"/>
              <a:gd name="connsiteY2-6" fmla="*/ 0 h 1217028"/>
              <a:gd name="connsiteX3-7" fmla="*/ 9147043 w 9147043"/>
              <a:gd name="connsiteY3-8" fmla="*/ 0 h 1217028"/>
              <a:gd name="connsiteX4-9" fmla="*/ 9147043 w 9147043"/>
              <a:gd name="connsiteY4-10" fmla="*/ 1217028 h 1217028"/>
              <a:gd name="connsiteX5-11" fmla="*/ 9147043 w 9147043"/>
              <a:gd name="connsiteY5-12" fmla="*/ 1217028 h 1217028"/>
              <a:gd name="connsiteX6-13" fmla="*/ 9769 w 9147043"/>
              <a:gd name="connsiteY6-14" fmla="*/ 1217028 h 1217028"/>
              <a:gd name="connsiteX7-15" fmla="*/ 9769 w 9147043"/>
              <a:gd name="connsiteY7-16" fmla="*/ 1217028 h 1217028"/>
              <a:gd name="connsiteX8-17" fmla="*/ 0 w 9147043"/>
              <a:gd name="connsiteY8-18" fmla="*/ 596385 h 1217028"/>
              <a:gd name="connsiteX9" fmla="*/ 9769 w 9147043"/>
              <a:gd name="connsiteY9" fmla="*/ 0 h 1217028"/>
              <a:gd name="connsiteX0-19" fmla="*/ 0 w 9137274"/>
              <a:gd name="connsiteY0-20" fmla="*/ 0 h 1217028"/>
              <a:gd name="connsiteX1-21" fmla="*/ 0 w 9137274"/>
              <a:gd name="connsiteY1-22" fmla="*/ 0 h 1217028"/>
              <a:gd name="connsiteX2-23" fmla="*/ 9137274 w 9137274"/>
              <a:gd name="connsiteY2-24" fmla="*/ 0 h 1217028"/>
              <a:gd name="connsiteX3-25" fmla="*/ 9137274 w 9137274"/>
              <a:gd name="connsiteY3-26" fmla="*/ 0 h 1217028"/>
              <a:gd name="connsiteX4-27" fmla="*/ 9137274 w 9137274"/>
              <a:gd name="connsiteY4-28" fmla="*/ 1217028 h 1217028"/>
              <a:gd name="connsiteX5-29" fmla="*/ 9137274 w 9137274"/>
              <a:gd name="connsiteY5-30" fmla="*/ 1217028 h 1217028"/>
              <a:gd name="connsiteX6-31" fmla="*/ 0 w 9137274"/>
              <a:gd name="connsiteY6-32" fmla="*/ 1217028 h 1217028"/>
              <a:gd name="connsiteX7-33" fmla="*/ 0 w 9137274"/>
              <a:gd name="connsiteY7-34" fmla="*/ 1217028 h 1217028"/>
              <a:gd name="connsiteX8-35" fmla="*/ 305541 w 9137274"/>
              <a:gd name="connsiteY8-36" fmla="*/ 596385 h 1217028"/>
              <a:gd name="connsiteX9-37" fmla="*/ 0 w 9137274"/>
              <a:gd name="connsiteY9-38" fmla="*/ 0 h 1217028"/>
              <a:gd name="connsiteX0-39" fmla="*/ 0 w 9137274"/>
              <a:gd name="connsiteY0-40" fmla="*/ 0 h 1217028"/>
              <a:gd name="connsiteX1-41" fmla="*/ 0 w 9137274"/>
              <a:gd name="connsiteY1-42" fmla="*/ 0 h 1217028"/>
              <a:gd name="connsiteX2-43" fmla="*/ 9137274 w 9137274"/>
              <a:gd name="connsiteY2-44" fmla="*/ 0 h 1217028"/>
              <a:gd name="connsiteX3-45" fmla="*/ 9137274 w 9137274"/>
              <a:gd name="connsiteY3-46" fmla="*/ 0 h 1217028"/>
              <a:gd name="connsiteX4-47" fmla="*/ 9137274 w 9137274"/>
              <a:gd name="connsiteY4-48" fmla="*/ 1217028 h 1217028"/>
              <a:gd name="connsiteX5-49" fmla="*/ 9137274 w 9137274"/>
              <a:gd name="connsiteY5-50" fmla="*/ 1217028 h 1217028"/>
              <a:gd name="connsiteX6-51" fmla="*/ 0 w 9137274"/>
              <a:gd name="connsiteY6-52" fmla="*/ 1217028 h 1217028"/>
              <a:gd name="connsiteX7-53" fmla="*/ 0 w 9137274"/>
              <a:gd name="connsiteY7-54" fmla="*/ 1217028 h 1217028"/>
              <a:gd name="connsiteX8-55" fmla="*/ 698881 w 9137274"/>
              <a:gd name="connsiteY8-56" fmla="*/ 615439 h 1217028"/>
              <a:gd name="connsiteX9-57" fmla="*/ 0 w 9137274"/>
              <a:gd name="connsiteY9-58" fmla="*/ 0 h 12170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9137274" h="1217028">
                <a:moveTo>
                  <a:pt x="0" y="0"/>
                </a:moveTo>
                <a:lnTo>
                  <a:pt x="0" y="0"/>
                </a:lnTo>
                <a:lnTo>
                  <a:pt x="9137274" y="0"/>
                </a:lnTo>
                <a:lnTo>
                  <a:pt x="9137274" y="0"/>
                </a:lnTo>
                <a:lnTo>
                  <a:pt x="9137274" y="1217028"/>
                </a:lnTo>
                <a:lnTo>
                  <a:pt x="9137274" y="1217028"/>
                </a:lnTo>
                <a:lnTo>
                  <a:pt x="0" y="1217028"/>
                </a:lnTo>
                <a:lnTo>
                  <a:pt x="0" y="1217028"/>
                </a:lnTo>
                <a:lnTo>
                  <a:pt x="698881" y="615439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/>
          </a:solidFill>
          <a:ln w="50800" cap="rnd" cmpd="sng" algn="ctr">
            <a:solidFill>
              <a:schemeClr val="accent3"/>
            </a:solidFill>
            <a:prstDash val="sysDot"/>
          </a:ln>
          <a:effectLst>
            <a:outerShdw blurRad="355600" dist="127000" dir="2940000" algn="t" rotWithShape="0">
              <a:prstClr val="black">
                <a:alpha val="40000"/>
              </a:prstClr>
            </a:outerShdw>
          </a:effectLst>
        </p:spPr>
        <p:txBody>
          <a:bodyPr lIns="91339" tIns="45670" rIns="91339" bIns="45670" anchor="ctr"/>
          <a:lstStyle/>
          <a:p>
            <a:pPr defTabSz="913389"/>
            <a:endParaRPr lang="en-US" sz="3200" dirty="0">
              <a:solidFill>
                <a:prstClr val="black"/>
              </a:solidFill>
              <a:cs typeface="Arial-Rounded" panose="020B0500000000000000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993605" y="4096827"/>
            <a:ext cx="5942932" cy="1938891"/>
          </a:xfrm>
          <a:prstGeom prst="rect">
            <a:avLst/>
          </a:prstGeom>
          <a:noFill/>
        </p:spPr>
        <p:txBody>
          <a:bodyPr wrap="square" lIns="91339" tIns="45670" rIns="91339" bIns="45670" rtlCol="0">
            <a:spAutoFit/>
          </a:bodyPr>
          <a:lstStyle/>
          <a:p>
            <a:pPr algn="just"/>
            <a:r>
              <a:rPr lang="en-US" sz="32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4000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hồi</a:t>
            </a:r>
            <a:r>
              <a:rPr lang="en-US" sz="4000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4000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r>
              <a:rPr lang="en-US" sz="4000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ngoài</a:t>
            </a:r>
            <a:r>
              <a:rPr lang="en-US" sz="4000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lang="en-US" sz="4000" dirty="0"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4000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4000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ngồi</a:t>
            </a:r>
            <a:r>
              <a:rPr lang="en-US" sz="4000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sz="4000" dirty="0"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quên</a:t>
            </a:r>
            <a:r>
              <a:rPr lang="en-US" sz="4000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hẳn</a:t>
            </a:r>
            <a:r>
              <a:rPr lang="en-US" sz="4000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4000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4000" dirty="0"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a typeface="Arial-Rounded" panose="020B0500000000000000" pitchFamily="34" charset="0"/>
                <a:cs typeface="Times New Roman" panose="02020603050405020304" pitchFamily="18" charset="0"/>
              </a:rPr>
              <a:t>dặn</a:t>
            </a:r>
            <a:r>
              <a:rPr lang="en-US" sz="4000" dirty="0"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4000" dirty="0"/>
          </a:p>
        </p:txBody>
      </p:sp>
      <p:cxnSp>
        <p:nvCxnSpPr>
          <p:cNvPr id="63" name="Straight Connector 62"/>
          <p:cNvCxnSpPr/>
          <p:nvPr/>
        </p:nvCxnSpPr>
        <p:spPr>
          <a:xfrm flipH="1">
            <a:off x="8831352" y="4798526"/>
            <a:ext cx="150223" cy="535491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Group 52"/>
          <p:cNvGrpSpPr/>
          <p:nvPr/>
        </p:nvGrpSpPr>
        <p:grpSpPr>
          <a:xfrm>
            <a:off x="11745277" y="5468201"/>
            <a:ext cx="184136" cy="534963"/>
            <a:chOff x="5137363" y="2824472"/>
            <a:chExt cx="252066" cy="534963"/>
          </a:xfrm>
        </p:grpSpPr>
        <p:cxnSp>
          <p:nvCxnSpPr>
            <p:cNvPr id="55" name="Straight Connector 54"/>
            <p:cNvCxnSpPr/>
            <p:nvPr/>
          </p:nvCxnSpPr>
          <p:spPr>
            <a:xfrm flipH="1">
              <a:off x="5237029" y="2824472"/>
              <a:ext cx="152400" cy="533400"/>
            </a:xfrm>
            <a:prstGeom prst="line">
              <a:avLst/>
            </a:prstGeom>
            <a:ln w="38100">
              <a:solidFill>
                <a:srgbClr val="FF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H="1">
              <a:off x="5137363" y="2826035"/>
              <a:ext cx="152400" cy="533400"/>
            </a:xfrm>
            <a:prstGeom prst="line">
              <a:avLst/>
            </a:prstGeom>
            <a:ln w="38100">
              <a:solidFill>
                <a:srgbClr val="FF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2" name="Straight Connector 61"/>
          <p:cNvCxnSpPr/>
          <p:nvPr/>
        </p:nvCxnSpPr>
        <p:spPr>
          <a:xfrm flipH="1">
            <a:off x="7114008" y="5468201"/>
            <a:ext cx="150223" cy="535491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2337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6" grpId="0"/>
      <p:bldP spid="51" grpId="0" animBg="1"/>
      <p:bldP spid="5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20928" y="3586342"/>
            <a:ext cx="8647661" cy="3251102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>
                <a:gd name="adj" fmla="val 10838071"/>
              </a:avLst>
            </a:prstTxWarp>
            <a:spAutoFit/>
          </a:bodyPr>
          <a:lstStyle/>
          <a:p>
            <a:pPr algn="ctr"/>
            <a:r>
              <a:rPr lang="en-US" sz="8000" b="1" dirty="0" smtClean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THANK YOU</a:t>
            </a:r>
          </a:p>
          <a:p>
            <a:pPr algn="ctr"/>
            <a:r>
              <a:rPr lang="en-US" sz="8000" b="1" dirty="0" smtClean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TẠM BIỆT VÀ </a:t>
            </a:r>
          </a:p>
          <a:p>
            <a:pPr algn="ctr"/>
            <a:r>
              <a:rPr lang="en-US" sz="8000" b="1" dirty="0" smtClean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HẸN GẶP LẠI.</a:t>
            </a:r>
            <a:endParaRPr lang="en-US" sz="8000" b="1" dirty="0">
              <a:ln w="18415" cmpd="sng">
                <a:noFill/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Ảnh động tạm biệt cho PowerPoin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067" y="4575546"/>
            <a:ext cx="2519052" cy="2261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03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2" r="1900" b="16560"/>
          <a:stretch/>
        </p:blipFill>
        <p:spPr>
          <a:xfrm>
            <a:off x="3581401" y="147484"/>
            <a:ext cx="5164394" cy="38718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19246" y="2083424"/>
            <a:ext cx="36400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  <a:endParaRPr lang="en-US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1031794" y="0"/>
            <a:ext cx="1160206" cy="1076632"/>
          </a:xfrm>
          <a:prstGeom prst="roundRect">
            <a:avLst/>
          </a:prstGeom>
          <a:solidFill>
            <a:srgbClr val="FFEE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09970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67663" y="2739086"/>
            <a:ext cx="1203424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/>
              <a:t>    </a:t>
            </a:r>
            <a:r>
              <a:rPr lang="vi-VN" sz="2600" dirty="0" smtClean="0"/>
              <a:t>2</a:t>
            </a:r>
            <a:r>
              <a:rPr lang="vi-VN" sz="2600" dirty="0"/>
              <a:t>. Buổi chiều, mẹ về. Thấy con chưa làm được gì, mẹ bảo:</a:t>
            </a:r>
          </a:p>
          <a:p>
            <a:pPr algn="just"/>
            <a:r>
              <a:rPr lang="en-US" sz="2600" dirty="0" smtClean="0"/>
              <a:t>      </a:t>
            </a:r>
            <a:r>
              <a:rPr lang="vi-VN" sz="2600" dirty="0" smtClean="0"/>
              <a:t>- </a:t>
            </a:r>
            <a:r>
              <a:rPr lang="vi-VN" sz="2600" dirty="0"/>
              <a:t>Con hãy đi theo mẹ xem hôm nay mọi người làm được những gì.</a:t>
            </a:r>
          </a:p>
          <a:p>
            <a:pPr algn="just"/>
            <a:r>
              <a:rPr lang="en-US" sz="2600" dirty="0" smtClean="0"/>
              <a:t>     </a:t>
            </a:r>
            <a:r>
              <a:rPr lang="vi-VN" sz="2600" dirty="0" smtClean="0"/>
              <a:t>Mẹ </a:t>
            </a:r>
            <a:r>
              <a:rPr lang="vi-VN" sz="2600" dirty="0"/>
              <a:t>đưa cậu đến bên một đống thóc lớn và nói:</a:t>
            </a:r>
          </a:p>
          <a:p>
            <a:pPr algn="just"/>
            <a:r>
              <a:rPr lang="en-US" sz="2600" dirty="0" smtClean="0"/>
              <a:t>      </a:t>
            </a:r>
            <a:r>
              <a:rPr lang="vi-VN" sz="2600" dirty="0" smtClean="0"/>
              <a:t>- </a:t>
            </a:r>
            <a:r>
              <a:rPr lang="vi-VN" sz="2600" dirty="0">
                <a:solidFill>
                  <a:srgbClr val="FF0000"/>
                </a:solidFill>
              </a:rPr>
              <a:t>Buổi sáng</a:t>
            </a:r>
            <a:r>
              <a:rPr lang="vi-VN" sz="2600" dirty="0"/>
              <a:t>, những hạt thóc còn nằm trên bông lúa. Cô lái máy gặt đập đã làm việc suốt ngày để có đống thóc này.</a:t>
            </a:r>
          </a:p>
          <a:p>
            <a:pPr algn="just"/>
            <a:r>
              <a:rPr lang="en-US" sz="2600" dirty="0" smtClean="0"/>
              <a:t>     </a:t>
            </a:r>
            <a:r>
              <a:rPr lang="vi-VN" sz="2600" dirty="0" smtClean="0"/>
              <a:t>Sau </a:t>
            </a:r>
            <a:r>
              <a:rPr lang="vi-VN" sz="2600" dirty="0"/>
              <a:t>đó, hai mẹ con vào thư viện. Bác thủ thư chỉ lên cái giá lớn đầy sách:</a:t>
            </a:r>
          </a:p>
          <a:p>
            <a:pPr algn="just"/>
            <a:r>
              <a:rPr lang="en-US" sz="2600" dirty="0" smtClean="0"/>
              <a:t>      </a:t>
            </a:r>
            <a:r>
              <a:rPr lang="vi-VN" sz="2600" dirty="0" smtClean="0"/>
              <a:t>- </a:t>
            </a:r>
            <a:r>
              <a:rPr lang="vi-VN" sz="2600" dirty="0"/>
              <a:t>Đây là những </a:t>
            </a:r>
            <a:r>
              <a:rPr lang="vi-VN" sz="2600" dirty="0">
                <a:solidFill>
                  <a:srgbClr val="FF0000"/>
                </a:solidFill>
              </a:rPr>
              <a:t>cuốn sách </a:t>
            </a:r>
            <a:r>
              <a:rPr lang="vi-VN" sz="2600" dirty="0"/>
              <a:t>mọi người đã đọc hôm nay.</a:t>
            </a:r>
          </a:p>
          <a:p>
            <a:pPr algn="just"/>
            <a:r>
              <a:rPr lang="en-US" sz="2600" dirty="0" smtClean="0"/>
              <a:t>     </a:t>
            </a:r>
            <a:r>
              <a:rPr lang="vi-VN" sz="2600" dirty="0" smtClean="0"/>
              <a:t>Cậu </a:t>
            </a:r>
            <a:r>
              <a:rPr lang="vi-VN" sz="2600" dirty="0"/>
              <a:t>bé hiểu mình đã để một ngày trôi qua hoài phí.</a:t>
            </a:r>
            <a:endParaRPr lang="en-US" sz="2600" dirty="0"/>
          </a:p>
          <a:p>
            <a:pPr lvl="8"/>
            <a:r>
              <a:rPr lang="en-US" sz="2400" dirty="0" smtClean="0"/>
              <a:t>                                      XU-KHÔM-LIN-XKI </a:t>
            </a:r>
            <a:r>
              <a:rPr lang="en-US" sz="2400" dirty="0"/>
              <a:t>(</a:t>
            </a:r>
            <a:r>
              <a:rPr lang="en-US" sz="2400" dirty="0" err="1"/>
              <a:t>Lê</a:t>
            </a:r>
            <a:r>
              <a:rPr lang="en-US" sz="2400" dirty="0"/>
              <a:t> </a:t>
            </a:r>
            <a:r>
              <a:rPr lang="en-US" sz="2400" dirty="0" err="1"/>
              <a:t>Vân</a:t>
            </a:r>
            <a:r>
              <a:rPr lang="en-US" sz="2400" dirty="0"/>
              <a:t> </a:t>
            </a:r>
            <a:r>
              <a:rPr lang="en-US" sz="2400" dirty="0" err="1"/>
              <a:t>dịch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94485" y="624131"/>
            <a:ext cx="1198060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   </a:t>
            </a:r>
            <a:r>
              <a:rPr lang="vi-VN" sz="2600" dirty="0" smtClean="0"/>
              <a:t>1</a:t>
            </a:r>
            <a:r>
              <a:rPr lang="vi-VN" sz="2600" dirty="0"/>
              <a:t>. Mẹ đánh thức cậu con trai dậy và dặn:</a:t>
            </a:r>
          </a:p>
          <a:p>
            <a:pPr algn="just"/>
            <a:r>
              <a:rPr lang="en-US" sz="2600" dirty="0" smtClean="0"/>
              <a:t>      </a:t>
            </a:r>
            <a:r>
              <a:rPr lang="vi-VN" sz="2600" dirty="0" smtClean="0"/>
              <a:t>- </a:t>
            </a:r>
            <a:r>
              <a:rPr lang="vi-VN" sz="2600" dirty="0"/>
              <a:t>Hôm nay, con hãy </a:t>
            </a:r>
            <a:r>
              <a:rPr lang="vi-VN" sz="2600" dirty="0">
                <a:solidFill>
                  <a:srgbClr val="FF0000"/>
                </a:solidFill>
              </a:rPr>
              <a:t>trồng</a:t>
            </a:r>
            <a:r>
              <a:rPr lang="vi-VN" sz="2600" dirty="0"/>
              <a:t> một cái cây và đọc </a:t>
            </a:r>
            <a:r>
              <a:rPr lang="vi-VN" sz="2600" dirty="0">
                <a:solidFill>
                  <a:srgbClr val="FF0000"/>
                </a:solidFill>
              </a:rPr>
              <a:t>quyển truyện </a:t>
            </a:r>
            <a:r>
              <a:rPr lang="vi-VN" sz="2600" dirty="0" smtClean="0"/>
              <a:t>này</a:t>
            </a:r>
            <a:r>
              <a:rPr lang="en-US" sz="2600" dirty="0" smtClean="0"/>
              <a:t> </a:t>
            </a:r>
            <a:r>
              <a:rPr lang="vi-VN" sz="2600" dirty="0" smtClean="0"/>
              <a:t>nhé</a:t>
            </a:r>
            <a:r>
              <a:rPr lang="vi-VN" sz="2600" dirty="0"/>
              <a:t>! Mẹ đi rồi, cậu bé lại </a:t>
            </a:r>
            <a:r>
              <a:rPr lang="vi-VN" sz="2600" dirty="0">
                <a:solidFill>
                  <a:srgbClr val="FF0000"/>
                </a:solidFill>
              </a:rPr>
              <a:t>nằm xuống </a:t>
            </a:r>
            <a:r>
              <a:rPr lang="vi-VN" sz="2600" dirty="0"/>
              <a:t>và thiếp đi. Khi cậu tỉnh dậy, Mặt Trời đã lên cao. Cậu muốn bắt tay vào việc nhưng lại nghĩ: “Mình còn cả một ngày </a:t>
            </a:r>
            <a:r>
              <a:rPr lang="vi-VN" sz="2600" dirty="0" smtClean="0"/>
              <a:t>mà</a:t>
            </a:r>
            <a:r>
              <a:rPr lang="en-US" sz="2600" dirty="0" smtClean="0"/>
              <a:t>"</a:t>
            </a:r>
            <a:r>
              <a:rPr lang="vi-VN" sz="2600" dirty="0" smtClean="0"/>
              <a:t>. </a:t>
            </a:r>
            <a:r>
              <a:rPr lang="vi-VN" sz="2600" dirty="0"/>
              <a:t>Sau một hồi chạy nhảy ngoài vườn, cậu lại ngồi nghỉ, quên hẳn lời mẹ dặn</a:t>
            </a:r>
            <a:r>
              <a:rPr lang="vi-VN" sz="2600" dirty="0" smtClean="0"/>
              <a:t>.</a:t>
            </a:r>
            <a:endParaRPr lang="vi-VN" sz="2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561634" y="39356"/>
            <a:ext cx="51588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err="1" smtClean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hoài</a:t>
            </a:r>
            <a:r>
              <a:rPr lang="en-US" sz="3200" b="1" smtClean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phí</a:t>
            </a:r>
            <a:endParaRPr lang="en-US" sz="3200" b="1" dirty="0">
              <a:solidFill>
                <a:srgbClr val="FF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20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2" t="10707" r="24141" b="9899"/>
          <a:stretch/>
        </p:blipFill>
        <p:spPr>
          <a:xfrm>
            <a:off x="9959300" y="0"/>
            <a:ext cx="1815545" cy="34636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2" t="10707" r="24141" b="9899"/>
          <a:stretch/>
        </p:blipFill>
        <p:spPr>
          <a:xfrm flipH="1">
            <a:off x="1460740" y="0"/>
            <a:ext cx="1815545" cy="34636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2" t="10707" r="24141" b="9899"/>
          <a:stretch/>
        </p:blipFill>
        <p:spPr>
          <a:xfrm flipH="1">
            <a:off x="5218351" y="0"/>
            <a:ext cx="1815545" cy="3463636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2666685" y="4702957"/>
            <a:ext cx="2160712" cy="1856509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gular Pentagon 11"/>
          <p:cNvSpPr/>
          <p:nvPr/>
        </p:nvSpPr>
        <p:spPr>
          <a:xfrm>
            <a:off x="7523484" y="4702957"/>
            <a:ext cx="2044743" cy="1856509"/>
          </a:xfrm>
          <a:prstGeom prst="pentagon">
            <a:avLst/>
          </a:prstGeom>
          <a:blipFill>
            <a:blip r:embed="rId6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398761" y="4917702"/>
            <a:ext cx="1635135" cy="1427018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545343" y="1731818"/>
            <a:ext cx="1654101" cy="581891"/>
          </a:xfrm>
          <a:prstGeom prst="round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267843" y="1801090"/>
            <a:ext cx="1654101" cy="581891"/>
          </a:xfrm>
          <a:prstGeom prst="round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8" t="6061" r="16667" b="12122"/>
          <a:stretch/>
        </p:blipFill>
        <p:spPr>
          <a:xfrm>
            <a:off x="2545343" y="1724308"/>
            <a:ext cx="515180" cy="589401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9082906" y="1801090"/>
            <a:ext cx="1654101" cy="581891"/>
          </a:xfrm>
          <a:prstGeom prst="round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8" t="6061" r="16667" b="12122"/>
          <a:stretch/>
        </p:blipFill>
        <p:spPr>
          <a:xfrm>
            <a:off x="6207759" y="1793580"/>
            <a:ext cx="515180" cy="5894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8" t="6061" r="16667" b="12122"/>
          <a:stretch/>
        </p:blipFill>
        <p:spPr>
          <a:xfrm>
            <a:off x="10234037" y="1780890"/>
            <a:ext cx="515180" cy="589401"/>
          </a:xfrm>
          <a:prstGeom prst="rect">
            <a:avLst/>
          </a:prstGeom>
        </p:spPr>
      </p:pic>
      <p:sp>
        <p:nvSpPr>
          <p:cNvPr id="2" name="Right Arrow 1">
            <a:hlinkClick r:id="rId8" action="ppaction://hlinksldjump"/>
          </p:cNvPr>
          <p:cNvSpPr/>
          <p:nvPr/>
        </p:nvSpPr>
        <p:spPr>
          <a:xfrm>
            <a:off x="10749217" y="5715808"/>
            <a:ext cx="1319691" cy="9671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Nhac-nen-PowerPoint-vui-nh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956431" y="-8413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79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6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0" grpId="1" animBg="1"/>
      <p:bldP spid="12" grpId="1" animBg="1"/>
      <p:bldP spid="13" grpId="1" animBg="1"/>
      <p:bldP spid="14" grpId="0" animBg="1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2" t="10707" r="24141" b="9899"/>
          <a:stretch/>
        </p:blipFill>
        <p:spPr>
          <a:xfrm>
            <a:off x="9959300" y="0"/>
            <a:ext cx="1815545" cy="34636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2" t="10707" r="24141" b="9899"/>
          <a:stretch/>
        </p:blipFill>
        <p:spPr>
          <a:xfrm flipH="1">
            <a:off x="1460740" y="0"/>
            <a:ext cx="1815545" cy="34636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2" t="10707" r="24141" b="9899"/>
          <a:stretch/>
        </p:blipFill>
        <p:spPr>
          <a:xfrm flipH="1">
            <a:off x="5218351" y="0"/>
            <a:ext cx="1815545" cy="3463636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2666685" y="4702957"/>
            <a:ext cx="2160712" cy="1856509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gular Pentagon 11"/>
          <p:cNvSpPr/>
          <p:nvPr/>
        </p:nvSpPr>
        <p:spPr>
          <a:xfrm>
            <a:off x="7523484" y="4702957"/>
            <a:ext cx="2044743" cy="1856509"/>
          </a:xfrm>
          <a:prstGeom prst="pentagon">
            <a:avLst/>
          </a:prstGeom>
          <a:blipFill>
            <a:blip r:embed="rId8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398761" y="4917702"/>
            <a:ext cx="1635135" cy="1427018"/>
          </a:xfrm>
          <a:prstGeom prst="roundRect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545343" y="1731818"/>
            <a:ext cx="1654101" cy="581891"/>
          </a:xfrm>
          <a:prstGeom prst="round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267843" y="1801090"/>
            <a:ext cx="1654101" cy="581891"/>
          </a:xfrm>
          <a:prstGeom prst="round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8" t="6061" r="16667" b="12122"/>
          <a:stretch/>
        </p:blipFill>
        <p:spPr>
          <a:xfrm>
            <a:off x="2545343" y="1724308"/>
            <a:ext cx="515180" cy="589401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9082906" y="1801090"/>
            <a:ext cx="1654101" cy="581891"/>
          </a:xfrm>
          <a:prstGeom prst="round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8" t="6061" r="16667" b="12122"/>
          <a:stretch/>
        </p:blipFill>
        <p:spPr>
          <a:xfrm>
            <a:off x="6207759" y="1793580"/>
            <a:ext cx="515180" cy="5894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8" t="6061" r="16667" b="12122"/>
          <a:stretch/>
        </p:blipFill>
        <p:spPr>
          <a:xfrm>
            <a:off x="10234037" y="1780890"/>
            <a:ext cx="515180" cy="5894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217" y="1278180"/>
            <a:ext cx="8144737" cy="457734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1253" y="-765892"/>
            <a:ext cx="8144737" cy="4577342"/>
          </a:xfrm>
          <a:prstGeom prst="rect">
            <a:avLst/>
          </a:prstGeom>
        </p:spPr>
      </p:pic>
      <p:sp>
        <p:nvSpPr>
          <p:cNvPr id="2" name="Right Arrow 1">
            <a:hlinkClick r:id="rId11" action="ppaction://hlinksldjump"/>
          </p:cNvPr>
          <p:cNvSpPr/>
          <p:nvPr/>
        </p:nvSpPr>
        <p:spPr>
          <a:xfrm>
            <a:off x="11333018" y="6344720"/>
            <a:ext cx="858982" cy="5132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00356" y="-765892"/>
            <a:ext cx="609600" cy="609600"/>
          </a:xfrm>
          <a:prstGeom prst="rect">
            <a:avLst/>
          </a:prstGeom>
        </p:spPr>
      </p:pic>
      <p:pic>
        <p:nvPicPr>
          <p:cNvPr id="4" name="Tieng-tinh-tinh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126123" y="-774226"/>
            <a:ext cx="609600" cy="609600"/>
          </a:xfrm>
          <a:prstGeom prst="rect">
            <a:avLst/>
          </a:prstGeom>
        </p:spPr>
      </p:pic>
      <p:pic>
        <p:nvPicPr>
          <p:cNvPr id="19" name="Tieng-tinh-tinh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515424" y="-704390"/>
            <a:ext cx="609600" cy="609600"/>
          </a:xfrm>
          <a:prstGeom prst="rect">
            <a:avLst/>
          </a:prstGeom>
        </p:spPr>
      </p:pic>
      <p:pic>
        <p:nvPicPr>
          <p:cNvPr id="24" name="Tieng-tinh-tinh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218684" y="-7924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8734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1.66667E-6 -4.81481E-6 L -0.09857 -0.232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35" y="-1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4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0.00079 -0.01041 L 0.37174 -0.2615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0" y="-1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42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1.45833E-6 -4.81481E-6 L -0.1918 -0.2432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96" y="-1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42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422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0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312" y="576196"/>
            <a:ext cx="11949829" cy="5736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37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094270" y="3784400"/>
            <a:ext cx="8406581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197502"/>
              </a:avLst>
            </a:prstTxWarp>
            <a:spAutoFit/>
          </a:bodyPr>
          <a:lstStyle/>
          <a:p>
            <a:pPr algn="ctr"/>
            <a:r>
              <a:rPr lang="en-US" sz="138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3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8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13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8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hoài</a:t>
            </a:r>
            <a:r>
              <a:rPr lang="en-US" sz="13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8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phí</a:t>
            </a:r>
            <a:r>
              <a:rPr lang="en-US" sz="13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13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34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952" y="3912540"/>
            <a:ext cx="2821686" cy="24882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78" y="684697"/>
            <a:ext cx="2120549" cy="24739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6347" y="5328511"/>
            <a:ext cx="1394964" cy="15294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88542" y="2050492"/>
            <a:ext cx="418854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11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52204" y="5810862"/>
            <a:ext cx="1017639" cy="899652"/>
          </a:xfrm>
          <a:prstGeom prst="ellipse">
            <a:avLst/>
          </a:prstGeom>
          <a:solidFill>
            <a:srgbClr val="209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tải xuố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53952" y="151528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1617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52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圆角矩形 1"/>
          <p:cNvSpPr/>
          <p:nvPr/>
        </p:nvSpPr>
        <p:spPr bwMode="auto">
          <a:xfrm>
            <a:off x="576198" y="779884"/>
            <a:ext cx="11224744" cy="1242597"/>
          </a:xfrm>
          <a:custGeom>
            <a:avLst/>
            <a:gdLst>
              <a:gd name="connsiteX0" fmla="*/ 0 w 9137274"/>
              <a:gd name="connsiteY0" fmla="*/ 0 h 1217028"/>
              <a:gd name="connsiteX1" fmla="*/ 0 w 9137274"/>
              <a:gd name="connsiteY1" fmla="*/ 0 h 1217028"/>
              <a:gd name="connsiteX2" fmla="*/ 9137274 w 9137274"/>
              <a:gd name="connsiteY2" fmla="*/ 0 h 1217028"/>
              <a:gd name="connsiteX3" fmla="*/ 9137274 w 9137274"/>
              <a:gd name="connsiteY3" fmla="*/ 0 h 1217028"/>
              <a:gd name="connsiteX4" fmla="*/ 9137274 w 9137274"/>
              <a:gd name="connsiteY4" fmla="*/ 1217028 h 1217028"/>
              <a:gd name="connsiteX5" fmla="*/ 9137274 w 9137274"/>
              <a:gd name="connsiteY5" fmla="*/ 1217028 h 1217028"/>
              <a:gd name="connsiteX6" fmla="*/ 0 w 9137274"/>
              <a:gd name="connsiteY6" fmla="*/ 1217028 h 1217028"/>
              <a:gd name="connsiteX7" fmla="*/ 0 w 9137274"/>
              <a:gd name="connsiteY7" fmla="*/ 1217028 h 1217028"/>
              <a:gd name="connsiteX8" fmla="*/ 0 w 9137274"/>
              <a:gd name="connsiteY8" fmla="*/ 0 h 1217028"/>
              <a:gd name="connsiteX0-1" fmla="*/ 9769 w 9147043"/>
              <a:gd name="connsiteY0-2" fmla="*/ 0 h 1217028"/>
              <a:gd name="connsiteX1-3" fmla="*/ 9769 w 9147043"/>
              <a:gd name="connsiteY1-4" fmla="*/ 0 h 1217028"/>
              <a:gd name="connsiteX2-5" fmla="*/ 9147043 w 9147043"/>
              <a:gd name="connsiteY2-6" fmla="*/ 0 h 1217028"/>
              <a:gd name="connsiteX3-7" fmla="*/ 9147043 w 9147043"/>
              <a:gd name="connsiteY3-8" fmla="*/ 0 h 1217028"/>
              <a:gd name="connsiteX4-9" fmla="*/ 9147043 w 9147043"/>
              <a:gd name="connsiteY4-10" fmla="*/ 1217028 h 1217028"/>
              <a:gd name="connsiteX5-11" fmla="*/ 9147043 w 9147043"/>
              <a:gd name="connsiteY5-12" fmla="*/ 1217028 h 1217028"/>
              <a:gd name="connsiteX6-13" fmla="*/ 9769 w 9147043"/>
              <a:gd name="connsiteY6-14" fmla="*/ 1217028 h 1217028"/>
              <a:gd name="connsiteX7-15" fmla="*/ 9769 w 9147043"/>
              <a:gd name="connsiteY7-16" fmla="*/ 1217028 h 1217028"/>
              <a:gd name="connsiteX8-17" fmla="*/ 0 w 9147043"/>
              <a:gd name="connsiteY8-18" fmla="*/ 596385 h 1217028"/>
              <a:gd name="connsiteX9" fmla="*/ 9769 w 9147043"/>
              <a:gd name="connsiteY9" fmla="*/ 0 h 1217028"/>
              <a:gd name="connsiteX0-19" fmla="*/ 0 w 9137274"/>
              <a:gd name="connsiteY0-20" fmla="*/ 0 h 1217028"/>
              <a:gd name="connsiteX1-21" fmla="*/ 0 w 9137274"/>
              <a:gd name="connsiteY1-22" fmla="*/ 0 h 1217028"/>
              <a:gd name="connsiteX2-23" fmla="*/ 9137274 w 9137274"/>
              <a:gd name="connsiteY2-24" fmla="*/ 0 h 1217028"/>
              <a:gd name="connsiteX3-25" fmla="*/ 9137274 w 9137274"/>
              <a:gd name="connsiteY3-26" fmla="*/ 0 h 1217028"/>
              <a:gd name="connsiteX4-27" fmla="*/ 9137274 w 9137274"/>
              <a:gd name="connsiteY4-28" fmla="*/ 1217028 h 1217028"/>
              <a:gd name="connsiteX5-29" fmla="*/ 9137274 w 9137274"/>
              <a:gd name="connsiteY5-30" fmla="*/ 1217028 h 1217028"/>
              <a:gd name="connsiteX6-31" fmla="*/ 0 w 9137274"/>
              <a:gd name="connsiteY6-32" fmla="*/ 1217028 h 1217028"/>
              <a:gd name="connsiteX7-33" fmla="*/ 0 w 9137274"/>
              <a:gd name="connsiteY7-34" fmla="*/ 1217028 h 1217028"/>
              <a:gd name="connsiteX8-35" fmla="*/ 305541 w 9137274"/>
              <a:gd name="connsiteY8-36" fmla="*/ 596385 h 1217028"/>
              <a:gd name="connsiteX9-37" fmla="*/ 0 w 9137274"/>
              <a:gd name="connsiteY9-38" fmla="*/ 0 h 1217028"/>
              <a:gd name="connsiteX0-39" fmla="*/ 0 w 9137274"/>
              <a:gd name="connsiteY0-40" fmla="*/ 0 h 1217028"/>
              <a:gd name="connsiteX1-41" fmla="*/ 0 w 9137274"/>
              <a:gd name="connsiteY1-42" fmla="*/ 0 h 1217028"/>
              <a:gd name="connsiteX2-43" fmla="*/ 9137274 w 9137274"/>
              <a:gd name="connsiteY2-44" fmla="*/ 0 h 1217028"/>
              <a:gd name="connsiteX3-45" fmla="*/ 9137274 w 9137274"/>
              <a:gd name="connsiteY3-46" fmla="*/ 0 h 1217028"/>
              <a:gd name="connsiteX4-47" fmla="*/ 9137274 w 9137274"/>
              <a:gd name="connsiteY4-48" fmla="*/ 1217028 h 1217028"/>
              <a:gd name="connsiteX5-49" fmla="*/ 9137274 w 9137274"/>
              <a:gd name="connsiteY5-50" fmla="*/ 1217028 h 1217028"/>
              <a:gd name="connsiteX6-51" fmla="*/ 0 w 9137274"/>
              <a:gd name="connsiteY6-52" fmla="*/ 1217028 h 1217028"/>
              <a:gd name="connsiteX7-53" fmla="*/ 0 w 9137274"/>
              <a:gd name="connsiteY7-54" fmla="*/ 1217028 h 1217028"/>
              <a:gd name="connsiteX8-55" fmla="*/ 698881 w 9137274"/>
              <a:gd name="connsiteY8-56" fmla="*/ 615439 h 1217028"/>
              <a:gd name="connsiteX9-57" fmla="*/ 0 w 9137274"/>
              <a:gd name="connsiteY9-58" fmla="*/ 0 h 12170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9137274" h="1217028">
                <a:moveTo>
                  <a:pt x="0" y="0"/>
                </a:moveTo>
                <a:lnTo>
                  <a:pt x="0" y="0"/>
                </a:lnTo>
                <a:lnTo>
                  <a:pt x="9137274" y="0"/>
                </a:lnTo>
                <a:lnTo>
                  <a:pt x="9137274" y="0"/>
                </a:lnTo>
                <a:lnTo>
                  <a:pt x="9137274" y="1217028"/>
                </a:lnTo>
                <a:lnTo>
                  <a:pt x="9137274" y="1217028"/>
                </a:lnTo>
                <a:lnTo>
                  <a:pt x="0" y="1217028"/>
                </a:lnTo>
                <a:lnTo>
                  <a:pt x="0" y="1217028"/>
                </a:lnTo>
                <a:lnTo>
                  <a:pt x="698881" y="615439"/>
                </a:lnTo>
                <a:lnTo>
                  <a:pt x="0" y="0"/>
                </a:lnTo>
                <a:close/>
              </a:path>
            </a:pathLst>
          </a:custGeom>
          <a:solidFill>
            <a:srgbClr val="FFEED9"/>
          </a:solidFill>
          <a:ln w="50800" cap="rnd" cmpd="sng" algn="ctr">
            <a:solidFill>
              <a:schemeClr val="accent3"/>
            </a:solidFill>
            <a:prstDash val="sysDot"/>
          </a:ln>
          <a:effectLst>
            <a:outerShdw blurRad="355600" dist="127000" dir="2940000" algn="t" rotWithShape="0">
              <a:prstClr val="black">
                <a:alpha val="40000"/>
              </a:prstClr>
            </a:outerShdw>
          </a:effectLst>
        </p:spPr>
        <p:txBody>
          <a:bodyPr lIns="91339" tIns="45670" rIns="91339" bIns="45670" anchor="ctr"/>
          <a:lstStyle/>
          <a:p>
            <a:pPr defTabSz="913389"/>
            <a:endParaRPr lang="en-US" sz="3200" dirty="0">
              <a:solidFill>
                <a:prstClr val="black"/>
              </a:solidFill>
              <a:cs typeface="Arial-Rounded" panose="020B05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2649" y="862623"/>
            <a:ext cx="9826244" cy="1077117"/>
          </a:xfrm>
          <a:prstGeom prst="rect">
            <a:avLst/>
          </a:prstGeom>
          <a:noFill/>
        </p:spPr>
        <p:txBody>
          <a:bodyPr wrap="square" lIns="91339" tIns="45670" rIns="91339" bIns="45670" rtlCol="0">
            <a:spAutoFit/>
          </a:bodyPr>
          <a:lstStyle/>
          <a:p>
            <a:pPr algn="just"/>
            <a:r>
              <a:rPr lang="en-US" sz="3200" dirty="0">
                <a:solidFill>
                  <a:srgbClr val="0000FF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   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Hôm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b="1">
                <a:solidFill>
                  <a:srgbClr val="0000FF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nay</a:t>
            </a:r>
            <a:r>
              <a:rPr lang="en-US" sz="3200" b="1" smtClean="0">
                <a:solidFill>
                  <a:srgbClr val="0000FF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,</a:t>
            </a:r>
            <a:r>
              <a:rPr lang="en-US" sz="3200" b="1" smtClean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/</a:t>
            </a:r>
            <a:r>
              <a:rPr lang="en-US" sz="3200" b="1" smtClean="0">
                <a:solidFill>
                  <a:srgbClr val="0000FF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con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hãy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trồng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một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b="1" err="1">
                <a:solidFill>
                  <a:srgbClr val="0000FF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cái</a:t>
            </a:r>
            <a:r>
              <a:rPr lang="en-US" sz="3200" b="1">
                <a:solidFill>
                  <a:srgbClr val="0000FF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b="1" smtClean="0">
                <a:solidFill>
                  <a:srgbClr val="0000FF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cây</a:t>
            </a:r>
            <a:r>
              <a:rPr lang="en-US" sz="3200" b="1" smtClean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/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đọc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quyển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truyện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này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b="1" err="1">
                <a:solidFill>
                  <a:srgbClr val="0000FF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nhé</a:t>
            </a:r>
            <a:r>
              <a:rPr lang="en-US" sz="3200" b="1" smtClean="0">
                <a:solidFill>
                  <a:srgbClr val="0000FF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.</a:t>
            </a:r>
            <a:r>
              <a:rPr lang="en-US" sz="3200" b="1" smtClean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//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圆角矩形 1"/>
          <p:cNvSpPr/>
          <p:nvPr/>
        </p:nvSpPr>
        <p:spPr bwMode="auto">
          <a:xfrm>
            <a:off x="229361" y="4528982"/>
            <a:ext cx="11421932" cy="1249059"/>
          </a:xfrm>
          <a:custGeom>
            <a:avLst/>
            <a:gdLst>
              <a:gd name="connsiteX0" fmla="*/ 0 w 9137274"/>
              <a:gd name="connsiteY0" fmla="*/ 0 h 1217028"/>
              <a:gd name="connsiteX1" fmla="*/ 0 w 9137274"/>
              <a:gd name="connsiteY1" fmla="*/ 0 h 1217028"/>
              <a:gd name="connsiteX2" fmla="*/ 9137274 w 9137274"/>
              <a:gd name="connsiteY2" fmla="*/ 0 h 1217028"/>
              <a:gd name="connsiteX3" fmla="*/ 9137274 w 9137274"/>
              <a:gd name="connsiteY3" fmla="*/ 0 h 1217028"/>
              <a:gd name="connsiteX4" fmla="*/ 9137274 w 9137274"/>
              <a:gd name="connsiteY4" fmla="*/ 1217028 h 1217028"/>
              <a:gd name="connsiteX5" fmla="*/ 9137274 w 9137274"/>
              <a:gd name="connsiteY5" fmla="*/ 1217028 h 1217028"/>
              <a:gd name="connsiteX6" fmla="*/ 0 w 9137274"/>
              <a:gd name="connsiteY6" fmla="*/ 1217028 h 1217028"/>
              <a:gd name="connsiteX7" fmla="*/ 0 w 9137274"/>
              <a:gd name="connsiteY7" fmla="*/ 1217028 h 1217028"/>
              <a:gd name="connsiteX8" fmla="*/ 0 w 9137274"/>
              <a:gd name="connsiteY8" fmla="*/ 0 h 1217028"/>
              <a:gd name="connsiteX0-1" fmla="*/ 9769 w 9147043"/>
              <a:gd name="connsiteY0-2" fmla="*/ 0 h 1217028"/>
              <a:gd name="connsiteX1-3" fmla="*/ 9769 w 9147043"/>
              <a:gd name="connsiteY1-4" fmla="*/ 0 h 1217028"/>
              <a:gd name="connsiteX2-5" fmla="*/ 9147043 w 9147043"/>
              <a:gd name="connsiteY2-6" fmla="*/ 0 h 1217028"/>
              <a:gd name="connsiteX3-7" fmla="*/ 9147043 w 9147043"/>
              <a:gd name="connsiteY3-8" fmla="*/ 0 h 1217028"/>
              <a:gd name="connsiteX4-9" fmla="*/ 9147043 w 9147043"/>
              <a:gd name="connsiteY4-10" fmla="*/ 1217028 h 1217028"/>
              <a:gd name="connsiteX5-11" fmla="*/ 9147043 w 9147043"/>
              <a:gd name="connsiteY5-12" fmla="*/ 1217028 h 1217028"/>
              <a:gd name="connsiteX6-13" fmla="*/ 9769 w 9147043"/>
              <a:gd name="connsiteY6-14" fmla="*/ 1217028 h 1217028"/>
              <a:gd name="connsiteX7-15" fmla="*/ 9769 w 9147043"/>
              <a:gd name="connsiteY7-16" fmla="*/ 1217028 h 1217028"/>
              <a:gd name="connsiteX8-17" fmla="*/ 0 w 9147043"/>
              <a:gd name="connsiteY8-18" fmla="*/ 596385 h 1217028"/>
              <a:gd name="connsiteX9" fmla="*/ 9769 w 9147043"/>
              <a:gd name="connsiteY9" fmla="*/ 0 h 1217028"/>
              <a:gd name="connsiteX0-19" fmla="*/ 0 w 9137274"/>
              <a:gd name="connsiteY0-20" fmla="*/ 0 h 1217028"/>
              <a:gd name="connsiteX1-21" fmla="*/ 0 w 9137274"/>
              <a:gd name="connsiteY1-22" fmla="*/ 0 h 1217028"/>
              <a:gd name="connsiteX2-23" fmla="*/ 9137274 w 9137274"/>
              <a:gd name="connsiteY2-24" fmla="*/ 0 h 1217028"/>
              <a:gd name="connsiteX3-25" fmla="*/ 9137274 w 9137274"/>
              <a:gd name="connsiteY3-26" fmla="*/ 0 h 1217028"/>
              <a:gd name="connsiteX4-27" fmla="*/ 9137274 w 9137274"/>
              <a:gd name="connsiteY4-28" fmla="*/ 1217028 h 1217028"/>
              <a:gd name="connsiteX5-29" fmla="*/ 9137274 w 9137274"/>
              <a:gd name="connsiteY5-30" fmla="*/ 1217028 h 1217028"/>
              <a:gd name="connsiteX6-31" fmla="*/ 0 w 9137274"/>
              <a:gd name="connsiteY6-32" fmla="*/ 1217028 h 1217028"/>
              <a:gd name="connsiteX7-33" fmla="*/ 0 w 9137274"/>
              <a:gd name="connsiteY7-34" fmla="*/ 1217028 h 1217028"/>
              <a:gd name="connsiteX8-35" fmla="*/ 305541 w 9137274"/>
              <a:gd name="connsiteY8-36" fmla="*/ 596385 h 1217028"/>
              <a:gd name="connsiteX9-37" fmla="*/ 0 w 9137274"/>
              <a:gd name="connsiteY9-38" fmla="*/ 0 h 1217028"/>
              <a:gd name="connsiteX0-39" fmla="*/ 0 w 9137274"/>
              <a:gd name="connsiteY0-40" fmla="*/ 0 h 1217028"/>
              <a:gd name="connsiteX1-41" fmla="*/ 0 w 9137274"/>
              <a:gd name="connsiteY1-42" fmla="*/ 0 h 1217028"/>
              <a:gd name="connsiteX2-43" fmla="*/ 9137274 w 9137274"/>
              <a:gd name="connsiteY2-44" fmla="*/ 0 h 1217028"/>
              <a:gd name="connsiteX3-45" fmla="*/ 9137274 w 9137274"/>
              <a:gd name="connsiteY3-46" fmla="*/ 0 h 1217028"/>
              <a:gd name="connsiteX4-47" fmla="*/ 9137274 w 9137274"/>
              <a:gd name="connsiteY4-48" fmla="*/ 1217028 h 1217028"/>
              <a:gd name="connsiteX5-49" fmla="*/ 9137274 w 9137274"/>
              <a:gd name="connsiteY5-50" fmla="*/ 1217028 h 1217028"/>
              <a:gd name="connsiteX6-51" fmla="*/ 0 w 9137274"/>
              <a:gd name="connsiteY6-52" fmla="*/ 1217028 h 1217028"/>
              <a:gd name="connsiteX7-53" fmla="*/ 0 w 9137274"/>
              <a:gd name="connsiteY7-54" fmla="*/ 1217028 h 1217028"/>
              <a:gd name="connsiteX8-55" fmla="*/ 698881 w 9137274"/>
              <a:gd name="connsiteY8-56" fmla="*/ 615439 h 1217028"/>
              <a:gd name="connsiteX9-57" fmla="*/ 0 w 9137274"/>
              <a:gd name="connsiteY9-58" fmla="*/ 0 h 12170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9137274" h="1217028">
                <a:moveTo>
                  <a:pt x="0" y="0"/>
                </a:moveTo>
                <a:lnTo>
                  <a:pt x="0" y="0"/>
                </a:lnTo>
                <a:lnTo>
                  <a:pt x="9137274" y="0"/>
                </a:lnTo>
                <a:lnTo>
                  <a:pt x="9137274" y="0"/>
                </a:lnTo>
                <a:lnTo>
                  <a:pt x="9137274" y="1217028"/>
                </a:lnTo>
                <a:lnTo>
                  <a:pt x="9137274" y="1217028"/>
                </a:lnTo>
                <a:lnTo>
                  <a:pt x="0" y="1217028"/>
                </a:lnTo>
                <a:lnTo>
                  <a:pt x="0" y="1217028"/>
                </a:lnTo>
                <a:lnTo>
                  <a:pt x="698881" y="615439"/>
                </a:lnTo>
                <a:lnTo>
                  <a:pt x="0" y="0"/>
                </a:lnTo>
                <a:close/>
              </a:path>
            </a:pathLst>
          </a:custGeom>
          <a:solidFill>
            <a:srgbClr val="FFCECE"/>
          </a:solidFill>
          <a:ln w="50800" cap="rnd" cmpd="sng" algn="ctr">
            <a:solidFill>
              <a:schemeClr val="accent3"/>
            </a:solidFill>
            <a:prstDash val="sysDot"/>
          </a:ln>
          <a:effectLst>
            <a:outerShdw blurRad="355600" dist="127000" dir="2940000" algn="t" rotWithShape="0">
              <a:prstClr val="black">
                <a:alpha val="40000"/>
              </a:prstClr>
            </a:outerShdw>
          </a:effectLst>
        </p:spPr>
        <p:txBody>
          <a:bodyPr lIns="91339" tIns="45670" rIns="91339" bIns="45670" anchor="ctr"/>
          <a:lstStyle/>
          <a:p>
            <a:pPr defTabSz="913389"/>
            <a:endParaRPr lang="en-US" sz="3200" dirty="0">
              <a:solidFill>
                <a:prstClr val="black"/>
              </a:solidFill>
              <a:cs typeface="Arial-Rounded" panose="020B0500000000000000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993351" y="4555865"/>
            <a:ext cx="10390438" cy="1077117"/>
          </a:xfrm>
          <a:prstGeom prst="rect">
            <a:avLst/>
          </a:prstGeom>
          <a:noFill/>
        </p:spPr>
        <p:txBody>
          <a:bodyPr wrap="square" lIns="91339" tIns="45670" rIns="91339" bIns="45670" rtlCol="0">
            <a:spAutoFit/>
          </a:bodyPr>
          <a:lstStyle/>
          <a:p>
            <a:pPr algn="just"/>
            <a:r>
              <a:rPr lang="en-US" sz="3200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3200" b="1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Sau</a:t>
            </a:r>
            <a:r>
              <a:rPr lang="en-US" sz="3200" b="1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một</a:t>
            </a:r>
            <a:r>
              <a:rPr lang="en-US" sz="3200" b="1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hồi</a:t>
            </a:r>
            <a:r>
              <a:rPr lang="en-US" sz="3200" b="1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chạy</a:t>
            </a:r>
            <a:r>
              <a:rPr lang="en-US" sz="3200" b="1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nhảy</a:t>
            </a:r>
            <a:r>
              <a:rPr lang="en-US" sz="3200" b="1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ngoài</a:t>
            </a:r>
            <a:r>
              <a:rPr lang="en-US" sz="3200" b="1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vườn</a:t>
            </a:r>
            <a:r>
              <a:rPr lang="en-US" sz="3200" b="1" dirty="0" smtClean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,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/</a:t>
            </a:r>
            <a:r>
              <a:rPr lang="en-US" sz="3200" b="1" dirty="0" err="1" smtClean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cậu</a:t>
            </a:r>
            <a:r>
              <a:rPr lang="en-US" sz="3200" b="1" dirty="0" smtClean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lại</a:t>
            </a:r>
            <a:r>
              <a:rPr lang="en-US" sz="3200" b="1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ngồi</a:t>
            </a:r>
            <a:r>
              <a:rPr lang="en-US" sz="3200" b="1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nghỉ</a:t>
            </a:r>
            <a:r>
              <a:rPr lang="en-US" sz="3200" b="1" dirty="0" smtClean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,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/</a:t>
            </a:r>
            <a:r>
              <a:rPr lang="en-US" sz="3200" b="1" dirty="0" err="1" smtClean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quên</a:t>
            </a:r>
            <a:r>
              <a:rPr lang="en-US" sz="3200" b="1" dirty="0" smtClean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hẳn</a:t>
            </a:r>
            <a:r>
              <a:rPr lang="en-US" sz="3200" b="1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lời</a:t>
            </a:r>
            <a:r>
              <a:rPr lang="en-US" sz="3200" b="1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mẹ</a:t>
            </a:r>
            <a:r>
              <a:rPr lang="en-US" sz="3200" b="1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dặn</a:t>
            </a:r>
            <a:r>
              <a:rPr lang="en-US" sz="3200" b="1" dirty="0" smtClean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.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//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5" name="圆角矩形 1"/>
          <p:cNvSpPr/>
          <p:nvPr/>
        </p:nvSpPr>
        <p:spPr bwMode="auto">
          <a:xfrm>
            <a:off x="426549" y="2648350"/>
            <a:ext cx="11224744" cy="1242597"/>
          </a:xfrm>
          <a:custGeom>
            <a:avLst/>
            <a:gdLst>
              <a:gd name="connsiteX0" fmla="*/ 0 w 9137274"/>
              <a:gd name="connsiteY0" fmla="*/ 0 h 1217028"/>
              <a:gd name="connsiteX1" fmla="*/ 0 w 9137274"/>
              <a:gd name="connsiteY1" fmla="*/ 0 h 1217028"/>
              <a:gd name="connsiteX2" fmla="*/ 9137274 w 9137274"/>
              <a:gd name="connsiteY2" fmla="*/ 0 h 1217028"/>
              <a:gd name="connsiteX3" fmla="*/ 9137274 w 9137274"/>
              <a:gd name="connsiteY3" fmla="*/ 0 h 1217028"/>
              <a:gd name="connsiteX4" fmla="*/ 9137274 w 9137274"/>
              <a:gd name="connsiteY4" fmla="*/ 1217028 h 1217028"/>
              <a:gd name="connsiteX5" fmla="*/ 9137274 w 9137274"/>
              <a:gd name="connsiteY5" fmla="*/ 1217028 h 1217028"/>
              <a:gd name="connsiteX6" fmla="*/ 0 w 9137274"/>
              <a:gd name="connsiteY6" fmla="*/ 1217028 h 1217028"/>
              <a:gd name="connsiteX7" fmla="*/ 0 w 9137274"/>
              <a:gd name="connsiteY7" fmla="*/ 1217028 h 1217028"/>
              <a:gd name="connsiteX8" fmla="*/ 0 w 9137274"/>
              <a:gd name="connsiteY8" fmla="*/ 0 h 1217028"/>
              <a:gd name="connsiteX0-1" fmla="*/ 9769 w 9147043"/>
              <a:gd name="connsiteY0-2" fmla="*/ 0 h 1217028"/>
              <a:gd name="connsiteX1-3" fmla="*/ 9769 w 9147043"/>
              <a:gd name="connsiteY1-4" fmla="*/ 0 h 1217028"/>
              <a:gd name="connsiteX2-5" fmla="*/ 9147043 w 9147043"/>
              <a:gd name="connsiteY2-6" fmla="*/ 0 h 1217028"/>
              <a:gd name="connsiteX3-7" fmla="*/ 9147043 w 9147043"/>
              <a:gd name="connsiteY3-8" fmla="*/ 0 h 1217028"/>
              <a:gd name="connsiteX4-9" fmla="*/ 9147043 w 9147043"/>
              <a:gd name="connsiteY4-10" fmla="*/ 1217028 h 1217028"/>
              <a:gd name="connsiteX5-11" fmla="*/ 9147043 w 9147043"/>
              <a:gd name="connsiteY5-12" fmla="*/ 1217028 h 1217028"/>
              <a:gd name="connsiteX6-13" fmla="*/ 9769 w 9147043"/>
              <a:gd name="connsiteY6-14" fmla="*/ 1217028 h 1217028"/>
              <a:gd name="connsiteX7-15" fmla="*/ 9769 w 9147043"/>
              <a:gd name="connsiteY7-16" fmla="*/ 1217028 h 1217028"/>
              <a:gd name="connsiteX8-17" fmla="*/ 0 w 9147043"/>
              <a:gd name="connsiteY8-18" fmla="*/ 596385 h 1217028"/>
              <a:gd name="connsiteX9" fmla="*/ 9769 w 9147043"/>
              <a:gd name="connsiteY9" fmla="*/ 0 h 1217028"/>
              <a:gd name="connsiteX0-19" fmla="*/ 0 w 9137274"/>
              <a:gd name="connsiteY0-20" fmla="*/ 0 h 1217028"/>
              <a:gd name="connsiteX1-21" fmla="*/ 0 w 9137274"/>
              <a:gd name="connsiteY1-22" fmla="*/ 0 h 1217028"/>
              <a:gd name="connsiteX2-23" fmla="*/ 9137274 w 9137274"/>
              <a:gd name="connsiteY2-24" fmla="*/ 0 h 1217028"/>
              <a:gd name="connsiteX3-25" fmla="*/ 9137274 w 9137274"/>
              <a:gd name="connsiteY3-26" fmla="*/ 0 h 1217028"/>
              <a:gd name="connsiteX4-27" fmla="*/ 9137274 w 9137274"/>
              <a:gd name="connsiteY4-28" fmla="*/ 1217028 h 1217028"/>
              <a:gd name="connsiteX5-29" fmla="*/ 9137274 w 9137274"/>
              <a:gd name="connsiteY5-30" fmla="*/ 1217028 h 1217028"/>
              <a:gd name="connsiteX6-31" fmla="*/ 0 w 9137274"/>
              <a:gd name="connsiteY6-32" fmla="*/ 1217028 h 1217028"/>
              <a:gd name="connsiteX7-33" fmla="*/ 0 w 9137274"/>
              <a:gd name="connsiteY7-34" fmla="*/ 1217028 h 1217028"/>
              <a:gd name="connsiteX8-35" fmla="*/ 305541 w 9137274"/>
              <a:gd name="connsiteY8-36" fmla="*/ 596385 h 1217028"/>
              <a:gd name="connsiteX9-37" fmla="*/ 0 w 9137274"/>
              <a:gd name="connsiteY9-38" fmla="*/ 0 h 1217028"/>
              <a:gd name="connsiteX0-39" fmla="*/ 0 w 9137274"/>
              <a:gd name="connsiteY0-40" fmla="*/ 0 h 1217028"/>
              <a:gd name="connsiteX1-41" fmla="*/ 0 w 9137274"/>
              <a:gd name="connsiteY1-42" fmla="*/ 0 h 1217028"/>
              <a:gd name="connsiteX2-43" fmla="*/ 9137274 w 9137274"/>
              <a:gd name="connsiteY2-44" fmla="*/ 0 h 1217028"/>
              <a:gd name="connsiteX3-45" fmla="*/ 9137274 w 9137274"/>
              <a:gd name="connsiteY3-46" fmla="*/ 0 h 1217028"/>
              <a:gd name="connsiteX4-47" fmla="*/ 9137274 w 9137274"/>
              <a:gd name="connsiteY4-48" fmla="*/ 1217028 h 1217028"/>
              <a:gd name="connsiteX5-49" fmla="*/ 9137274 w 9137274"/>
              <a:gd name="connsiteY5-50" fmla="*/ 1217028 h 1217028"/>
              <a:gd name="connsiteX6-51" fmla="*/ 0 w 9137274"/>
              <a:gd name="connsiteY6-52" fmla="*/ 1217028 h 1217028"/>
              <a:gd name="connsiteX7-53" fmla="*/ 0 w 9137274"/>
              <a:gd name="connsiteY7-54" fmla="*/ 1217028 h 1217028"/>
              <a:gd name="connsiteX8-55" fmla="*/ 698881 w 9137274"/>
              <a:gd name="connsiteY8-56" fmla="*/ 615439 h 1217028"/>
              <a:gd name="connsiteX9-57" fmla="*/ 0 w 9137274"/>
              <a:gd name="connsiteY9-58" fmla="*/ 0 h 12170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9137274" h="1217028">
                <a:moveTo>
                  <a:pt x="0" y="0"/>
                </a:moveTo>
                <a:lnTo>
                  <a:pt x="0" y="0"/>
                </a:lnTo>
                <a:lnTo>
                  <a:pt x="9137274" y="0"/>
                </a:lnTo>
                <a:lnTo>
                  <a:pt x="9137274" y="0"/>
                </a:lnTo>
                <a:lnTo>
                  <a:pt x="9137274" y="1217028"/>
                </a:lnTo>
                <a:lnTo>
                  <a:pt x="9137274" y="1217028"/>
                </a:lnTo>
                <a:lnTo>
                  <a:pt x="0" y="1217028"/>
                </a:lnTo>
                <a:lnTo>
                  <a:pt x="0" y="1217028"/>
                </a:lnTo>
                <a:lnTo>
                  <a:pt x="698881" y="61543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0800" cap="rnd" cmpd="sng" algn="ctr">
            <a:solidFill>
              <a:schemeClr val="accent3"/>
            </a:solidFill>
            <a:prstDash val="sysDot"/>
          </a:ln>
          <a:effectLst>
            <a:outerShdw blurRad="355600" dist="127000" dir="2940000" algn="t" rotWithShape="0">
              <a:prstClr val="black">
                <a:alpha val="40000"/>
              </a:prstClr>
            </a:outerShdw>
          </a:effectLst>
        </p:spPr>
        <p:txBody>
          <a:bodyPr lIns="91339" tIns="45670" rIns="91339" bIns="45670" anchor="ctr"/>
          <a:lstStyle/>
          <a:p>
            <a:pPr defTabSz="913389"/>
            <a:endParaRPr lang="en-US" sz="3200" dirty="0">
              <a:solidFill>
                <a:prstClr val="black"/>
              </a:solidFill>
              <a:cs typeface="Arial-Rounded" panose="020B0500000000000000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390551" y="2652308"/>
            <a:ext cx="10241951" cy="1077117"/>
          </a:xfrm>
          <a:prstGeom prst="rect">
            <a:avLst/>
          </a:prstGeom>
          <a:noFill/>
        </p:spPr>
        <p:txBody>
          <a:bodyPr wrap="square" lIns="91339" tIns="45670" rIns="91339" bIns="45670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vi-VN" sz="3200" dirty="0"/>
              <a:t> </a:t>
            </a:r>
            <a:r>
              <a:rPr lang="vi-VN" sz="3200" b="1" dirty="0">
                <a:solidFill>
                  <a:srgbClr val="FF00FF"/>
                </a:solidFill>
              </a:rPr>
              <a:t>Cậu muốn bắt tay vào </a:t>
            </a:r>
            <a:r>
              <a:rPr lang="vi-VN" sz="3200" b="1" dirty="0" smtClean="0">
                <a:solidFill>
                  <a:srgbClr val="FF00FF"/>
                </a:solidFill>
              </a:rPr>
              <a:t>việc</a:t>
            </a:r>
            <a:r>
              <a:rPr lang="vi-VN" sz="3200" b="1" dirty="0" smtClean="0">
                <a:solidFill>
                  <a:srgbClr val="FF0000"/>
                </a:solidFill>
              </a:rPr>
              <a:t>/</a:t>
            </a:r>
            <a:r>
              <a:rPr lang="vi-VN" sz="3200" b="1" dirty="0" smtClean="0">
                <a:solidFill>
                  <a:srgbClr val="FF00FF"/>
                </a:solidFill>
              </a:rPr>
              <a:t> </a:t>
            </a:r>
            <a:r>
              <a:rPr lang="vi-VN" sz="3200" b="1" dirty="0">
                <a:solidFill>
                  <a:srgbClr val="FF00FF"/>
                </a:solidFill>
              </a:rPr>
              <a:t>nhưng lại nghĩ</a:t>
            </a:r>
            <a:r>
              <a:rPr lang="vi-VN" sz="3200" b="1" dirty="0" smtClean="0">
                <a:solidFill>
                  <a:srgbClr val="FF00FF"/>
                </a:solidFill>
              </a:rPr>
              <a:t>:</a:t>
            </a:r>
            <a:r>
              <a:rPr lang="vi-VN" sz="3200" b="1" dirty="0" smtClean="0">
                <a:solidFill>
                  <a:srgbClr val="FF0000"/>
                </a:solidFill>
              </a:rPr>
              <a:t>//</a:t>
            </a:r>
            <a:r>
              <a:rPr lang="vi-VN" sz="3200" b="1" dirty="0" smtClean="0">
                <a:solidFill>
                  <a:srgbClr val="FF00FF"/>
                </a:solidFill>
              </a:rPr>
              <a:t> </a:t>
            </a:r>
            <a:r>
              <a:rPr lang="vi-VN" sz="3200" b="1" dirty="0">
                <a:solidFill>
                  <a:srgbClr val="FF00FF"/>
                </a:solidFill>
              </a:rPr>
              <a:t>“Mình còn cả một ngày </a:t>
            </a:r>
            <a:r>
              <a:rPr lang="vi-VN" sz="3200" b="1" dirty="0" smtClean="0">
                <a:solidFill>
                  <a:srgbClr val="FF00FF"/>
                </a:solidFill>
              </a:rPr>
              <a:t>mà</a:t>
            </a:r>
            <a:r>
              <a:rPr lang="en-US" sz="3200" b="1" dirty="0" smtClean="0">
                <a:solidFill>
                  <a:srgbClr val="FF00FF"/>
                </a:solidFill>
              </a:rPr>
              <a:t>“</a:t>
            </a:r>
            <a:r>
              <a:rPr lang="en-US" sz="3200" b="1" dirty="0" smtClean="0">
                <a:solidFill>
                  <a:srgbClr val="FF0000"/>
                </a:solidFill>
              </a:rPr>
              <a:t>//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337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6" grpId="0"/>
      <p:bldP spid="51" grpId="0" animBg="1"/>
      <p:bldP spid="52" grpId="0"/>
      <p:bldP spid="65" grpId="0" animBg="1"/>
      <p:bldP spid="7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913" y="456140"/>
            <a:ext cx="11260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36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qua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282685" y="5312219"/>
            <a:ext cx="590931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gặt</a:t>
            </a:r>
            <a:r>
              <a:rPr lang="en-US" sz="32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đập: 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gặt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endParaRPr lang="en-US" sz="3200" b="1" dirty="0"/>
          </a:p>
        </p:txBody>
      </p:sp>
      <p:sp>
        <p:nvSpPr>
          <p:cNvPr id="4" name="Rectangle 3"/>
          <p:cNvSpPr/>
          <p:nvPr/>
        </p:nvSpPr>
        <p:spPr>
          <a:xfrm>
            <a:off x="281469" y="5406956"/>
            <a:ext cx="516735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hủ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2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6" t="16344" r="12437" b="18279"/>
          <a:stretch/>
        </p:blipFill>
        <p:spPr>
          <a:xfrm>
            <a:off x="6482129" y="1482562"/>
            <a:ext cx="3930437" cy="38296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1" t="8781" r="12259" b="20252"/>
          <a:stretch/>
        </p:blipFill>
        <p:spPr>
          <a:xfrm>
            <a:off x="489555" y="1482562"/>
            <a:ext cx="4170127" cy="394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476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955</TotalTime>
  <Words>595</Words>
  <Application>Microsoft Office PowerPoint</Application>
  <PresentationFormat>Widescreen</PresentationFormat>
  <Paragraphs>97</Paragraphs>
  <Slides>27</Slides>
  <Notes>9</Notes>
  <HiddenSlides>0</HiddenSlides>
  <MMClips>7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1" baseType="lpstr">
      <vt:lpstr>SimSun</vt:lpstr>
      <vt:lpstr>SimSun</vt:lpstr>
      <vt:lpstr>SimSun-ExtB</vt:lpstr>
      <vt:lpstr>.黑体-日本语</vt:lpstr>
      <vt:lpstr>Arial</vt:lpstr>
      <vt:lpstr>Arial-Rounded</vt:lpstr>
      <vt:lpstr>Calibri</vt:lpstr>
      <vt:lpstr>Calibri Light</vt:lpstr>
      <vt:lpstr>等线</vt:lpstr>
      <vt:lpstr>Times New Roman</vt:lpstr>
      <vt:lpstr>UTM Avo</vt:lpstr>
      <vt:lpstr>华康方圆体W7</vt:lpstr>
      <vt:lpstr>汉仪黑荔枝体简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HP</cp:lastModifiedBy>
  <cp:revision>88</cp:revision>
  <dcterms:created xsi:type="dcterms:W3CDTF">2021-07-12T12:49:20Z</dcterms:created>
  <dcterms:modified xsi:type="dcterms:W3CDTF">2025-09-17T01:34:13Z</dcterms:modified>
</cp:coreProperties>
</file>