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8" r:id="rId2"/>
    <p:sldMasterId id="2147483761" r:id="rId3"/>
    <p:sldMasterId id="2147483773" r:id="rId4"/>
    <p:sldMasterId id="2147483810" r:id="rId5"/>
    <p:sldMasterId id="2147483823" r:id="rId6"/>
    <p:sldMasterId id="2147483835" r:id="rId7"/>
    <p:sldMasterId id="2147483847" r:id="rId8"/>
    <p:sldMasterId id="2147483870" r:id="rId9"/>
    <p:sldMasterId id="2147483906" r:id="rId10"/>
    <p:sldMasterId id="2147483915" r:id="rId11"/>
    <p:sldMasterId id="2147483927" r:id="rId12"/>
    <p:sldMasterId id="2147483939" r:id="rId13"/>
    <p:sldMasterId id="2147483951" r:id="rId14"/>
    <p:sldMasterId id="2147483963" r:id="rId15"/>
    <p:sldMasterId id="2147483975" r:id="rId16"/>
    <p:sldMasterId id="2147483987" r:id="rId17"/>
  </p:sldMasterIdLst>
  <p:notesMasterIdLst>
    <p:notesMasterId r:id="rId51"/>
  </p:notesMasterIdLst>
  <p:sldIdLst>
    <p:sldId id="543" r:id="rId18"/>
    <p:sldId id="545" r:id="rId19"/>
    <p:sldId id="547" r:id="rId20"/>
    <p:sldId id="549" r:id="rId21"/>
    <p:sldId id="551" r:id="rId22"/>
    <p:sldId id="553" r:id="rId23"/>
    <p:sldId id="555" r:id="rId24"/>
    <p:sldId id="525" r:id="rId25"/>
    <p:sldId id="507" r:id="rId26"/>
    <p:sldId id="559" r:id="rId27"/>
    <p:sldId id="560" r:id="rId28"/>
    <p:sldId id="561" r:id="rId29"/>
    <p:sldId id="562" r:id="rId30"/>
    <p:sldId id="563" r:id="rId31"/>
    <p:sldId id="513" r:id="rId32"/>
    <p:sldId id="529" r:id="rId33"/>
    <p:sldId id="515" r:id="rId34"/>
    <p:sldId id="468" r:id="rId35"/>
    <p:sldId id="533" r:id="rId36"/>
    <p:sldId id="537" r:id="rId37"/>
    <p:sldId id="564" r:id="rId38"/>
    <p:sldId id="565" r:id="rId39"/>
    <p:sldId id="566" r:id="rId40"/>
    <p:sldId id="541" r:id="rId41"/>
    <p:sldId id="340" r:id="rId42"/>
    <p:sldId id="509" r:id="rId43"/>
    <p:sldId id="511" r:id="rId44"/>
    <p:sldId id="517" r:id="rId45"/>
    <p:sldId id="527" r:id="rId46"/>
    <p:sldId id="523" r:id="rId47"/>
    <p:sldId id="482" r:id="rId48"/>
    <p:sldId id="481" r:id="rId49"/>
    <p:sldId id="496" r:id="rId50"/>
  </p:sldIdLst>
  <p:sldSz cx="12192000" cy="6858000"/>
  <p:notesSz cx="6858000" cy="9144000"/>
  <p:defaultTextStyle>
    <a:defPPr>
      <a:defRPr lang="en-US"/>
    </a:defPPr>
    <a:lvl1pPr marL="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35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79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186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58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37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472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07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858"/>
    <a:srgbClr val="0000C0"/>
    <a:srgbClr val="0CA5BA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58" d="100"/>
          <a:sy n="58" d="100"/>
        </p:scale>
        <p:origin x="-108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5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9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86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8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7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2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7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  <a:ea typeface="宋体"/>
              </a:rPr>
              <a:pPr>
                <a:defRPr/>
              </a:pPr>
              <a:t>27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53">
              <a:defRPr/>
            </a:pPr>
            <a:fld id="{B6ECF270-EC13-46BB-ADD2-DBBDC0934A2A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153"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383719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637771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63231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79"/>
            <a:ext cx="10363200" cy="1468967"/>
          </a:xfrm>
          <a:prstGeom prst="rect">
            <a:avLst/>
          </a:prstGeom>
        </p:spPr>
        <p:txBody>
          <a:bodyPr lIns="91298" tIns="45718" rIns="91298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298" tIns="45718" rIns="91298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446"/>
            <a:ext cx="2844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2022/9/12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446"/>
            <a:ext cx="3860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446"/>
            <a:ext cx="2844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45528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276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038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210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79" indent="0">
              <a:buNone/>
              <a:defRPr sz="2700" b="1"/>
            </a:lvl2pPr>
            <a:lvl3pPr marL="1217280" indent="0">
              <a:buNone/>
              <a:defRPr sz="2400" b="1"/>
            </a:lvl3pPr>
            <a:lvl4pPr marL="1825898" indent="0">
              <a:buNone/>
              <a:defRPr sz="2100" b="1"/>
            </a:lvl4pPr>
            <a:lvl5pPr marL="2434558" indent="0">
              <a:buNone/>
              <a:defRPr sz="2100" b="1"/>
            </a:lvl5pPr>
            <a:lvl6pPr marL="3043136" indent="0">
              <a:buNone/>
              <a:defRPr sz="2100" b="1"/>
            </a:lvl6pPr>
            <a:lvl7pPr marL="3651715" indent="0">
              <a:buNone/>
              <a:defRPr sz="2100" b="1"/>
            </a:lvl7pPr>
            <a:lvl8pPr marL="4260373" indent="0">
              <a:buNone/>
              <a:defRPr sz="2100" b="1"/>
            </a:lvl8pPr>
            <a:lvl9pPr marL="486901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79" indent="0">
              <a:buNone/>
              <a:defRPr sz="2700" b="1"/>
            </a:lvl2pPr>
            <a:lvl3pPr marL="1217280" indent="0">
              <a:buNone/>
              <a:defRPr sz="2400" b="1"/>
            </a:lvl3pPr>
            <a:lvl4pPr marL="1825898" indent="0">
              <a:buNone/>
              <a:defRPr sz="2100" b="1"/>
            </a:lvl4pPr>
            <a:lvl5pPr marL="2434558" indent="0">
              <a:buNone/>
              <a:defRPr sz="2100" b="1"/>
            </a:lvl5pPr>
            <a:lvl6pPr marL="3043136" indent="0">
              <a:buNone/>
              <a:defRPr sz="2100" b="1"/>
            </a:lvl6pPr>
            <a:lvl7pPr marL="3651715" indent="0">
              <a:buNone/>
              <a:defRPr sz="2100" b="1"/>
            </a:lvl7pPr>
            <a:lvl8pPr marL="4260373" indent="0">
              <a:buNone/>
              <a:defRPr sz="2100" b="1"/>
            </a:lvl8pPr>
            <a:lvl9pPr marL="486901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532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681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579" indent="0">
              <a:buNone/>
              <a:defRPr sz="1600"/>
            </a:lvl2pPr>
            <a:lvl3pPr marL="1217280" indent="0">
              <a:buNone/>
              <a:defRPr sz="1300"/>
            </a:lvl3pPr>
            <a:lvl4pPr marL="1825898" indent="0">
              <a:buNone/>
              <a:defRPr sz="1200"/>
            </a:lvl4pPr>
            <a:lvl5pPr marL="2434558" indent="0">
              <a:buNone/>
              <a:defRPr sz="1200"/>
            </a:lvl5pPr>
            <a:lvl6pPr marL="3043136" indent="0">
              <a:buNone/>
              <a:defRPr sz="1200"/>
            </a:lvl6pPr>
            <a:lvl7pPr marL="3651715" indent="0">
              <a:buNone/>
              <a:defRPr sz="1200"/>
            </a:lvl7pPr>
            <a:lvl8pPr marL="4260373" indent="0">
              <a:buNone/>
              <a:defRPr sz="1200"/>
            </a:lvl8pPr>
            <a:lvl9pPr marL="486901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03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79" indent="0">
              <a:buNone/>
              <a:defRPr sz="3700"/>
            </a:lvl2pPr>
            <a:lvl3pPr marL="1217280" indent="0">
              <a:buNone/>
              <a:defRPr sz="3200"/>
            </a:lvl3pPr>
            <a:lvl4pPr marL="1825898" indent="0">
              <a:buNone/>
              <a:defRPr sz="2700"/>
            </a:lvl4pPr>
            <a:lvl5pPr marL="2434558" indent="0">
              <a:buNone/>
              <a:defRPr sz="2700"/>
            </a:lvl5pPr>
            <a:lvl6pPr marL="3043136" indent="0">
              <a:buNone/>
              <a:defRPr sz="2700"/>
            </a:lvl6pPr>
            <a:lvl7pPr marL="3651715" indent="0">
              <a:buNone/>
              <a:defRPr sz="2700"/>
            </a:lvl7pPr>
            <a:lvl8pPr marL="4260373" indent="0">
              <a:buNone/>
              <a:defRPr sz="2700"/>
            </a:lvl8pPr>
            <a:lvl9pPr marL="4869016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79" indent="0">
              <a:buNone/>
              <a:defRPr sz="1600"/>
            </a:lvl2pPr>
            <a:lvl3pPr marL="1217280" indent="0">
              <a:buNone/>
              <a:defRPr sz="1300"/>
            </a:lvl3pPr>
            <a:lvl4pPr marL="1825898" indent="0">
              <a:buNone/>
              <a:defRPr sz="1200"/>
            </a:lvl4pPr>
            <a:lvl5pPr marL="2434558" indent="0">
              <a:buNone/>
              <a:defRPr sz="1200"/>
            </a:lvl5pPr>
            <a:lvl6pPr marL="3043136" indent="0">
              <a:buNone/>
              <a:defRPr sz="1200"/>
            </a:lvl6pPr>
            <a:lvl7pPr marL="3651715" indent="0">
              <a:buNone/>
              <a:defRPr sz="1200"/>
            </a:lvl7pPr>
            <a:lvl8pPr marL="4260373" indent="0">
              <a:buNone/>
              <a:defRPr sz="1200"/>
            </a:lvl8pPr>
            <a:lvl9pPr marL="486901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09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059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33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887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248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4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1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9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2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7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837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6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75" indent="0">
              <a:buNone/>
              <a:defRPr sz="2700" b="1"/>
            </a:lvl2pPr>
            <a:lvl3pPr marL="1217460" indent="0">
              <a:buNone/>
              <a:defRPr sz="2400" b="1"/>
            </a:lvl3pPr>
            <a:lvl4pPr marL="1826170" indent="0">
              <a:buNone/>
              <a:defRPr sz="2100" b="1"/>
            </a:lvl4pPr>
            <a:lvl5pPr marL="2434918" indent="0">
              <a:buNone/>
              <a:defRPr sz="2100" b="1"/>
            </a:lvl5pPr>
            <a:lvl6pPr marL="3043592" indent="0">
              <a:buNone/>
              <a:defRPr sz="2100" b="1"/>
            </a:lvl6pPr>
            <a:lvl7pPr marL="3652267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75" indent="0">
              <a:buNone/>
              <a:defRPr sz="2700" b="1"/>
            </a:lvl2pPr>
            <a:lvl3pPr marL="1217460" indent="0">
              <a:buNone/>
              <a:defRPr sz="2400" b="1"/>
            </a:lvl3pPr>
            <a:lvl4pPr marL="1826170" indent="0">
              <a:buNone/>
              <a:defRPr sz="2100" b="1"/>
            </a:lvl4pPr>
            <a:lvl5pPr marL="2434918" indent="0">
              <a:buNone/>
              <a:defRPr sz="2100" b="1"/>
            </a:lvl5pPr>
            <a:lvl6pPr marL="3043592" indent="0">
              <a:buNone/>
              <a:defRPr sz="2100" b="1"/>
            </a:lvl6pPr>
            <a:lvl7pPr marL="3652267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9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815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78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75" indent="0">
              <a:buNone/>
              <a:defRPr sz="1600"/>
            </a:lvl2pPr>
            <a:lvl3pPr marL="1217460" indent="0">
              <a:buNone/>
              <a:defRPr sz="1300"/>
            </a:lvl3pPr>
            <a:lvl4pPr marL="1826170" indent="0">
              <a:buNone/>
              <a:defRPr sz="1200"/>
            </a:lvl4pPr>
            <a:lvl5pPr marL="2434918" indent="0">
              <a:buNone/>
              <a:defRPr sz="1200"/>
            </a:lvl5pPr>
            <a:lvl6pPr marL="3043592" indent="0">
              <a:buNone/>
              <a:defRPr sz="1200"/>
            </a:lvl6pPr>
            <a:lvl7pPr marL="3652267" indent="0">
              <a:buNone/>
              <a:defRPr sz="1200"/>
            </a:lvl7pPr>
            <a:lvl8pPr marL="4261013" indent="0">
              <a:buNone/>
              <a:defRPr sz="1200"/>
            </a:lvl8pPr>
            <a:lvl9pPr marL="4869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264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75" indent="0">
              <a:buNone/>
              <a:defRPr sz="3700"/>
            </a:lvl2pPr>
            <a:lvl3pPr marL="1217460" indent="0">
              <a:buNone/>
              <a:defRPr sz="3200"/>
            </a:lvl3pPr>
            <a:lvl4pPr marL="1826170" indent="0">
              <a:buNone/>
              <a:defRPr sz="2700"/>
            </a:lvl4pPr>
            <a:lvl5pPr marL="2434918" indent="0">
              <a:buNone/>
              <a:defRPr sz="2700"/>
            </a:lvl5pPr>
            <a:lvl6pPr marL="3043592" indent="0">
              <a:buNone/>
              <a:defRPr sz="2700"/>
            </a:lvl6pPr>
            <a:lvl7pPr marL="3652267" indent="0">
              <a:buNone/>
              <a:defRPr sz="2700"/>
            </a:lvl7pPr>
            <a:lvl8pPr marL="4261013" indent="0">
              <a:buNone/>
              <a:defRPr sz="2700"/>
            </a:lvl8pPr>
            <a:lvl9pPr marL="4869744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75" indent="0">
              <a:buNone/>
              <a:defRPr sz="1600"/>
            </a:lvl2pPr>
            <a:lvl3pPr marL="1217460" indent="0">
              <a:buNone/>
              <a:defRPr sz="1300"/>
            </a:lvl3pPr>
            <a:lvl4pPr marL="1826170" indent="0">
              <a:buNone/>
              <a:defRPr sz="1200"/>
            </a:lvl4pPr>
            <a:lvl5pPr marL="2434918" indent="0">
              <a:buNone/>
              <a:defRPr sz="1200"/>
            </a:lvl5pPr>
            <a:lvl6pPr marL="3043592" indent="0">
              <a:buNone/>
              <a:defRPr sz="1200"/>
            </a:lvl6pPr>
            <a:lvl7pPr marL="3652267" indent="0">
              <a:buNone/>
              <a:defRPr sz="1200"/>
            </a:lvl7pPr>
            <a:lvl8pPr marL="4261013" indent="0">
              <a:buNone/>
              <a:defRPr sz="1200"/>
            </a:lvl8pPr>
            <a:lvl9pPr marL="4869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69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300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35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916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902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7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6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4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1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9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5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81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6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7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87" indent="0">
              <a:buNone/>
              <a:defRPr sz="2700" b="1"/>
            </a:lvl2pPr>
            <a:lvl3pPr marL="1217670" indent="0">
              <a:buNone/>
              <a:defRPr sz="2400" b="1"/>
            </a:lvl3pPr>
            <a:lvl4pPr marL="1826488" indent="0">
              <a:buNone/>
              <a:defRPr sz="2100" b="1"/>
            </a:lvl4pPr>
            <a:lvl5pPr marL="2435338" indent="0">
              <a:buNone/>
              <a:defRPr sz="2100" b="1"/>
            </a:lvl5pPr>
            <a:lvl6pPr marL="3044124" indent="0">
              <a:buNone/>
              <a:defRPr sz="2100" b="1"/>
            </a:lvl6pPr>
            <a:lvl7pPr marL="3652911" indent="0">
              <a:buNone/>
              <a:defRPr sz="2100" b="1"/>
            </a:lvl7pPr>
            <a:lvl8pPr marL="4261760" indent="0">
              <a:buNone/>
              <a:defRPr sz="2100" b="1"/>
            </a:lvl8pPr>
            <a:lvl9pPr marL="487059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87" indent="0">
              <a:buNone/>
              <a:defRPr sz="2700" b="1"/>
            </a:lvl2pPr>
            <a:lvl3pPr marL="1217670" indent="0">
              <a:buNone/>
              <a:defRPr sz="2400" b="1"/>
            </a:lvl3pPr>
            <a:lvl4pPr marL="1826488" indent="0">
              <a:buNone/>
              <a:defRPr sz="2100" b="1"/>
            </a:lvl4pPr>
            <a:lvl5pPr marL="2435338" indent="0">
              <a:buNone/>
              <a:defRPr sz="2100" b="1"/>
            </a:lvl5pPr>
            <a:lvl6pPr marL="3044124" indent="0">
              <a:buNone/>
              <a:defRPr sz="2100" b="1"/>
            </a:lvl6pPr>
            <a:lvl7pPr marL="3652911" indent="0">
              <a:buNone/>
              <a:defRPr sz="2100" b="1"/>
            </a:lvl7pPr>
            <a:lvl8pPr marL="4261760" indent="0">
              <a:buNone/>
              <a:defRPr sz="2100" b="1"/>
            </a:lvl8pPr>
            <a:lvl9pPr marL="487059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875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092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787" indent="0">
              <a:buNone/>
              <a:defRPr sz="1600"/>
            </a:lvl2pPr>
            <a:lvl3pPr marL="1217670" indent="0">
              <a:buNone/>
              <a:defRPr sz="1300"/>
            </a:lvl3pPr>
            <a:lvl4pPr marL="1826488" indent="0">
              <a:buNone/>
              <a:defRPr sz="1200"/>
            </a:lvl4pPr>
            <a:lvl5pPr marL="2435338" indent="0">
              <a:buNone/>
              <a:defRPr sz="1200"/>
            </a:lvl5pPr>
            <a:lvl6pPr marL="3044124" indent="0">
              <a:buNone/>
              <a:defRPr sz="1200"/>
            </a:lvl6pPr>
            <a:lvl7pPr marL="3652911" indent="0">
              <a:buNone/>
              <a:defRPr sz="1200"/>
            </a:lvl7pPr>
            <a:lvl8pPr marL="4261760" indent="0">
              <a:buNone/>
              <a:defRPr sz="1200"/>
            </a:lvl8pPr>
            <a:lvl9pPr marL="48705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527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787" indent="0">
              <a:buNone/>
              <a:defRPr sz="3700"/>
            </a:lvl2pPr>
            <a:lvl3pPr marL="1217670" indent="0">
              <a:buNone/>
              <a:defRPr sz="3200"/>
            </a:lvl3pPr>
            <a:lvl4pPr marL="1826488" indent="0">
              <a:buNone/>
              <a:defRPr sz="2700"/>
            </a:lvl4pPr>
            <a:lvl5pPr marL="2435338" indent="0">
              <a:buNone/>
              <a:defRPr sz="2700"/>
            </a:lvl5pPr>
            <a:lvl6pPr marL="3044124" indent="0">
              <a:buNone/>
              <a:defRPr sz="2700"/>
            </a:lvl6pPr>
            <a:lvl7pPr marL="3652911" indent="0">
              <a:buNone/>
              <a:defRPr sz="2700"/>
            </a:lvl7pPr>
            <a:lvl8pPr marL="4261760" indent="0">
              <a:buNone/>
              <a:defRPr sz="2700"/>
            </a:lvl8pPr>
            <a:lvl9pPr marL="4870593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787" indent="0">
              <a:buNone/>
              <a:defRPr sz="1600"/>
            </a:lvl2pPr>
            <a:lvl3pPr marL="1217670" indent="0">
              <a:buNone/>
              <a:defRPr sz="1300"/>
            </a:lvl3pPr>
            <a:lvl4pPr marL="1826488" indent="0">
              <a:buNone/>
              <a:defRPr sz="1200"/>
            </a:lvl4pPr>
            <a:lvl5pPr marL="2435338" indent="0">
              <a:buNone/>
              <a:defRPr sz="1200"/>
            </a:lvl5pPr>
            <a:lvl6pPr marL="3044124" indent="0">
              <a:buNone/>
              <a:defRPr sz="1200"/>
            </a:lvl6pPr>
            <a:lvl7pPr marL="3652911" indent="0">
              <a:buNone/>
              <a:defRPr sz="1200"/>
            </a:lvl7pPr>
            <a:lvl8pPr marL="4261760" indent="0">
              <a:buNone/>
              <a:defRPr sz="1200"/>
            </a:lvl8pPr>
            <a:lvl9pPr marL="48705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792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16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096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526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29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9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9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5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2899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60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3" indent="0">
              <a:buNone/>
              <a:defRPr sz="2700" b="1"/>
            </a:lvl2pPr>
            <a:lvl3pPr marL="1218000" indent="0">
              <a:buNone/>
              <a:defRPr sz="2400" b="1"/>
            </a:lvl3pPr>
            <a:lvl4pPr marL="1826986" indent="0">
              <a:buNone/>
              <a:defRPr sz="2100" b="1"/>
            </a:lvl4pPr>
            <a:lvl5pPr marL="2435998" indent="0">
              <a:buNone/>
              <a:defRPr sz="2100" b="1"/>
            </a:lvl5pPr>
            <a:lvl6pPr marL="3044960" indent="0">
              <a:buNone/>
              <a:defRPr sz="2100" b="1"/>
            </a:lvl6pPr>
            <a:lvl7pPr marL="3653923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3" indent="0">
              <a:buNone/>
              <a:defRPr sz="2700" b="1"/>
            </a:lvl2pPr>
            <a:lvl3pPr marL="1218000" indent="0">
              <a:buNone/>
              <a:defRPr sz="2400" b="1"/>
            </a:lvl3pPr>
            <a:lvl4pPr marL="1826986" indent="0">
              <a:buNone/>
              <a:defRPr sz="2100" b="1"/>
            </a:lvl4pPr>
            <a:lvl5pPr marL="2435998" indent="0">
              <a:buNone/>
              <a:defRPr sz="2100" b="1"/>
            </a:lvl5pPr>
            <a:lvl6pPr marL="3044960" indent="0">
              <a:buNone/>
              <a:defRPr sz="2100" b="1"/>
            </a:lvl6pPr>
            <a:lvl7pPr marL="3653923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724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754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868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3" indent="0">
              <a:buNone/>
              <a:defRPr sz="1600"/>
            </a:lvl2pPr>
            <a:lvl3pPr marL="1218000" indent="0">
              <a:buNone/>
              <a:defRPr sz="1300"/>
            </a:lvl3pPr>
            <a:lvl4pPr marL="1826986" indent="0">
              <a:buNone/>
              <a:defRPr sz="1200"/>
            </a:lvl4pPr>
            <a:lvl5pPr marL="2435998" indent="0">
              <a:buNone/>
              <a:defRPr sz="1200"/>
            </a:lvl5pPr>
            <a:lvl6pPr marL="3044960" indent="0">
              <a:buNone/>
              <a:defRPr sz="1200"/>
            </a:lvl6pPr>
            <a:lvl7pPr marL="3653923" indent="0">
              <a:buNone/>
              <a:defRPr sz="1200"/>
            </a:lvl7pPr>
            <a:lvl8pPr marL="4262933" indent="0">
              <a:buNone/>
              <a:defRPr sz="1200"/>
            </a:lvl8pPr>
            <a:lvl9pPr marL="4871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43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3" indent="0">
              <a:buNone/>
              <a:defRPr sz="3700"/>
            </a:lvl2pPr>
            <a:lvl3pPr marL="1218000" indent="0">
              <a:buNone/>
              <a:defRPr sz="3200"/>
            </a:lvl3pPr>
            <a:lvl4pPr marL="1826986" indent="0">
              <a:buNone/>
              <a:defRPr sz="2700"/>
            </a:lvl4pPr>
            <a:lvl5pPr marL="2435998" indent="0">
              <a:buNone/>
              <a:defRPr sz="2700"/>
            </a:lvl5pPr>
            <a:lvl6pPr marL="3044960" indent="0">
              <a:buNone/>
              <a:defRPr sz="2700"/>
            </a:lvl6pPr>
            <a:lvl7pPr marL="3653923" indent="0">
              <a:buNone/>
              <a:defRPr sz="2700"/>
            </a:lvl7pPr>
            <a:lvl8pPr marL="4262933" indent="0">
              <a:buNone/>
              <a:defRPr sz="2700"/>
            </a:lvl8pPr>
            <a:lvl9pPr marL="4871928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3" indent="0">
              <a:buNone/>
              <a:defRPr sz="1600"/>
            </a:lvl2pPr>
            <a:lvl3pPr marL="1218000" indent="0">
              <a:buNone/>
              <a:defRPr sz="1300"/>
            </a:lvl3pPr>
            <a:lvl4pPr marL="1826986" indent="0">
              <a:buNone/>
              <a:defRPr sz="1200"/>
            </a:lvl4pPr>
            <a:lvl5pPr marL="2435998" indent="0">
              <a:buNone/>
              <a:defRPr sz="1200"/>
            </a:lvl5pPr>
            <a:lvl6pPr marL="3044960" indent="0">
              <a:buNone/>
              <a:defRPr sz="1200"/>
            </a:lvl6pPr>
            <a:lvl7pPr marL="3653923" indent="0">
              <a:buNone/>
              <a:defRPr sz="1200"/>
            </a:lvl7pPr>
            <a:lvl8pPr marL="4262933" indent="0">
              <a:buNone/>
              <a:defRPr sz="1200"/>
            </a:lvl8pPr>
            <a:lvl9pPr marL="4871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571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368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02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979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6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526" y="1956607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526" y="-59609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t" anchorCtr="0">
            <a:normAutofit/>
          </a:bodyPr>
          <a:lstStyle>
            <a:lvl1pPr marL="456351" lvl="0" indent="-342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791" lvl="1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186" lvl="2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5581" lvl="3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2022" lvl="4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8370" lvl="5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4720" lvl="6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1071" lvl="7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7511" lvl="8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5791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17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756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851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244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4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55" indent="0">
              <a:buNone/>
              <a:defRPr sz="1600"/>
            </a:lvl2pPr>
            <a:lvl3pPr marL="1218360" indent="0">
              <a:buNone/>
              <a:defRPr sz="1300"/>
            </a:lvl3pPr>
            <a:lvl4pPr marL="1827530" indent="0">
              <a:buNone/>
              <a:defRPr sz="1200"/>
            </a:lvl4pPr>
            <a:lvl5pPr marL="2436718" indent="0">
              <a:buNone/>
              <a:defRPr sz="1200"/>
            </a:lvl5pPr>
            <a:lvl6pPr marL="3045872" indent="0">
              <a:buNone/>
              <a:defRPr sz="1200"/>
            </a:lvl6pPr>
            <a:lvl7pPr marL="3655027" indent="0">
              <a:buNone/>
              <a:defRPr sz="1200"/>
            </a:lvl7pPr>
            <a:lvl8pPr marL="4264213" indent="0">
              <a:buNone/>
              <a:defRPr sz="1200"/>
            </a:lvl8pPr>
            <a:lvl9pPr marL="487338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127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55" indent="0">
              <a:buNone/>
              <a:defRPr sz="3700"/>
            </a:lvl2pPr>
            <a:lvl3pPr marL="1218360" indent="0">
              <a:buNone/>
              <a:defRPr sz="3200"/>
            </a:lvl3pPr>
            <a:lvl4pPr marL="1827530" indent="0">
              <a:buNone/>
              <a:defRPr sz="2700"/>
            </a:lvl4pPr>
            <a:lvl5pPr marL="2436718" indent="0">
              <a:buNone/>
              <a:defRPr sz="2700"/>
            </a:lvl5pPr>
            <a:lvl6pPr marL="3045872" indent="0">
              <a:buNone/>
              <a:defRPr sz="2700"/>
            </a:lvl6pPr>
            <a:lvl7pPr marL="3655027" indent="0">
              <a:buNone/>
              <a:defRPr sz="2700"/>
            </a:lvl7pPr>
            <a:lvl8pPr marL="4264213" indent="0">
              <a:buNone/>
              <a:defRPr sz="2700"/>
            </a:lvl8pPr>
            <a:lvl9pPr marL="4873385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55" indent="0">
              <a:buNone/>
              <a:defRPr sz="1600"/>
            </a:lvl2pPr>
            <a:lvl3pPr marL="1218360" indent="0">
              <a:buNone/>
              <a:defRPr sz="1300"/>
            </a:lvl3pPr>
            <a:lvl4pPr marL="1827530" indent="0">
              <a:buNone/>
              <a:defRPr sz="1200"/>
            </a:lvl4pPr>
            <a:lvl5pPr marL="2436718" indent="0">
              <a:buNone/>
              <a:defRPr sz="1200"/>
            </a:lvl5pPr>
            <a:lvl6pPr marL="3045872" indent="0">
              <a:buNone/>
              <a:defRPr sz="1200"/>
            </a:lvl6pPr>
            <a:lvl7pPr marL="3655027" indent="0">
              <a:buNone/>
              <a:defRPr sz="1200"/>
            </a:lvl7pPr>
            <a:lvl8pPr marL="4264213" indent="0">
              <a:buNone/>
              <a:defRPr sz="1200"/>
            </a:lvl8pPr>
            <a:lvl9pPr marL="487338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835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169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63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2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671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09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449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606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786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017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424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63" indent="0">
              <a:buNone/>
              <a:defRPr sz="3700"/>
            </a:lvl2pPr>
            <a:lvl3pPr marL="1218750" indent="0">
              <a:buNone/>
              <a:defRPr sz="3200"/>
            </a:lvl3pPr>
            <a:lvl4pPr marL="1828120" indent="0">
              <a:buNone/>
              <a:defRPr sz="2700"/>
            </a:lvl4pPr>
            <a:lvl5pPr marL="2437498" indent="0">
              <a:buNone/>
              <a:defRPr sz="2700"/>
            </a:lvl5pPr>
            <a:lvl6pPr marL="3046860" indent="0">
              <a:buNone/>
              <a:defRPr sz="2700"/>
            </a:lvl6pPr>
            <a:lvl7pPr marL="3656223" indent="0">
              <a:buNone/>
              <a:defRPr sz="2700"/>
            </a:lvl7pPr>
            <a:lvl8pPr marL="4265600" indent="0">
              <a:buNone/>
              <a:defRPr sz="2700"/>
            </a:lvl8pPr>
            <a:lvl9pPr marL="4874971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64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7091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1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822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957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408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602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67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098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40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819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804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A7C8B-B3F8-496C-B685-6AC89F4D7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9604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8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027E-807F-415A-881A-8392ED73F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A4C7-75EC-4CDC-BD55-356C2516A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89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BCB3C-EFEB-419F-A8D8-4B7B4DDDA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25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723E2-8F2E-4E59-BE94-FE3CAED9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89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12CA-6C0A-443B-BD04-6DD3749A1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993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91725-5FF8-4BAA-B248-A957E4296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43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BF1B1-2C02-451A-9888-5865E9818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48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A87F-7F24-4A83-B386-4B41EB770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301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92F5-26B5-48A6-B5FB-2496FDCC9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4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D5AEB-654A-4A21-B28C-E6FBC948C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76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6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35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92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3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84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29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1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23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94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4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8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17F8E-ED84-4EE8-A2EF-9A89A806A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F94903-B5A0-4624-97EA-EF8F0E5C1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00AE37-07FF-4DF2-9ED3-D60B5D8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CF422-F3C9-4CE4-8E6F-C8A729B6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BC674D-DA51-4984-A00E-C04CF478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88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1AF51-9AFC-4B01-8C23-5D5A40AC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D2EDE-ABB7-4873-B2AA-F62E8762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B172EA-97D8-4D61-9BD1-198F0716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8C3C53-0DDA-4383-8A2B-B731A206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F5E4E-3CD8-4F6F-94B7-7797ADC2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83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25CF1-A334-4652-B80E-C23E0ECB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E97B32-4F4A-4E9D-82DE-57C7FE8FB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9D27CD-FE9C-4C14-B77C-C4D00EA1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A0E0D-0DB0-4B84-B3C8-A7A4B94C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7AD39-A96D-4F94-973E-A205C27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80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BD635-B5A6-423D-814E-D1B2DEB5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01725-D1EF-4E95-9D5A-9C772CB0E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16A27F-0251-4DCD-B074-E0AB441A5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A17444-4D7E-4F14-ADD2-5A0747E6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768D28-6822-450F-99B2-499C75C4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71605-5881-469E-985E-5D635E93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29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C670A-2263-4E16-A11B-DCECBF56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0535CE-7DA4-4C05-9095-3FA76D7B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B160E3-97D8-4385-9357-1F2547B07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D3A633-DAE1-44FF-A620-45958572A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E78186-9C02-470F-96B9-A42757A4A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C4DF636-803F-4965-A641-9AA8160D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879F9D-1611-49FF-A597-5FBAD645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F22BF4-1FE6-42BF-8D62-378B9A4F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28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2433E-7B5C-47A5-A948-05DBFEBD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28FCC0-26AE-4E96-87D9-1FD1EEB2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170A1-56C6-4AE4-B2D7-7DF90A60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9B9FAE-8AFE-4DE3-9DB4-B8179979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93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076C68-18E0-4E31-AEE2-0C8C7059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5D0BE6-4046-4FD5-9443-EECA6CA5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F343CF-822D-48B4-805C-6376A621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9DFA6-444A-4B0D-8CD9-31027B3C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69A900-9A65-4A91-9883-251B96E98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495BA-E473-4DAB-8F36-38DDF1BDE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621F7-4B68-478F-AE74-379A2969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2C7BBC-FCAF-441C-9C57-28691A05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A2216E-0CDD-4F72-84C4-C0FA0FF2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13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4F8EC-54D2-4C52-8A7E-205C778E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F445A1-BA61-4CDC-ACDB-95ADF381F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49D870-3BE2-4293-BFA2-2460E544B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F1BED0-3A6C-48FA-980A-5CB74D90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DF81EF-1254-489D-97C7-2D98A308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21AE7D-5447-45AF-92FD-7E30C252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7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C0887-D4C2-478E-977F-C57D3F1D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9EFCA3-B096-47DC-B4FF-34E1CD61D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83177D-5CC0-4DCC-A826-CDAF355F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8DE397-EDA9-44A0-80F6-A76A8B17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EC743A-63A6-4E0A-9C3B-EC7AACB4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DD605B-EE0B-4D24-9F1D-8EB6F660C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B5D3D9-6AF0-4237-84BC-ABF56A17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430A34-4F2B-478E-B28B-124E3E04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CE234E-4205-44AB-A79F-BE64EC50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239D8F-B2B4-4711-9B17-711609FB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64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51" indent="0" algn="ctr">
              <a:buNone/>
              <a:defRPr/>
            </a:lvl2pPr>
            <a:lvl3pPr marL="912791" indent="0" algn="ctr">
              <a:buNone/>
              <a:defRPr/>
            </a:lvl3pPr>
            <a:lvl4pPr marL="1369186" indent="0" algn="ctr">
              <a:buNone/>
              <a:defRPr/>
            </a:lvl4pPr>
            <a:lvl5pPr marL="1825581" indent="0" algn="ctr">
              <a:buNone/>
              <a:defRPr/>
            </a:lvl5pPr>
            <a:lvl6pPr marL="2282022" indent="0" algn="ctr">
              <a:buNone/>
              <a:defRPr/>
            </a:lvl6pPr>
            <a:lvl7pPr marL="2738370" indent="0" algn="ctr">
              <a:buNone/>
              <a:defRPr/>
            </a:lvl7pPr>
            <a:lvl8pPr marL="3194720" indent="0" algn="ctr">
              <a:buNone/>
              <a:defRPr/>
            </a:lvl8pPr>
            <a:lvl9pPr marL="365107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83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9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51" indent="0">
              <a:buNone/>
              <a:defRPr sz="1900"/>
            </a:lvl2pPr>
            <a:lvl3pPr marL="912791" indent="0">
              <a:buNone/>
              <a:defRPr sz="1600"/>
            </a:lvl3pPr>
            <a:lvl4pPr marL="1369186" indent="0">
              <a:buNone/>
              <a:defRPr sz="1500"/>
            </a:lvl4pPr>
            <a:lvl5pPr marL="1825581" indent="0">
              <a:buNone/>
              <a:defRPr sz="1500"/>
            </a:lvl5pPr>
            <a:lvl6pPr marL="2282022" indent="0">
              <a:buNone/>
              <a:defRPr sz="1500"/>
            </a:lvl6pPr>
            <a:lvl7pPr marL="2738370" indent="0">
              <a:buNone/>
              <a:defRPr sz="1500"/>
            </a:lvl7pPr>
            <a:lvl8pPr marL="3194720" indent="0">
              <a:buNone/>
              <a:defRPr sz="1500"/>
            </a:lvl8pPr>
            <a:lvl9pPr marL="365107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92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82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01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23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40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1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2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10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03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A7C8B-B3F8-496C-B685-6AC89F4D7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664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027E-807F-415A-881A-8392ED73F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55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A4C7-75EC-4CDC-BD55-356C2516A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72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BCB3C-EFEB-419F-A8D8-4B7B4DDDA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126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723E2-8F2E-4E59-BE94-FE3CAED9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91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12CA-6C0A-443B-BD04-6DD3749A1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91725-5FF8-4BAA-B248-A957E4296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3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BF1B1-2C02-451A-9888-5865E9818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8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A87F-7F24-4A83-B386-4B41EB770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92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92F5-26B5-48A6-B5FB-2496FDCC9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593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D5AEB-654A-4A21-B28C-E6FBC948C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37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94935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4956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9140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793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67880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35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9890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8411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9981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18840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63149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1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1602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3682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5969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803139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87590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61491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819544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989026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493473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8053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866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703" y="6596389"/>
            <a:ext cx="4097215" cy="2616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361535134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94038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06057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528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</p:sldLayoutIdLst>
  <p:transition spd="slow">
    <p:fade/>
  </p:transition>
  <p:txStyles>
    <p:titleStyle>
      <a:lvl1pPr algn="ctr" defTabSz="12170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9" indent="-456339" algn="l" defTabSz="12170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70" indent="-380328" algn="l" defTabSz="12170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265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760" indent="-304224" algn="l" defTabSz="12170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02" indent="-304224" algn="l" defTabSz="12170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752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296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793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288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451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40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36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78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528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979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22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045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49" tIns="60874" rIns="121749" bIns="608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49" tIns="60874" rIns="121749" bIns="608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280"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12172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35" indent="-456435" algn="l" defTabSz="121728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62" indent="-380402" algn="l" defTabSz="121728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9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7" indent="-304288" algn="l" defTabSz="121728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46" indent="-304288" algn="l" defTabSz="121728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24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85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705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23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79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80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98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58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36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15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3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016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460"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46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defTabSz="12174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07" indent="-456507" algn="l" defTabSz="12174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206" indent="-380458" algn="l" defTabSz="12174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97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07" indent="-304336" algn="l" defTabSz="12174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254" indent="-304336" algn="l" defTabSz="12174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928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77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389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099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75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6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7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18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92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67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13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44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84" tIns="60892" rIns="121784" bIns="608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84" tIns="60892" rIns="121784" bIns="608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670"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6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12176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91" indent="-456591" algn="l" defTabSz="12176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74" indent="-380524" algn="l" defTabSz="12176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063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880" indent="-304392" algn="l" defTabSz="12176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730" indent="-304392" algn="l" defTabSz="12176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516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368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187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004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87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7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488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38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24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911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76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593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3" tIns="60906" rIns="121813" bIns="609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13" tIns="60906" rIns="121813" bIns="609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000"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0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2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12180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23" indent="-456723" algn="l" defTabSz="12180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38" indent="-380626" algn="l" defTabSz="12180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81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67" indent="-304480" algn="l" defTabSz="12180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78" indent="-304480" algn="l" defTabSz="12180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440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453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440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427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0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86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98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6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2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8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45" tIns="60922" rIns="121845" bIns="609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45" tIns="60922" rIns="121845" bIns="609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360"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36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12183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67" indent="-456867" algn="l" defTabSz="12183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26" indent="-380738" algn="l" defTabSz="12183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937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107" indent="-304576" algn="l" defTabSz="12183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294" indent="-304576" algn="l" defTabSz="12183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48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637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808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979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6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18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72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27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13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8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80" tIns="60940" rIns="121880" bIns="609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750"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75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12187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3" indent="-457023" algn="l" defTabSz="12187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38" indent="-380860" algn="l" defTabSz="12187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31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00" indent="-304680" algn="l" defTabSz="12187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78" indent="-304680" algn="l" defTabSz="12187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12/09/2022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939383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999" r:id="rId3"/>
    <p:sldLayoutId id="214748400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EEF34A-BC65-453C-BEF3-98C2C71FCCAF}" type="slidenum">
              <a:rPr lang="en-US" altLang="en-US" smtClean="0">
                <a:latin typeface="Garamond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54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8FBAAA-19C7-4132-91AE-B65A0E60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309B94-2109-49BB-BF5C-0F295B32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BDCD06-DF3A-435D-A672-5D1F92536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E9F4-E3E0-47E0-943C-B10D870322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8AFA6-F250-4CD9-A258-A3023386E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2662D3-D0AB-42CA-879D-8D43D58F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F868-388C-4C06-9CA2-CF8050CE1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98" tIns="45718" rIns="91298" bIns="45718" numCol="1" anchor="t" anchorCtr="0" compatLnSpc="1"/>
          <a:lstStyle>
            <a:lvl1pPr eaLnBrk="1" hangingPunct="1">
              <a:defRPr sz="15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98" tIns="45718" rIns="91298" bIns="45718" numCol="1" anchor="t" anchorCtr="0" compatLnSpc="1"/>
          <a:lstStyle>
            <a:lvl1pPr algn="ctr" eaLnBrk="1" hangingPunct="1">
              <a:defRPr sz="15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98" tIns="45718" rIns="91298" bIns="45718" numCol="1" anchor="t" anchorCtr="0" compatLnSpc="1"/>
          <a:lstStyle>
            <a:lvl1pPr algn="r" eaLnBrk="1" hangingPunct="1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151" indent="-2282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546" indent="-2282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2941" indent="-2282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382" indent="-2282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EEF34A-BC65-453C-BEF3-98C2C71FCCAF}" type="slidenum">
              <a:rPr lang="en-US" altLang="en-US" smtClean="0">
                <a:latin typeface="Garamond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7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6"/>
            <a:ext cx="40386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11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jpeg"/><Relationship Id="rId7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7.xml"/><Relationship Id="rId6" Type="http://schemas.openxmlformats.org/officeDocument/2006/relationships/slide" Target="slide7.xml"/><Relationship Id="rId11" Type="http://schemas.openxmlformats.org/officeDocument/2006/relationships/image" Target="../media/image15.jpeg"/><Relationship Id="rId5" Type="http://schemas.openxmlformats.org/officeDocument/2006/relationships/slide" Target="slide4.xml"/><Relationship Id="rId10" Type="http://schemas.openxmlformats.org/officeDocument/2006/relationships/slide" Target="slide1.xml"/><Relationship Id="rId4" Type="http://schemas.openxmlformats.org/officeDocument/2006/relationships/image" Target="../media/image13.jpg"/><Relationship Id="rId9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jpe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776" y="1700808"/>
            <a:ext cx="4800533" cy="3077765"/>
          </a:xfrm>
          <a:prstGeom prst="rect">
            <a:avLst/>
          </a:prstGeom>
          <a:noFill/>
        </p:spPr>
        <p:txBody>
          <a:bodyPr wrap="square" lIns="121746" tIns="60873" rIns="121746" bIns="60873" rtlCol="0">
            <a:spAutoFit/>
          </a:bodyPr>
          <a:lstStyle/>
          <a:p>
            <a:pPr algn="ctr" defTabSz="1217250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9030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07" y="1689672"/>
            <a:ext cx="8004579" cy="50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56740" y="0"/>
            <a:ext cx="10460574" cy="15192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25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3" b="50000"/>
          <a:stretch/>
        </p:blipFill>
        <p:spPr bwMode="auto">
          <a:xfrm>
            <a:off x="3660998" y="506185"/>
            <a:ext cx="4731888" cy="55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34254" b="56689"/>
          <a:stretch/>
        </p:blipFill>
        <p:spPr bwMode="auto">
          <a:xfrm>
            <a:off x="3788230" y="783771"/>
            <a:ext cx="5404756" cy="54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 b="50000"/>
          <a:stretch/>
        </p:blipFill>
        <p:spPr bwMode="auto">
          <a:xfrm>
            <a:off x="3660998" y="506185"/>
            <a:ext cx="5531988" cy="58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50000" r="50000"/>
          <a:stretch/>
        </p:blipFill>
        <p:spPr bwMode="auto">
          <a:xfrm>
            <a:off x="3461657" y="783771"/>
            <a:ext cx="6204857" cy="57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14417"/>
          <a:stretch/>
        </p:blipFill>
        <p:spPr bwMode="auto">
          <a:xfrm>
            <a:off x="3477986" y="393228"/>
            <a:ext cx="6025243" cy="625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Horizontal Scroll 3"/>
          <p:cNvSpPr/>
          <p:nvPr/>
        </p:nvSpPr>
        <p:spPr>
          <a:xfrm>
            <a:off x="310316" y="0"/>
            <a:ext cx="11881684" cy="140291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2.Đọc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94459" y="1801614"/>
            <a:ext cx="8916884" cy="947491"/>
            <a:chOff x="156834" y="1993081"/>
            <a:chExt cx="2145255" cy="2109019"/>
          </a:xfrm>
        </p:grpSpPr>
        <p:sp>
          <p:nvSpPr>
            <p:cNvPr id="6" name="Hexagon 5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089206"/>
              <a:ext cx="2011239" cy="1432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a)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47460" y="3243212"/>
            <a:ext cx="9259825" cy="921329"/>
            <a:chOff x="156834" y="1993081"/>
            <a:chExt cx="2145255" cy="2109019"/>
          </a:xfrm>
        </p:grpSpPr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237377"/>
              <a:ext cx="2011239" cy="162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b)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581646" y="4650875"/>
            <a:ext cx="8508710" cy="920528"/>
            <a:chOff x="255745" y="4283867"/>
            <a:chExt cx="1800164" cy="1622808"/>
          </a:xfrm>
        </p:grpSpPr>
        <p:sp>
          <p:nvSpPr>
            <p:cNvPr id="12" name="Hexagon 11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255745" y="4283867"/>
              <a:ext cx="1800164" cy="1622808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55745" y="4471301"/>
              <a:ext cx="1717644" cy="124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)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Hôm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0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Lịch âm 2021, Lịch Vạn Niên 2021, Lịch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"/>
            <a:ext cx="11283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55" y="370298"/>
            <a:ext cx="6335487" cy="55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895621"/>
            <a:ext cx="11582400" cy="4525963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</a:pP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altLang="en-US" sz="5500" b="1" dirty="0" err="1">
                <a:solidFill>
                  <a:srgbClr val="0000C0"/>
                </a:solidFill>
                <a:latin typeface="Times New Roman" pitchFamily="18" charset="0"/>
              </a:rPr>
              <a:t>Ngày</a:t>
            </a:r>
            <a:r>
              <a:rPr lang="en-US" altLang="en-US" sz="5500" b="1" dirty="0">
                <a:solidFill>
                  <a:srgbClr val="0000C0"/>
                </a:solidFill>
                <a:latin typeface="Times New Roman" pitchFamily="18" charset="0"/>
              </a:rPr>
              <a:t> </a:t>
            </a:r>
            <a:r>
              <a:rPr lang="en-US" altLang="en-US" sz="5500" b="1" dirty="0" err="1">
                <a:solidFill>
                  <a:srgbClr val="0000C0"/>
                </a:solidFill>
                <a:latin typeface="Times New Roman" pitchFamily="18" charset="0"/>
              </a:rPr>
              <a:t>hôm</a:t>
            </a:r>
            <a:r>
              <a:rPr lang="en-US" altLang="en-US" sz="5500" b="1" dirty="0">
                <a:solidFill>
                  <a:srgbClr val="0000C0"/>
                </a:solidFill>
                <a:latin typeface="Times New Roman" pitchFamily="18" charset="0"/>
              </a:rPr>
              <a:t> qua </a:t>
            </a:r>
            <a:r>
              <a:rPr lang="en-US" altLang="en-US" sz="5500" b="1" dirty="0" err="1">
                <a:solidFill>
                  <a:srgbClr val="0000C0"/>
                </a:solidFill>
                <a:latin typeface="Times New Roman" pitchFamily="18" charset="0"/>
              </a:rPr>
              <a:t>đâu</a:t>
            </a:r>
            <a:r>
              <a:rPr lang="en-US" altLang="en-US" sz="5500" b="1" dirty="0">
                <a:solidFill>
                  <a:srgbClr val="0000C0"/>
                </a:solidFill>
                <a:latin typeface="Times New Roman" pitchFamily="18" charset="0"/>
              </a:rPr>
              <a:t> </a:t>
            </a:r>
            <a:r>
              <a:rPr lang="en-US" altLang="en-US" sz="5500" b="1" dirty="0" err="1">
                <a:solidFill>
                  <a:srgbClr val="0000C0"/>
                </a:solidFill>
                <a:latin typeface="Times New Roman" pitchFamily="18" charset="0"/>
              </a:rPr>
              <a:t>rồi</a:t>
            </a:r>
            <a:r>
              <a:rPr lang="en-US" altLang="en-US" sz="5500" b="1" dirty="0">
                <a:solidFill>
                  <a:srgbClr val="0000C0"/>
                </a:solidFill>
                <a:latin typeface="Times New Roman" pitchFamily="18" charset="0"/>
              </a:rPr>
              <a:t>?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altLang="en-US" sz="4400">
                <a:latin typeface="Times New Roman" pitchFamily="18" charset="0"/>
              </a:rPr>
              <a:t>                                      </a:t>
            </a:r>
            <a:r>
              <a:rPr lang="en-US" altLang="en-US" sz="3200">
                <a:latin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5" y="314963"/>
            <a:ext cx="11175999" cy="623742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1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6047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274" tIns="45710" rIns="91274" bIns="45710" rtlCol="0" anchor="ctr"/>
          <a:lstStyle/>
          <a:p>
            <a:pPr algn="ctr" defTabSz="912544">
              <a:defRPr/>
            </a:pP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iọng đọc</a:t>
            </a: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ình cảm, lưu luyến thể hiện sự tiếc nuối.</a:t>
            </a:r>
            <a:endParaRPr lang="en-US" sz="4000" b="1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90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9315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096173" y="28364"/>
            <a:ext cx="7341741" cy="646327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3600" b="1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3600" b="1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3600" b="1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3600" b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rồi?</a:t>
            </a:r>
            <a:endParaRPr lang="en-US" sz="3600" b="1" dirty="0">
              <a:solidFill>
                <a:srgbClr val="000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803285"/>
            <a:ext cx="5090321" cy="7294300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Em cầm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tờ lịch </a:t>
            </a: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cũ: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32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endParaRPr lang="vi-VN" sz="3200" b="1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- Ngày hôm qua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ở lại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Trên cành hoa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trong vườn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Nụ hồng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lớn lên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mãi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32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6567804" y="694205"/>
            <a:ext cx="5189856" cy="6186305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Trong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hạt lúa </a:t>
            </a: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mẹ trồng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3200" b="1" dirty="0">
                <a:latin typeface="Calibri Light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endParaRPr lang="vi-VN" sz="3200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89A5CE-8C28-40F8-AE70-6B409A9E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3"/>
            <a:ext cx="868680" cy="8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28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07882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000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000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00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00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000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rồi?</a:t>
            </a:r>
            <a:endParaRPr lang="en-US" sz="4000" dirty="0">
              <a:solidFill>
                <a:srgbClr val="000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511629" y="839852"/>
            <a:ext cx="5090321" cy="7217356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cũ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ngoài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sân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hỏi bố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</a:p>
          <a:p>
            <a:pPr>
              <a:lnSpc>
                <a:spcPct val="125000"/>
              </a:lnSpc>
            </a:pP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 cười</a:t>
            </a:r>
            <a:r>
              <a:rPr lang="en-US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r>
              <a:rPr lang="en-US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</a:p>
          <a:p>
            <a:pPr>
              <a:lnSpc>
                <a:spcPct val="125000"/>
              </a:lnSpc>
            </a:pPr>
            <a:endParaRPr lang="vi-VN" sz="2800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ở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cành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vườn 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lên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mãi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tỏa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hương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en-US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6339203" y="861528"/>
            <a:ext cx="5580653" cy="610936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ở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lúa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mẹ trồng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đồng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chờ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gặt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hái</a:t>
            </a:r>
            <a:r>
              <a:rPr lang="vi-VN" sz="28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28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 </a:t>
            </a: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ước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mong</a:t>
            </a:r>
            <a:r>
              <a:rPr lang="en-US" sz="28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.//</a:t>
            </a:r>
            <a:endParaRPr lang="en-US" sz="28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vi-VN" sz="2800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ở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vở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 con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hành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chăm chỉ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20CA0AB-37DA-4DBC-8385-DF8A6252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255" y="1"/>
            <a:ext cx="961748" cy="8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CD530214-5EFF-4162-A960-27CD64A1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28" y="159478"/>
            <a:ext cx="4446072" cy="59280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A84A409-858B-4121-A76C-E4BC5142E497}"/>
              </a:ext>
            </a:extLst>
          </p:cNvPr>
          <p:cNvSpPr/>
          <p:nvPr/>
        </p:nvSpPr>
        <p:spPr>
          <a:xfrm>
            <a:off x="4838331" y="6116717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44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9724" y="2920852"/>
            <a:ext cx="4800533" cy="2339101"/>
          </a:xfrm>
          <a:prstGeom prst="rect">
            <a:avLst/>
          </a:prstGeom>
          <a:noFill/>
        </p:spPr>
        <p:txBody>
          <a:bodyPr wrap="square" lIns="121762" tIns="60881" rIns="121762" bIns="60881" rtlCol="0">
            <a:prstTxWarp prst="textArchUp">
              <a:avLst/>
            </a:prstTxWarp>
            <a:spAutoFit/>
          </a:bodyPr>
          <a:lstStyle/>
          <a:p>
            <a:pPr algn="ctr" defTabSz="1217430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  <a:p>
            <a:pPr algn="ctr" defTabSz="1217430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1" y="4101023"/>
            <a:ext cx="2600872" cy="15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DCDAEE-6DF8-498E-A0E1-FB3CD89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0" y="356350"/>
            <a:ext cx="8357000" cy="45796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0AAEB02-60CD-4789-ABD5-305AAEF6A657}"/>
              </a:ext>
            </a:extLst>
          </p:cNvPr>
          <p:cNvSpPr/>
          <p:nvPr/>
        </p:nvSpPr>
        <p:spPr>
          <a:xfrm>
            <a:off x="4702207" y="5415381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1F3941E-0AA1-4786-B3FB-002FC0A218A5}"/>
              </a:ext>
            </a:extLst>
          </p:cNvPr>
          <p:cNvSpPr/>
          <p:nvPr/>
        </p:nvSpPr>
        <p:spPr>
          <a:xfrm>
            <a:off x="1397441" y="1295854"/>
            <a:ext cx="9167145" cy="735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r>
              <a:rPr lang="en-US" sz="36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 hương</a:t>
            </a:r>
            <a:r>
              <a:rPr lang="en-US" sz="3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mùi thơm bay ra, lan rộng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6">
            <a:extLst>
              <a:ext uri="{FF2B5EF4-FFF2-40B4-BE49-F238E27FC236}">
                <a16:creationId xmlns="" xmlns:a16="http://schemas.microsoft.com/office/drawing/2014/main" id="{51F3941E-0AA1-4786-B3FB-002FC0A218A5}"/>
              </a:ext>
            </a:extLst>
          </p:cNvPr>
          <p:cNvSpPr/>
          <p:nvPr/>
        </p:nvSpPr>
        <p:spPr>
          <a:xfrm>
            <a:off x="1397441" y="2721883"/>
            <a:ext cx="9167145" cy="735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r>
              <a:rPr lang="en-US" sz="36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 mong</a:t>
            </a:r>
            <a:r>
              <a:rPr lang="en-US" sz="3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muốn một điều tốt đẹp.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07882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000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000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00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00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000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rồi?</a:t>
            </a:r>
            <a:endParaRPr lang="en-US" sz="4000" dirty="0">
              <a:solidFill>
                <a:srgbClr val="000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511629" y="839852"/>
            <a:ext cx="5090321" cy="7217356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</a:t>
            </a: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cầm tờ lịch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cũ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</a:t>
            </a:r>
            <a:r>
              <a:rPr lang="vi-VN" sz="2800" b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ngoài 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sân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hỏi bố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</a:p>
          <a:p>
            <a:pPr>
              <a:lnSpc>
                <a:spcPct val="125000"/>
              </a:lnSpc>
            </a:pP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 cười</a:t>
            </a:r>
            <a:r>
              <a:rPr lang="en-US" sz="2800" b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r>
              <a:rPr lang="en-US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</a:p>
          <a:p>
            <a:pPr>
              <a:lnSpc>
                <a:spcPct val="125000"/>
              </a:lnSpc>
            </a:pPr>
            <a:endParaRPr lang="vi-VN" sz="2800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</a:t>
            </a:r>
            <a:r>
              <a:rPr lang="vi-VN" sz="2800" b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ở 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</a:t>
            </a:r>
            <a:r>
              <a:rPr lang="vi-VN" sz="2800" b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cành 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vườn 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 </a:t>
            </a:r>
            <a:r>
              <a:rPr lang="vi-VN" sz="2800" b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lên 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mãi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</a:t>
            </a:r>
            <a:r>
              <a:rPr lang="vi-VN" sz="2800" b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 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tỏa </a:t>
            </a:r>
            <a:r>
              <a:rPr lang="vi-VN" sz="2800" b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hương</a:t>
            </a:r>
            <a:r>
              <a:rPr lang="vi-VN" sz="28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en-US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6339203" y="861528"/>
            <a:ext cx="5580653" cy="610936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</a:t>
            </a:r>
            <a:r>
              <a:rPr lang="vi-VN" sz="2800" b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ở </a:t>
            </a:r>
            <a:r>
              <a:rPr lang="vi-VN" sz="2800" b="1" smtClean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</a:t>
            </a:r>
            <a:r>
              <a:rPr lang="vi-VN" sz="2800" b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 </a:t>
            </a:r>
            <a:r>
              <a:rPr lang="vi-VN" sz="2800" b="1" smtClean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lúa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mẹ trồng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</a:t>
            </a:r>
            <a:r>
              <a:rPr lang="vi-VN" sz="2800" b="1" smtClean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đồng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chờ </a:t>
            </a:r>
            <a:r>
              <a:rPr lang="vi-VN" sz="2800" b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gặt </a:t>
            </a:r>
            <a:r>
              <a:rPr lang="vi-VN" sz="2800" b="1" smtClean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hái</a:t>
            </a:r>
            <a:r>
              <a:rPr lang="vi-VN" sz="28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28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</a:t>
            </a:r>
            <a:r>
              <a:rPr lang="vi-VN" sz="2800" b="1" smtClean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 </a:t>
            </a:r>
            <a:r>
              <a:rPr lang="vi-VN" sz="2800" b="1" dirty="0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ước </a:t>
            </a:r>
            <a:r>
              <a:rPr lang="vi-VN" sz="2800" b="1">
                <a:solidFill>
                  <a:srgbClr val="00B05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mong</a:t>
            </a:r>
            <a:r>
              <a:rPr lang="en-US" sz="28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.//</a:t>
            </a:r>
            <a:endParaRPr lang="en-US" sz="28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vi-VN" sz="2800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</a:t>
            </a:r>
            <a:r>
              <a:rPr lang="vi-VN" sz="2800" b="1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ở </a:t>
            </a:r>
            <a:r>
              <a:rPr lang="vi-VN" sz="2800" b="1" smtClean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</a:t>
            </a:r>
            <a:r>
              <a:rPr lang="vi-VN" sz="2800" b="1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vở </a:t>
            </a:r>
            <a:r>
              <a:rPr lang="vi-VN" sz="2800" b="1" smtClean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 con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</a:t>
            </a:r>
            <a:r>
              <a:rPr lang="vi-VN" sz="2800" b="1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 </a:t>
            </a:r>
            <a:r>
              <a:rPr lang="vi-VN" sz="2800" b="1" smtClean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hành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</a:t>
            </a:r>
            <a:r>
              <a:rPr lang="vi-VN" sz="2800" b="1" smtClean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chăm chỉ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</a:t>
            </a:r>
            <a:r>
              <a:rPr lang="vi-VN" sz="2800" b="1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vi-VN" sz="2800" b="1" smtClean="0">
                <a:solidFill>
                  <a:srgbClr val="CC00FF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r>
              <a:rPr lang="vi-VN" sz="3200" b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//</a:t>
            </a:r>
            <a:endParaRPr lang="vi-VN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20CA0AB-37DA-4DBC-8385-DF8A6252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255" y="1"/>
            <a:ext cx="961748" cy="8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21" y="893539"/>
            <a:ext cx="86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66"/>
                </a:solidFill>
              </a:rPr>
              <a:t>1</a:t>
            </a:r>
            <a:endParaRPr lang="vi-VN" sz="3200" b="1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1" y="3864665"/>
            <a:ext cx="86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66"/>
                </a:solidFill>
              </a:rPr>
              <a:t>2</a:t>
            </a:r>
            <a:endParaRPr lang="vi-VN" sz="3200" b="1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3452" y="893539"/>
            <a:ext cx="86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66"/>
                </a:solidFill>
              </a:rPr>
              <a:t>3</a:t>
            </a:r>
            <a:endParaRPr lang="vi-VN" sz="3200" b="1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6495" y="3917118"/>
            <a:ext cx="86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66"/>
                </a:solidFill>
              </a:rPr>
              <a:t>4</a:t>
            </a:r>
            <a:endParaRPr lang="vi-VN" sz="32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9315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096173" y="28364"/>
            <a:ext cx="7341741" cy="646327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3600" b="1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3600" b="1" dirty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3600" b="1" err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3600" b="1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smtClean="0">
                <a:solidFill>
                  <a:srgbClr val="000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rồi?</a:t>
            </a:r>
            <a:endParaRPr lang="en-US" sz="3600" b="1" dirty="0">
              <a:solidFill>
                <a:srgbClr val="000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803285"/>
            <a:ext cx="5090321" cy="7294300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Em cầm </a:t>
            </a: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tờ lịch </a:t>
            </a: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cũ: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32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endParaRPr lang="vi-VN" sz="3200" b="1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- Ngày hôm </a:t>
            </a:r>
            <a:r>
              <a:rPr lang="vi-VN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qua ở lại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Trên cành hoa trong vườn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Nụ hồng lớn lên mãi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32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6567804" y="694205"/>
            <a:ext cx="5189856" cy="6186305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3200" b="1" dirty="0">
                <a:latin typeface="Calibri Light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  <a:defRPr/>
            </a:pPr>
            <a:endParaRPr lang="vi-VN" sz="3200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25000"/>
              </a:lnSpc>
              <a:defRPr/>
            </a:pPr>
            <a:r>
              <a:rPr lang="vi-VN" sz="3200" b="1" dirty="0"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89A5CE-8C28-40F8-AE70-6B409A9E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3"/>
            <a:ext cx="868680" cy="8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9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3" y="965005"/>
            <a:ext cx="8248759" cy="43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6" y="2222435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6" y="2075322"/>
            <a:ext cx="7996037" cy="120032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60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8" y="24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68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69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551" y="4695847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742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0" name="29"/>
          <p:cNvSpPr/>
          <p:nvPr/>
        </p:nvSpPr>
        <p:spPr>
          <a:xfrm>
            <a:off x="110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9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9" y="4756299"/>
            <a:ext cx="2396491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105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169889" y="416328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149" y="2108564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285418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1625" indent="-741625" algn="just" defTabSz="911647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7277" y="18523"/>
            <a:ext cx="780947" cy="815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3040456" y="3088509"/>
            <a:ext cx="8623541" cy="64633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just" defTabSz="9116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bố: </a:t>
            </a:r>
            <a:r>
              <a:rPr lang="en-US" sz="3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38471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8" y="24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68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69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551" y="4695847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742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10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9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9" y="4756299"/>
            <a:ext cx="2396491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105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169888" y="330128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149" y="943551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56834" y="2133622"/>
              <a:ext cx="2145255" cy="144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vậy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2" name="Hexagon 51">
            <a:extLst>
              <a:ext uri="{FF2B5EF4-FFF2-40B4-BE49-F238E27FC236}">
                <a16:creationId xmlns=""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2635237" y="2746167"/>
            <a:ext cx="8594057" cy="110552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7277" y="18523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756763" y="4072626"/>
            <a:ext cx="8203609" cy="1035735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38471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763235" y="5375535"/>
            <a:ext cx="8203609" cy="1035735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c)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quay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717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7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8" y="24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68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69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551" y="4695847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742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10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9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9" y="4756299"/>
            <a:ext cx="2396491" cy="2344420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63256" y="343772"/>
            <a:ext cx="11756765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 err="1" smtClean="0">
                <a:solidFill>
                  <a:prstClr val="white"/>
                </a:solidFill>
                <a:cs typeface="+mn-ea"/>
                <a:sym typeface="+mn-lt"/>
              </a:rPr>
              <a:t>Ngày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923139" y="343867"/>
            <a:ext cx="8922276" cy="899095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151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3.Tìm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600" b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</a:t>
              </a:r>
              <a:r>
                <a:rPr lang="en-US" sz="3600" b="1" smtClean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với </a:t>
              </a:r>
              <a:r>
                <a:rPr lang="en-US" sz="3600" b="1" dirty="0" err="1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3600" b="1" dirty="0">
                  <a:solidFill>
                    <a:srgbClr val="000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</a:t>
              </a:r>
            </a:p>
          </p:txBody>
        </p:sp>
      </p:grpSp>
      <p:sp>
        <p:nvSpPr>
          <p:cNvPr id="52" name="Hexagon 51">
            <a:extLst>
              <a:ext uri="{FF2B5EF4-FFF2-40B4-BE49-F238E27FC236}">
                <a16:creationId xmlns=""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363256" y="2479720"/>
            <a:ext cx="7523444" cy="70788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7277" y="18523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363271" y="3522082"/>
            <a:ext cx="7311158" cy="580019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38471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363260" y="4611267"/>
            <a:ext cx="7311169" cy="63480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c)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2837" y="1418519"/>
            <a:ext cx="9357340" cy="584771"/>
          </a:xfrm>
          <a:prstGeom prst="rect">
            <a:avLst/>
          </a:prstGeom>
          <a:noFill/>
        </p:spPr>
        <p:txBody>
          <a:bodyPr wrap="none" lIns="91298" tIns="45718" rIns="91298" bIns="45718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24355" y="2493048"/>
            <a:ext cx="2623395" cy="618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124784" y="3469536"/>
            <a:ext cx="2622966" cy="6189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58962" y="4485435"/>
            <a:ext cx="2688788" cy="618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8F730BD-CCEE-4BF0-A20C-C5D576B2B801}"/>
              </a:ext>
            </a:extLst>
          </p:cNvPr>
          <p:cNvCxnSpPr>
            <a:stCxn id="52" idx="0"/>
          </p:cNvCxnSpPr>
          <p:nvPr/>
        </p:nvCxnSpPr>
        <p:spPr>
          <a:xfrm>
            <a:off x="7886700" y="2833664"/>
            <a:ext cx="1257300" cy="84026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58F730BD-CCEE-4BF0-A20C-C5D576B2B801}"/>
              </a:ext>
            </a:extLst>
          </p:cNvPr>
          <p:cNvCxnSpPr>
            <a:stCxn id="37" idx="0"/>
          </p:cNvCxnSpPr>
          <p:nvPr/>
        </p:nvCxnSpPr>
        <p:spPr>
          <a:xfrm flipV="1">
            <a:off x="7674429" y="3007732"/>
            <a:ext cx="1469571" cy="804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58F730BD-CCEE-4BF0-A20C-C5D576B2B801}"/>
              </a:ext>
            </a:extLst>
          </p:cNvPr>
          <p:cNvCxnSpPr/>
          <p:nvPr/>
        </p:nvCxnSpPr>
        <p:spPr>
          <a:xfrm flipV="1">
            <a:off x="7674429" y="4897295"/>
            <a:ext cx="1208314" cy="31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6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3D29594-C800-41B2-B56B-DFE171EEA65B}"/>
              </a:ext>
            </a:extLst>
          </p:cNvPr>
          <p:cNvGrpSpPr/>
          <p:nvPr/>
        </p:nvGrpSpPr>
        <p:grpSpPr>
          <a:xfrm>
            <a:off x="0" y="6529938"/>
            <a:ext cx="12194509" cy="328255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xmlns="" id="{278C08CB-67BD-483C-A48C-F498561DCEB6}"/>
              </a:ext>
            </a:extLst>
          </p:cNvPr>
          <p:cNvGrpSpPr/>
          <p:nvPr/>
        </p:nvGrpSpPr>
        <p:grpSpPr>
          <a:xfrm>
            <a:off x="1149928" y="-1"/>
            <a:ext cx="10957407" cy="1375690"/>
            <a:chOff x="2470108" y="2002067"/>
            <a:chExt cx="8616920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xmlns="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xmlns="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616920" cy="49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r>
                <a:rPr lang="en-US" altLang="zh-CN" sz="4000" b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000" b="1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xmlns="" id="{856D3597-4233-45C4-978F-CE7EA86CB373}"/>
              </a:ext>
            </a:extLst>
          </p:cNvPr>
          <p:cNvGrpSpPr/>
          <p:nvPr/>
        </p:nvGrpSpPr>
        <p:grpSpPr>
          <a:xfrm>
            <a:off x="0" y="98328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xmlns="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xmlns="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5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4</a:t>
              </a:r>
              <a:endParaRPr lang="zh-CN" altLang="en-US" sz="5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xmlns="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765009"/>
            <a:ext cx="6446875" cy="3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2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4528" y="1023262"/>
            <a:ext cx="123063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en-US" sz="360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smtClean="0">
                <a:latin typeface="Times New Roman" panose="02020603050405020304" pitchFamily="18" charset="0"/>
              </a:rPr>
              <a:t> </a:t>
            </a:r>
            <a:endParaRPr lang="en-US" altLang="en-US" sz="360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b="1">
                <a:solidFill>
                  <a:srgbClr val="0000C0"/>
                </a:solidFill>
                <a:latin typeface="Times New Roman" panose="02020603050405020304" pitchFamily="18" charset="0"/>
              </a:rPr>
              <a:t>      Thời gian rất quý, đừng lãng </a:t>
            </a:r>
            <a:r>
              <a:rPr lang="en-US" altLang="en-US" sz="3600" b="1" smtClean="0">
                <a:solidFill>
                  <a:srgbClr val="0000C0"/>
                </a:solidFill>
                <a:latin typeface="Times New Roman" panose="02020603050405020304" pitchFamily="18" charset="0"/>
              </a:rPr>
              <a:t>phí thời </a:t>
            </a:r>
            <a:r>
              <a:rPr lang="en-US" altLang="en-US" sz="3600" b="1">
                <a:solidFill>
                  <a:srgbClr val="0000C0"/>
                </a:solidFill>
                <a:latin typeface="Times New Roman" panose="02020603050405020304" pitchFamily="18" charset="0"/>
              </a:rPr>
              <a:t>gian.</a:t>
            </a:r>
          </a:p>
        </p:txBody>
      </p:sp>
    </p:spTree>
    <p:extLst>
      <p:ext uri="{BB962C8B-B14F-4D97-AF65-F5344CB8AC3E}">
        <p14:creationId xmlns:p14="http://schemas.microsoft.com/office/powerpoint/2010/main" val="23729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73" y="1540455"/>
            <a:ext cx="3817577" cy="3817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9473" b="19170"/>
          <a:stretch/>
        </p:blipFill>
        <p:spPr>
          <a:xfrm>
            <a:off x="2063553" y="472223"/>
            <a:ext cx="3649539" cy="4377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2639616" y="540615"/>
            <a:ext cx="3265496" cy="26687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639616" y="3197757"/>
            <a:ext cx="3265496" cy="26687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905112" y="540615"/>
            <a:ext cx="3265496" cy="26687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5905112" y="3197757"/>
            <a:ext cx="3265496" cy="26687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2172" y="875215"/>
            <a:ext cx="749829" cy="1999545"/>
          </a:xfrm>
          <a:prstGeom prst="rect">
            <a:avLst/>
          </a:prstGeom>
        </p:spPr>
      </p:pic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10896533" y="6021288"/>
            <a:ext cx="864096" cy="576064"/>
          </a:xfrm>
          <a:prstGeom prst="righ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951158-A763-426F-87E5-F197B7DDA4BB}"/>
              </a:ext>
            </a:extLst>
          </p:cNvPr>
          <p:cNvSpPr txBox="1"/>
          <p:nvPr/>
        </p:nvSpPr>
        <p:spPr>
          <a:xfrm>
            <a:off x="2279904" y="1414365"/>
            <a:ext cx="4011168" cy="1815883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B39C1-21A9-41C0-AD43-C1DDBD837617}"/>
              </a:ext>
            </a:extLst>
          </p:cNvPr>
          <p:cNvSpPr txBox="1"/>
          <p:nvPr/>
        </p:nvSpPr>
        <p:spPr>
          <a:xfrm>
            <a:off x="2279998" y="3599513"/>
            <a:ext cx="4290823" cy="1815883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755574-F81B-4467-A376-588E13ECE38C}"/>
              </a:ext>
            </a:extLst>
          </p:cNvPr>
          <p:cNvSpPr txBox="1"/>
          <p:nvPr/>
        </p:nvSpPr>
        <p:spPr>
          <a:xfrm>
            <a:off x="7082885" y="1414365"/>
            <a:ext cx="4290823" cy="1815883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062AA-1D55-4303-9CC3-B205EB20ACBE}"/>
              </a:ext>
            </a:extLst>
          </p:cNvPr>
          <p:cNvSpPr txBox="1"/>
          <p:nvPr/>
        </p:nvSpPr>
        <p:spPr>
          <a:xfrm>
            <a:off x="7082883" y="3599513"/>
            <a:ext cx="4290823" cy="1815883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BE6C94-5715-4F91-B967-3199E50C60BE}"/>
              </a:ext>
            </a:extLst>
          </p:cNvPr>
          <p:cNvSpPr/>
          <p:nvPr/>
        </p:nvSpPr>
        <p:spPr>
          <a:xfrm>
            <a:off x="2184113" y="495296"/>
            <a:ext cx="8964185" cy="7345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298" tIns="45718" rIns="91298" bIns="45718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500" b="1" dirty="0">
                <a:ln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963EEEE-7578-42C4-9DC2-035B38405161}"/>
              </a:ext>
            </a:extLst>
          </p:cNvPr>
          <p:cNvSpPr/>
          <p:nvPr/>
        </p:nvSpPr>
        <p:spPr>
          <a:xfrm>
            <a:off x="2279996" y="1923180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E2E05CF-228D-4EEA-9BFF-450920DBB35B}"/>
              </a:ext>
            </a:extLst>
          </p:cNvPr>
          <p:cNvSpPr/>
          <p:nvPr/>
        </p:nvSpPr>
        <p:spPr>
          <a:xfrm>
            <a:off x="2279996" y="2753032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5AE42FC-C7EA-4DEB-85C8-D0CE79D959BA}"/>
              </a:ext>
            </a:extLst>
          </p:cNvPr>
          <p:cNvSpPr/>
          <p:nvPr/>
        </p:nvSpPr>
        <p:spPr>
          <a:xfrm>
            <a:off x="6964012" y="1530588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81E605F-DBDA-4731-9720-A4BE13CB2C4E}"/>
              </a:ext>
            </a:extLst>
          </p:cNvPr>
          <p:cNvSpPr/>
          <p:nvPr/>
        </p:nvSpPr>
        <p:spPr>
          <a:xfrm>
            <a:off x="6964012" y="2354216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D0C4242-DB02-4EEB-B8C3-31BA36226A19}"/>
              </a:ext>
            </a:extLst>
          </p:cNvPr>
          <p:cNvSpPr/>
          <p:nvPr/>
        </p:nvSpPr>
        <p:spPr>
          <a:xfrm>
            <a:off x="2339434" y="3705560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9B31AFF-5FAA-4FD6-AAE8-ADA98DF6E27E}"/>
              </a:ext>
            </a:extLst>
          </p:cNvPr>
          <p:cNvSpPr/>
          <p:nvPr/>
        </p:nvSpPr>
        <p:spPr>
          <a:xfrm>
            <a:off x="2279996" y="4943812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BCC3F6D-E1AF-4A5C-894C-6F43623A3701}"/>
              </a:ext>
            </a:extLst>
          </p:cNvPr>
          <p:cNvSpPr/>
          <p:nvPr/>
        </p:nvSpPr>
        <p:spPr>
          <a:xfrm>
            <a:off x="6964012" y="4126788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4255BDA-8B2E-4D70-B63B-6BC7A23CB902}"/>
              </a:ext>
            </a:extLst>
          </p:cNvPr>
          <p:cNvSpPr/>
          <p:nvPr/>
        </p:nvSpPr>
        <p:spPr>
          <a:xfrm>
            <a:off x="6964010" y="4553284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9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647"/>
            <a:ext cx="12194509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906" y="3632909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2" y="2525055"/>
            <a:ext cx="5492476" cy="1323391"/>
          </a:xfrm>
          <a:prstGeom prst="rect">
            <a:avLst/>
          </a:prstGeom>
          <a:noFill/>
        </p:spPr>
        <p:txBody>
          <a:bodyPr wrap="square" lIns="91248" tIns="45694" rIns="91248" bIns="45694" rtlCol="0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5625" y="112737"/>
            <a:ext cx="10159683" cy="105218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8EECE3-26DE-40F3-BEE9-A533CDEC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2">
            <a:extLst>
              <a:ext uri="{FF2B5EF4-FFF2-40B4-BE49-F238E27FC236}">
                <a16:creationId xmlns="" xmlns:a16="http://schemas.microsoft.com/office/drawing/2014/main" id="{38AC8826-0096-4024-921D-F77B8AAF75A0}"/>
              </a:ext>
            </a:extLst>
          </p:cNvPr>
          <p:cNvSpPr/>
          <p:nvPr/>
        </p:nvSpPr>
        <p:spPr>
          <a:xfrm>
            <a:off x="-50925" y="0"/>
            <a:ext cx="12191999" cy="6751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72389" y="542756"/>
            <a:ext cx="733369" cy="352275"/>
          </a:xfrm>
          <a:prstGeom prst="roundRect">
            <a:avLst/>
          </a:prstGeom>
          <a:solidFill>
            <a:srgbClr val="65C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6" y="1298971"/>
            <a:ext cx="10535998" cy="142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lowchart: Process 16"/>
          <p:cNvSpPr/>
          <p:nvPr/>
        </p:nvSpPr>
        <p:spPr>
          <a:xfrm>
            <a:off x="4554776" y="2223392"/>
            <a:ext cx="76408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2452274" y="2263778"/>
            <a:ext cx="76408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8594578" y="2263778"/>
            <a:ext cx="76408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0668372" y="2240457"/>
            <a:ext cx="76408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034" y="3338217"/>
            <a:ext cx="9591378" cy="584771"/>
          </a:xfrm>
          <a:prstGeom prst="rect">
            <a:avLst/>
          </a:prstGeom>
          <a:noFill/>
        </p:spPr>
        <p:txBody>
          <a:bodyPr wrap="none" lIns="91298" tIns="45718" rIns="91298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69054" y="3453020"/>
            <a:ext cx="895983" cy="3551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i.vdoc.vn/data/image/2021/06/22/giai-ngay-hom-qua-dau-roi-trang-14-15-16-sach-canh-dieu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0" y="4521896"/>
            <a:ext cx="11378373" cy="11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Process 25"/>
          <p:cNvSpPr/>
          <p:nvPr/>
        </p:nvSpPr>
        <p:spPr>
          <a:xfrm>
            <a:off x="688440" y="5089791"/>
            <a:ext cx="1577727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2980223" y="5089791"/>
            <a:ext cx="2081634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010" y="343673"/>
            <a:ext cx="10165036" cy="58477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4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19" grpId="0" animBg="1"/>
      <p:bldP spid="20" grpId="0" animBg="1"/>
      <p:bldP spid="21" grpId="0" animBg="1"/>
      <p:bldP spid="22" grpId="0"/>
      <p:bldP spid="24" grpId="0" animBg="1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95621" y="-263919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7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647"/>
            <a:ext cx="12194509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9081" y="3145032"/>
            <a:ext cx="2263295" cy="3827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BE4042C-3CEA-44E7-933F-7BDDDC6F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4" y="5900412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51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7845" y="87150"/>
            <a:ext cx="2916310" cy="738553"/>
          </a:xfrm>
          <a:prstGeom prst="rect">
            <a:avLst/>
          </a:prstGeom>
          <a:noFill/>
        </p:spPr>
        <p:txBody>
          <a:bodyPr wrap="square" lIns="121810" tIns="60905" rIns="121810" bIns="60905" rtlCol="0">
            <a:spAutoFit/>
          </a:bodyPr>
          <a:lstStyle/>
          <a:p>
            <a:pPr algn="ctr" defTabSz="1217970"/>
            <a:r>
              <a:rPr lang="en-US" sz="4000" b="1" dirty="0" err="1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10308300" y="6213309"/>
            <a:ext cx="768085" cy="57606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10" tIns="60905" rIns="121810" bIns="60905" rtlCol="0" anchor="ctr"/>
          <a:lstStyle/>
          <a:p>
            <a:pPr algn="ctr" defTabSz="12179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377" y="548734"/>
            <a:ext cx="11223302" cy="1272143"/>
          </a:xfrm>
          <a:prstGeom prst="rect">
            <a:avLst/>
          </a:prstGeom>
        </p:spPr>
        <p:txBody>
          <a:bodyPr wrap="square" lIns="121810" tIns="60905" rIns="121810" bIns="60905">
            <a:spAutoFit/>
          </a:bodyPr>
          <a:lstStyle/>
          <a:p>
            <a:pPr defTabSz="1217970"/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Trong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en-US" sz="3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defTabSz="1217970"/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27647" y="2174020"/>
            <a:ext cx="7656845" cy="76808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27647" y="3120432"/>
            <a:ext cx="7764695" cy="76808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84090" y="4076755"/>
            <a:ext cx="7700401" cy="984479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Kim,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7648" y="5308139"/>
            <a:ext cx="7656844" cy="14812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85600" y="-1083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244" y="376013"/>
            <a:ext cx="10722279" cy="1446471"/>
          </a:xfrm>
          <a:prstGeom prst="rect">
            <a:avLst/>
          </a:prstGeom>
          <a:noFill/>
        </p:spPr>
        <p:txBody>
          <a:bodyPr wrap="square" lIns="121842" tIns="60921" rIns="121842" bIns="60921" rtlCol="0">
            <a:spAutoFit/>
          </a:bodyPr>
          <a:lstStyle/>
          <a:p>
            <a:pPr algn="ctr" defTabSz="1218330"/>
            <a:r>
              <a:rPr lang="en-US" sz="4300" b="1" dirty="0" err="1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nói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0308300" y="6218733"/>
            <a:ext cx="768085" cy="57606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72373" y="2375595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2372" y="3821237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3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68351" y="2498010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3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68351" y="3911764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3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0396273" y="6184867"/>
            <a:ext cx="672075" cy="57606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1957" y="0"/>
            <a:ext cx="2304256" cy="697627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algn="ctr" defTabSz="1218720"/>
            <a:r>
              <a:rPr lang="en-US" sz="3700" b="1" dirty="0" err="1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8465" y="895124"/>
            <a:ext cx="9842330" cy="1446505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defTabSz="1218720"/>
            <a:r>
              <a:rPr lang="en-US" sz="4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Trong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việc”, nói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55573" y="3238711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6728" y="3236979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5573" y="4805206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96728" y="4850545"/>
            <a:ext cx="3865165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0322784" y="6184867"/>
            <a:ext cx="768085" cy="57606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285" y="280003"/>
            <a:ext cx="10359025" cy="144654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4300" b="1" dirty="0" err="1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người? 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53019" y="2454819"/>
            <a:ext cx="4334027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7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hổi</a:t>
            </a:r>
            <a:r>
              <a:rPr lang="en-US" sz="3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19797" y="2454819"/>
            <a:ext cx="3648405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7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3019" y="4589503"/>
            <a:ext cx="4196219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defTabSz="1219140"/>
            <a:r>
              <a:rPr lang="en-US" sz="3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3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80044" y="4589503"/>
            <a:ext cx="3648405" cy="129612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en-US" sz="37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</a:t>
            </a:r>
            <a:endParaRPr lang="en-US" sz="3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15758" y="2242158"/>
            <a:ext cx="1220775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smtClean="0"/>
              <a:t>		</a:t>
            </a:r>
            <a:r>
              <a:rPr lang="en-US" sz="3600" smtClean="0"/>
              <a:t>	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0000"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4313156" y="1456353"/>
            <a:ext cx="3731023" cy="2597819"/>
            <a:chOff x="3703077" y="921142"/>
            <a:chExt cx="4611891" cy="2736950"/>
          </a:xfrm>
        </p:grpSpPr>
        <p:grpSp>
          <p:nvGrpSpPr>
            <p:cNvPr id="103" name="Google Shape;103;p3"/>
            <p:cNvGrpSpPr/>
            <p:nvPr/>
          </p:nvGrpSpPr>
          <p:grpSpPr>
            <a:xfrm>
              <a:off x="3703077" y="1216359"/>
              <a:ext cx="4611891" cy="2441732"/>
              <a:chOff x="3679464" y="1244657"/>
              <a:chExt cx="4611891" cy="2441732"/>
            </a:xfrm>
          </p:grpSpPr>
          <p:pic>
            <p:nvPicPr>
              <p:cNvPr id="104" name="Google Shape;104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1801207">
                <a:off x="5635205" y="1770357"/>
                <a:ext cx="2474321" cy="13903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1801207" flipH="1">
                <a:off x="3861293" y="1770357"/>
                <a:ext cx="2474321" cy="13903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6" name="Google Shape;106;p3"/>
            <p:cNvPicPr preferRelativeResize="0"/>
            <p:nvPr/>
          </p:nvPicPr>
          <p:blipFill rotWithShape="1">
            <a:blip r:embed="rId5">
              <a:alphaModFix/>
            </a:blip>
            <a:srcRect b="28746"/>
            <a:stretch/>
          </p:blipFill>
          <p:spPr>
            <a:xfrm>
              <a:off x="4864432" y="921142"/>
              <a:ext cx="2078234" cy="1862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3"/>
          <p:cNvSpPr txBox="1"/>
          <p:nvPr/>
        </p:nvSpPr>
        <p:spPr>
          <a:xfrm>
            <a:off x="3689967" y="3453584"/>
            <a:ext cx="50101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0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SẺ</a:t>
            </a:r>
            <a:endParaRPr sz="6000" b="1" ker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138409" y="1369271"/>
            <a:ext cx="4084208" cy="3933372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282" tIns="45698" rIns="91282" bIns="4569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9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animBg="1"/>
      <p:bldP spid="108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1075</Words>
  <Application>Microsoft Office PowerPoint</Application>
  <PresentationFormat>Custom</PresentationFormat>
  <Paragraphs>200</Paragraphs>
  <Slides>33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3_Office Theme</vt:lpstr>
      <vt:lpstr>4_Office Theme</vt:lpstr>
      <vt:lpstr>5_Office Theme</vt:lpstr>
      <vt:lpstr>6_Office Theme</vt:lpstr>
      <vt:lpstr>9_Office Theme</vt:lpstr>
      <vt:lpstr>Default Design</vt:lpstr>
      <vt:lpstr>7_Office Theme</vt:lpstr>
      <vt:lpstr>3_Office 主题​​</vt:lpstr>
      <vt:lpstr>千图网拥有20W+精美PPT模板 更多PPT模板下载至：www.58pic.com/office/ppt​​</vt:lpstr>
      <vt:lpstr>2_Office 主题</vt:lpstr>
      <vt:lpstr>2_Office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1.Tìm các từ ngữ chỉ ngày phù hợp với chỗ có kí hiệu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</cp:lastModifiedBy>
  <cp:revision>84</cp:revision>
  <dcterms:created xsi:type="dcterms:W3CDTF">2021-05-21T10:43:38Z</dcterms:created>
  <dcterms:modified xsi:type="dcterms:W3CDTF">2022-09-12T03:18:34Z</dcterms:modified>
</cp:coreProperties>
</file>