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5" r:id="rId3"/>
    <p:sldMasterId id="2147483735" r:id="rId4"/>
  </p:sldMasterIdLst>
  <p:notesMasterIdLst>
    <p:notesMasterId r:id="rId24"/>
  </p:notesMasterIdLst>
  <p:sldIdLst>
    <p:sldId id="259" r:id="rId5"/>
    <p:sldId id="358" r:id="rId6"/>
    <p:sldId id="256" r:id="rId7"/>
    <p:sldId id="399" r:id="rId8"/>
    <p:sldId id="386" r:id="rId9"/>
    <p:sldId id="398" r:id="rId10"/>
    <p:sldId id="400" r:id="rId11"/>
    <p:sldId id="261" r:id="rId12"/>
    <p:sldId id="260" r:id="rId13"/>
    <p:sldId id="401" r:id="rId14"/>
    <p:sldId id="410" r:id="rId15"/>
    <p:sldId id="411" r:id="rId16"/>
    <p:sldId id="402" r:id="rId17"/>
    <p:sldId id="403" r:id="rId18"/>
    <p:sldId id="404" r:id="rId19"/>
    <p:sldId id="405" r:id="rId20"/>
    <p:sldId id="406" r:id="rId21"/>
    <p:sldId id="407" r:id="rId22"/>
    <p:sldId id="4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3E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6" autoAdjust="0"/>
    <p:restoredTop sz="99645" autoAdjust="0"/>
  </p:normalViewPr>
  <p:slideViewPr>
    <p:cSldViewPr snapToGrid="0">
      <p:cViewPr>
        <p:scale>
          <a:sx n="81" d="100"/>
          <a:sy n="81" d="100"/>
        </p:scale>
        <p:origin x="-7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12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43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0.emf"/><Relationship Id="rId10" Type="http://schemas.openxmlformats.org/officeDocument/2006/relationships/image" Target="../media/image23.pn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5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0.emf"/><Relationship Id="rId10" Type="http://schemas.openxmlformats.org/officeDocument/2006/relationships/image" Target="../media/image23.pn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7072899" y="3485544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957774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184628" y="2224405"/>
            <a:ext cx="69008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9731523" cy="1260387"/>
            <a:chOff x="156834" y="1993081"/>
            <a:chExt cx="2510258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376242" cy="108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 đoạn 2 của câu chuyện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8" y="2001462"/>
            <a:ext cx="7127966" cy="43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047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9731523" cy="1260387"/>
            <a:chOff x="156834" y="1993081"/>
            <a:chExt cx="2510258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376242" cy="108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 toàn bộ câu chuyện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58" y="2001462"/>
            <a:ext cx="7127966" cy="43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72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712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B52C1F-26B0-43DF-A164-AFA05495A751}"/>
              </a:ext>
            </a:extLst>
          </p:cNvPr>
          <p:cNvGrpSpPr/>
          <p:nvPr/>
        </p:nvGrpSpPr>
        <p:grpSpPr>
          <a:xfrm>
            <a:off x="504006" y="4438639"/>
            <a:ext cx="5989800" cy="3365500"/>
            <a:chOff x="2981325" y="1047750"/>
            <a:chExt cx="3638550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004207" cy="99257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Chăm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lao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động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trọng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thời</a:t>
              </a:r>
              <a:r>
                <a:rPr lang="en-US" sz="4000" b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gian.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617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5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0" y="-2535506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sẵn.</a:t>
            </a:r>
            <a:endParaRPr lang="en-US" sz="3200" b="1" dirty="0">
              <a:solidFill>
                <a:srgbClr val="1403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512508" y="1512275"/>
            <a:ext cx="9979646" cy="1184031"/>
          </a:xfrm>
          <a:prstGeom prst="flowChartPreparat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3406004" y="294319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340" y="3645800"/>
            <a:ext cx="6238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75" y="3956932"/>
            <a:ext cx="6372077" cy="2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87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958091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17" y="3555881"/>
            <a:ext cx="2896689" cy="28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1" y="3555881"/>
            <a:ext cx="2896690" cy="28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97877" y="22391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1837356" y="1501086"/>
            <a:ext cx="9264397" cy="196067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b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truyện.</a:t>
            </a:r>
            <a:endParaRPr lang="en-US" sz="3200" b="1" dirty="0">
              <a:solidFill>
                <a:srgbClr val="1403E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33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9731523" cy="1260387"/>
            <a:chOff x="156834" y="1993081"/>
            <a:chExt cx="2510258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376242" cy="108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 err="1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=""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58432" y="2163861"/>
            <a:ext cx="9220029" cy="920862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dặn.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8433" y="3193853"/>
            <a:ext cx="9305100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62439" y="4403777"/>
            <a:ext cx="10224207" cy="2079083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6" y="2043903"/>
            <a:ext cx="2853547" cy="42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34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2738" y="492369"/>
            <a:ext cx="111252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403E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1403E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782" y="1665365"/>
            <a:ext cx="6277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i="1" dirty="0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i="1" dirty="0">
              <a:solidFill>
                <a:srgbClr val="1403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0248" y="2831122"/>
            <a:ext cx="4264469" cy="11371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0249" y="4355122"/>
            <a:ext cx="4264469" cy="11371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3200" b="1" dirty="0">
              <a:solidFill>
                <a:srgbClr val="1403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83468" y="2696306"/>
            <a:ext cx="4709947" cy="12719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1403ED"/>
                </a:solidFill>
                <a:latin typeface="Times New Roman" pitchFamily="18" charset="0"/>
                <a:cs typeface="Times New Roman" pitchFamily="18" charset="0"/>
              </a:rPr>
              <a:t>nay.</a:t>
            </a:r>
            <a:endParaRPr lang="en-US" sz="2800" b="1" dirty="0">
              <a:solidFill>
                <a:srgbClr val="1403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06914" y="4355122"/>
            <a:ext cx="4686501" cy="12719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854719" y="3399691"/>
            <a:ext cx="2228749" cy="1524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58F730BD-CCEE-4BF0-A20C-C5D576B2B801}"/>
              </a:ext>
            </a:extLst>
          </p:cNvPr>
          <p:cNvCxnSpPr>
            <a:stCxn id="18" idx="3"/>
            <a:endCxn id="20" idx="1"/>
          </p:cNvCxnSpPr>
          <p:nvPr/>
        </p:nvCxnSpPr>
        <p:spPr>
          <a:xfrm flipV="1">
            <a:off x="4854718" y="3332284"/>
            <a:ext cx="2228750" cy="159140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083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4" grpId="0" animBg="1"/>
      <p:bldP spid="18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5" y="682190"/>
            <a:ext cx="9719799" cy="1406397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4"/>
              <a:ext cx="1928843" cy="143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err="1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hoài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=""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379586" y="2278311"/>
            <a:ext cx="9849708" cy="99107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gian.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379585" y="3454055"/>
            <a:ext cx="9977692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52588" y="4695754"/>
            <a:ext cx="10195161" cy="1081123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66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bước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hấp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dẫn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để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nhớ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nội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dung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</a:t>
            </a:r>
            <a:r>
              <a:rPr lang="vi-VN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1" y="2802086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319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0142" y="87206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16404855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</a:t>
            </a: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chơi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942883"/>
            <a:chOff x="407254" y="2465040"/>
            <a:chExt cx="4407783" cy="194288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3"/>
              <a:ext cx="4396608" cy="194288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smtClean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smtClean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nhân vật: mẹ, cậu bé, bác thủ thư</a:t>
              </a:r>
              <a:endPara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 vật: mẹ,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cậu </a:t>
              </a: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bé</a:t>
              </a:r>
              <a:endParaRPr lang="en-US" sz="2400" b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 vật: mẹ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thủ thư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 vật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cậu </a:t>
              </a: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bé, bác thủ thư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881698" cy="2009400"/>
            <a:chOff x="150128" y="102542"/>
            <a:chExt cx="11341885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961337" y="248000"/>
              <a:ext cx="10530676" cy="1863939"/>
              <a:chOff x="957982" y="247999"/>
              <a:chExt cx="10773025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7982" y="247999"/>
                <a:ext cx="10773025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10203617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vi-VN" sz="2800" b="1" i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 chuyện có mấy nhân vật? Đó là những nhân vật nào?</a:t>
                </a:r>
                <a:endPara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0231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942883"/>
            <a:chOff x="407254" y="2465040"/>
            <a:chExt cx="4407783" cy="194288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3"/>
              <a:ext cx="4396608" cy="194288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kumimoji="0" lang="en-US" sz="2400" b="1" i="0" u="none" strike="noStrike" kern="1200" cap="none" spc="0" normalizeH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Tưới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Phơi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quần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Mẹ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dặn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cậu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lang="en-US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vi-VN" sz="36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8" y="2900910"/>
            <a:ext cx="1448344" cy="14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97" y="2870736"/>
            <a:ext cx="1448344" cy="14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274278"/>
            <a:ext cx="4407783" cy="2497014"/>
            <a:chOff x="407254" y="2465040"/>
            <a:chExt cx="4407783" cy="208910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3"/>
              <a:ext cx="4396608" cy="194288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20891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b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b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b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b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sz="2400" b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 ngủ thiếp đi, sau khi tỉnh dậy thì nghĩ còn cả một ngày dài nên cậu bé đã chạy nhảy ngoài vườn rồi quên hẳn lời mẹ dặn.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baseline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89528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 bé ngủ thiếp đi và quên lời mẹ dặn.</a:t>
              </a:r>
              <a:endParaRPr lang="en-US" sz="2400" b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 bé nghe lời mẹ và hoàn thành tất cả các công việc.</a:t>
              </a:r>
              <a:endParaRPr lang="en-US" sz="24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 </a:t>
              </a:r>
              <a:r>
                <a:rPr lang="en-US" sz="2400" b="1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chạy nhảy ngoài vườn rồi quên hẳn lời mẹ dặn.</a:t>
              </a:r>
              <a:endParaRPr lang="en-US" sz="24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1" i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Ở nhà, cậu bé làm những gì?</a:t>
                </a:r>
                <a:endPara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954663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9731523" cy="1260387"/>
            <a:chOff x="156834" y="1993081"/>
            <a:chExt cx="2510258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376242" cy="108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smtClean="0">
                  <a:solidFill>
                    <a:srgbClr val="1403E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 đoạn 1 của câu chuyện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27" y="2043903"/>
            <a:ext cx="2853547" cy="42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46" y="2161133"/>
            <a:ext cx="2896689" cy="28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87" y="2124614"/>
            <a:ext cx="2896690" cy="28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70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đống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thóc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lái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gặt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đập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thủ</a:t>
              </a:r>
              <a:r>
                <a:rPr lang="en-US" sz="2400" b="1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dắt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</a:t>
                </a: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2400" b="1" i="0" u="none" strike="noStrike" kern="1200" cap="none" spc="0" normalizeH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trôi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qua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hoài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</a:t>
              </a: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hải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kumimoji="0" lang="en-US" sz="2400" b="1" i="0" u="none" strike="noStrike" kern="1200" cap="none" spc="0" normalizeH="0" noProof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400" b="1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dặn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-145006" y="178279"/>
            <a:ext cx="12337006" cy="2009400"/>
            <a:chOff x="150128" y="102542"/>
            <a:chExt cx="11267466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310529" cy="1863939"/>
              <a:chOff x="1107064" y="247999"/>
              <a:chExt cx="10547811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293686" y="359923"/>
                <a:ext cx="10361189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“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hoài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phí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”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hiểu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561" y="1428342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40875" y="304504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1023</Words>
  <Application>Microsoft Office PowerPoint</Application>
  <PresentationFormat>Custom</PresentationFormat>
  <Paragraphs>131</Paragraphs>
  <Slides>19</Slides>
  <Notes>17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主题​​</vt:lpstr>
      <vt:lpstr>1_Office 主题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28</cp:revision>
  <dcterms:created xsi:type="dcterms:W3CDTF">2021-07-24T07:57:09Z</dcterms:created>
  <dcterms:modified xsi:type="dcterms:W3CDTF">2021-09-16T01:50:50Z</dcterms:modified>
</cp:coreProperties>
</file>