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</p:sldMasterIdLst>
  <p:notesMasterIdLst>
    <p:notesMasterId r:id="rId25"/>
  </p:notesMasterIdLst>
  <p:sldIdLst>
    <p:sldId id="385" r:id="rId4"/>
    <p:sldId id="386" r:id="rId5"/>
    <p:sldId id="375" r:id="rId6"/>
    <p:sldId id="362" r:id="rId7"/>
    <p:sldId id="376" r:id="rId8"/>
    <p:sldId id="377" r:id="rId9"/>
    <p:sldId id="378" r:id="rId10"/>
    <p:sldId id="379" r:id="rId11"/>
    <p:sldId id="380" r:id="rId12"/>
    <p:sldId id="268" r:id="rId13"/>
    <p:sldId id="370" r:id="rId14"/>
    <p:sldId id="262" r:id="rId15"/>
    <p:sldId id="371" r:id="rId16"/>
    <p:sldId id="267" r:id="rId17"/>
    <p:sldId id="382" r:id="rId18"/>
    <p:sldId id="383" r:id="rId19"/>
    <p:sldId id="366" r:id="rId20"/>
    <p:sldId id="372" r:id="rId21"/>
    <p:sldId id="269" r:id="rId22"/>
    <p:sldId id="381" r:id="rId23"/>
    <p:sldId id="273" r:id="rId24"/>
  </p:sldIdLst>
  <p:sldSz cx="9144000" cy="5143500" type="screen16x9"/>
  <p:notesSz cx="6858000" cy="9144000"/>
  <p:embeddedFontLst>
    <p:embeddedFont>
      <p:font typeface="Sport Day" charset="0"/>
      <p:bold r:id="rId26"/>
    </p:embeddedFont>
    <p:embeddedFont>
      <p:font typeface="Hind" charset="0"/>
      <p:regular r:id="rId27"/>
      <p:bold r:id="rId28"/>
    </p:embeddedFont>
    <p:embeddedFont>
      <p:font typeface="Comic Sans MS" pitchFamily="66" charset="0"/>
      <p:regular r:id="rId29"/>
      <p:bold r:id="rId30"/>
      <p:italic r:id="rId31"/>
      <p:boldItalic r:id="rId32"/>
    </p:embeddedFont>
    <p:embeddedFont>
      <p:font typeface="Fredoka One" charset="0"/>
      <p:regular r:id="rId33"/>
    </p:embeddedFont>
    <p:embeddedFont>
      <p:font typeface="Fira Sans Extra Condensed Medium" charset="0"/>
      <p:regular r:id="rId34"/>
      <p:bold r:id="rId35"/>
      <p:italic r:id="rId36"/>
      <p:boldItalic r:id="rId37"/>
    </p:embeddedFont>
    <p:embeddedFont>
      <p:font typeface="Montserrat" charset="0"/>
      <p:regular r:id="rId38"/>
      <p:bold r:id="rId39"/>
      <p:italic r:id="rId40"/>
      <p:boldItalic r:id="rId41"/>
    </p:embeddedFont>
    <p:embeddedFont>
      <p:font typeface="Barlow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C5B03B6-7159-457B-8527-10737C54C898}">
  <a:tblStyle styleId="{FC5B03B6-7159-457B-8527-10737C54C8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2" autoAdjust="0"/>
  </p:normalViewPr>
  <p:slideViewPr>
    <p:cSldViewPr snapToGrid="0">
      <p:cViewPr varScale="1">
        <p:scale>
          <a:sx n="81" d="100"/>
          <a:sy n="81" d="100"/>
        </p:scale>
        <p:origin x="-764" y="-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7269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1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7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458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33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8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Set the rules: Give 2 balls to pupils and turn on the music. Pupils pass the ball until the music stops. The one who is keeping the ball will talk with his/ her friends, asking “How are you?”, the others have to say the answer.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Encourage pupils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 to the pupils.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9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d7bc0a862_0_1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dd7bc0a862_0_1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teams: A, B, C, D.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rules: Teacher says (or plays the recording of) a number and let the teams take turns to answer. Pupils have to click the correct number on the screen. If the answer is correct, 1 point is given to that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Encourage pupils to join the game.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teams and encourage the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4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2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0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37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9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523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458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/>
          <p:nvPr/>
        </p:nvSpPr>
        <p:spPr>
          <a:xfrm>
            <a:off x="-144810" y="41387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42276" y="4542992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5886372">
            <a:off x="208707" y="4515315"/>
            <a:ext cx="319128" cy="317872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898801" y="2569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9869" y="7075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22976" y="7183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205498" y="16996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8742080" y="12201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32785" y="3756190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454928" y="37942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262545" y="4283105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7829915" y="450249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423194" y="4856650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855414" y="78430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ctrTitle"/>
          </p:nvPr>
        </p:nvSpPr>
        <p:spPr>
          <a:xfrm>
            <a:off x="714850" y="240675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848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2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41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26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26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523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327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32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68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5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55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2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027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5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50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9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526E6D0-DBA2-4703-9665-BDF1BF19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9079-2C3F-49FA-AEA1-F7C9BF5963AA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EC7EC7F1-766C-4414-A262-7E55A142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D61207F-72F5-49CD-914E-0659EE65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E6AD2-53F6-4C25-8D34-5A6FAB5BDF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90143803"/>
      </p:ext>
    </p:extLst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75CFC0A8-9451-4B40-AA1C-A3C6B867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3F84-33BE-46FD-BA03-D3E7E353E69B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0A2A0B87-6CDE-4CBA-9068-AB9663A1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22AE499-6F36-4F61-AA16-459726FC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12E9C-75BE-4681-BB78-0EC3C1A76F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425979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7088139" y="4039260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71814" y="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7995165" y="27712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8333669" y="40057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7336840" y="4485004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284417" y="201671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73773" y="96827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-10" y="57180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8201751" y="9359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1089512" y="7365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8302772" y="47749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95120" y="4776120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840215" y="1089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716296" y="1266996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720593" y="10790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86525" y="4025390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705853" y="42288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8076927" y="725576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86525" y="336414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7531302" y="3557515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8415706" y="34758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2350950" y="348025"/>
            <a:ext cx="44421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1"/>
          </p:nvPr>
        </p:nvSpPr>
        <p:spPr>
          <a:xfrm>
            <a:off x="2563650" y="1310191"/>
            <a:ext cx="40167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8E049D1-614F-4DAD-AFB1-E7D7D5C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F0EB-8ADA-43A5-B520-C744BF2006A7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2F9807A-E055-48B2-9103-780221E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3468878F-52AD-4D75-9C5E-506F308E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29EB-9210-477F-96A5-A7E6071131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6792813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FBFC5B4-45E0-4BB4-9DDF-BDF6281D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573D-C8B9-43FE-96A0-A49BB48A1E84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3B0DE562-5612-4675-AD0F-E7EA4E0A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E3510EAB-316F-4BBC-B6C1-33625195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A5B52-B6F1-48B8-A82B-D69A7A1243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6296968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4E1C0757-55E0-4EBD-9D25-53AB252E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05B7-A351-4D84-9713-B0271A72B4DE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9BCF9A02-ABFD-4A24-A072-F4C3E84A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546A2AE8-627C-410B-AE6C-E6BE490F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33F58-3C18-42F1-B85A-E59E0BB235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1420980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51E23F84-E1DF-47D1-A5D2-7D8F7F3F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EAA5-A1A7-4D83-B8B4-AA2BE529B297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1A869896-C796-4170-BDA7-9BD44DCB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005C6279-CDDF-4E26-ADF7-F1829563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55B7-A303-4A62-B328-E91CD89500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58235097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3D3D62BB-A156-47E1-B15C-E95CDF1F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A8410-B41D-4F59-8DAF-C4B3AB305FF4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27BC1E62-FE41-4CFA-9326-288F2C00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1BEE320C-9015-4827-9946-36F2B63A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970E-09B0-46C6-8CC9-95C787A2F6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799375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A6CFC03C-385B-4080-BEEF-8C9293A7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7A38-9A7B-417C-B8F6-B7C256C3D8BC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7A2F0BA3-2431-4775-A9DE-435054C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3FAA93DB-E6F1-4298-9591-C75DF47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9C41D-5768-4CAF-8407-F1D3D1636E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8556218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7F8168D5-DE24-4B12-9220-F2AE74B6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14C6-EB4D-444F-8E5A-6264DAC9B7D9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4695DB2B-C216-4CA6-8B7E-46888F9B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5207D520-016C-41A1-A8FE-22096643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1E185-77D1-4CAF-8153-6D883F41D6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9812072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291BB35-CD0B-4F59-94F8-59A9552B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E5937-1720-4319-9FB1-89FB8103038D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693CEAD-B2AA-41C0-A18F-51E60704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F7E686D3-7832-4E8E-A6FB-85845396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38136-02A1-48F4-A6F5-9ED188C4C0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7817621"/>
      </p:ext>
    </p:extLst>
  </p:cSld>
  <p:clrMapOvr>
    <a:masterClrMapping/>
  </p:clrMapOvr>
  <p:transition spd="slow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50A4DC54-0B28-4BA8-9433-53F4833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3C62-A5F3-4222-9D7D-A531484B5BA8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C62A5313-421E-46C3-9C38-40ED87FF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8F6245C-E05C-453C-90B7-8B5FE5A0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1980-C75E-4D28-B024-9CC6D3547B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831349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4"/>
          <p:cNvGrpSpPr/>
          <p:nvPr/>
        </p:nvGrpSpPr>
        <p:grpSpPr>
          <a:xfrm flipH="1">
            <a:off x="1546880" y="619744"/>
            <a:ext cx="6050241" cy="3904012"/>
            <a:chOff x="1282762" y="26746"/>
            <a:chExt cx="6692744" cy="5156534"/>
          </a:xfrm>
        </p:grpSpPr>
        <p:sp>
          <p:nvSpPr>
            <p:cNvPr id="253" name="Google Shape;253;p1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4"/>
          <p:cNvSpPr/>
          <p:nvPr/>
        </p:nvSpPr>
        <p:spPr>
          <a:xfrm>
            <a:off x="-285650" y="47565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227513" y="322280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904625" y="4203775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134563" y="324430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81550" y="48485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7217850" y="7005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7336750" y="1408175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634313" y="11295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8788913" y="-100850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895938" y="3878925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924138" y="217875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8100000">
            <a:off x="1357652" y="3570028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8100000">
            <a:off x="1495194" y="3806374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 rot="8829132">
            <a:off x="-300784" y="3729019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8713875" y="380463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127000" y="-179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6279489" y="65487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829625" y="217875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_1_2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>
            <a:spLocks noGrp="1"/>
          </p:cNvSpPr>
          <p:nvPr>
            <p:ph type="ctrTitle"/>
          </p:nvPr>
        </p:nvSpPr>
        <p:spPr>
          <a:xfrm>
            <a:off x="713225" y="242750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238822" y="-94727"/>
            <a:ext cx="750749" cy="67021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-96283" y="-279679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343960" y="57996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574908" y="7488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8630815" y="28325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>
            <a:off x="8302274" y="33074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8121193" y="-9472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-11" y="40167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-96272" y="4408215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183800" y="473329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717094" y="4296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8451978" y="468024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8155926" y="45914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5" r:id="rId9"/>
    <p:sldLayoutId id="2147483666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29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2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05C92DFC-08CE-4311-8E8A-6E61EBD9A8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2446B065-80A5-4DBE-9162-3CAB956C9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1940676C-60DD-4D94-BC34-549D3702C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6D5-2085-4BC3-BD6F-675757CA8757}" type="datetimeFigureOut">
              <a:rPr lang="es-ES"/>
              <a:pPr>
                <a:defRPr/>
              </a:pPr>
              <a:t>16/09/2025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DED50DE-159A-4BBA-B9A4-0C7DE08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84994420-C9AA-427C-9316-9768F623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15C1711D-1502-47D6-BBE2-E337716DE5A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71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967" y="449812"/>
            <a:ext cx="268072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811969" y="1797112"/>
            <a:ext cx="7036631" cy="244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repeat.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4113"/>
            <a:ext cx="9143999" cy="3385938"/>
          </a:xfrm>
          <a:prstGeom prst="rect">
            <a:avLst/>
          </a:prstGeom>
        </p:spPr>
      </p:pic>
      <p:pic>
        <p:nvPicPr>
          <p:cNvPr id="4" name="Track 009">
            <a:hlinkClick r:id="" action="ppaction://media"/>
            <a:extLst>
              <a:ext uri="{FF2B5EF4-FFF2-40B4-BE49-F238E27FC236}">
                <a16:creationId xmlns:a16="http://schemas.microsoft.com/office/drawing/2014/main" xmlns="" id="{22D84E37-01CB-421A-A46C-42263C81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738" y="74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63583" y="1833234"/>
            <a:ext cx="6216831" cy="2521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Listen, point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say.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49" y="42511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0">
            <a:hlinkClick r:id="" action="ppaction://media"/>
            <a:extLst>
              <a:ext uri="{FF2B5EF4-FFF2-40B4-BE49-F238E27FC236}">
                <a16:creationId xmlns:a16="http://schemas.microsoft.com/office/drawing/2014/main" xmlns="" id="{39C2DDCD-4957-43B2-B0E4-B5708A8E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6914" y="28049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17" y="328119"/>
            <a:ext cx="413385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115" y="3157368"/>
            <a:ext cx="3489598" cy="184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860" y="842468"/>
            <a:ext cx="5565363" cy="24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7"/>
          <p:cNvGrpSpPr/>
          <p:nvPr/>
        </p:nvGrpSpPr>
        <p:grpSpPr>
          <a:xfrm rot="-127571">
            <a:off x="2350907" y="2642482"/>
            <a:ext cx="4442188" cy="2296635"/>
            <a:chOff x="517284" y="2523995"/>
            <a:chExt cx="4442239" cy="2296661"/>
          </a:xfrm>
        </p:grpSpPr>
        <p:sp>
          <p:nvSpPr>
            <p:cNvPr id="911" name="Google Shape;911;p47"/>
            <p:cNvSpPr/>
            <p:nvPr/>
          </p:nvSpPr>
          <p:spPr>
            <a:xfrm rot="333856">
              <a:off x="596717" y="2726870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 rot="-333856" flipH="1">
              <a:off x="596717" y="2938945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18BCD7-AEB7-4CB0-8A50-8C0FD865EC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18654" y="98069"/>
            <a:ext cx="4016375" cy="1493837"/>
          </a:xfrm>
        </p:spPr>
        <p:txBody>
          <a:bodyPr/>
          <a:lstStyle/>
          <a:p>
            <a:pPr marL="127000" indent="0"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Role play </a:t>
            </a:r>
          </a:p>
        </p:txBody>
      </p:sp>
      <p:pic>
        <p:nvPicPr>
          <p:cNvPr id="20482" name="Picture 2" descr="Illustration Of Kids Acting Out Stories From A Children&amp;quot;s - Role Play Area  Cartoon, HD Png Download - kindpng">
            <a:extLst>
              <a:ext uri="{FF2B5EF4-FFF2-40B4-BE49-F238E27FC236}">
                <a16:creationId xmlns:a16="http://schemas.microsoft.com/office/drawing/2014/main" xmlns="" id="{6F19F3C9-D258-446B-B615-360E5B57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52" y="1243347"/>
            <a:ext cx="4614513" cy="3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68" y="1460939"/>
            <a:ext cx="4394389" cy="3429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34C60F-AF7F-4E04-9DF3-FFC9CF49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57" y="174945"/>
            <a:ext cx="3919024" cy="160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803885"/>
            <a:ext cx="5076496" cy="417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4C094E-C176-44BA-8DA1-538C47114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19" y="157735"/>
            <a:ext cx="2763572" cy="148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049892"/>
            <a:ext cx="5048422" cy="1502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talk. 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1962032" y="903515"/>
            <a:ext cx="5219936" cy="914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6000" dirty="0">
                <a:solidFill>
                  <a:schemeClr val="accent6">
                    <a:lumMod val="50000"/>
                  </a:schemeClr>
                </a:solidFill>
              </a:rPr>
              <a:t>ass the </a:t>
            </a:r>
            <a:r>
              <a:rPr lang="en" sz="6000" dirty="0" smtClean="0">
                <a:solidFill>
                  <a:schemeClr val="accent6">
                    <a:lumMod val="50000"/>
                  </a:schemeClr>
                </a:solidFill>
              </a:rPr>
              <a:t>ball! 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CD75B738-4373-4CE5-9CA6-A8BA87B1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6029" y="213636"/>
            <a:ext cx="4596000" cy="689878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Game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ree Pass Ball Cliparts, Download Free Pass Ball Cliparts png images, Free  ClipArts on Clipart Library">
            <a:extLst>
              <a:ext uri="{FF2B5EF4-FFF2-40B4-BE49-F238E27FC236}">
                <a16:creationId xmlns:a16="http://schemas.microsoft.com/office/drawing/2014/main" xmlns="" id="{778E5949-C01D-41AF-87E4-82E89EE4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67" y="1968538"/>
            <a:ext cx="4392867" cy="2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Part 1,2,3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290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83D0C-39EB-48B4-9FE3-76C735C1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18" y="420028"/>
            <a:ext cx="2127364" cy="13473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B03EAAC-3CCA-49B8-B1E3-95264A1A6B0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73529" y="1767328"/>
            <a:ext cx="8196942" cy="29026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Wrap-up</a:t>
            </a:r>
            <a:endParaRPr lang="en-US"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3"/>
          <p:cNvSpPr txBox="1">
            <a:spLocks noGrp="1"/>
          </p:cNvSpPr>
          <p:nvPr>
            <p:ph type="ctrTitle"/>
          </p:nvPr>
        </p:nvSpPr>
        <p:spPr>
          <a:xfrm>
            <a:off x="-105759" y="154032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 smtClean="0">
                <a:solidFill>
                  <a:srgbClr val="0070C0"/>
                </a:solidFill>
              </a:rPr>
              <a:t>i, __. </a:t>
            </a: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>
                <a:solidFill>
                  <a:srgbClr val="0070C0"/>
                </a:solidFill>
              </a:rPr>
              <a:t>ow are you? 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8" name="Google Shape;955;p53">
            <a:extLst>
              <a:ext uri="{FF2B5EF4-FFF2-40B4-BE49-F238E27FC236}">
                <a16:creationId xmlns:a16="http://schemas.microsoft.com/office/drawing/2014/main" xmlns="" id="{F044AA18-5EBB-48AC-896C-B47E6EBD9591}"/>
              </a:ext>
            </a:extLst>
          </p:cNvPr>
          <p:cNvSpPr txBox="1">
            <a:spLocks/>
          </p:cNvSpPr>
          <p:nvPr/>
        </p:nvSpPr>
        <p:spPr>
          <a:xfrm>
            <a:off x="4679798" y="1011235"/>
            <a:ext cx="4297225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Fine, thank you.</a:t>
            </a:r>
          </a:p>
        </p:txBody>
      </p:sp>
      <p:sp>
        <p:nvSpPr>
          <p:cNvPr id="9" name="Google Shape;955;p53">
            <a:extLst>
              <a:ext uri="{FF2B5EF4-FFF2-40B4-BE49-F238E27FC236}">
                <a16:creationId xmlns:a16="http://schemas.microsoft.com/office/drawing/2014/main" xmlns="" id="{BAE17DE1-5875-4AF3-9B1C-9B25373D137D}"/>
              </a:ext>
            </a:extLst>
          </p:cNvPr>
          <p:cNvSpPr txBox="1">
            <a:spLocks/>
          </p:cNvSpPr>
          <p:nvPr/>
        </p:nvSpPr>
        <p:spPr>
          <a:xfrm>
            <a:off x="-1689803" y="1461303"/>
            <a:ext cx="7717500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</a:rPr>
              <a:t>Goodbye, __!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Google Shape;955;p53">
            <a:extLst>
              <a:ext uri="{FF2B5EF4-FFF2-40B4-BE49-F238E27FC236}">
                <a16:creationId xmlns:a16="http://schemas.microsoft.com/office/drawing/2014/main" xmlns="" id="{E06137D8-E1B4-4844-B47F-91A34D52DF91}"/>
              </a:ext>
            </a:extLst>
          </p:cNvPr>
          <p:cNvSpPr txBox="1">
            <a:spLocks/>
          </p:cNvSpPr>
          <p:nvPr/>
        </p:nvSpPr>
        <p:spPr>
          <a:xfrm>
            <a:off x="5260547" y="1952440"/>
            <a:ext cx="4162356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Bye, </a:t>
            </a:r>
            <a:r>
              <a:rPr lang="en-US" sz="4000" dirty="0" smtClean="0">
                <a:solidFill>
                  <a:srgbClr val="0D0D0D"/>
                </a:solidFill>
              </a:rPr>
              <a:t>__. </a:t>
            </a:r>
            <a:endParaRPr lang="en-US" sz="4000" dirty="0">
              <a:solidFill>
                <a:srgbClr val="0D0D0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1D9589-F3F7-4B89-909D-5D1F2E2B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0" y="2210562"/>
            <a:ext cx="1488007" cy="2802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AF6651-7BD9-4E1A-81F7-B946BFD1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886" y="2326123"/>
            <a:ext cx="1675673" cy="257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3C88D9-0DAC-4524-AD25-1018FC3C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8444" y="2182712"/>
            <a:ext cx="1876163" cy="303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2ECA5-8753-412E-A331-C9EED07AD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748" y="2515468"/>
            <a:ext cx="1973575" cy="2498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81;p38">
            <a:extLst>
              <a:ext uri="{FF2B5EF4-FFF2-40B4-BE49-F238E27FC236}">
                <a16:creationId xmlns:a16="http://schemas.microsoft.com/office/drawing/2014/main" xmlns="" id="{2F8B530C-502E-410D-8093-ABE95A4C6780}"/>
              </a:ext>
            </a:extLst>
          </p:cNvPr>
          <p:cNvSpPr/>
          <p:nvPr/>
        </p:nvSpPr>
        <p:spPr>
          <a:xfrm>
            <a:off x="2077106" y="2318033"/>
            <a:ext cx="783220" cy="666905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881;p38">
            <a:extLst>
              <a:ext uri="{FF2B5EF4-FFF2-40B4-BE49-F238E27FC236}">
                <a16:creationId xmlns:a16="http://schemas.microsoft.com/office/drawing/2014/main" xmlns="" id="{0195DE51-9B92-45F7-A1B5-29783A722B6A}"/>
              </a:ext>
            </a:extLst>
          </p:cNvPr>
          <p:cNvSpPr/>
          <p:nvPr/>
        </p:nvSpPr>
        <p:spPr>
          <a:xfrm>
            <a:off x="3133577" y="3677677"/>
            <a:ext cx="782964" cy="666687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881;p38">
            <a:extLst>
              <a:ext uri="{FF2B5EF4-FFF2-40B4-BE49-F238E27FC236}">
                <a16:creationId xmlns:a16="http://schemas.microsoft.com/office/drawing/2014/main" xmlns="" id="{B7B6911B-DA50-4583-8041-667AD213CE63}"/>
              </a:ext>
            </a:extLst>
          </p:cNvPr>
          <p:cNvSpPr/>
          <p:nvPr/>
        </p:nvSpPr>
        <p:spPr>
          <a:xfrm>
            <a:off x="2619296" y="2994272"/>
            <a:ext cx="791636" cy="674071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881;p38">
            <a:extLst>
              <a:ext uri="{FF2B5EF4-FFF2-40B4-BE49-F238E27FC236}">
                <a16:creationId xmlns:a16="http://schemas.microsoft.com/office/drawing/2014/main" xmlns="" id="{727FB67C-7EDA-49D7-BFA5-5F4BCF4B8EA3}"/>
              </a:ext>
            </a:extLst>
          </p:cNvPr>
          <p:cNvSpPr/>
          <p:nvPr/>
        </p:nvSpPr>
        <p:spPr>
          <a:xfrm>
            <a:off x="1556598" y="1617619"/>
            <a:ext cx="762238" cy="649039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881;p38">
            <a:extLst>
              <a:ext uri="{FF2B5EF4-FFF2-40B4-BE49-F238E27FC236}">
                <a16:creationId xmlns:a16="http://schemas.microsoft.com/office/drawing/2014/main" xmlns="" id="{F23974A5-2EE0-4EFF-A218-DA3885A04E2F}"/>
              </a:ext>
            </a:extLst>
          </p:cNvPr>
          <p:cNvSpPr/>
          <p:nvPr/>
        </p:nvSpPr>
        <p:spPr>
          <a:xfrm>
            <a:off x="925806" y="983429"/>
            <a:ext cx="745433" cy="702356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B2A7E4-CEE9-41AA-A626-79340C70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480" y="1024144"/>
            <a:ext cx="1906500" cy="5778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D0D0D"/>
                </a:solidFill>
              </a:rPr>
              <a:t>Warm-up 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26FA686-C7DE-4DAA-BE1E-56F6F2A42F01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218755" y="1626838"/>
            <a:ext cx="4471845" cy="56526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Look, listen and </a:t>
            </a:r>
            <a:r>
              <a:rPr lang="en-US" sz="2800" dirty="0" smtClean="0">
                <a:solidFill>
                  <a:srgbClr val="0D0D0D"/>
                </a:solidFill>
              </a:rPr>
              <a:t>repeat.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667ABD98-2213-4166-9C7E-6E4382279C36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2581730" y="2305786"/>
            <a:ext cx="4471844" cy="56422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Listen, point and </a:t>
            </a:r>
            <a:r>
              <a:rPr lang="en-US" sz="2800" dirty="0" smtClean="0">
                <a:solidFill>
                  <a:srgbClr val="0D0D0D"/>
                </a:solidFill>
              </a:rPr>
              <a:t>say.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2BA7CC67-7A62-47C4-BA05-318B598DF775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Contents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AE455CD9-A34B-4ADC-B42E-A3A94379D29F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3525059" y="2993096"/>
            <a:ext cx="1906500" cy="577800"/>
          </a:xfrm>
        </p:spPr>
        <p:txBody>
          <a:bodyPr/>
          <a:lstStyle/>
          <a:p>
            <a:r>
              <a:rPr lang="en-US" sz="2800" dirty="0">
                <a:solidFill>
                  <a:srgbClr val="0D0D0D"/>
                </a:solidFill>
              </a:rPr>
              <a:t>Let’s </a:t>
            </a:r>
            <a:r>
              <a:rPr lang="en-US" sz="2800" dirty="0" smtClean="0">
                <a:solidFill>
                  <a:srgbClr val="0D0D0D"/>
                </a:solidFill>
              </a:rPr>
              <a:t>talk.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4ACB2E8D-4B17-41A6-A524-A210D5D7A3A6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596055" y="1449075"/>
            <a:ext cx="648895" cy="688522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67F28710-8AF0-4A8A-99EE-4E62F8174893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233556" y="2221677"/>
            <a:ext cx="499867" cy="59695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9ECE1F70-5708-422B-85FC-D93F6FAD3A3C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733423" y="2909095"/>
            <a:ext cx="578371" cy="61874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xmlns="" id="{5778E32B-FED2-4DBD-B255-1E50989A9646}"/>
              </a:ext>
            </a:extLst>
          </p:cNvPr>
          <p:cNvSpPr txBox="1">
            <a:spLocks/>
          </p:cNvSpPr>
          <p:nvPr/>
        </p:nvSpPr>
        <p:spPr>
          <a:xfrm>
            <a:off x="3257018" y="3580230"/>
            <a:ext cx="555924" cy="6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xmlns="" id="{A6D988B1-BF8C-4444-9BBD-ABB3FFBDB0CD}"/>
              </a:ext>
            </a:extLst>
          </p:cNvPr>
          <p:cNvSpPr txBox="1">
            <a:spLocks/>
          </p:cNvSpPr>
          <p:nvPr/>
        </p:nvSpPr>
        <p:spPr>
          <a:xfrm>
            <a:off x="4039982" y="3580230"/>
            <a:ext cx="3478765" cy="106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dirty="0">
                <a:solidFill>
                  <a:srgbClr val="0D0D0D"/>
                </a:solidFill>
              </a:rPr>
              <a:t>Fun corner and </a:t>
            </a:r>
            <a:r>
              <a:rPr lang="en-US" sz="2800" dirty="0" smtClean="0">
                <a:solidFill>
                  <a:srgbClr val="0D0D0D"/>
                </a:solidFill>
              </a:rPr>
              <a:t>wrap-up</a:t>
            </a:r>
            <a:endParaRPr lang="en-US" sz="28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223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bg2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bg2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o">
            <a:extLst>
              <a:ext uri="{FF2B5EF4-FFF2-40B4-BE49-F238E27FC236}">
                <a16:creationId xmlns:a16="http://schemas.microsoft.com/office/drawing/2014/main" xmlns="" id="{1F21A10C-2849-425E-BBDF-9B24F561D65C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DE89F2-D8B4-4506-A870-5BC40BB3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A42B83CA-D6BC-4AF2-8F0C-FC4A75F1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3">
            <a:extLst>
              <a:ext uri="{FF2B5EF4-FFF2-40B4-BE49-F238E27FC236}">
                <a16:creationId xmlns:a16="http://schemas.microsoft.com/office/drawing/2014/main" xmlns="" id="{2C5A3D23-CA91-4019-8015-08EB3A3B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71" y="630364"/>
            <a:ext cx="2969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Picking 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7" name="TextBox 4">
            <a:extLst>
              <a:ext uri="{FF2B5EF4-FFF2-40B4-BE49-F238E27FC236}">
                <a16:creationId xmlns:a16="http://schemas.microsoft.com/office/drawing/2014/main" xmlns="" id="{FB043EAF-743C-49BF-862A-FEE2543A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652" y="1583056"/>
            <a:ext cx="37538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Coconuts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1E0E4F-E9EA-4715-A5C0-FA404FAC2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07182" y="2571750"/>
            <a:ext cx="1361968" cy="245244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xmlns="" id="{B4DDDAFA-FA2D-4589-BA38-3304875A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xmlns="" id="{C2479431-3954-4FEF-9AD7-4FBFAD4DD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xmlns="" id="{D36BDFB1-112A-423B-8A1E-735AFF3E0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xmlns="" id="{87551181-8064-45D2-9B20-1AF7EFADB32A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xmlns="" id="{2DBA0071-C17B-4628-813E-E01055DE256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xmlns="" id="{1F31C7F2-3A54-41DC-BCE4-710B035C3330}"/>
              </a:ext>
            </a:extLst>
          </p:cNvPr>
          <p:cNvSpPr txBox="1"/>
          <p:nvPr/>
        </p:nvSpPr>
        <p:spPr>
          <a:xfrm>
            <a:off x="4139804" y="250031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A9E1C074-BF49-4C27-9B1A-AF1ACAD44210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5 Botón de acción: Sonido">
            <a:hlinkClick r:id="" action="ppaction://noaction" highlightClick="1">
              <a:snd r:embed="rId7" name="8.WAV"/>
            </a:hlinkClick>
            <a:extLst>
              <a:ext uri="{FF2B5EF4-FFF2-40B4-BE49-F238E27FC236}">
                <a16:creationId xmlns:a16="http://schemas.microsoft.com/office/drawing/2014/main" xmlns="" id="{48B9EE52-CAD1-4070-88DB-19E11BA52864}"/>
              </a:ext>
            </a:extLst>
          </p:cNvPr>
          <p:cNvSpPr/>
          <p:nvPr/>
        </p:nvSpPr>
        <p:spPr>
          <a:xfrm>
            <a:off x="6750844" y="62150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xmlns="" id="{75B17E29-D375-4B76-97F3-9D582AC7D27B}"/>
              </a:ext>
            </a:extLst>
          </p:cNvPr>
          <p:cNvSpPr/>
          <p:nvPr/>
        </p:nvSpPr>
        <p:spPr>
          <a:xfrm rot="20973777">
            <a:off x="1529389" y="1425838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5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xmlns="" id="{7E841C81-66A5-4BDD-A9BD-3EC091CBEE56}"/>
              </a:ext>
            </a:extLst>
          </p:cNvPr>
          <p:cNvSpPr/>
          <p:nvPr/>
        </p:nvSpPr>
        <p:spPr>
          <a:xfrm rot="166289">
            <a:off x="4573224" y="1810331"/>
            <a:ext cx="5384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xmlns="" id="{35D35E0A-1278-4DC7-8D49-3C79FBE7F5C4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xmlns="" id="{C3CF1906-DD02-4072-A1EE-5C743DE7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xmlns="" id="{CAA65E88-1D2A-47F5-A440-DE897BD242C2}"/>
              </a:ext>
            </a:extLst>
          </p:cNvPr>
          <p:cNvSpPr/>
          <p:nvPr/>
        </p:nvSpPr>
        <p:spPr>
          <a:xfrm rot="20973777">
            <a:off x="2819135" y="1370884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8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592500F-700B-4409-A979-C72030A9B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017370" y="2619472"/>
            <a:ext cx="1340010" cy="2412908"/>
          </a:xfrm>
          <a:prstGeom prst="rect">
            <a:avLst/>
          </a:prstGeom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xmlns="" id="{BAFF43D5-A03D-4FDE-B231-D16E69FFC97B}"/>
              </a:ext>
            </a:extLst>
          </p:cNvPr>
          <p:cNvSpPr/>
          <p:nvPr/>
        </p:nvSpPr>
        <p:spPr>
          <a:xfrm rot="21292543">
            <a:off x="5213238" y="2781393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eight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FC97CA0-FC6B-4974-A016-EE35C2E70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017 0.408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0503 -0.0194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9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xmlns="" id="{E0299678-5C65-48B3-8FA8-DD65B436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xmlns="" id="{828FD76B-10F6-40FE-8EA1-871666D32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xmlns="" id="{A49A0885-7B37-4545-AD43-E3CE8ACB5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xmlns="" id="{1C85100D-D7D5-4C2E-A4E0-74E64E1C333D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xmlns="" id="{4AD49D78-DB90-4B75-9272-062CAA2BE624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7AF24B7E-ABEE-4183-AED8-B4C81E0E30E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xmlns="" id="{194468BA-C678-4E4F-B21E-832F50B51D4E}"/>
              </a:ext>
            </a:extLst>
          </p:cNvPr>
          <p:cNvSpPr txBox="1"/>
          <p:nvPr/>
        </p:nvSpPr>
        <p:spPr>
          <a:xfrm>
            <a:off x="4382691" y="209433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8C92B8E-4809-4F7E-B6B1-AA30731C6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xmlns="" id="{9DFC1C5E-CF1F-48F4-A09C-F1725C7E2A0F}"/>
              </a:ext>
            </a:extLst>
          </p:cNvPr>
          <p:cNvSpPr/>
          <p:nvPr/>
        </p:nvSpPr>
        <p:spPr>
          <a:xfrm rot="20973777">
            <a:off x="1555297" y="1411569"/>
            <a:ext cx="53392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xmlns="" id="{703FAEA2-3A38-45FC-B2FD-098987C3A8EE}"/>
              </a:ext>
            </a:extLst>
          </p:cNvPr>
          <p:cNvSpPr/>
          <p:nvPr/>
        </p:nvSpPr>
        <p:spPr>
          <a:xfrm rot="20973777">
            <a:off x="2894764" y="1243468"/>
            <a:ext cx="5010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7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5 Botón de acción: Sonido">
            <a:hlinkClick r:id="" action="ppaction://noaction" highlightClick="1">
              <a:snd r:embed="rId8" name="10.WAV"/>
            </a:hlinkClick>
            <a:extLst>
              <a:ext uri="{FF2B5EF4-FFF2-40B4-BE49-F238E27FC236}">
                <a16:creationId xmlns:a16="http://schemas.microsoft.com/office/drawing/2014/main" xmlns="" id="{8C84C33A-A686-4CF0-81DD-8C9E5D5ECD87}"/>
              </a:ext>
            </a:extLst>
          </p:cNvPr>
          <p:cNvSpPr/>
          <p:nvPr/>
        </p:nvSpPr>
        <p:spPr>
          <a:xfrm>
            <a:off x="6730604" y="601266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xmlns="" id="{29763E18-740C-4845-AEA1-B3B8864BDEF7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302CB484-4414-475B-B3CF-85A79C3B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67329" y="3534547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xmlns="" id="{0682879E-70FC-4188-BD01-8FC7F8ABB066}"/>
              </a:ext>
            </a:extLst>
          </p:cNvPr>
          <p:cNvSpPr/>
          <p:nvPr/>
        </p:nvSpPr>
        <p:spPr>
          <a:xfrm rot="2119103">
            <a:off x="4576895" y="1829575"/>
            <a:ext cx="57616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000" b="1" kern="1200" spc="-300" dirty="0">
                <a:solidFill>
                  <a:prstClr val="white"/>
                </a:solidFill>
                <a:latin typeface="Calibri"/>
              </a:rPr>
              <a:t>10</a:t>
            </a:r>
            <a:endParaRPr lang="es-ES" sz="2000" b="1" kern="1200" spc="-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E1A4359-6DC2-4A9D-B99A-B3DD24654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55101" y="2661093"/>
            <a:ext cx="1340010" cy="2412908"/>
          </a:xfrm>
          <a:prstGeom prst="rect">
            <a:avLst/>
          </a:prstGeom>
        </p:spPr>
      </p:pic>
      <p:sp>
        <p:nvSpPr>
          <p:cNvPr id="20" name="18 Rectángulo">
            <a:extLst>
              <a:ext uri="{FF2B5EF4-FFF2-40B4-BE49-F238E27FC236}">
                <a16:creationId xmlns:a16="http://schemas.microsoft.com/office/drawing/2014/main" xmlns="" id="{66AC27B7-6E7C-4DA5-A01C-921019C32838}"/>
              </a:ext>
            </a:extLst>
          </p:cNvPr>
          <p:cNvSpPr/>
          <p:nvPr/>
        </p:nvSpPr>
        <p:spPr>
          <a:xfrm rot="21292543">
            <a:off x="5753814" y="2948145"/>
            <a:ext cx="813132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ten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452 0.3691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0988E-6 L -0.10087 -0.0157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8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xmlns="" id="{9D7C270A-8920-43D1-B5CA-650C0144B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xmlns="" id="{9B8A307F-3D14-4D80-A3B0-D6E809BD4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xmlns="" id="{DEB2ABEA-E471-4A7C-A63B-FEBB0CBE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xmlns="" id="{8F2881C2-8812-4DFC-AC0C-C4165116493F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xmlns="" id="{99FB48C6-A985-47CD-A47B-5EC63E31CA02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F5E6ADBF-871B-4551-A1A5-EA3EAA1E3DF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95FE6D9-7508-4585-9573-8425EE23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D479D7ED-3408-4289-A0CC-3E9A11E3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211202" y="3480772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xmlns="" id="{F297E0BD-7CC6-4AE4-A826-A21EE4055BB5}"/>
              </a:ext>
            </a:extLst>
          </p:cNvPr>
          <p:cNvSpPr/>
          <p:nvPr/>
        </p:nvSpPr>
        <p:spPr>
          <a:xfrm rot="20973777">
            <a:off x="1530490" y="153307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xmlns="" id="{D3933C0C-D51C-461F-BD66-CA12A1C9BD7A}"/>
              </a:ext>
            </a:extLst>
          </p:cNvPr>
          <p:cNvSpPr/>
          <p:nvPr/>
        </p:nvSpPr>
        <p:spPr>
          <a:xfrm rot="1303881">
            <a:off x="4539642" y="179581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6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3 CuadroTexto">
            <a:extLst>
              <a:ext uri="{FF2B5EF4-FFF2-40B4-BE49-F238E27FC236}">
                <a16:creationId xmlns:a16="http://schemas.microsoft.com/office/drawing/2014/main" xmlns="" id="{329B0E8D-92F5-4A95-B7EF-48681E015419}"/>
              </a:ext>
            </a:extLst>
          </p:cNvPr>
          <p:cNvSpPr txBox="1"/>
          <p:nvPr/>
        </p:nvSpPr>
        <p:spPr>
          <a:xfrm>
            <a:off x="4181570" y="212786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2" name="5 Botón de acción: Sonido">
            <a:hlinkClick r:id="" action="ppaction://noaction" highlightClick="1">
              <a:snd r:embed="rId9" name="3.WAV"/>
            </a:hlinkClick>
            <a:extLst>
              <a:ext uri="{FF2B5EF4-FFF2-40B4-BE49-F238E27FC236}">
                <a16:creationId xmlns:a16="http://schemas.microsoft.com/office/drawing/2014/main" xmlns="" id="{C6917234-76A1-438E-9E26-B90218DDAA1B}"/>
              </a:ext>
            </a:extLst>
          </p:cNvPr>
          <p:cNvSpPr/>
          <p:nvPr/>
        </p:nvSpPr>
        <p:spPr>
          <a:xfrm>
            <a:off x="6691313" y="633413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xmlns="" id="{729A3F8C-8828-47BA-A78D-B689534195A0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xmlns="" id="{43B20BA1-652C-45B1-B420-47BF4BA40644}"/>
              </a:ext>
            </a:extLst>
          </p:cNvPr>
          <p:cNvSpPr/>
          <p:nvPr/>
        </p:nvSpPr>
        <p:spPr>
          <a:xfrm rot="20973777">
            <a:off x="2971610" y="1374954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D5ACCE1-BB52-44A5-B398-77A41F872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xmlns="" id="{13DC1F97-3B20-49FF-9702-1734012EB13A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three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0.00243 0.426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2099E-6 L -0.24167 -0.0080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xmlns="" id="{8500C2CB-F953-4B9F-A7D7-81F8B459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xmlns="" id="{7B4262EA-5A50-403A-878F-DDE8576C2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>
            <a:extLst>
              <a:ext uri="{FF2B5EF4-FFF2-40B4-BE49-F238E27FC236}">
                <a16:creationId xmlns:a16="http://schemas.microsoft.com/office/drawing/2014/main" xmlns="" id="{B146E66F-A973-4247-9B69-97AF938F9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xmlns="" id="{03BF463B-3858-4938-AA38-F28F3A41D271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xmlns="" id="{80C04D3B-65FA-424B-B804-457C5CA2F08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6A58F7D1-0280-4613-B64C-436A85B06BDC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E9AFD2-223D-42F4-9A58-B1800EB3F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A9888C0F-8CCC-43F3-94EA-0D0C918F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329237" y="3692704"/>
            <a:ext cx="1614488" cy="11989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Elipse">
            <a:extLst>
              <a:ext uri="{FF2B5EF4-FFF2-40B4-BE49-F238E27FC236}">
                <a16:creationId xmlns:a16="http://schemas.microsoft.com/office/drawing/2014/main" xmlns="" id="{817246D4-3F50-4E93-9242-5485391D80CD}"/>
              </a:ext>
            </a:extLst>
          </p:cNvPr>
          <p:cNvSpPr/>
          <p:nvPr/>
        </p:nvSpPr>
        <p:spPr>
          <a:xfrm rot="20973777">
            <a:off x="3313528" y="147473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6 Elipse">
            <a:extLst>
              <a:ext uri="{FF2B5EF4-FFF2-40B4-BE49-F238E27FC236}">
                <a16:creationId xmlns:a16="http://schemas.microsoft.com/office/drawing/2014/main" xmlns="" id="{A2B62DF0-3024-4D44-B2FD-55A3093526D9}"/>
              </a:ext>
            </a:extLst>
          </p:cNvPr>
          <p:cNvSpPr/>
          <p:nvPr/>
        </p:nvSpPr>
        <p:spPr>
          <a:xfrm rot="2805815">
            <a:off x="4564189" y="1702250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3 CuadroTexto">
            <a:extLst>
              <a:ext uri="{FF2B5EF4-FFF2-40B4-BE49-F238E27FC236}">
                <a16:creationId xmlns:a16="http://schemas.microsoft.com/office/drawing/2014/main" xmlns="" id="{7E4B479B-C7D6-4756-9D3E-697A69787873}"/>
              </a:ext>
            </a:extLst>
          </p:cNvPr>
          <p:cNvSpPr txBox="1"/>
          <p:nvPr/>
        </p:nvSpPr>
        <p:spPr>
          <a:xfrm>
            <a:off x="4311130" y="221744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7" name="5 Botón de acción: Sonido">
            <a:hlinkClick r:id="" action="ppaction://noaction" highlightClick="1">
              <a:snd r:embed="rId9" name="4.WAV"/>
            </a:hlinkClick>
            <a:extLst>
              <a:ext uri="{FF2B5EF4-FFF2-40B4-BE49-F238E27FC236}">
                <a16:creationId xmlns:a16="http://schemas.microsoft.com/office/drawing/2014/main" xmlns="" id="{92B1D784-CAE2-46F7-B242-9AD60B1F9A0D}"/>
              </a:ext>
            </a:extLst>
          </p:cNvPr>
          <p:cNvSpPr/>
          <p:nvPr/>
        </p:nvSpPr>
        <p:spPr>
          <a:xfrm>
            <a:off x="6713935" y="60364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20 Llamada ovalada">
            <a:extLst>
              <a:ext uri="{FF2B5EF4-FFF2-40B4-BE49-F238E27FC236}">
                <a16:creationId xmlns:a16="http://schemas.microsoft.com/office/drawing/2014/main" xmlns="" id="{DB32B834-E39F-4209-A3C9-7F993629B488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15 Elipse">
            <a:extLst>
              <a:ext uri="{FF2B5EF4-FFF2-40B4-BE49-F238E27FC236}">
                <a16:creationId xmlns:a16="http://schemas.microsoft.com/office/drawing/2014/main" xmlns="" id="{F47FC3CF-C46B-4F13-B2EA-B00F1C7EF378}"/>
              </a:ext>
            </a:extLst>
          </p:cNvPr>
          <p:cNvSpPr/>
          <p:nvPr/>
        </p:nvSpPr>
        <p:spPr>
          <a:xfrm rot="20973777">
            <a:off x="1656448" y="144496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4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7864217-8B8D-4630-A1DB-2CB0EB4FC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xmlns="" id="{0BAFD346-56DC-4B20-8DF1-C7B003B29356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four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4568E-6 L 0.00712 0.4438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39566 0.000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2" grpId="0" animBg="1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310</Words>
  <Application>Microsoft Office PowerPoint</Application>
  <PresentationFormat>On-screen Show (16:9)</PresentationFormat>
  <Paragraphs>64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Sport Day</vt:lpstr>
      <vt:lpstr>Hind</vt:lpstr>
      <vt:lpstr>Comic Sans MS</vt:lpstr>
      <vt:lpstr>Fredoka One</vt:lpstr>
      <vt:lpstr>Fira Sans Extra Condensed Medium</vt:lpstr>
      <vt:lpstr>#9Slide05 IcielRukola</vt:lpstr>
      <vt:lpstr>Montserrat</vt:lpstr>
      <vt:lpstr>Barlow</vt:lpstr>
      <vt:lpstr>Calibri</vt:lpstr>
      <vt:lpstr>Taller de Aprendizaje con Tonos Pastel by Slidesgo</vt:lpstr>
      <vt:lpstr>Over The Rainbow by Slidesgo</vt:lpstr>
      <vt:lpstr>Tema de Office</vt:lpstr>
      <vt:lpstr>PowerPoint Presentation</vt:lpstr>
      <vt:lpstr>PowerPoint Presentation</vt:lpstr>
      <vt:lpstr>Warm-up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 3</vt:lpstr>
      <vt:lpstr>PowerPoint Presentation</vt:lpstr>
      <vt:lpstr>Pass the ball! </vt:lpstr>
      <vt:lpstr>   </vt:lpstr>
      <vt:lpstr>Hi, __. How are you?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Aprendizaje</dc:title>
  <dc:creator>ASUS</dc:creator>
  <cp:lastModifiedBy>ADMIN</cp:lastModifiedBy>
  <cp:revision>24</cp:revision>
  <dcterms:modified xsi:type="dcterms:W3CDTF">2025-09-16T00:33:32Z</dcterms:modified>
</cp:coreProperties>
</file>