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5"/>
  </p:notesMasterIdLst>
  <p:sldIdLst>
    <p:sldId id="257" r:id="rId3"/>
    <p:sldId id="341" r:id="rId4"/>
    <p:sldId id="346" r:id="rId5"/>
    <p:sldId id="342" r:id="rId6"/>
    <p:sldId id="343" r:id="rId7"/>
    <p:sldId id="344" r:id="rId8"/>
    <p:sldId id="345" r:id="rId9"/>
    <p:sldId id="256" r:id="rId10"/>
    <p:sldId id="262" r:id="rId11"/>
    <p:sldId id="338" r:id="rId12"/>
    <p:sldId id="336" r:id="rId13"/>
    <p:sldId id="340" r:id="rId14"/>
  </p:sldIdLst>
  <p:sldSz cx="12192000" cy="6858000"/>
  <p:notesSz cx="6858000" cy="9144000"/>
  <p:custDataLst>
    <p:tags r:id="rId1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ADA"/>
    <a:srgbClr val="FF99CC"/>
    <a:srgbClr val="FF00FF"/>
    <a:srgbClr val="FF0000"/>
    <a:srgbClr val="00FF99"/>
    <a:srgbClr val="00FF00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>
        <p:scale>
          <a:sx n="66" d="100"/>
          <a:sy n="66" d="100"/>
        </p:scale>
        <p:origin x="-348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177064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1341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6797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244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14/09/2025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971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70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65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gif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8.wdp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4.xml"/><Relationship Id="rId18" Type="http://schemas.openxmlformats.org/officeDocument/2006/relationships/slide" Target="slide7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12" Type="http://schemas.openxmlformats.org/officeDocument/2006/relationships/image" Target="../media/image5.png"/><Relationship Id="rId17" Type="http://schemas.openxmlformats.org/officeDocument/2006/relationships/slide" Target="slide6.xml"/><Relationship Id="rId2" Type="http://schemas.openxmlformats.org/officeDocument/2006/relationships/audio" Target="../media/media1.mp3"/><Relationship Id="rId16" Type="http://schemas.openxmlformats.org/officeDocument/2006/relationships/slide" Target="slide5.xml"/><Relationship Id="rId1" Type="http://schemas.microsoft.com/office/2007/relationships/media" Target="../media/media1.mp3"/><Relationship Id="rId6" Type="http://schemas.openxmlformats.org/officeDocument/2006/relationships/slide" Target="slide1.xml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5" Type="http://schemas.microsoft.com/office/2007/relationships/hdphoto" Target="../media/hdphoto3.wdp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jpg"/><Relationship Id="rId12" Type="http://schemas.openxmlformats.org/officeDocument/2006/relationships/image" Target="../media/image12.png"/><Relationship Id="rId2" Type="http://schemas.microsoft.com/office/2007/relationships/media" Target="../media/media2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13.pn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jpg"/><Relationship Id="rId12" Type="http://schemas.openxmlformats.org/officeDocument/2006/relationships/image" Target="../media/image12.png"/><Relationship Id="rId2" Type="http://schemas.microsoft.com/office/2007/relationships/media" Target="../media/media2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13.pn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4.wdp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jp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" Type="http://schemas.microsoft.com/office/2007/relationships/media" Target="../media/media2.mp3"/><Relationship Id="rId16" Type="http://schemas.openxmlformats.org/officeDocument/2006/relationships/slide" Target="slide3.xml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microsoft.com/office/2007/relationships/hdphoto" Target="../media/hdphoto6.wdp"/><Relationship Id="rId5" Type="http://schemas.openxmlformats.org/officeDocument/2006/relationships/audio" Target="../media/audio2.wav"/><Relationship Id="rId15" Type="http://schemas.microsoft.com/office/2007/relationships/hdphoto" Target="../media/hdphoto7.wdp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microsoft.com/office/2007/relationships/hdphoto" Target="../media/hdphoto5.wdp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jpg"/><Relationship Id="rId12" Type="http://schemas.openxmlformats.org/officeDocument/2006/relationships/image" Target="../media/image12.png"/><Relationship Id="rId2" Type="http://schemas.microsoft.com/office/2007/relationships/media" Target="../media/media2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13.pn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20576" y="3099748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4EEBE00-BEE0-44C0-8134-3AC1262AF9D5}"/>
              </a:ext>
            </a:extLst>
          </p:cNvPr>
          <p:cNvGrpSpPr/>
          <p:nvPr/>
        </p:nvGrpSpPr>
        <p:grpSpPr>
          <a:xfrm>
            <a:off x="1447895" y="376666"/>
            <a:ext cx="2101419" cy="799111"/>
            <a:chOff x="1208564" y="356727"/>
            <a:chExt cx="993926" cy="722212"/>
          </a:xfrm>
        </p:grpSpPr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xmlns="" id="{D3347975-55D1-4A0E-B6D1-4F88D3C5F0CA}"/>
                </a:ext>
              </a:extLst>
            </p:cNvPr>
            <p:cNvSpPr/>
            <p:nvPr/>
          </p:nvSpPr>
          <p:spPr>
            <a:xfrm>
              <a:off x="1503846" y="397950"/>
              <a:ext cx="698644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45538394-6F33-4D2F-B6D9-1CE9D4B6157A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27C079F4-A932-41A5-A95C-DA7429EDB6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946317"/>
              </p:ext>
            </p:extLst>
          </p:nvPr>
        </p:nvGraphicFramePr>
        <p:xfrm>
          <a:off x="2032000" y="1586394"/>
          <a:ext cx="8127999" cy="3551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xmlns="" val="159508149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33305825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2656666437"/>
                    </a:ext>
                  </a:extLst>
                </a:gridCol>
              </a:tblGrid>
              <a:tr h="68757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0447524"/>
                  </a:ext>
                </a:extLst>
              </a:tr>
              <a:tr h="721895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60214671"/>
                  </a:ext>
                </a:extLst>
              </a:tr>
              <a:tr h="709863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7898044"/>
                  </a:ext>
                </a:extLst>
              </a:tr>
              <a:tr h="709863"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65937884"/>
                  </a:ext>
                </a:extLst>
              </a:tr>
              <a:tr h="721895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427833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E81E00B-9CCA-4726-9AA4-5E667AA6B5B4}"/>
              </a:ext>
            </a:extLst>
          </p:cNvPr>
          <p:cNvSpPr txBox="1"/>
          <p:nvPr/>
        </p:nvSpPr>
        <p:spPr>
          <a:xfrm>
            <a:off x="5856035" y="2383426"/>
            <a:ext cx="99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C7F259E-D938-43E9-84E7-7D17A650FEB2}"/>
              </a:ext>
            </a:extLst>
          </p:cNvPr>
          <p:cNvSpPr txBox="1"/>
          <p:nvPr/>
        </p:nvSpPr>
        <p:spPr>
          <a:xfrm>
            <a:off x="3190373" y="2383426"/>
            <a:ext cx="99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673D022-3487-4459-8875-8A6CE7C80FA2}"/>
              </a:ext>
            </a:extLst>
          </p:cNvPr>
          <p:cNvSpPr txBox="1"/>
          <p:nvPr/>
        </p:nvSpPr>
        <p:spPr>
          <a:xfrm>
            <a:off x="8642688" y="2383426"/>
            <a:ext cx="99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8D52BCB-F706-449A-ACF1-E2F4DA40ADA0}"/>
              </a:ext>
            </a:extLst>
          </p:cNvPr>
          <p:cNvSpPr txBox="1"/>
          <p:nvPr/>
        </p:nvSpPr>
        <p:spPr>
          <a:xfrm>
            <a:off x="5719677" y="3055653"/>
            <a:ext cx="99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30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D0B1FEE-AC06-42A4-A012-E0A0A970C293}"/>
              </a:ext>
            </a:extLst>
          </p:cNvPr>
          <p:cNvSpPr txBox="1"/>
          <p:nvPr/>
        </p:nvSpPr>
        <p:spPr>
          <a:xfrm>
            <a:off x="3050003" y="3100329"/>
            <a:ext cx="99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29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677FD50-DC31-445A-9C15-FCAE7B1FF32E}"/>
              </a:ext>
            </a:extLst>
          </p:cNvPr>
          <p:cNvSpPr txBox="1"/>
          <p:nvPr/>
        </p:nvSpPr>
        <p:spPr>
          <a:xfrm>
            <a:off x="5719677" y="3826574"/>
            <a:ext cx="99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68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A54E516-36A1-4E4E-A421-F7D9727230C6}"/>
              </a:ext>
            </a:extLst>
          </p:cNvPr>
          <p:cNvSpPr txBox="1"/>
          <p:nvPr/>
        </p:nvSpPr>
        <p:spPr>
          <a:xfrm>
            <a:off x="8544424" y="3826574"/>
            <a:ext cx="99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69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B01E600-60D4-4830-8B98-8118D4964953}"/>
              </a:ext>
            </a:extLst>
          </p:cNvPr>
          <p:cNvSpPr txBox="1"/>
          <p:nvPr/>
        </p:nvSpPr>
        <p:spPr>
          <a:xfrm>
            <a:off x="5719676" y="4482029"/>
            <a:ext cx="99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99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9BA0EA2-4DA6-46E2-B045-0FFB61EC1A82}"/>
              </a:ext>
            </a:extLst>
          </p:cNvPr>
          <p:cNvSpPr txBox="1"/>
          <p:nvPr/>
        </p:nvSpPr>
        <p:spPr>
          <a:xfrm>
            <a:off x="8642688" y="3082868"/>
            <a:ext cx="99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C7394CA-441B-4626-BD8B-D57E999837AB}"/>
              </a:ext>
            </a:extLst>
          </p:cNvPr>
          <p:cNvSpPr txBox="1"/>
          <p:nvPr/>
        </p:nvSpPr>
        <p:spPr>
          <a:xfrm>
            <a:off x="3054017" y="3817232"/>
            <a:ext cx="99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46B4B1D-886C-4DE0-BA49-1BEFB901A9D7}"/>
              </a:ext>
            </a:extLst>
          </p:cNvPr>
          <p:cNvSpPr txBox="1"/>
          <p:nvPr/>
        </p:nvSpPr>
        <p:spPr>
          <a:xfrm>
            <a:off x="3050003" y="4485892"/>
            <a:ext cx="99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0AC047B-17D5-42A6-8C66-134A18F6F3BF}"/>
              </a:ext>
            </a:extLst>
          </p:cNvPr>
          <p:cNvSpPr txBox="1"/>
          <p:nvPr/>
        </p:nvSpPr>
        <p:spPr>
          <a:xfrm>
            <a:off x="8642687" y="4570280"/>
            <a:ext cx="99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A428135-F528-4397-A1D8-BA087E7868AA}"/>
              </a:ext>
            </a:extLst>
          </p:cNvPr>
          <p:cNvSpPr txBox="1"/>
          <p:nvPr/>
        </p:nvSpPr>
        <p:spPr>
          <a:xfrm>
            <a:off x="8544423" y="3075239"/>
            <a:ext cx="998621" cy="523220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31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21C1327-C46D-46C3-80C3-9A89FD51074E}"/>
              </a:ext>
            </a:extLst>
          </p:cNvPr>
          <p:cNvSpPr txBox="1"/>
          <p:nvPr/>
        </p:nvSpPr>
        <p:spPr>
          <a:xfrm>
            <a:off x="2948736" y="3793110"/>
            <a:ext cx="998621" cy="523220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67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54E5533-2959-4AD4-96ED-17F6DCF3A9A7}"/>
              </a:ext>
            </a:extLst>
          </p:cNvPr>
          <p:cNvSpPr txBox="1"/>
          <p:nvPr/>
        </p:nvSpPr>
        <p:spPr>
          <a:xfrm>
            <a:off x="2923334" y="4498035"/>
            <a:ext cx="998621" cy="523220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98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BF9895B-1898-48FD-A800-65BB3D83DC93}"/>
              </a:ext>
            </a:extLst>
          </p:cNvPr>
          <p:cNvSpPr txBox="1"/>
          <p:nvPr/>
        </p:nvSpPr>
        <p:spPr>
          <a:xfrm>
            <a:off x="8496636" y="4526296"/>
            <a:ext cx="998621" cy="523220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20011970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F9541AB-B500-4149-AE8A-EF67A763E3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443" t="61706" r="3850" b="27441"/>
          <a:stretch/>
        </p:blipFill>
        <p:spPr>
          <a:xfrm>
            <a:off x="2600826" y="3617909"/>
            <a:ext cx="8011026" cy="69783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E79A0AC5-C32E-403B-A7B8-5860396BF052}"/>
              </a:ext>
            </a:extLst>
          </p:cNvPr>
          <p:cNvGrpSpPr/>
          <p:nvPr/>
        </p:nvGrpSpPr>
        <p:grpSpPr>
          <a:xfrm>
            <a:off x="2600826" y="325400"/>
            <a:ext cx="5980014" cy="697831"/>
            <a:chOff x="1344779" y="349714"/>
            <a:chExt cx="2908375" cy="630678"/>
          </a:xfrm>
        </p:grpSpPr>
        <p:sp>
          <p:nvSpPr>
            <p:cNvPr id="21" name="Flowchart: Alternate Process 20">
              <a:extLst>
                <a:ext uri="{FF2B5EF4-FFF2-40B4-BE49-F238E27FC236}">
                  <a16:creationId xmlns:a16="http://schemas.microsoft.com/office/drawing/2014/main" xmlns="" id="{9300C6EE-8CA5-4389-8D43-AA7507375B88}"/>
                </a:ext>
              </a:extLst>
            </p:cNvPr>
            <p:cNvSpPr/>
            <p:nvPr/>
          </p:nvSpPr>
          <p:spPr>
            <a:xfrm>
              <a:off x="1549372" y="412143"/>
              <a:ext cx="2703782" cy="524260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(&gt;, &lt;)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83A2A145-9CCA-45BF-BBAE-920C2A649D17}"/>
                </a:ext>
              </a:extLst>
            </p:cNvPr>
            <p:cNvSpPr/>
            <p:nvPr/>
          </p:nvSpPr>
          <p:spPr>
            <a:xfrm>
              <a:off x="1344779" y="349714"/>
              <a:ext cx="350118" cy="63067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CE9B8059-1AA5-4E90-B70C-92E5C8626A0E}"/>
              </a:ext>
            </a:extLst>
          </p:cNvPr>
          <p:cNvSpPr/>
          <p:nvPr/>
        </p:nvSpPr>
        <p:spPr>
          <a:xfrm>
            <a:off x="1847216" y="1176849"/>
            <a:ext cx="4317685" cy="1344837"/>
          </a:xfrm>
          <a:prstGeom prst="wedgeRoundRectCallout">
            <a:avLst>
              <a:gd name="adj1" fmla="val -37697"/>
              <a:gd name="adj2" fmla="val 76621"/>
              <a:gd name="adj3" fmla="val 16667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3A7BC80-EF96-4DBE-9C3A-AC572F3B96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7762" y="2127913"/>
            <a:ext cx="660151" cy="114876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647974D-1A52-439A-919D-C4D12ED66A0C}"/>
              </a:ext>
            </a:extLst>
          </p:cNvPr>
          <p:cNvGrpSpPr/>
          <p:nvPr/>
        </p:nvGrpSpPr>
        <p:grpSpPr>
          <a:xfrm>
            <a:off x="1192129" y="5274656"/>
            <a:ext cx="9807742" cy="714555"/>
            <a:chOff x="1192129" y="5274656"/>
            <a:chExt cx="9807742" cy="71455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0497FF34-F752-484D-9823-53CC9B6221CA}"/>
                </a:ext>
              </a:extLst>
            </p:cNvPr>
            <p:cNvSpPr txBox="1"/>
            <p:nvPr/>
          </p:nvSpPr>
          <p:spPr>
            <a:xfrm>
              <a:off x="1192129" y="5354162"/>
              <a:ext cx="98077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</a:rPr>
                <a:t>88        91       92        90        98        89         95         100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AE1220DE-1441-45CC-80D1-35D1AE372E9C}"/>
                </a:ext>
              </a:extLst>
            </p:cNvPr>
            <p:cNvSpPr/>
            <p:nvPr/>
          </p:nvSpPr>
          <p:spPr>
            <a:xfrm>
              <a:off x="1750552" y="5277171"/>
              <a:ext cx="680184" cy="67720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8C2555D9-439F-498E-896D-F4F2EA817C10}"/>
                </a:ext>
              </a:extLst>
            </p:cNvPr>
            <p:cNvSpPr/>
            <p:nvPr/>
          </p:nvSpPr>
          <p:spPr>
            <a:xfrm>
              <a:off x="4006059" y="5312008"/>
              <a:ext cx="680184" cy="67720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827298AE-B033-4367-A524-071F32E31C43}"/>
                </a:ext>
              </a:extLst>
            </p:cNvPr>
            <p:cNvSpPr/>
            <p:nvPr/>
          </p:nvSpPr>
          <p:spPr>
            <a:xfrm>
              <a:off x="6362503" y="5274656"/>
              <a:ext cx="680184" cy="67720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16E5E90F-EF29-43A8-AB86-1A81739AC921}"/>
                </a:ext>
              </a:extLst>
            </p:cNvPr>
            <p:cNvSpPr/>
            <p:nvPr/>
          </p:nvSpPr>
          <p:spPr>
            <a:xfrm>
              <a:off x="8895093" y="5312007"/>
              <a:ext cx="680184" cy="67720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E1417810-063E-49ED-B1D5-F4107A8ACFEB}"/>
              </a:ext>
            </a:extLst>
          </p:cNvPr>
          <p:cNvSpPr/>
          <p:nvPr/>
        </p:nvSpPr>
        <p:spPr>
          <a:xfrm>
            <a:off x="1750552" y="5285590"/>
            <a:ext cx="680184" cy="67720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B8D392C5-F334-4F4E-825E-A78177D2711B}"/>
              </a:ext>
            </a:extLst>
          </p:cNvPr>
          <p:cNvSpPr/>
          <p:nvPr/>
        </p:nvSpPr>
        <p:spPr>
          <a:xfrm>
            <a:off x="4006058" y="5330517"/>
            <a:ext cx="680184" cy="67720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5C5A0FD8-8F3B-42EB-B118-B14F11ED44FA}"/>
              </a:ext>
            </a:extLst>
          </p:cNvPr>
          <p:cNvSpPr/>
          <p:nvPr/>
        </p:nvSpPr>
        <p:spPr>
          <a:xfrm>
            <a:off x="6362503" y="5272371"/>
            <a:ext cx="680184" cy="67720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E08E3591-5380-45B4-9D1E-C1C82D092FED}"/>
              </a:ext>
            </a:extLst>
          </p:cNvPr>
          <p:cNvSpPr/>
          <p:nvPr/>
        </p:nvSpPr>
        <p:spPr>
          <a:xfrm>
            <a:off x="8895093" y="5319793"/>
            <a:ext cx="680184" cy="67720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&lt;</a:t>
            </a:r>
          </a:p>
        </p:txBody>
      </p:sp>
      <p:pic>
        <p:nvPicPr>
          <p:cNvPr id="2" name="Tia số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1802" y="2803896"/>
            <a:ext cx="2959598" cy="195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074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74A74484-3D82-4D00-BA4F-5DA84C92D094}"/>
              </a:ext>
            </a:extLst>
          </p:cNvPr>
          <p:cNvGrpSpPr/>
          <p:nvPr/>
        </p:nvGrpSpPr>
        <p:grpSpPr>
          <a:xfrm>
            <a:off x="1402531" y="401893"/>
            <a:ext cx="4059806" cy="699176"/>
            <a:chOff x="1208564" y="356728"/>
            <a:chExt cx="1920200" cy="631894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xmlns="" id="{42EA427A-B766-4C12-B2F4-9CCA45E5F087}"/>
                </a:ext>
              </a:extLst>
            </p:cNvPr>
            <p:cNvSpPr/>
            <p:nvPr/>
          </p:nvSpPr>
          <p:spPr>
            <a:xfrm>
              <a:off x="1444732" y="401887"/>
              <a:ext cx="1684032" cy="541577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Sắp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E03A5407-0C34-4B8C-910D-D39121D0F49B}"/>
                </a:ext>
              </a:extLst>
            </p:cNvPr>
            <p:cNvSpPr/>
            <p:nvPr/>
          </p:nvSpPr>
          <p:spPr>
            <a:xfrm>
              <a:off x="1208564" y="356728"/>
              <a:ext cx="355264" cy="631894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7BA0F0A6-90DE-4D6E-80BF-FA5CBFFFE1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482" b="60068" l="23155" r="88155">
                        <a14:foregroundMark x1="28702" y1="41067" x2="28702" y2="41067"/>
                        <a14:foregroundMark x1="65314" y1="45333" x2="65314" y2="45333"/>
                        <a14:foregroundMark x1="83976" y1="44267" x2="83976" y2="44267"/>
                      </a14:backgroundRemoval>
                    </a14:imgEffect>
                  </a14:imgLayer>
                </a14:imgProps>
              </a:ext>
            </a:extLst>
          </a:blip>
          <a:srcRect l="21262" t="26784" r="65061" b="36234"/>
          <a:stretch/>
        </p:blipFill>
        <p:spPr>
          <a:xfrm>
            <a:off x="2093009" y="1274990"/>
            <a:ext cx="1402805" cy="133422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C67803B9-EF91-44F8-BC38-CB2A4035CF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482" b="60068" l="23155" r="88155">
                        <a14:foregroundMark x1="28702" y1="41067" x2="28702" y2="41067"/>
                        <a14:foregroundMark x1="65314" y1="45333" x2="65314" y2="45333"/>
                        <a14:foregroundMark x1="83976" y1="44267" x2="83976" y2="44267"/>
                      </a14:backgroundRemoval>
                    </a14:imgEffect>
                  </a14:imgLayer>
                </a14:imgProps>
              </a:ext>
            </a:extLst>
          </a:blip>
          <a:srcRect l="39360" t="26784" r="48361" b="36234"/>
          <a:stretch/>
        </p:blipFill>
        <p:spPr>
          <a:xfrm>
            <a:off x="4387804" y="1254612"/>
            <a:ext cx="1259451" cy="133422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6A8AEF7A-8CEA-46AA-8CE2-E85720B9EC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482" b="60068" l="23155" r="88155">
                        <a14:foregroundMark x1="28702" y1="41067" x2="28702" y2="41067"/>
                        <a14:foregroundMark x1="65314" y1="45333" x2="65314" y2="45333"/>
                        <a14:foregroundMark x1="83976" y1="44267" x2="83976" y2="44267"/>
                      </a14:backgroundRemoval>
                    </a14:imgEffect>
                  </a14:imgLayer>
                </a14:imgProps>
              </a:ext>
            </a:extLst>
          </a:blip>
          <a:srcRect l="56636" t="26784" r="29953" b="36234"/>
          <a:stretch/>
        </p:blipFill>
        <p:spPr>
          <a:xfrm>
            <a:off x="6218214" y="1255176"/>
            <a:ext cx="1375498" cy="133422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A50FC32E-155D-4011-9A47-2DAAE5FB0E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482" b="60068" l="23155" r="88155">
                        <a14:foregroundMark x1="28702" y1="41067" x2="28702" y2="41067"/>
                        <a14:foregroundMark x1="65314" y1="45333" x2="65314" y2="45333"/>
                        <a14:foregroundMark x1="83976" y1="44267" x2="83976" y2="44267"/>
                      </a14:backgroundRemoval>
                    </a14:imgEffect>
                  </a14:imgLayer>
                </a14:imgProps>
              </a:ext>
            </a:extLst>
          </a:blip>
          <a:srcRect l="74772" t="26784" r="12948" b="36234"/>
          <a:stretch/>
        </p:blipFill>
        <p:spPr>
          <a:xfrm>
            <a:off x="8099700" y="1255176"/>
            <a:ext cx="1259451" cy="133422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93776F75-5227-4E13-9EC2-F77DE8BA9426}"/>
              </a:ext>
            </a:extLst>
          </p:cNvPr>
          <p:cNvSpPr txBox="1"/>
          <p:nvPr/>
        </p:nvSpPr>
        <p:spPr>
          <a:xfrm>
            <a:off x="1068231" y="2677650"/>
            <a:ext cx="5227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a. Theo </a:t>
            </a:r>
            <a:r>
              <a:rPr lang="en-US" sz="2800" b="1" dirty="0" err="1">
                <a:solidFill>
                  <a:srgbClr val="002060"/>
                </a:solidFill>
              </a:rPr>
              <a:t>thứ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tự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từ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bé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đến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lớn</a:t>
            </a:r>
            <a:r>
              <a:rPr lang="en-US" sz="28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4C9E7F80-7C4D-469B-A71C-0730889CEFD8}"/>
              </a:ext>
            </a:extLst>
          </p:cNvPr>
          <p:cNvSpPr txBox="1"/>
          <p:nvPr/>
        </p:nvSpPr>
        <p:spPr>
          <a:xfrm>
            <a:off x="1124949" y="4439288"/>
            <a:ext cx="5227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b. Theo </a:t>
            </a:r>
            <a:r>
              <a:rPr lang="en-US" sz="2800" b="1" dirty="0" err="1">
                <a:solidFill>
                  <a:srgbClr val="002060"/>
                </a:solidFill>
              </a:rPr>
              <a:t>thứ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tự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từ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lớn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đến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bé</a:t>
            </a:r>
            <a:r>
              <a:rPr lang="en-US" sz="2800" b="1" dirty="0">
                <a:solidFill>
                  <a:srgbClr val="002060"/>
                </a:solidFill>
              </a:rPr>
              <a:t>: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B59FDFEE-41A9-41BC-8965-650AA51984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482" b="60068" l="23155" r="88155">
                        <a14:foregroundMark x1="28702" y1="41067" x2="28702" y2="41067"/>
                        <a14:foregroundMark x1="65314" y1="45333" x2="65314" y2="45333"/>
                        <a14:foregroundMark x1="83976" y1="44267" x2="83976" y2="44267"/>
                      </a14:backgroundRemoval>
                    </a14:imgEffect>
                  </a14:imgLayer>
                </a14:imgProps>
              </a:ext>
            </a:extLst>
          </a:blip>
          <a:srcRect l="21262" t="26784" r="65061" b="36234"/>
          <a:stretch/>
        </p:blipFill>
        <p:spPr>
          <a:xfrm>
            <a:off x="2107526" y="1274990"/>
            <a:ext cx="1402805" cy="133422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6A63AE08-51BF-4B58-97E3-CCFBE7D5D1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482" b="60068" l="23155" r="88155">
                        <a14:foregroundMark x1="28702" y1="41067" x2="28702" y2="41067"/>
                        <a14:foregroundMark x1="65314" y1="45333" x2="65314" y2="45333"/>
                        <a14:foregroundMark x1="83976" y1="44267" x2="83976" y2="44267"/>
                      </a14:backgroundRemoval>
                    </a14:imgEffect>
                  </a14:imgLayer>
                </a14:imgProps>
              </a:ext>
            </a:extLst>
          </a:blip>
          <a:srcRect l="39360" t="26784" r="48361" b="36234"/>
          <a:stretch/>
        </p:blipFill>
        <p:spPr>
          <a:xfrm>
            <a:off x="4379853" y="1254612"/>
            <a:ext cx="1259451" cy="133422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6268B14B-F6FD-4F78-845C-0B5E4CF30E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482" b="60068" l="23155" r="88155">
                        <a14:foregroundMark x1="28702" y1="41067" x2="28702" y2="41067"/>
                        <a14:foregroundMark x1="65314" y1="45333" x2="65314" y2="45333"/>
                        <a14:foregroundMark x1="83976" y1="44267" x2="83976" y2="44267"/>
                      </a14:backgroundRemoval>
                    </a14:imgEffect>
                  </a14:imgLayer>
                </a14:imgProps>
              </a:ext>
            </a:extLst>
          </a:blip>
          <a:srcRect l="56636" t="26784" r="29953" b="36234"/>
          <a:stretch/>
        </p:blipFill>
        <p:spPr>
          <a:xfrm>
            <a:off x="6225747" y="1247225"/>
            <a:ext cx="1375498" cy="133422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D0043326-7B84-4FC3-A2D4-85FFE185A4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482" b="60068" l="23155" r="88155">
                        <a14:foregroundMark x1="28702" y1="41067" x2="28702" y2="41067"/>
                        <a14:foregroundMark x1="65314" y1="45333" x2="65314" y2="45333"/>
                        <a14:foregroundMark x1="83976" y1="44267" x2="83976" y2="44267"/>
                      </a14:backgroundRemoval>
                    </a14:imgEffect>
                  </a14:imgLayer>
                </a14:imgProps>
              </a:ext>
            </a:extLst>
          </a:blip>
          <a:srcRect l="74772" t="26784" r="12948" b="36234"/>
          <a:stretch/>
        </p:blipFill>
        <p:spPr>
          <a:xfrm>
            <a:off x="8107651" y="1247225"/>
            <a:ext cx="1259451" cy="133422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346A9F3E-C998-49A4-AD3B-B521D8EDC3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482" b="60068" l="23155" r="88155">
                        <a14:foregroundMark x1="28702" y1="41067" x2="28702" y2="41067"/>
                        <a14:foregroundMark x1="65314" y1="45333" x2="65314" y2="45333"/>
                        <a14:foregroundMark x1="83976" y1="44267" x2="83976" y2="44267"/>
                      </a14:backgroundRemoval>
                    </a14:imgEffect>
                  </a14:imgLayer>
                </a14:imgProps>
              </a:ext>
            </a:extLst>
          </a:blip>
          <a:srcRect l="21262" t="26784" r="65061" b="36234"/>
          <a:stretch/>
        </p:blipFill>
        <p:spPr>
          <a:xfrm>
            <a:off x="2094214" y="1269808"/>
            <a:ext cx="1402805" cy="133422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EEC34FC5-9785-4A92-9EE8-4F9E4E9FFE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482" b="60068" l="23155" r="88155">
                        <a14:foregroundMark x1="28702" y1="41067" x2="28702" y2="41067"/>
                        <a14:foregroundMark x1="65314" y1="45333" x2="65314" y2="45333"/>
                        <a14:foregroundMark x1="83976" y1="44267" x2="83976" y2="44267"/>
                      </a14:backgroundRemoval>
                    </a14:imgEffect>
                  </a14:imgLayer>
                </a14:imgProps>
              </a:ext>
            </a:extLst>
          </a:blip>
          <a:srcRect l="39360" t="26784" r="48361" b="36234"/>
          <a:stretch/>
        </p:blipFill>
        <p:spPr>
          <a:xfrm>
            <a:off x="4379853" y="1254612"/>
            <a:ext cx="1259451" cy="133422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ABD2CB02-6F8C-45C4-8681-33EB1A9B07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482" b="60068" l="23155" r="88155">
                        <a14:foregroundMark x1="28702" y1="41067" x2="28702" y2="41067"/>
                        <a14:foregroundMark x1="65314" y1="45333" x2="65314" y2="45333"/>
                        <a14:foregroundMark x1="83976" y1="44267" x2="83976" y2="44267"/>
                      </a14:backgroundRemoval>
                    </a14:imgEffect>
                  </a14:imgLayer>
                </a14:imgProps>
              </a:ext>
            </a:extLst>
          </a:blip>
          <a:srcRect l="56636" t="26784" r="29953" b="36234"/>
          <a:stretch/>
        </p:blipFill>
        <p:spPr>
          <a:xfrm>
            <a:off x="6233843" y="1269808"/>
            <a:ext cx="1375498" cy="133422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B6E959D0-F9F8-4206-94BB-505EBAD082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482" b="60068" l="23155" r="88155">
                        <a14:foregroundMark x1="28702" y1="41067" x2="28702" y2="41067"/>
                        <a14:foregroundMark x1="65314" y1="45333" x2="65314" y2="45333"/>
                        <a14:foregroundMark x1="83976" y1="44267" x2="83976" y2="44267"/>
                      </a14:backgroundRemoval>
                    </a14:imgEffect>
                  </a14:imgLayer>
                </a14:imgProps>
              </a:ext>
            </a:extLst>
          </a:blip>
          <a:srcRect l="74772" t="26784" r="12948" b="36234"/>
          <a:stretch/>
        </p:blipFill>
        <p:spPr>
          <a:xfrm>
            <a:off x="8115602" y="1255176"/>
            <a:ext cx="1259451" cy="133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31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-0.0043 0.26504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987E-6 -2.93546E-6 L -0.16893 0.26972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53" y="13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006E-6 1.78117E-6 L 0.15799 0.27111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3" y="13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3 -0.02545 L 0.00079 0.27111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48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4723E-6 -2.93546E-6 L -0.48749 0.55887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81" y="27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72 1.78117E-6 L -0.01172 0.56211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8744E-6 -1.42725E-6 L -0.00248 0.56072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280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71E-6 4.61022E-6 L 0.50013 0.56211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7" y="28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579" y="3552263"/>
            <a:ext cx="2975163" cy="33057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39979" y="2062336"/>
            <a:ext cx="5701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SÓC NÂU NHẶT HẠT DẺ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899" y="5043474"/>
            <a:ext cx="2822186" cy="181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8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286000" y="14051"/>
            <a:ext cx="7124993" cy="4525074"/>
            <a:chOff x="3794743" y="1625558"/>
            <a:chExt cx="6238916" cy="45250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3" r="26186" b="25656"/>
            <a:stretch/>
          </p:blipFill>
          <p:spPr>
            <a:xfrm>
              <a:off x="3794743" y="1625558"/>
              <a:ext cx="6238916" cy="45250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21868" y="3435235"/>
              <a:ext cx="548693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Chú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nâu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cô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gắng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nhặt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những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hạt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dẻ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đê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mang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tô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̉.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hãy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giúp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đỡ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chú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bằng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cách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trả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lời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đúng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hỏi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nhe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</a:t>
              </a:r>
              <a:r>
                <a:rPr lang="en-US" sz="3200" b="1" dirty="0">
                  <a:solidFill>
                    <a:srgbClr val="002060"/>
                  </a:solidFill>
                </a:rPr>
                <a:t>!</a:t>
              </a:r>
            </a:p>
          </p:txBody>
        </p:sp>
      </p:grpSp>
      <p:pic>
        <p:nvPicPr>
          <p:cNvPr id="5" name="Picture 5" descr="C:\Users\ADMIN\Desktop\Tai nguyen thiet ke tro choi\Bảng gỗ\choi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832" y="244728"/>
            <a:ext cx="3044776" cy="116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927" y="3552263"/>
            <a:ext cx="2975163" cy="33057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89054" y="390409"/>
            <a:ext cx="3970421" cy="8733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SÓC NÂU NHẶT HẠT DẺ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372" y="5099075"/>
            <a:ext cx="2822186" cy="1814526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2926" y="5326674"/>
            <a:ext cx="713154" cy="907651"/>
          </a:xfrm>
          <a:prstGeom prst="rect">
            <a:avLst/>
          </a:prstGeom>
        </p:spPr>
      </p:pic>
      <p:pic>
        <p:nvPicPr>
          <p:cNvPr id="3" name="Picture 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6130" y="5345268"/>
            <a:ext cx="713154" cy="907651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0695" y="5345268"/>
            <a:ext cx="713154" cy="907651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2751" y="5287334"/>
            <a:ext cx="713154" cy="90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3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71393 0.0180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4832 -0.0150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40638 0.0106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33971 0.0238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096000" y="-443091"/>
            <a:ext cx="6706862" cy="2832485"/>
            <a:chOff x="5318213" y="-286037"/>
            <a:chExt cx="6706862" cy="2832485"/>
          </a:xfrm>
        </p:grpSpPr>
        <p:sp>
          <p:nvSpPr>
            <p:cNvPr id="23" name="Google Shape;409;p13"/>
            <p:cNvSpPr/>
            <p:nvPr/>
          </p:nvSpPr>
          <p:spPr>
            <a:xfrm>
              <a:off x="5318213" y="1303104"/>
              <a:ext cx="5561822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chemeClr val="lt1"/>
                  </a:solidFill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liền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sau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</a:rPr>
                <a:t> 9 </a:t>
              </a:r>
              <a:r>
                <a:rPr lang="en-US" sz="2800" b="1" dirty="0" err="1">
                  <a:solidFill>
                    <a:schemeClr val="lt1"/>
                  </a:solidFill>
                </a:rPr>
                <a:t>là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nào</a:t>
              </a:r>
              <a:r>
                <a:rPr lang="en-US" sz="2800" b="1" dirty="0">
                  <a:solidFill>
                    <a:schemeClr val="lt1"/>
                  </a:solidFill>
                </a:rPr>
                <a:t>?</a:t>
              </a:r>
              <a:endParaRPr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561757" y="3332311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8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699895" y="3332311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9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462690" y="3332311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10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348047" y="3332311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11</a:t>
            </a:r>
          </a:p>
        </p:txBody>
      </p:sp>
      <p:pic>
        <p:nvPicPr>
          <p:cNvPr id="12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6297246" y="4151256"/>
            <a:ext cx="2203784" cy="2706743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35032" y="4334109"/>
            <a:ext cx="2548128" cy="2561978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322456" y="4202096"/>
            <a:ext cx="2641547" cy="265590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394115" y="4334109"/>
            <a:ext cx="2466197" cy="2479602"/>
          </a:xfrm>
          <a:prstGeom prst="rect">
            <a:avLst/>
          </a:prstGeom>
        </p:spPr>
      </p:pic>
      <p:pic>
        <p:nvPicPr>
          <p:cNvPr id="2" name="Picture 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6022300"/>
            <a:ext cx="894493" cy="873787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8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49E-6 3.23849E-7 L -0.52553 0.081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83" y="40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1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2192000" y="-872021"/>
            <a:ext cx="7701473" cy="2832485"/>
            <a:chOff x="4323602" y="-286037"/>
            <a:chExt cx="7701473" cy="2832485"/>
          </a:xfrm>
        </p:grpSpPr>
        <p:sp>
          <p:nvSpPr>
            <p:cNvPr id="24" name="Google Shape;409;p13"/>
            <p:cNvSpPr/>
            <p:nvPr/>
          </p:nvSpPr>
          <p:spPr>
            <a:xfrm>
              <a:off x="4323602" y="1303104"/>
              <a:ext cx="6556433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chemeClr val="lt1"/>
                  </a:solidFill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liền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trước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của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</a:rPr>
                <a:t> 20 </a:t>
              </a:r>
              <a:r>
                <a:rPr lang="en-US" sz="2800" b="1" dirty="0" err="1">
                  <a:solidFill>
                    <a:schemeClr val="lt1"/>
                  </a:solidFill>
                </a:rPr>
                <a:t>là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nào</a:t>
              </a:r>
              <a:r>
                <a:rPr lang="en-US" sz="2800" b="1" dirty="0">
                  <a:solidFill>
                    <a:schemeClr val="lt1"/>
                  </a:solidFill>
                </a:rPr>
                <a:t>?</a:t>
              </a:r>
              <a:endParaRPr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26" name="Rounded Rectangle 25"/>
          <p:cNvSpPr/>
          <p:nvPr/>
        </p:nvSpPr>
        <p:spPr>
          <a:xfrm>
            <a:off x="426879" y="3367981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460377" y="3360742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21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547304" y="3360742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19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443459" y="3352079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22</a:t>
            </a:r>
          </a:p>
        </p:txBody>
      </p:sp>
      <p:pic>
        <p:nvPicPr>
          <p:cNvPr id="30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3307851" y="4262279"/>
            <a:ext cx="2203784" cy="2706743"/>
          </a:xfrm>
          <a:prstGeom prst="rect">
            <a:avLst/>
          </a:prstGeom>
        </p:spPr>
      </p:pic>
      <p:pic>
        <p:nvPicPr>
          <p:cNvPr id="31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35032" y="4334109"/>
            <a:ext cx="2548128" cy="2561978"/>
          </a:xfrm>
          <a:prstGeom prst="rect">
            <a:avLst/>
          </a:prstGeom>
        </p:spPr>
      </p:pic>
      <p:pic>
        <p:nvPicPr>
          <p:cNvPr id="32" name="C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6468961" y="4418469"/>
            <a:ext cx="2418366" cy="2431510"/>
          </a:xfrm>
          <a:prstGeom prst="rect">
            <a:avLst/>
          </a:prstGeom>
        </p:spPr>
      </p:pic>
      <p:pic>
        <p:nvPicPr>
          <p:cNvPr id="33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394115" y="4334109"/>
            <a:ext cx="2466197" cy="2479602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6022300"/>
            <a:ext cx="894493" cy="873787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8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-0.74206 0.111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09" y="5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464357" y="3404824"/>
            <a:ext cx="2098486" cy="744003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C.47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699895" y="3415435"/>
            <a:ext cx="2096310" cy="75881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27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7951" y="3389638"/>
            <a:ext cx="2018998" cy="75918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37</a:t>
            </a:r>
          </a:p>
        </p:txBody>
      </p:sp>
      <p:pic>
        <p:nvPicPr>
          <p:cNvPr id="15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259089" y="4151257"/>
            <a:ext cx="2203784" cy="2706743"/>
          </a:xfrm>
          <a:prstGeom prst="rect">
            <a:avLst/>
          </a:prstGeom>
        </p:spPr>
      </p:pic>
      <p:pic>
        <p:nvPicPr>
          <p:cNvPr id="16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6014715" y="4328233"/>
            <a:ext cx="2548128" cy="2561978"/>
          </a:xfrm>
          <a:prstGeom prst="rect">
            <a:avLst/>
          </a:prstGeom>
        </p:spPr>
      </p:pic>
      <p:pic>
        <p:nvPicPr>
          <p:cNvPr id="17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322456" y="4202096"/>
            <a:ext cx="2641547" cy="2655904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2192000" y="-1373671"/>
            <a:ext cx="7651869" cy="3116752"/>
            <a:chOff x="10327342" y="-781342"/>
            <a:chExt cx="7651869" cy="3116752"/>
          </a:xfrm>
        </p:grpSpPr>
        <p:grpSp>
          <p:nvGrpSpPr>
            <p:cNvPr id="8" name="Group 7"/>
            <p:cNvGrpSpPr/>
            <p:nvPr/>
          </p:nvGrpSpPr>
          <p:grpSpPr>
            <a:xfrm>
              <a:off x="10448365" y="-781342"/>
              <a:ext cx="7530846" cy="3116752"/>
              <a:chOff x="3695602" y="179588"/>
              <a:chExt cx="7530846" cy="3116752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8500" b="90000" l="3333" r="9777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68818" y="179588"/>
                <a:ext cx="2157630" cy="1917893"/>
              </a:xfrm>
              <a:prstGeom prst="rect">
                <a:avLst/>
              </a:prstGeom>
            </p:spPr>
          </p:pic>
          <p:sp>
            <p:nvSpPr>
              <p:cNvPr id="9" name="Google Shape;409;p13"/>
              <p:cNvSpPr/>
              <p:nvPr/>
            </p:nvSpPr>
            <p:spPr>
              <a:xfrm>
                <a:off x="3695602" y="1303103"/>
                <a:ext cx="6642848" cy="1993237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1" wrap="square" lIns="121900" tIns="60950" rIns="121900" bIns="60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4048" b="71903" l="58566" r="100000"/>
                      </a14:imgEffect>
                    </a14:imgLayer>
                  </a14:imgProps>
                </a:ext>
              </a:extLst>
            </a:blip>
            <a:srcRect l="54018" t="63123" r="-1779" b="26879"/>
            <a:stretch/>
          </p:blipFill>
          <p:spPr>
            <a:xfrm>
              <a:off x="10327342" y="1139559"/>
              <a:ext cx="6669740" cy="339635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13334693" y="1598664"/>
              <a:ext cx="689370" cy="502920"/>
              <a:chOff x="1832864" y="4989622"/>
              <a:chExt cx="661444" cy="464260"/>
            </a:xfrm>
            <a:noFill/>
          </p:grpSpPr>
          <p:sp>
            <p:nvSpPr>
              <p:cNvPr id="21" name="Rounded Rectangle 20"/>
              <p:cNvSpPr/>
              <p:nvPr/>
            </p:nvSpPr>
            <p:spPr>
              <a:xfrm>
                <a:off x="1832864" y="4989622"/>
                <a:ext cx="496388" cy="464260"/>
              </a:xfrm>
              <a:prstGeom prst="roundRect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906479" y="4992219"/>
                <a:ext cx="587829" cy="42617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?</a:t>
                </a: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11035204" y="1526000"/>
              <a:ext cx="52540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34     35     36             38      39      40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744544" y="555611"/>
              <a:ext cx="615585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002060"/>
                  </a:solidFill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hợp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điền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</a:rPr>
                <a:t> ô </a:t>
              </a:r>
              <a:r>
                <a:rPr lang="en-US" sz="2400" b="1" dirty="0" err="1">
                  <a:solidFill>
                    <a:srgbClr val="002060"/>
                  </a:solidFill>
                </a:rPr>
                <a:t>trống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là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9252381" y="3404824"/>
            <a:ext cx="2098486" cy="744003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35</a:t>
            </a:r>
          </a:p>
        </p:txBody>
      </p:sp>
      <p:pic>
        <p:nvPicPr>
          <p:cNvPr id="30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8802739" y="4328233"/>
            <a:ext cx="2548128" cy="2561978"/>
          </a:xfrm>
          <a:prstGeom prst="rect">
            <a:avLst/>
          </a:prstGeom>
        </p:spPr>
      </p:pic>
      <p:pic>
        <p:nvPicPr>
          <p:cNvPr id="31" name="Picture 30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6022300"/>
            <a:ext cx="894493" cy="873787"/>
          </a:xfrm>
          <a:prstGeom prst="rect">
            <a:avLst/>
          </a:prstGeom>
        </p:spPr>
      </p:pic>
      <p:pic>
        <p:nvPicPr>
          <p:cNvPr id="32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33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37910" y="60291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2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-0.72044 0.191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29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16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3164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116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9" grpId="0" animBg="1"/>
      <p:bldP spid="2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192000" y="-872021"/>
            <a:ext cx="7701473" cy="2832485"/>
            <a:chOff x="4323602" y="-286037"/>
            <a:chExt cx="7701473" cy="2832485"/>
          </a:xfrm>
        </p:grpSpPr>
        <p:sp>
          <p:nvSpPr>
            <p:cNvPr id="4" name="Google Shape;409;p13"/>
            <p:cNvSpPr/>
            <p:nvPr/>
          </p:nvSpPr>
          <p:spPr>
            <a:xfrm>
              <a:off x="4323602" y="1303104"/>
              <a:ext cx="6556433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chemeClr val="lt1"/>
                  </a:solidFill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liền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sau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tròn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chục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lớn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nhất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có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hai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chữ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là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nào</a:t>
              </a:r>
              <a:r>
                <a:rPr lang="en-US" sz="2800" b="1" dirty="0">
                  <a:solidFill>
                    <a:schemeClr val="lt1"/>
                  </a:solidFill>
                </a:rPr>
                <a:t>?</a:t>
              </a:r>
              <a:endParaRPr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6" name="Rounded Rectangle 5"/>
          <p:cNvSpPr/>
          <p:nvPr/>
        </p:nvSpPr>
        <p:spPr>
          <a:xfrm>
            <a:off x="784674" y="3107657"/>
            <a:ext cx="2098486" cy="713652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89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450788" y="3107657"/>
            <a:ext cx="2096310" cy="727864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90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432405" y="3107656"/>
            <a:ext cx="2018998" cy="72821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91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765224" y="3107656"/>
            <a:ext cx="2099553" cy="72821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99</a:t>
            </a:r>
          </a:p>
        </p:txBody>
      </p:sp>
      <p:pic>
        <p:nvPicPr>
          <p:cNvPr id="10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9432405" y="3835521"/>
            <a:ext cx="2181128" cy="2678916"/>
          </a:xfrm>
          <a:prstGeom prst="rect">
            <a:avLst/>
          </a:prstGeom>
        </p:spPr>
      </p:pic>
      <p:pic>
        <p:nvPicPr>
          <p:cNvPr id="11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270791" y="4204894"/>
            <a:ext cx="2548128" cy="2561978"/>
          </a:xfrm>
          <a:prstGeom prst="rect">
            <a:avLst/>
          </a:prstGeom>
        </p:spPr>
      </p:pic>
      <p:pic>
        <p:nvPicPr>
          <p:cNvPr id="12" name="C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6450788" y="4204894"/>
            <a:ext cx="2418366" cy="2431510"/>
          </a:xfrm>
          <a:prstGeom prst="rect">
            <a:avLst/>
          </a:prstGeom>
        </p:spPr>
      </p:pic>
      <p:pic>
        <p:nvPicPr>
          <p:cNvPr id="13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747051" y="4133064"/>
            <a:ext cx="2466197" cy="2479602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6022300"/>
            <a:ext cx="894493" cy="873787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1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-0.72344 0.116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72" y="58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05947" y="969490"/>
            <a:ext cx="7023272" cy="2431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40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 </a:t>
            </a:r>
          </a:p>
          <a:p>
            <a:pPr lvl="0" algn="ctr">
              <a:defRPr/>
            </a:pPr>
            <a:r>
              <a:rPr lang="en-US" sz="3600" b="1" spc="10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Tia </a:t>
            </a:r>
            <a:r>
              <a:rPr lang="en-US" sz="3600" b="1" spc="100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số</a:t>
            </a:r>
            <a:endParaRPr lang="en-US" sz="3600" b="1" spc="100" dirty="0">
              <a:ln w="22225">
                <a:noFill/>
                <a:prstDash val="solid"/>
              </a:ln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3600" b="1" spc="100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sz="3600" b="1" spc="10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600" b="1" spc="100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liền</a:t>
            </a:r>
            <a:r>
              <a:rPr lang="en-US" sz="3600" b="1" spc="10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600" b="1" spc="100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trước</a:t>
            </a:r>
            <a:r>
              <a:rPr lang="en-US" sz="3600" b="1" spc="10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en-US" sz="3600" b="1" spc="100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sz="3600" b="1" spc="10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600" b="1" spc="100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liền</a:t>
            </a:r>
            <a:r>
              <a:rPr lang="en-US" sz="3600" b="1" spc="10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600" b="1" spc="100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sau</a:t>
            </a:r>
            <a:endParaRPr lang="en-US" sz="3600" b="1" spc="100" dirty="0">
              <a:ln w="22225">
                <a:noFill/>
                <a:prstDash val="solid"/>
              </a:ln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6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36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36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2)</a:t>
            </a:r>
            <a:endParaRPr sz="36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–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1683141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1542</TotalTime>
  <Words>266</Words>
  <Application>Microsoft Office PowerPoint</Application>
  <PresentationFormat>Custom</PresentationFormat>
  <Paragraphs>72</Paragraphs>
  <Slides>12</Slides>
  <Notes>6</Notes>
  <HiddenSlides>0</HiddenSlides>
  <MMClips>8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266</cp:revision>
  <dcterms:created xsi:type="dcterms:W3CDTF">2021-02-20T02:56:00Z</dcterms:created>
  <dcterms:modified xsi:type="dcterms:W3CDTF">2025-09-14T15:18:39Z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