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8" r:id="rId3"/>
    <p:sldId id="259" r:id="rId4"/>
    <p:sldId id="261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411AB-C78E-4AD0-B4F4-92A9BCA3DCD8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B602-5A47-4B16-A942-D9FB8C5D6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9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30C63F-6C1C-43D2-BEE5-EBA3F6423B2C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1687396-5361-46FD-A93A-9CD94D6A6E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287877" y="772768"/>
            <a:ext cx="8782268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4613077" y="1181686"/>
            <a:ext cx="4530923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14021" y="1"/>
            <a:ext cx="2310619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7200" y="-1241425"/>
            <a:ext cx="4572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420" y="2459504"/>
            <a:ext cx="646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xmlns="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514601"/>
            <a:ext cx="1794567" cy="1829818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09600" y="1338958"/>
            <a:ext cx="2197418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DC849-9A46-465C-B6EE-9056675798D0}"/>
              </a:ext>
            </a:extLst>
          </p:cNvPr>
          <p:cNvSpPr txBox="1"/>
          <p:nvPr/>
        </p:nvSpPr>
        <p:spPr>
          <a:xfrm>
            <a:off x="2074054" y="463266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6858000" y="2514601"/>
            <a:ext cx="1798379" cy="1724873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xmlns="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4724400" y="1338958"/>
            <a:ext cx="2177234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E2D82B-315F-4AF7-88E3-775D2D0D33C9}"/>
              </a:ext>
            </a:extLst>
          </p:cNvPr>
          <p:cNvSpPr txBox="1"/>
          <p:nvPr/>
        </p:nvSpPr>
        <p:spPr>
          <a:xfrm>
            <a:off x="310247" y="3962400"/>
            <a:ext cx="845275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77E9A1-F004-4145-9E9B-625F77D8619C}"/>
              </a:ext>
            </a:extLst>
          </p:cNvPr>
          <p:cNvSpPr txBox="1"/>
          <p:nvPr/>
        </p:nvSpPr>
        <p:spPr>
          <a:xfrm>
            <a:off x="353962" y="5754469"/>
            <a:ext cx="810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059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5EEF9F-064A-4C54-A2EC-E297C6FBF560}"/>
              </a:ext>
            </a:extLst>
          </p:cNvPr>
          <p:cNvSpPr txBox="1"/>
          <p:nvPr/>
        </p:nvSpPr>
        <p:spPr>
          <a:xfrm>
            <a:off x="1889087" y="76200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vừa, 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Chữ Ă ho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99" y="1266406"/>
            <a:ext cx="8992344" cy="505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4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762C1C-A7C5-4641-874A-0BF8363E4EC6}"/>
              </a:ext>
            </a:extLst>
          </p:cNvPr>
          <p:cNvSpPr txBox="1"/>
          <p:nvPr/>
        </p:nvSpPr>
        <p:spPr>
          <a:xfrm>
            <a:off x="1889087" y="138554"/>
            <a:ext cx="5365827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vừa, 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Chữ Â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286" y="1295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4036671" y="2686386"/>
            <a:ext cx="474483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749102" y="1583106"/>
            <a:ext cx="62209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978314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47624" y="-990295"/>
            <a:ext cx="6349846" cy="87417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D7BC6C-3C90-492D-A9E9-A63E3656DA8A}"/>
              </a:ext>
            </a:extLst>
          </p:cNvPr>
          <p:cNvSpPr txBox="1"/>
          <p:nvPr/>
        </p:nvSpPr>
        <p:spPr>
          <a:xfrm>
            <a:off x="1837830" y="291059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7367BD-301D-4011-8649-B9E040AF831D}"/>
              </a:ext>
            </a:extLst>
          </p:cNvPr>
          <p:cNvSpPr txBox="1"/>
          <p:nvPr/>
        </p:nvSpPr>
        <p:spPr>
          <a:xfrm>
            <a:off x="1742735" y="2514600"/>
            <a:ext cx="611982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en-US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800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122C47D-2F35-4847-9FB3-0982534F5373}"/>
              </a:ext>
            </a:extLst>
          </p:cNvPr>
          <p:cNvGrpSpPr/>
          <p:nvPr/>
        </p:nvGrpSpPr>
        <p:grpSpPr>
          <a:xfrm>
            <a:off x="1572284" y="1452991"/>
            <a:ext cx="6224838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732EF4B-4A42-41B8-8D3D-AD5477675CFF}"/>
                </a:ext>
              </a:extLst>
            </p:cNvPr>
            <p:cNvSpPr txBox="1"/>
            <p:nvPr/>
          </p:nvSpPr>
          <p:spPr>
            <a:xfrm>
              <a:off x="461599" y="2325814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Ấm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áp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tình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yêu</a:t>
              </a:r>
              <a:r>
                <a:rPr lang="en-US" sz="3733" b="1" kern="0" dirty="0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thương</a:t>
              </a:r>
              <a:r>
                <a:rPr lang="vi-VN" sz="3733" b="1" kern="0" dirty="0" smtClean="0">
                  <a:solidFill>
                    <a:srgbClr val="FF0000"/>
                  </a:solidFill>
                  <a:latin typeface="HP001 5 hàng 1 ô ly" pitchFamily="34" charset="0"/>
                  <a:cs typeface="Arial"/>
                  <a:sym typeface="Arial"/>
                </a:rPr>
                <a:t>.</a:t>
              </a:r>
              <a:endParaRPr lang="en-US" sz="3733" b="1" kern="0" dirty="0">
                <a:solidFill>
                  <a:srgbClr val="FF0000"/>
                </a:solidFill>
                <a:latin typeface="HP001 5 hàng 1 ô ly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C8E224-D81A-43BD-8B8E-DEF1A58701CA}"/>
              </a:ext>
            </a:extLst>
          </p:cNvPr>
          <p:cNvSpPr txBox="1"/>
          <p:nvPr/>
        </p:nvSpPr>
        <p:spPr>
          <a:xfrm>
            <a:off x="1811315" y="4343400"/>
            <a:ext cx="611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2F42A4-42FE-47FE-A805-B578CFBA8825}"/>
              </a:ext>
            </a:extLst>
          </p:cNvPr>
          <p:cNvSpPr txBox="1"/>
          <p:nvPr/>
        </p:nvSpPr>
        <p:spPr>
          <a:xfrm>
            <a:off x="1996480" y="3071336"/>
            <a:ext cx="2118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Â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HP001 5 hàng 1 ô ly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89ABBD-0117-41D3-9421-5869E16DE829}"/>
              </a:ext>
            </a:extLst>
          </p:cNvPr>
          <p:cNvSpPr txBox="1"/>
          <p:nvPr/>
        </p:nvSpPr>
        <p:spPr>
          <a:xfrm>
            <a:off x="1879811" y="5562600"/>
            <a:ext cx="6119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h,y</a:t>
            </a:r>
            <a:r>
              <a:rPr lang="en-US" sz="2800" kern="0" dirty="0" smtClean="0">
                <a:solidFill>
                  <a:srgbClr val="FC7D77">
                    <a:lumMod val="75000"/>
                  </a:srgbClr>
                </a:solidFill>
                <a:latin typeface="HP001 5 hàng 1 ô ly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t, h, g.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HP001 5 hàng 1 ô ly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308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57822" y="323081"/>
            <a:ext cx="87417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nhừng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  <a:r>
              <a:rPr lang="vi-VN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vi-VN" sz="360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7" y="2059264"/>
            <a:ext cx="4966289" cy="443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89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71577"/>
            <a:ext cx="6858000" cy="9201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5249" y="1621647"/>
            <a:ext cx="6247250" cy="3798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443567" y="1707337"/>
            <a:ext cx="332232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966426" y="2001520"/>
            <a:ext cx="334976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968972"/>
            <a:ext cx="314397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1274026"/>
            <a:ext cx="428723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426735" y="2289397"/>
            <a:ext cx="316874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1" y="1202802"/>
            <a:ext cx="483467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00" y="670349"/>
            <a:ext cx="293654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019892" y="707721"/>
            <a:ext cx="293654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23" y="1470920"/>
            <a:ext cx="790755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4760516" y="1941339"/>
            <a:ext cx="411394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</TotalTime>
  <Words>169</Words>
  <Application>Microsoft Office PowerPoint</Application>
  <PresentationFormat>On-screen Show (4:3)</PresentationFormat>
  <Paragraphs>29</Paragraphs>
  <Slides>8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2021-09-07T07:15:56Z</dcterms:created>
  <dcterms:modified xsi:type="dcterms:W3CDTF">2025-09-14T15:00:57Z</dcterms:modified>
</cp:coreProperties>
</file>